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2" r:id="rId6"/>
    <p:sldId id="263" r:id="rId7"/>
    <p:sldId id="269" r:id="rId8"/>
    <p:sldId id="265" r:id="rId9"/>
    <p:sldId id="281" r:id="rId10"/>
    <p:sldId id="266" r:id="rId11"/>
    <p:sldId id="270" r:id="rId12"/>
    <p:sldId id="271" r:id="rId13"/>
    <p:sldId id="272" r:id="rId14"/>
    <p:sldId id="267" r:id="rId15"/>
    <p:sldId id="275" r:id="rId16"/>
    <p:sldId id="273" r:id="rId17"/>
    <p:sldId id="277" r:id="rId18"/>
    <p:sldId id="279" r:id="rId19"/>
    <p:sldId id="260" r:id="rId20"/>
    <p:sldId id="280" r:id="rId21"/>
    <p:sldId id="261" r:id="rId22"/>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291" autoAdjust="0"/>
  </p:normalViewPr>
  <p:slideViewPr>
    <p:cSldViewPr snapToGrid="0">
      <p:cViewPr varScale="1">
        <p:scale>
          <a:sx n="72" d="100"/>
          <a:sy n="72" d="100"/>
        </p:scale>
        <p:origin x="65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sawicki\Desktop\pomiary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psawicki\Desktop\pomiary2.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psawicki\Desktop\pomiary2.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8885831404926097E-2"/>
          <c:y val="5.7172035736059411E-2"/>
          <c:w val="0.94704264242430214"/>
          <c:h val="0.86034395828563637"/>
        </c:manualLayout>
      </c:layout>
      <c:barChart>
        <c:barDir val="col"/>
        <c:grouping val="stacked"/>
        <c:varyColors val="0"/>
        <c:ser>
          <c:idx val="0"/>
          <c:order val="0"/>
          <c:spPr>
            <a:solidFill>
              <a:schemeClr val="accent1"/>
            </a:solidFill>
            <a:ln>
              <a:noFill/>
            </a:ln>
            <a:effectLst/>
          </c:spPr>
          <c:invertIfNegative val="0"/>
          <c:cat>
            <c:numRef>
              <c:f>'rozklad napiecia 1'!$F$14:$F$24</c:f>
              <c:numCache>
                <c:formatCode>General</c:formatCode>
                <c:ptCount val="11"/>
                <c:pt idx="0">
                  <c:v>3</c:v>
                </c:pt>
                <c:pt idx="1">
                  <c:v>3.2</c:v>
                </c:pt>
                <c:pt idx="2">
                  <c:v>3.4000000000000004</c:v>
                </c:pt>
                <c:pt idx="3">
                  <c:v>3.6000000000000005</c:v>
                </c:pt>
                <c:pt idx="4">
                  <c:v>3.8000000000000007</c:v>
                </c:pt>
                <c:pt idx="5">
                  <c:v>4.0000000000000009</c:v>
                </c:pt>
                <c:pt idx="6">
                  <c:v>4.2000000000000011</c:v>
                </c:pt>
                <c:pt idx="7">
                  <c:v>4.4000000000000012</c:v>
                </c:pt>
                <c:pt idx="8">
                  <c:v>4.6000000000000014</c:v>
                </c:pt>
                <c:pt idx="9">
                  <c:v>4.8000000000000016</c:v>
                </c:pt>
                <c:pt idx="10">
                  <c:v>5.0000000000000018</c:v>
                </c:pt>
              </c:numCache>
            </c:numRef>
          </c:cat>
          <c:val>
            <c:numRef>
              <c:f>'rozklad napiecia 1'!$G$14:$G$24</c:f>
              <c:numCache>
                <c:formatCode>General</c:formatCode>
                <c:ptCount val="11"/>
                <c:pt idx="0">
                  <c:v>0</c:v>
                </c:pt>
                <c:pt idx="1">
                  <c:v>1</c:v>
                </c:pt>
                <c:pt idx="2">
                  <c:v>4</c:v>
                </c:pt>
                <c:pt idx="3">
                  <c:v>2</c:v>
                </c:pt>
                <c:pt idx="4">
                  <c:v>4</c:v>
                </c:pt>
                <c:pt idx="5">
                  <c:v>5</c:v>
                </c:pt>
                <c:pt idx="6">
                  <c:v>6</c:v>
                </c:pt>
                <c:pt idx="7">
                  <c:v>4</c:v>
                </c:pt>
                <c:pt idx="8">
                  <c:v>2</c:v>
                </c:pt>
                <c:pt idx="9">
                  <c:v>1</c:v>
                </c:pt>
                <c:pt idx="10">
                  <c:v>0</c:v>
                </c:pt>
              </c:numCache>
            </c:numRef>
          </c:val>
          <c:extLst>
            <c:ext xmlns:c16="http://schemas.microsoft.com/office/drawing/2014/chart" uri="{C3380CC4-5D6E-409C-BE32-E72D297353CC}">
              <c16:uniqueId val="{00000000-53CC-4816-9CE4-2C840B4DCC8D}"/>
            </c:ext>
          </c:extLst>
        </c:ser>
        <c:dLbls>
          <c:showLegendKey val="0"/>
          <c:showVal val="0"/>
          <c:showCatName val="0"/>
          <c:showSerName val="0"/>
          <c:showPercent val="0"/>
          <c:showBubbleSize val="0"/>
        </c:dLbls>
        <c:gapWidth val="150"/>
        <c:overlap val="100"/>
        <c:axId val="384040552"/>
        <c:axId val="384033336"/>
      </c:barChart>
      <c:catAx>
        <c:axId val="384040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384033336"/>
        <c:crosses val="autoZero"/>
        <c:auto val="1"/>
        <c:lblAlgn val="ctr"/>
        <c:lblOffset val="100"/>
        <c:noMultiLvlLbl val="0"/>
      </c:catAx>
      <c:valAx>
        <c:axId val="38403333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840405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pl-P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525508530183743E-2"/>
          <c:y val="8.3750000000000005E-2"/>
          <c:w val="0.88787737860892391"/>
          <c:h val="0.82365748031496067"/>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numRef>
              <c:f>wykres!$C$1:$C$905</c:f>
              <c:numCache>
                <c:formatCode>General</c:formatCode>
                <c:ptCount val="905"/>
                <c:pt idx="0">
                  <c:v>8.746610000000001E-4</c:v>
                </c:pt>
                <c:pt idx="1">
                  <c:v>8.784245E-4</c:v>
                </c:pt>
                <c:pt idx="2">
                  <c:v>8.3034299999999999E-4</c:v>
                </c:pt>
                <c:pt idx="3">
                  <c:v>8.7029749999999997E-4</c:v>
                </c:pt>
                <c:pt idx="4">
                  <c:v>8.4124250000000003E-4</c:v>
                </c:pt>
                <c:pt idx="5">
                  <c:v>8.3225149999999995E-4</c:v>
                </c:pt>
                <c:pt idx="6">
                  <c:v>8.4172449999999992E-4</c:v>
                </c:pt>
                <c:pt idx="7">
                  <c:v>8.5174200000000006E-4</c:v>
                </c:pt>
                <c:pt idx="8">
                  <c:v>8.6094749999999999E-4</c:v>
                </c:pt>
                <c:pt idx="9">
                  <c:v>8.6820349999999996E-4</c:v>
                </c:pt>
                <c:pt idx="10">
                  <c:v>7.8835549999999998E-4</c:v>
                </c:pt>
                <c:pt idx="11">
                  <c:v>8.4169349999999997E-4</c:v>
                </c:pt>
                <c:pt idx="12">
                  <c:v>8.1757750000000006E-4</c:v>
                </c:pt>
                <c:pt idx="13">
                  <c:v>8.4059299999999994E-4</c:v>
                </c:pt>
                <c:pt idx="14">
                  <c:v>7.7703599999999994E-4</c:v>
                </c:pt>
                <c:pt idx="15">
                  <c:v>7.50584E-4</c:v>
                </c:pt>
                <c:pt idx="16">
                  <c:v>7.7660500000000009E-4</c:v>
                </c:pt>
                <c:pt idx="17">
                  <c:v>7.8656750000000001E-4</c:v>
                </c:pt>
                <c:pt idx="18">
                  <c:v>8.0448100000000001E-4</c:v>
                </c:pt>
                <c:pt idx="19">
                  <c:v>7.8813550000000009E-4</c:v>
                </c:pt>
                <c:pt idx="20">
                  <c:v>8.3483800000000007E-4</c:v>
                </c:pt>
                <c:pt idx="21">
                  <c:v>8.4271399999999994E-4</c:v>
                </c:pt>
                <c:pt idx="22">
                  <c:v>8.0223250000000001E-4</c:v>
                </c:pt>
                <c:pt idx="23">
                  <c:v>8.1935849999999991E-4</c:v>
                </c:pt>
                <c:pt idx="24">
                  <c:v>7.8889750000000005E-4</c:v>
                </c:pt>
                <c:pt idx="25">
                  <c:v>7.7397800000000004E-4</c:v>
                </c:pt>
                <c:pt idx="26">
                  <c:v>8.0146649999999998E-4</c:v>
                </c:pt>
                <c:pt idx="27">
                  <c:v>7.7416900000000001E-4</c:v>
                </c:pt>
                <c:pt idx="28">
                  <c:v>7.7852949999999998E-4</c:v>
                </c:pt>
                <c:pt idx="29">
                  <c:v>0.10050000000000001</c:v>
                </c:pt>
                <c:pt idx="30">
                  <c:v>0.10050000000000001</c:v>
                </c:pt>
                <c:pt idx="31">
                  <c:v>0.10050000000000001</c:v>
                </c:pt>
                <c:pt idx="32">
                  <c:v>0.10050000000000001</c:v>
                </c:pt>
                <c:pt idx="33">
                  <c:v>0.10050000000000001</c:v>
                </c:pt>
                <c:pt idx="34">
                  <c:v>0.10050000000000001</c:v>
                </c:pt>
                <c:pt idx="35">
                  <c:v>0.10050000000000001</c:v>
                </c:pt>
                <c:pt idx="36">
                  <c:v>0.10050000000000001</c:v>
                </c:pt>
                <c:pt idx="37">
                  <c:v>0.10050000000000001</c:v>
                </c:pt>
                <c:pt idx="38">
                  <c:v>0.10050000000000001</c:v>
                </c:pt>
                <c:pt idx="39">
                  <c:v>0.10050000000000001</c:v>
                </c:pt>
                <c:pt idx="40">
                  <c:v>0.10050000000000001</c:v>
                </c:pt>
                <c:pt idx="41">
                  <c:v>0.10050000000000001</c:v>
                </c:pt>
                <c:pt idx="42">
                  <c:v>0.10050000000000001</c:v>
                </c:pt>
                <c:pt idx="43">
                  <c:v>0.10050000000000001</c:v>
                </c:pt>
                <c:pt idx="44">
                  <c:v>0.10050000000000001</c:v>
                </c:pt>
                <c:pt idx="45">
                  <c:v>0.10050000000000001</c:v>
                </c:pt>
                <c:pt idx="46">
                  <c:v>0.10050000000000001</c:v>
                </c:pt>
                <c:pt idx="47">
                  <c:v>0.10050000000000001</c:v>
                </c:pt>
                <c:pt idx="48">
                  <c:v>0.10050000000000001</c:v>
                </c:pt>
                <c:pt idx="49">
                  <c:v>0.10050000000000001</c:v>
                </c:pt>
                <c:pt idx="50">
                  <c:v>0.10050000000000001</c:v>
                </c:pt>
                <c:pt idx="51">
                  <c:v>0.10050000000000001</c:v>
                </c:pt>
                <c:pt idx="52">
                  <c:v>0.10050000000000001</c:v>
                </c:pt>
                <c:pt idx="53">
                  <c:v>0.10050000000000001</c:v>
                </c:pt>
                <c:pt idx="54">
                  <c:v>0.20049999999999998</c:v>
                </c:pt>
                <c:pt idx="55">
                  <c:v>0.20049999999999998</c:v>
                </c:pt>
                <c:pt idx="56">
                  <c:v>0.20049999999999998</c:v>
                </c:pt>
                <c:pt idx="57">
                  <c:v>0.20049999999999998</c:v>
                </c:pt>
                <c:pt idx="58">
                  <c:v>0.20049999999999998</c:v>
                </c:pt>
                <c:pt idx="59">
                  <c:v>0.20049999999999998</c:v>
                </c:pt>
                <c:pt idx="60">
                  <c:v>0.20049999999999998</c:v>
                </c:pt>
                <c:pt idx="61">
                  <c:v>0.20049999999999998</c:v>
                </c:pt>
                <c:pt idx="62">
                  <c:v>0.20049999999999998</c:v>
                </c:pt>
                <c:pt idx="63">
                  <c:v>0.20049999999999998</c:v>
                </c:pt>
                <c:pt idx="64">
                  <c:v>0.20049999999999998</c:v>
                </c:pt>
                <c:pt idx="65">
                  <c:v>0.20049999999999998</c:v>
                </c:pt>
                <c:pt idx="66">
                  <c:v>0.20049999999999998</c:v>
                </c:pt>
                <c:pt idx="67">
                  <c:v>0.20049999999999998</c:v>
                </c:pt>
                <c:pt idx="68">
                  <c:v>0.20049999999999998</c:v>
                </c:pt>
                <c:pt idx="69">
                  <c:v>0.20049999999999998</c:v>
                </c:pt>
                <c:pt idx="70">
                  <c:v>0.20049999999999998</c:v>
                </c:pt>
                <c:pt idx="71">
                  <c:v>0.20049999999999998</c:v>
                </c:pt>
                <c:pt idx="72">
                  <c:v>0.20049999999999998</c:v>
                </c:pt>
                <c:pt idx="73">
                  <c:v>0.20049999999999998</c:v>
                </c:pt>
                <c:pt idx="74">
                  <c:v>0.20049999999999998</c:v>
                </c:pt>
                <c:pt idx="75">
                  <c:v>0.20049999999999998</c:v>
                </c:pt>
                <c:pt idx="76">
                  <c:v>0.20049999999999998</c:v>
                </c:pt>
                <c:pt idx="77">
                  <c:v>0.20049999999999998</c:v>
                </c:pt>
                <c:pt idx="78">
                  <c:v>0.20049999999999998</c:v>
                </c:pt>
                <c:pt idx="79">
                  <c:v>0.20049999999999998</c:v>
                </c:pt>
                <c:pt idx="80">
                  <c:v>0.20049999999999998</c:v>
                </c:pt>
                <c:pt idx="81">
                  <c:v>0.20049999999999998</c:v>
                </c:pt>
                <c:pt idx="82">
                  <c:v>0.20049999999999998</c:v>
                </c:pt>
                <c:pt idx="83">
                  <c:v>0.20049999999999998</c:v>
                </c:pt>
                <c:pt idx="84">
                  <c:v>0.20049999999999998</c:v>
                </c:pt>
                <c:pt idx="85">
                  <c:v>0.20049999999999998</c:v>
                </c:pt>
                <c:pt idx="86">
                  <c:v>0.20049999999999998</c:v>
                </c:pt>
                <c:pt idx="87">
                  <c:v>0.20049999999999998</c:v>
                </c:pt>
                <c:pt idx="88">
                  <c:v>0.20049999999999998</c:v>
                </c:pt>
                <c:pt idx="89">
                  <c:v>0.20049999999999998</c:v>
                </c:pt>
                <c:pt idx="90">
                  <c:v>0.20049999999999998</c:v>
                </c:pt>
                <c:pt idx="91">
                  <c:v>0.20049999999999998</c:v>
                </c:pt>
                <c:pt idx="92">
                  <c:v>0.20049999999999998</c:v>
                </c:pt>
                <c:pt idx="93">
                  <c:v>0.20049999999999998</c:v>
                </c:pt>
                <c:pt idx="94">
                  <c:v>0.20049999999999998</c:v>
                </c:pt>
                <c:pt idx="95">
                  <c:v>0.20049999999999998</c:v>
                </c:pt>
                <c:pt idx="96">
                  <c:v>0.3</c:v>
                </c:pt>
                <c:pt idx="97">
                  <c:v>0.3</c:v>
                </c:pt>
                <c:pt idx="98">
                  <c:v>0.3</c:v>
                </c:pt>
                <c:pt idx="99">
                  <c:v>0.3</c:v>
                </c:pt>
                <c:pt idx="100">
                  <c:v>0.3</c:v>
                </c:pt>
                <c:pt idx="101">
                  <c:v>0.3</c:v>
                </c:pt>
                <c:pt idx="102">
                  <c:v>0.3</c:v>
                </c:pt>
                <c:pt idx="103">
                  <c:v>0.3</c:v>
                </c:pt>
                <c:pt idx="104">
                  <c:v>0.3</c:v>
                </c:pt>
                <c:pt idx="105">
                  <c:v>0.3</c:v>
                </c:pt>
                <c:pt idx="106">
                  <c:v>0.3</c:v>
                </c:pt>
                <c:pt idx="107">
                  <c:v>0.3</c:v>
                </c:pt>
                <c:pt idx="108">
                  <c:v>0.3</c:v>
                </c:pt>
                <c:pt idx="109">
                  <c:v>0.3</c:v>
                </c:pt>
                <c:pt idx="110">
                  <c:v>0.3</c:v>
                </c:pt>
                <c:pt idx="111">
                  <c:v>0.3</c:v>
                </c:pt>
                <c:pt idx="112">
                  <c:v>0.3</c:v>
                </c:pt>
                <c:pt idx="113">
                  <c:v>0.3</c:v>
                </c:pt>
                <c:pt idx="114">
                  <c:v>0.3</c:v>
                </c:pt>
                <c:pt idx="115">
                  <c:v>0.3</c:v>
                </c:pt>
                <c:pt idx="116">
                  <c:v>0.3</c:v>
                </c:pt>
                <c:pt idx="117">
                  <c:v>0.3</c:v>
                </c:pt>
                <c:pt idx="118">
                  <c:v>0.3</c:v>
                </c:pt>
                <c:pt idx="119">
                  <c:v>0.3</c:v>
                </c:pt>
                <c:pt idx="120">
                  <c:v>0.3</c:v>
                </c:pt>
                <c:pt idx="121">
                  <c:v>0.3</c:v>
                </c:pt>
                <c:pt idx="122">
                  <c:v>0.3</c:v>
                </c:pt>
                <c:pt idx="123">
                  <c:v>0.3</c:v>
                </c:pt>
                <c:pt idx="124">
                  <c:v>0.3</c:v>
                </c:pt>
                <c:pt idx="125">
                  <c:v>0.3</c:v>
                </c:pt>
                <c:pt idx="126">
                  <c:v>0.3</c:v>
                </c:pt>
                <c:pt idx="127">
                  <c:v>0.3</c:v>
                </c:pt>
                <c:pt idx="128">
                  <c:v>0.3</c:v>
                </c:pt>
                <c:pt idx="129">
                  <c:v>0.3</c:v>
                </c:pt>
                <c:pt idx="130">
                  <c:v>0.3</c:v>
                </c:pt>
                <c:pt idx="131">
                  <c:v>0.3</c:v>
                </c:pt>
                <c:pt idx="132">
                  <c:v>0.3</c:v>
                </c:pt>
                <c:pt idx="133">
                  <c:v>0.3</c:v>
                </c:pt>
                <c:pt idx="134">
                  <c:v>0.3</c:v>
                </c:pt>
                <c:pt idx="135">
                  <c:v>0.4</c:v>
                </c:pt>
                <c:pt idx="136">
                  <c:v>0.4</c:v>
                </c:pt>
                <c:pt idx="137">
                  <c:v>0.4</c:v>
                </c:pt>
                <c:pt idx="138">
                  <c:v>0.4</c:v>
                </c:pt>
                <c:pt idx="139">
                  <c:v>0.4</c:v>
                </c:pt>
                <c:pt idx="140">
                  <c:v>0.4</c:v>
                </c:pt>
                <c:pt idx="141">
                  <c:v>0.4</c:v>
                </c:pt>
                <c:pt idx="142">
                  <c:v>0.4</c:v>
                </c:pt>
                <c:pt idx="143">
                  <c:v>0.4</c:v>
                </c:pt>
                <c:pt idx="144">
                  <c:v>0.4</c:v>
                </c:pt>
                <c:pt idx="145">
                  <c:v>0.4</c:v>
                </c:pt>
                <c:pt idx="146">
                  <c:v>0.4</c:v>
                </c:pt>
                <c:pt idx="147">
                  <c:v>0.4</c:v>
                </c:pt>
                <c:pt idx="148">
                  <c:v>0.4</c:v>
                </c:pt>
                <c:pt idx="149">
                  <c:v>0.4</c:v>
                </c:pt>
                <c:pt idx="150">
                  <c:v>0.4</c:v>
                </c:pt>
                <c:pt idx="151">
                  <c:v>0.4</c:v>
                </c:pt>
                <c:pt idx="152">
                  <c:v>0.4</c:v>
                </c:pt>
                <c:pt idx="153">
                  <c:v>0.4</c:v>
                </c:pt>
                <c:pt idx="154">
                  <c:v>0.4</c:v>
                </c:pt>
                <c:pt idx="155">
                  <c:v>0.4</c:v>
                </c:pt>
                <c:pt idx="156">
                  <c:v>0.4</c:v>
                </c:pt>
                <c:pt idx="157">
                  <c:v>0.4</c:v>
                </c:pt>
                <c:pt idx="158">
                  <c:v>0.4</c:v>
                </c:pt>
                <c:pt idx="159">
                  <c:v>0.4</c:v>
                </c:pt>
                <c:pt idx="160">
                  <c:v>0.4</c:v>
                </c:pt>
                <c:pt idx="161">
                  <c:v>0.4</c:v>
                </c:pt>
                <c:pt idx="162">
                  <c:v>0.4</c:v>
                </c:pt>
                <c:pt idx="163">
                  <c:v>0.4</c:v>
                </c:pt>
                <c:pt idx="164">
                  <c:v>0.39950000000000002</c:v>
                </c:pt>
                <c:pt idx="165">
                  <c:v>0.4</c:v>
                </c:pt>
                <c:pt idx="166">
                  <c:v>0.4</c:v>
                </c:pt>
                <c:pt idx="167">
                  <c:v>0.4</c:v>
                </c:pt>
                <c:pt idx="168">
                  <c:v>0.4</c:v>
                </c:pt>
                <c:pt idx="169">
                  <c:v>0.4</c:v>
                </c:pt>
                <c:pt idx="170">
                  <c:v>0.39950000000000002</c:v>
                </c:pt>
                <c:pt idx="171">
                  <c:v>0.4</c:v>
                </c:pt>
                <c:pt idx="172">
                  <c:v>0.39950000000000002</c:v>
                </c:pt>
                <c:pt idx="173">
                  <c:v>0.39950000000000002</c:v>
                </c:pt>
                <c:pt idx="174">
                  <c:v>0.4</c:v>
                </c:pt>
                <c:pt idx="175">
                  <c:v>0.4</c:v>
                </c:pt>
                <c:pt idx="176">
                  <c:v>0.4</c:v>
                </c:pt>
                <c:pt idx="177">
                  <c:v>0.49950000000000006</c:v>
                </c:pt>
                <c:pt idx="178">
                  <c:v>0.49950000000000006</c:v>
                </c:pt>
                <c:pt idx="179">
                  <c:v>0.49950000000000006</c:v>
                </c:pt>
                <c:pt idx="180">
                  <c:v>0.49950000000000006</c:v>
                </c:pt>
                <c:pt idx="181">
                  <c:v>0.49950000000000006</c:v>
                </c:pt>
                <c:pt idx="182">
                  <c:v>0.49950000000000006</c:v>
                </c:pt>
                <c:pt idx="183">
                  <c:v>0.49950000000000006</c:v>
                </c:pt>
                <c:pt idx="184">
                  <c:v>0.49950000000000006</c:v>
                </c:pt>
                <c:pt idx="185">
                  <c:v>0.49950000000000006</c:v>
                </c:pt>
                <c:pt idx="186">
                  <c:v>0.49950000000000006</c:v>
                </c:pt>
                <c:pt idx="187">
                  <c:v>0.49950000000000006</c:v>
                </c:pt>
                <c:pt idx="188">
                  <c:v>0.49950000000000006</c:v>
                </c:pt>
                <c:pt idx="189">
                  <c:v>0.49950000000000006</c:v>
                </c:pt>
                <c:pt idx="190">
                  <c:v>0.49950000000000006</c:v>
                </c:pt>
                <c:pt idx="191">
                  <c:v>0.49950000000000006</c:v>
                </c:pt>
                <c:pt idx="192">
                  <c:v>0.49950000000000006</c:v>
                </c:pt>
                <c:pt idx="193">
                  <c:v>0.49950000000000006</c:v>
                </c:pt>
                <c:pt idx="194">
                  <c:v>0.49950000000000006</c:v>
                </c:pt>
                <c:pt idx="195">
                  <c:v>0.49950000000000006</c:v>
                </c:pt>
                <c:pt idx="196">
                  <c:v>0.49950000000000006</c:v>
                </c:pt>
                <c:pt idx="197">
                  <c:v>0.49950000000000006</c:v>
                </c:pt>
                <c:pt idx="198">
                  <c:v>0.49950000000000006</c:v>
                </c:pt>
                <c:pt idx="199">
                  <c:v>0.49950000000000006</c:v>
                </c:pt>
                <c:pt idx="200">
                  <c:v>0.49950000000000006</c:v>
                </c:pt>
                <c:pt idx="201">
                  <c:v>0.49950000000000006</c:v>
                </c:pt>
                <c:pt idx="202">
                  <c:v>0.49950000000000006</c:v>
                </c:pt>
                <c:pt idx="203">
                  <c:v>0.49950000000000006</c:v>
                </c:pt>
                <c:pt idx="204">
                  <c:v>0.49950000000000006</c:v>
                </c:pt>
                <c:pt idx="205">
                  <c:v>0.49950000000000006</c:v>
                </c:pt>
                <c:pt idx="206">
                  <c:v>0.49950000000000006</c:v>
                </c:pt>
                <c:pt idx="207">
                  <c:v>0.49950000000000006</c:v>
                </c:pt>
                <c:pt idx="208">
                  <c:v>0.49950000000000006</c:v>
                </c:pt>
                <c:pt idx="209">
                  <c:v>0.49950000000000006</c:v>
                </c:pt>
                <c:pt idx="210">
                  <c:v>0.49950000000000006</c:v>
                </c:pt>
                <c:pt idx="211">
                  <c:v>0.49950000000000006</c:v>
                </c:pt>
                <c:pt idx="212">
                  <c:v>0.49950000000000006</c:v>
                </c:pt>
                <c:pt idx="213">
                  <c:v>0.49950000000000006</c:v>
                </c:pt>
                <c:pt idx="214">
                  <c:v>0.49950000000000006</c:v>
                </c:pt>
                <c:pt idx="215">
                  <c:v>0.49950000000000006</c:v>
                </c:pt>
                <c:pt idx="216">
                  <c:v>0.49950000000000006</c:v>
                </c:pt>
                <c:pt idx="217">
                  <c:v>0.49950000000000006</c:v>
                </c:pt>
                <c:pt idx="218">
                  <c:v>0.49950000000000006</c:v>
                </c:pt>
                <c:pt idx="219">
                  <c:v>0.49950000000000006</c:v>
                </c:pt>
                <c:pt idx="220">
                  <c:v>0.49950000000000006</c:v>
                </c:pt>
                <c:pt idx="221">
                  <c:v>0.49950000000000006</c:v>
                </c:pt>
                <c:pt idx="222">
                  <c:v>0.49950000000000006</c:v>
                </c:pt>
                <c:pt idx="223">
                  <c:v>0.49950000000000006</c:v>
                </c:pt>
                <c:pt idx="224">
                  <c:v>0.49950000000000006</c:v>
                </c:pt>
                <c:pt idx="225">
                  <c:v>0.49950000000000006</c:v>
                </c:pt>
                <c:pt idx="226">
                  <c:v>0.49950000000000006</c:v>
                </c:pt>
                <c:pt idx="227">
                  <c:v>0.49950000000000006</c:v>
                </c:pt>
                <c:pt idx="228">
                  <c:v>0.49950000000000006</c:v>
                </c:pt>
                <c:pt idx="229">
                  <c:v>0.49950000000000006</c:v>
                </c:pt>
                <c:pt idx="230">
                  <c:v>0.49950000000000006</c:v>
                </c:pt>
                <c:pt idx="231">
                  <c:v>0.49950000000000006</c:v>
                </c:pt>
                <c:pt idx="232">
                  <c:v>0.49950000000000006</c:v>
                </c:pt>
                <c:pt idx="233">
                  <c:v>0.59950000000000003</c:v>
                </c:pt>
                <c:pt idx="234">
                  <c:v>0.59950000000000003</c:v>
                </c:pt>
                <c:pt idx="235">
                  <c:v>0.59950000000000003</c:v>
                </c:pt>
                <c:pt idx="236">
                  <c:v>0.59950000000000003</c:v>
                </c:pt>
                <c:pt idx="237">
                  <c:v>0.59950000000000003</c:v>
                </c:pt>
                <c:pt idx="238">
                  <c:v>0.59950000000000003</c:v>
                </c:pt>
                <c:pt idx="239">
                  <c:v>0.59950000000000003</c:v>
                </c:pt>
                <c:pt idx="240">
                  <c:v>0.59950000000000003</c:v>
                </c:pt>
                <c:pt idx="241">
                  <c:v>0.59950000000000003</c:v>
                </c:pt>
                <c:pt idx="242">
                  <c:v>0.59950000000000003</c:v>
                </c:pt>
                <c:pt idx="243">
                  <c:v>0.59950000000000003</c:v>
                </c:pt>
                <c:pt idx="244">
                  <c:v>0.59950000000000003</c:v>
                </c:pt>
                <c:pt idx="245">
                  <c:v>0.59950000000000003</c:v>
                </c:pt>
                <c:pt idx="246">
                  <c:v>0.59950000000000003</c:v>
                </c:pt>
                <c:pt idx="247">
                  <c:v>0.59950000000000003</c:v>
                </c:pt>
                <c:pt idx="248">
                  <c:v>0.59950000000000003</c:v>
                </c:pt>
                <c:pt idx="249">
                  <c:v>0.59950000000000003</c:v>
                </c:pt>
                <c:pt idx="250">
                  <c:v>0.59950000000000003</c:v>
                </c:pt>
                <c:pt idx="251">
                  <c:v>0.59950000000000003</c:v>
                </c:pt>
                <c:pt idx="252">
                  <c:v>0.59950000000000003</c:v>
                </c:pt>
                <c:pt idx="253">
                  <c:v>0.59950000000000003</c:v>
                </c:pt>
                <c:pt idx="254">
                  <c:v>0.59950000000000003</c:v>
                </c:pt>
                <c:pt idx="255">
                  <c:v>0.59950000000000003</c:v>
                </c:pt>
                <c:pt idx="256">
                  <c:v>0.59950000000000003</c:v>
                </c:pt>
                <c:pt idx="257">
                  <c:v>0.59950000000000003</c:v>
                </c:pt>
                <c:pt idx="258">
                  <c:v>0.59950000000000003</c:v>
                </c:pt>
                <c:pt idx="259">
                  <c:v>0.59950000000000003</c:v>
                </c:pt>
                <c:pt idx="260">
                  <c:v>0.59950000000000003</c:v>
                </c:pt>
                <c:pt idx="261">
                  <c:v>0.59950000000000003</c:v>
                </c:pt>
                <c:pt idx="262">
                  <c:v>0.59950000000000003</c:v>
                </c:pt>
                <c:pt idx="263">
                  <c:v>0.59950000000000003</c:v>
                </c:pt>
                <c:pt idx="264">
                  <c:v>0.59950000000000003</c:v>
                </c:pt>
                <c:pt idx="265">
                  <c:v>0.59950000000000003</c:v>
                </c:pt>
                <c:pt idx="266">
                  <c:v>0.59950000000000003</c:v>
                </c:pt>
                <c:pt idx="267">
                  <c:v>0.59950000000000003</c:v>
                </c:pt>
                <c:pt idx="268">
                  <c:v>0.59950000000000003</c:v>
                </c:pt>
                <c:pt idx="269">
                  <c:v>0.59950000000000003</c:v>
                </c:pt>
                <c:pt idx="270">
                  <c:v>0.59950000000000003</c:v>
                </c:pt>
                <c:pt idx="271">
                  <c:v>0.59950000000000003</c:v>
                </c:pt>
                <c:pt idx="272">
                  <c:v>0.59950000000000003</c:v>
                </c:pt>
                <c:pt idx="273">
                  <c:v>0.59950000000000003</c:v>
                </c:pt>
                <c:pt idx="274">
                  <c:v>0.59950000000000003</c:v>
                </c:pt>
                <c:pt idx="275">
                  <c:v>0.59950000000000003</c:v>
                </c:pt>
                <c:pt idx="276">
                  <c:v>0.59950000000000003</c:v>
                </c:pt>
                <c:pt idx="277">
                  <c:v>0.59950000000000003</c:v>
                </c:pt>
                <c:pt idx="278">
                  <c:v>0.59950000000000003</c:v>
                </c:pt>
                <c:pt idx="279">
                  <c:v>0.59950000000000003</c:v>
                </c:pt>
                <c:pt idx="280">
                  <c:v>0.59950000000000003</c:v>
                </c:pt>
                <c:pt idx="281">
                  <c:v>0.59950000000000003</c:v>
                </c:pt>
                <c:pt idx="282">
                  <c:v>0.59950000000000003</c:v>
                </c:pt>
                <c:pt idx="283">
                  <c:v>0.59950000000000003</c:v>
                </c:pt>
                <c:pt idx="284">
                  <c:v>0.59950000000000003</c:v>
                </c:pt>
                <c:pt idx="285">
                  <c:v>0.59950000000000003</c:v>
                </c:pt>
                <c:pt idx="286">
                  <c:v>0.59950000000000003</c:v>
                </c:pt>
                <c:pt idx="287">
                  <c:v>0.59950000000000003</c:v>
                </c:pt>
                <c:pt idx="288">
                  <c:v>0.59950000000000003</c:v>
                </c:pt>
                <c:pt idx="289">
                  <c:v>0.59950000000000003</c:v>
                </c:pt>
                <c:pt idx="290">
                  <c:v>0.59950000000000003</c:v>
                </c:pt>
                <c:pt idx="291">
                  <c:v>0.59950000000000003</c:v>
                </c:pt>
                <c:pt idx="292">
                  <c:v>0.59950000000000003</c:v>
                </c:pt>
                <c:pt idx="293">
                  <c:v>0.59950000000000003</c:v>
                </c:pt>
                <c:pt idx="294">
                  <c:v>0.59950000000000003</c:v>
                </c:pt>
                <c:pt idx="295">
                  <c:v>0.59950000000000003</c:v>
                </c:pt>
                <c:pt idx="296">
                  <c:v>0.59950000000000003</c:v>
                </c:pt>
                <c:pt idx="297">
                  <c:v>0.69899999999999995</c:v>
                </c:pt>
                <c:pt idx="298">
                  <c:v>0.69950000000000001</c:v>
                </c:pt>
                <c:pt idx="299">
                  <c:v>0.69899999999999995</c:v>
                </c:pt>
                <c:pt idx="300">
                  <c:v>0.69950000000000001</c:v>
                </c:pt>
                <c:pt idx="301">
                  <c:v>0.69950000000000001</c:v>
                </c:pt>
                <c:pt idx="302">
                  <c:v>0.69899999999999995</c:v>
                </c:pt>
                <c:pt idx="303">
                  <c:v>0.69950000000000001</c:v>
                </c:pt>
                <c:pt idx="304">
                  <c:v>0.69899999999999995</c:v>
                </c:pt>
                <c:pt idx="305">
                  <c:v>0.69899999999999995</c:v>
                </c:pt>
                <c:pt idx="306">
                  <c:v>0.69899999999999995</c:v>
                </c:pt>
                <c:pt idx="307">
                  <c:v>0.69899999999999995</c:v>
                </c:pt>
                <c:pt idx="308">
                  <c:v>0.69950000000000001</c:v>
                </c:pt>
                <c:pt idx="309">
                  <c:v>0.69899999999999995</c:v>
                </c:pt>
                <c:pt idx="310">
                  <c:v>0.69899999999999995</c:v>
                </c:pt>
                <c:pt idx="311">
                  <c:v>0.69950000000000001</c:v>
                </c:pt>
                <c:pt idx="312">
                  <c:v>0.69899999999999995</c:v>
                </c:pt>
                <c:pt idx="313">
                  <c:v>0.69899999999999995</c:v>
                </c:pt>
                <c:pt idx="314">
                  <c:v>0.69899999999999995</c:v>
                </c:pt>
                <c:pt idx="315">
                  <c:v>0.69899999999999995</c:v>
                </c:pt>
                <c:pt idx="316">
                  <c:v>0.69950000000000001</c:v>
                </c:pt>
                <c:pt idx="317">
                  <c:v>0.69899999999999995</c:v>
                </c:pt>
                <c:pt idx="318">
                  <c:v>0.69899999999999995</c:v>
                </c:pt>
                <c:pt idx="319">
                  <c:v>0.69950000000000001</c:v>
                </c:pt>
                <c:pt idx="320">
                  <c:v>0.69899999999999995</c:v>
                </c:pt>
                <c:pt idx="321">
                  <c:v>0.69950000000000001</c:v>
                </c:pt>
                <c:pt idx="322">
                  <c:v>0.69899999999999995</c:v>
                </c:pt>
                <c:pt idx="323">
                  <c:v>0.69899999999999995</c:v>
                </c:pt>
                <c:pt idx="324">
                  <c:v>0.69899999999999995</c:v>
                </c:pt>
                <c:pt idx="325">
                  <c:v>0.69899999999999995</c:v>
                </c:pt>
                <c:pt idx="326">
                  <c:v>0.69899999999999995</c:v>
                </c:pt>
                <c:pt idx="327">
                  <c:v>0.69899999999999995</c:v>
                </c:pt>
                <c:pt idx="328">
                  <c:v>0.69899999999999995</c:v>
                </c:pt>
                <c:pt idx="329">
                  <c:v>0.69899999999999995</c:v>
                </c:pt>
                <c:pt idx="330">
                  <c:v>0.69899999999999995</c:v>
                </c:pt>
                <c:pt idx="331">
                  <c:v>0.69899999999999995</c:v>
                </c:pt>
                <c:pt idx="332">
                  <c:v>0.69950000000000001</c:v>
                </c:pt>
                <c:pt idx="333">
                  <c:v>0.69899999999999995</c:v>
                </c:pt>
                <c:pt idx="334">
                  <c:v>0.69950000000000001</c:v>
                </c:pt>
                <c:pt idx="335">
                  <c:v>0.69899999999999995</c:v>
                </c:pt>
                <c:pt idx="336">
                  <c:v>0.69950000000000001</c:v>
                </c:pt>
                <c:pt idx="337">
                  <c:v>0.69950000000000001</c:v>
                </c:pt>
                <c:pt idx="338">
                  <c:v>0.69950000000000001</c:v>
                </c:pt>
                <c:pt idx="339">
                  <c:v>0.69899999999999995</c:v>
                </c:pt>
                <c:pt idx="340">
                  <c:v>0.79900000000000004</c:v>
                </c:pt>
                <c:pt idx="341">
                  <c:v>0.79900000000000004</c:v>
                </c:pt>
                <c:pt idx="342">
                  <c:v>0.79900000000000004</c:v>
                </c:pt>
                <c:pt idx="343">
                  <c:v>0.79900000000000004</c:v>
                </c:pt>
                <c:pt idx="344">
                  <c:v>0.79900000000000004</c:v>
                </c:pt>
                <c:pt idx="345">
                  <c:v>0.79900000000000004</c:v>
                </c:pt>
                <c:pt idx="346">
                  <c:v>0.79900000000000004</c:v>
                </c:pt>
                <c:pt idx="347">
                  <c:v>0.79900000000000004</c:v>
                </c:pt>
                <c:pt idx="348">
                  <c:v>0.79900000000000004</c:v>
                </c:pt>
                <c:pt idx="349">
                  <c:v>0.79900000000000004</c:v>
                </c:pt>
                <c:pt idx="350">
                  <c:v>0.79900000000000004</c:v>
                </c:pt>
                <c:pt idx="351">
                  <c:v>0.79900000000000004</c:v>
                </c:pt>
                <c:pt idx="352">
                  <c:v>0.79900000000000004</c:v>
                </c:pt>
                <c:pt idx="353">
                  <c:v>0.79900000000000004</c:v>
                </c:pt>
                <c:pt idx="354">
                  <c:v>0.79900000000000004</c:v>
                </c:pt>
                <c:pt idx="355">
                  <c:v>0.79900000000000004</c:v>
                </c:pt>
                <c:pt idx="356">
                  <c:v>0.79900000000000004</c:v>
                </c:pt>
                <c:pt idx="357">
                  <c:v>0.79900000000000004</c:v>
                </c:pt>
                <c:pt idx="358">
                  <c:v>0.79900000000000004</c:v>
                </c:pt>
                <c:pt idx="359">
                  <c:v>0.79900000000000004</c:v>
                </c:pt>
                <c:pt idx="360">
                  <c:v>0.79900000000000004</c:v>
                </c:pt>
                <c:pt idx="361">
                  <c:v>0.79900000000000004</c:v>
                </c:pt>
                <c:pt idx="362">
                  <c:v>0.79900000000000004</c:v>
                </c:pt>
                <c:pt idx="363">
                  <c:v>0.79900000000000004</c:v>
                </c:pt>
                <c:pt idx="364">
                  <c:v>0.79900000000000004</c:v>
                </c:pt>
                <c:pt idx="365">
                  <c:v>0.79900000000000004</c:v>
                </c:pt>
                <c:pt idx="366">
                  <c:v>0.79900000000000004</c:v>
                </c:pt>
                <c:pt idx="367">
                  <c:v>0.79900000000000004</c:v>
                </c:pt>
                <c:pt idx="368">
                  <c:v>0.79900000000000004</c:v>
                </c:pt>
                <c:pt idx="369">
                  <c:v>0.79900000000000004</c:v>
                </c:pt>
                <c:pt idx="370">
                  <c:v>0.79900000000000004</c:v>
                </c:pt>
                <c:pt idx="371">
                  <c:v>0.79900000000000004</c:v>
                </c:pt>
                <c:pt idx="372">
                  <c:v>0.79900000000000004</c:v>
                </c:pt>
                <c:pt idx="373">
                  <c:v>0.79900000000000004</c:v>
                </c:pt>
                <c:pt idx="374">
                  <c:v>0.79900000000000004</c:v>
                </c:pt>
                <c:pt idx="375">
                  <c:v>0.79900000000000004</c:v>
                </c:pt>
                <c:pt idx="376">
                  <c:v>0.79900000000000004</c:v>
                </c:pt>
                <c:pt idx="377">
                  <c:v>0.79900000000000004</c:v>
                </c:pt>
                <c:pt idx="378">
                  <c:v>0.79900000000000004</c:v>
                </c:pt>
                <c:pt idx="379">
                  <c:v>0.79900000000000004</c:v>
                </c:pt>
                <c:pt idx="380">
                  <c:v>0.79900000000000004</c:v>
                </c:pt>
                <c:pt idx="381">
                  <c:v>0.79900000000000004</c:v>
                </c:pt>
                <c:pt idx="382">
                  <c:v>0.79900000000000004</c:v>
                </c:pt>
                <c:pt idx="383">
                  <c:v>0.79900000000000004</c:v>
                </c:pt>
                <c:pt idx="384">
                  <c:v>0.79900000000000004</c:v>
                </c:pt>
                <c:pt idx="385">
                  <c:v>0.79900000000000004</c:v>
                </c:pt>
                <c:pt idx="386">
                  <c:v>0.89899999999999991</c:v>
                </c:pt>
                <c:pt idx="387">
                  <c:v>0.89899999999999991</c:v>
                </c:pt>
                <c:pt idx="388">
                  <c:v>0.89899999999999991</c:v>
                </c:pt>
                <c:pt idx="389">
                  <c:v>0.89899999999999991</c:v>
                </c:pt>
                <c:pt idx="390">
                  <c:v>0.89899999999999991</c:v>
                </c:pt>
                <c:pt idx="391">
                  <c:v>0.89849999999999997</c:v>
                </c:pt>
                <c:pt idx="392">
                  <c:v>0.89899999999999991</c:v>
                </c:pt>
                <c:pt idx="393">
                  <c:v>0.89899999999999991</c:v>
                </c:pt>
                <c:pt idx="394">
                  <c:v>0.89899999999999991</c:v>
                </c:pt>
                <c:pt idx="395">
                  <c:v>0.89899999999999991</c:v>
                </c:pt>
                <c:pt idx="396">
                  <c:v>0.89899999999999991</c:v>
                </c:pt>
                <c:pt idx="397">
                  <c:v>0.89899999999999991</c:v>
                </c:pt>
                <c:pt idx="398">
                  <c:v>0.89899999999999991</c:v>
                </c:pt>
                <c:pt idx="399">
                  <c:v>0.89899999999999991</c:v>
                </c:pt>
                <c:pt idx="400">
                  <c:v>0.89899999999999991</c:v>
                </c:pt>
                <c:pt idx="401">
                  <c:v>0.89899999999999991</c:v>
                </c:pt>
                <c:pt idx="402">
                  <c:v>0.89899999999999991</c:v>
                </c:pt>
                <c:pt idx="403">
                  <c:v>0.89899999999999991</c:v>
                </c:pt>
                <c:pt idx="404">
                  <c:v>0.89899999999999991</c:v>
                </c:pt>
                <c:pt idx="405">
                  <c:v>0.89899999999999991</c:v>
                </c:pt>
                <c:pt idx="406">
                  <c:v>0.89899999999999991</c:v>
                </c:pt>
                <c:pt idx="407">
                  <c:v>0.89899999999999991</c:v>
                </c:pt>
                <c:pt idx="408">
                  <c:v>0.89899999999999991</c:v>
                </c:pt>
                <c:pt idx="409">
                  <c:v>0.89899999999999991</c:v>
                </c:pt>
                <c:pt idx="410">
                  <c:v>0.89899999999999991</c:v>
                </c:pt>
                <c:pt idx="411">
                  <c:v>0.89899999999999991</c:v>
                </c:pt>
                <c:pt idx="412">
                  <c:v>0.89899999999999991</c:v>
                </c:pt>
                <c:pt idx="413">
                  <c:v>0.89899999999999991</c:v>
                </c:pt>
                <c:pt idx="414">
                  <c:v>0.89899999999999991</c:v>
                </c:pt>
                <c:pt idx="415">
                  <c:v>0.89899999999999991</c:v>
                </c:pt>
                <c:pt idx="416">
                  <c:v>0.89899999999999991</c:v>
                </c:pt>
                <c:pt idx="417">
                  <c:v>0.89899999999999991</c:v>
                </c:pt>
                <c:pt idx="418">
                  <c:v>0.89899999999999991</c:v>
                </c:pt>
                <c:pt idx="419">
                  <c:v>0.89899999999999991</c:v>
                </c:pt>
                <c:pt idx="420">
                  <c:v>0.89899999999999991</c:v>
                </c:pt>
                <c:pt idx="421">
                  <c:v>0.89899999999999991</c:v>
                </c:pt>
                <c:pt idx="422">
                  <c:v>0.89899999999999991</c:v>
                </c:pt>
                <c:pt idx="423">
                  <c:v>0.89899999999999991</c:v>
                </c:pt>
                <c:pt idx="424">
                  <c:v>0.89899999999999991</c:v>
                </c:pt>
                <c:pt idx="425">
                  <c:v>0.89899999999999991</c:v>
                </c:pt>
                <c:pt idx="426">
                  <c:v>0.89899999999999991</c:v>
                </c:pt>
                <c:pt idx="427">
                  <c:v>0.89899999999999991</c:v>
                </c:pt>
                <c:pt idx="428">
                  <c:v>0.89899999999999991</c:v>
                </c:pt>
                <c:pt idx="429">
                  <c:v>0.89899999999999991</c:v>
                </c:pt>
                <c:pt idx="430">
                  <c:v>0.89899999999999991</c:v>
                </c:pt>
                <c:pt idx="431">
                  <c:v>0.89899999999999991</c:v>
                </c:pt>
                <c:pt idx="432">
                  <c:v>0.89899999999999991</c:v>
                </c:pt>
                <c:pt idx="433">
                  <c:v>0.89899999999999991</c:v>
                </c:pt>
                <c:pt idx="434">
                  <c:v>0.89899999999999991</c:v>
                </c:pt>
                <c:pt idx="435">
                  <c:v>0.89899999999999991</c:v>
                </c:pt>
                <c:pt idx="436">
                  <c:v>0.89899999999999991</c:v>
                </c:pt>
                <c:pt idx="437">
                  <c:v>0.89899999999999991</c:v>
                </c:pt>
                <c:pt idx="438">
                  <c:v>0.89899999999999991</c:v>
                </c:pt>
                <c:pt idx="439">
                  <c:v>0.89899999999999991</c:v>
                </c:pt>
                <c:pt idx="440">
                  <c:v>0.89899999999999991</c:v>
                </c:pt>
                <c:pt idx="441">
                  <c:v>0.99850000000000005</c:v>
                </c:pt>
                <c:pt idx="442">
                  <c:v>0.99850000000000005</c:v>
                </c:pt>
                <c:pt idx="443">
                  <c:v>0.99850000000000005</c:v>
                </c:pt>
                <c:pt idx="444">
                  <c:v>0.99850000000000005</c:v>
                </c:pt>
                <c:pt idx="445">
                  <c:v>0.99850000000000005</c:v>
                </c:pt>
                <c:pt idx="446">
                  <c:v>0.99850000000000005</c:v>
                </c:pt>
                <c:pt idx="447">
                  <c:v>0.99850000000000005</c:v>
                </c:pt>
                <c:pt idx="448">
                  <c:v>0.99850000000000005</c:v>
                </c:pt>
                <c:pt idx="449">
                  <c:v>0.99850000000000005</c:v>
                </c:pt>
                <c:pt idx="450">
                  <c:v>0.99850000000000005</c:v>
                </c:pt>
                <c:pt idx="451">
                  <c:v>0.99850000000000005</c:v>
                </c:pt>
                <c:pt idx="452">
                  <c:v>0.99850000000000005</c:v>
                </c:pt>
                <c:pt idx="453">
                  <c:v>0.99850000000000005</c:v>
                </c:pt>
                <c:pt idx="454">
                  <c:v>0.99850000000000005</c:v>
                </c:pt>
                <c:pt idx="455">
                  <c:v>0.99850000000000005</c:v>
                </c:pt>
                <c:pt idx="456">
                  <c:v>0.99850000000000005</c:v>
                </c:pt>
                <c:pt idx="457">
                  <c:v>0.99850000000000005</c:v>
                </c:pt>
                <c:pt idx="458">
                  <c:v>0.99850000000000005</c:v>
                </c:pt>
                <c:pt idx="459">
                  <c:v>0.99850000000000005</c:v>
                </c:pt>
                <c:pt idx="460">
                  <c:v>0.99850000000000005</c:v>
                </c:pt>
                <c:pt idx="461">
                  <c:v>0.99850000000000005</c:v>
                </c:pt>
                <c:pt idx="462">
                  <c:v>0.99850000000000005</c:v>
                </c:pt>
                <c:pt idx="463">
                  <c:v>0.99850000000000005</c:v>
                </c:pt>
                <c:pt idx="464">
                  <c:v>0.99850000000000005</c:v>
                </c:pt>
                <c:pt idx="465">
                  <c:v>0.99850000000000005</c:v>
                </c:pt>
                <c:pt idx="466">
                  <c:v>0.99850000000000005</c:v>
                </c:pt>
                <c:pt idx="467">
                  <c:v>0.99850000000000005</c:v>
                </c:pt>
                <c:pt idx="468">
                  <c:v>0.99850000000000005</c:v>
                </c:pt>
                <c:pt idx="469">
                  <c:v>0.99850000000000005</c:v>
                </c:pt>
                <c:pt idx="470">
                  <c:v>0.99850000000000005</c:v>
                </c:pt>
                <c:pt idx="471">
                  <c:v>0.99850000000000005</c:v>
                </c:pt>
                <c:pt idx="472">
                  <c:v>0.99850000000000005</c:v>
                </c:pt>
                <c:pt idx="473">
                  <c:v>0.99850000000000005</c:v>
                </c:pt>
                <c:pt idx="474">
                  <c:v>0.99850000000000005</c:v>
                </c:pt>
                <c:pt idx="475">
                  <c:v>0.99850000000000005</c:v>
                </c:pt>
                <c:pt idx="476">
                  <c:v>0.99850000000000005</c:v>
                </c:pt>
                <c:pt idx="477">
                  <c:v>0.99850000000000005</c:v>
                </c:pt>
                <c:pt idx="478">
                  <c:v>0.99850000000000005</c:v>
                </c:pt>
                <c:pt idx="479">
                  <c:v>0.99850000000000005</c:v>
                </c:pt>
                <c:pt idx="480">
                  <c:v>0.99850000000000005</c:v>
                </c:pt>
                <c:pt idx="481">
                  <c:v>1.0985</c:v>
                </c:pt>
                <c:pt idx="482">
                  <c:v>1.0985</c:v>
                </c:pt>
                <c:pt idx="483">
                  <c:v>1.0985</c:v>
                </c:pt>
                <c:pt idx="484">
                  <c:v>1.0985</c:v>
                </c:pt>
                <c:pt idx="485">
                  <c:v>1.0985</c:v>
                </c:pt>
                <c:pt idx="486">
                  <c:v>1.0985</c:v>
                </c:pt>
                <c:pt idx="487">
                  <c:v>1.0985</c:v>
                </c:pt>
                <c:pt idx="488">
                  <c:v>1.0985</c:v>
                </c:pt>
                <c:pt idx="489">
                  <c:v>1.0985</c:v>
                </c:pt>
                <c:pt idx="490">
                  <c:v>1.0985</c:v>
                </c:pt>
                <c:pt idx="491">
                  <c:v>1.0985</c:v>
                </c:pt>
                <c:pt idx="492">
                  <c:v>1.0985</c:v>
                </c:pt>
                <c:pt idx="493">
                  <c:v>1.0985</c:v>
                </c:pt>
                <c:pt idx="494">
                  <c:v>1.0985</c:v>
                </c:pt>
                <c:pt idx="495">
                  <c:v>1.0985</c:v>
                </c:pt>
                <c:pt idx="496">
                  <c:v>1.0985</c:v>
                </c:pt>
                <c:pt idx="497">
                  <c:v>1.0985</c:v>
                </c:pt>
                <c:pt idx="498">
                  <c:v>1.0985</c:v>
                </c:pt>
                <c:pt idx="499">
                  <c:v>1.0985</c:v>
                </c:pt>
                <c:pt idx="500">
                  <c:v>1.0985</c:v>
                </c:pt>
                <c:pt idx="501">
                  <c:v>1.0985</c:v>
                </c:pt>
                <c:pt idx="502">
                  <c:v>1.0985</c:v>
                </c:pt>
                <c:pt idx="503">
                  <c:v>1.0985</c:v>
                </c:pt>
                <c:pt idx="504">
                  <c:v>1.0985</c:v>
                </c:pt>
                <c:pt idx="505">
                  <c:v>1.0985</c:v>
                </c:pt>
                <c:pt idx="506">
                  <c:v>1.0985</c:v>
                </c:pt>
                <c:pt idx="507">
                  <c:v>1.0985</c:v>
                </c:pt>
                <c:pt idx="508">
                  <c:v>1.0985</c:v>
                </c:pt>
                <c:pt idx="509">
                  <c:v>1.0985</c:v>
                </c:pt>
                <c:pt idx="510">
                  <c:v>1.0985</c:v>
                </c:pt>
                <c:pt idx="511">
                  <c:v>1.0985</c:v>
                </c:pt>
                <c:pt idx="512">
                  <c:v>1.0985</c:v>
                </c:pt>
                <c:pt idx="513">
                  <c:v>1.0985</c:v>
                </c:pt>
                <c:pt idx="514">
                  <c:v>1.0985</c:v>
                </c:pt>
                <c:pt idx="515">
                  <c:v>1.0985</c:v>
                </c:pt>
                <c:pt idx="516">
                  <c:v>1.0985</c:v>
                </c:pt>
                <c:pt idx="517">
                  <c:v>1.0985</c:v>
                </c:pt>
                <c:pt idx="518">
                  <c:v>1.0985</c:v>
                </c:pt>
                <c:pt idx="519">
                  <c:v>1.0985</c:v>
                </c:pt>
                <c:pt idx="520">
                  <c:v>1.0985</c:v>
                </c:pt>
                <c:pt idx="521">
                  <c:v>1.0985</c:v>
                </c:pt>
                <c:pt idx="522">
                  <c:v>1.1984999999999999</c:v>
                </c:pt>
                <c:pt idx="523">
                  <c:v>1.1984999999999999</c:v>
                </c:pt>
                <c:pt idx="524">
                  <c:v>1.1984999999999999</c:v>
                </c:pt>
                <c:pt idx="525">
                  <c:v>1.1984999999999999</c:v>
                </c:pt>
                <c:pt idx="526">
                  <c:v>1.1984999999999999</c:v>
                </c:pt>
                <c:pt idx="527">
                  <c:v>1.1984999999999999</c:v>
                </c:pt>
                <c:pt idx="528">
                  <c:v>1.1984999999999999</c:v>
                </c:pt>
                <c:pt idx="529">
                  <c:v>1.1984999999999999</c:v>
                </c:pt>
                <c:pt idx="530">
                  <c:v>1.1984999999999999</c:v>
                </c:pt>
                <c:pt idx="531">
                  <c:v>1.1984999999999999</c:v>
                </c:pt>
                <c:pt idx="532">
                  <c:v>1.1984999999999999</c:v>
                </c:pt>
                <c:pt idx="533">
                  <c:v>1.1984999999999999</c:v>
                </c:pt>
                <c:pt idx="534">
                  <c:v>1.1984999999999999</c:v>
                </c:pt>
                <c:pt idx="535">
                  <c:v>1.1984999999999999</c:v>
                </c:pt>
                <c:pt idx="536">
                  <c:v>1.1984999999999999</c:v>
                </c:pt>
                <c:pt idx="537">
                  <c:v>1.1984999999999999</c:v>
                </c:pt>
                <c:pt idx="538">
                  <c:v>1.1984999999999999</c:v>
                </c:pt>
                <c:pt idx="539">
                  <c:v>1.1984999999999999</c:v>
                </c:pt>
                <c:pt idx="540">
                  <c:v>1.1984999999999999</c:v>
                </c:pt>
                <c:pt idx="541">
                  <c:v>1.1984999999999999</c:v>
                </c:pt>
                <c:pt idx="542">
                  <c:v>1.1984999999999999</c:v>
                </c:pt>
                <c:pt idx="543">
                  <c:v>1.1984999999999999</c:v>
                </c:pt>
                <c:pt idx="544">
                  <c:v>1.1984999999999999</c:v>
                </c:pt>
                <c:pt idx="545">
                  <c:v>1.1984999999999999</c:v>
                </c:pt>
                <c:pt idx="546">
                  <c:v>1.1984999999999999</c:v>
                </c:pt>
                <c:pt idx="547">
                  <c:v>1.1984999999999999</c:v>
                </c:pt>
                <c:pt idx="548">
                  <c:v>1.1984999999999999</c:v>
                </c:pt>
                <c:pt idx="549">
                  <c:v>1.1984999999999999</c:v>
                </c:pt>
                <c:pt idx="550">
                  <c:v>1.1984999999999999</c:v>
                </c:pt>
                <c:pt idx="551">
                  <c:v>1.1984999999999999</c:v>
                </c:pt>
                <c:pt idx="552">
                  <c:v>1.1984999999999999</c:v>
                </c:pt>
                <c:pt idx="553">
                  <c:v>1.1984999999999999</c:v>
                </c:pt>
                <c:pt idx="554">
                  <c:v>1.1984999999999999</c:v>
                </c:pt>
                <c:pt idx="555">
                  <c:v>1.2979999999999998</c:v>
                </c:pt>
                <c:pt idx="556">
                  <c:v>1.2979999999999998</c:v>
                </c:pt>
                <c:pt idx="557">
                  <c:v>1.2979999999999998</c:v>
                </c:pt>
                <c:pt idx="558">
                  <c:v>1.2979999999999998</c:v>
                </c:pt>
                <c:pt idx="559">
                  <c:v>1.2979999999999998</c:v>
                </c:pt>
                <c:pt idx="560">
                  <c:v>1.2979999999999998</c:v>
                </c:pt>
                <c:pt idx="561">
                  <c:v>1.2979999999999998</c:v>
                </c:pt>
                <c:pt idx="562">
                  <c:v>1.2979999999999998</c:v>
                </c:pt>
                <c:pt idx="563">
                  <c:v>1.2979999999999998</c:v>
                </c:pt>
                <c:pt idx="564">
                  <c:v>1.2979999999999998</c:v>
                </c:pt>
                <c:pt idx="565">
                  <c:v>1.2979999999999998</c:v>
                </c:pt>
                <c:pt idx="566">
                  <c:v>1.2979999999999998</c:v>
                </c:pt>
                <c:pt idx="567">
                  <c:v>1.2979999999999998</c:v>
                </c:pt>
                <c:pt idx="568">
                  <c:v>1.2979999999999998</c:v>
                </c:pt>
                <c:pt idx="569">
                  <c:v>1.2979999999999998</c:v>
                </c:pt>
                <c:pt idx="570">
                  <c:v>1.2979999999999998</c:v>
                </c:pt>
                <c:pt idx="571">
                  <c:v>1.2979999999999998</c:v>
                </c:pt>
                <c:pt idx="572">
                  <c:v>1.2979999999999998</c:v>
                </c:pt>
                <c:pt idx="573">
                  <c:v>1.2979999999999998</c:v>
                </c:pt>
                <c:pt idx="574">
                  <c:v>1.2979999999999998</c:v>
                </c:pt>
                <c:pt idx="575">
                  <c:v>1.2979999999999998</c:v>
                </c:pt>
                <c:pt idx="576">
                  <c:v>1.2979999999999998</c:v>
                </c:pt>
                <c:pt idx="577">
                  <c:v>1.2979999999999998</c:v>
                </c:pt>
                <c:pt idx="578">
                  <c:v>1.2979999999999998</c:v>
                </c:pt>
                <c:pt idx="579">
                  <c:v>1.2979999999999998</c:v>
                </c:pt>
                <c:pt idx="580">
                  <c:v>1.2979999999999998</c:v>
                </c:pt>
                <c:pt idx="581">
                  <c:v>1.2979999999999998</c:v>
                </c:pt>
                <c:pt idx="582">
                  <c:v>1.2979999999999998</c:v>
                </c:pt>
                <c:pt idx="583">
                  <c:v>1.2979999999999998</c:v>
                </c:pt>
                <c:pt idx="584">
                  <c:v>1.2979999999999998</c:v>
                </c:pt>
                <c:pt idx="585">
                  <c:v>1.2979999999999998</c:v>
                </c:pt>
                <c:pt idx="586">
                  <c:v>1.2979999999999998</c:v>
                </c:pt>
                <c:pt idx="587">
                  <c:v>1.2979999999999998</c:v>
                </c:pt>
                <c:pt idx="588">
                  <c:v>1.2979999999999998</c:v>
                </c:pt>
                <c:pt idx="589">
                  <c:v>1.2979999999999998</c:v>
                </c:pt>
                <c:pt idx="590">
                  <c:v>1.2979999999999998</c:v>
                </c:pt>
                <c:pt idx="591">
                  <c:v>1.3979999999999999</c:v>
                </c:pt>
                <c:pt idx="592">
                  <c:v>1.3979999999999999</c:v>
                </c:pt>
                <c:pt idx="593">
                  <c:v>1.3979999999999999</c:v>
                </c:pt>
                <c:pt idx="594">
                  <c:v>1.3979999999999999</c:v>
                </c:pt>
                <c:pt idx="595">
                  <c:v>1.3979999999999999</c:v>
                </c:pt>
                <c:pt idx="596">
                  <c:v>1.3979999999999999</c:v>
                </c:pt>
                <c:pt idx="597">
                  <c:v>1.3979999999999999</c:v>
                </c:pt>
                <c:pt idx="598">
                  <c:v>1.3979999999999999</c:v>
                </c:pt>
                <c:pt idx="599">
                  <c:v>1.3979999999999999</c:v>
                </c:pt>
                <c:pt idx="600">
                  <c:v>1.3979999999999999</c:v>
                </c:pt>
                <c:pt idx="601">
                  <c:v>1.3979999999999999</c:v>
                </c:pt>
                <c:pt idx="602">
                  <c:v>1.3979999999999999</c:v>
                </c:pt>
                <c:pt idx="603">
                  <c:v>1.3979999999999999</c:v>
                </c:pt>
                <c:pt idx="604">
                  <c:v>1.3979999999999999</c:v>
                </c:pt>
                <c:pt idx="605">
                  <c:v>1.3979999999999999</c:v>
                </c:pt>
                <c:pt idx="606">
                  <c:v>1.3979999999999999</c:v>
                </c:pt>
                <c:pt idx="607">
                  <c:v>1.3979999999999999</c:v>
                </c:pt>
                <c:pt idx="608">
                  <c:v>1.3979999999999999</c:v>
                </c:pt>
                <c:pt idx="609">
                  <c:v>1.3979999999999999</c:v>
                </c:pt>
                <c:pt idx="610">
                  <c:v>1.3979999999999999</c:v>
                </c:pt>
                <c:pt idx="611">
                  <c:v>1.3979999999999999</c:v>
                </c:pt>
                <c:pt idx="612">
                  <c:v>1.3979999999999999</c:v>
                </c:pt>
                <c:pt idx="613">
                  <c:v>1.3979999999999999</c:v>
                </c:pt>
                <c:pt idx="614">
                  <c:v>1.3979999999999999</c:v>
                </c:pt>
                <c:pt idx="615">
                  <c:v>1.3979999999999999</c:v>
                </c:pt>
                <c:pt idx="616">
                  <c:v>1.3979999999999999</c:v>
                </c:pt>
                <c:pt idx="617">
                  <c:v>1.3979999999999999</c:v>
                </c:pt>
                <c:pt idx="618">
                  <c:v>1.3979999999999999</c:v>
                </c:pt>
                <c:pt idx="619">
                  <c:v>1.3979999999999999</c:v>
                </c:pt>
                <c:pt idx="620">
                  <c:v>1.3979999999999999</c:v>
                </c:pt>
                <c:pt idx="621">
                  <c:v>1.3979999999999999</c:v>
                </c:pt>
                <c:pt idx="622">
                  <c:v>1.3979999999999999</c:v>
                </c:pt>
                <c:pt idx="623">
                  <c:v>1.3979999999999999</c:v>
                </c:pt>
                <c:pt idx="624">
                  <c:v>1.3979999999999999</c:v>
                </c:pt>
                <c:pt idx="625">
                  <c:v>1.3979999999999999</c:v>
                </c:pt>
                <c:pt idx="626">
                  <c:v>1.3979999999999999</c:v>
                </c:pt>
                <c:pt idx="627">
                  <c:v>1.3979999999999999</c:v>
                </c:pt>
                <c:pt idx="628">
                  <c:v>1.3979999999999999</c:v>
                </c:pt>
                <c:pt idx="629">
                  <c:v>1.3979999999999999</c:v>
                </c:pt>
                <c:pt idx="630">
                  <c:v>1.3979999999999999</c:v>
                </c:pt>
                <c:pt idx="631">
                  <c:v>1.3979999999999999</c:v>
                </c:pt>
                <c:pt idx="632">
                  <c:v>1.3979999999999999</c:v>
                </c:pt>
                <c:pt idx="633">
                  <c:v>1.3979999999999999</c:v>
                </c:pt>
                <c:pt idx="634">
                  <c:v>1.3979999999999999</c:v>
                </c:pt>
                <c:pt idx="635">
                  <c:v>1.3979999999999999</c:v>
                </c:pt>
                <c:pt idx="636">
                  <c:v>1.3979999999999999</c:v>
                </c:pt>
                <c:pt idx="637">
                  <c:v>1.3979999999999999</c:v>
                </c:pt>
                <c:pt idx="638">
                  <c:v>1.3979999999999999</c:v>
                </c:pt>
                <c:pt idx="639">
                  <c:v>1.3979999999999999</c:v>
                </c:pt>
                <c:pt idx="640">
                  <c:v>1.3979999999999999</c:v>
                </c:pt>
                <c:pt idx="641">
                  <c:v>1.3979999999999999</c:v>
                </c:pt>
                <c:pt idx="642">
                  <c:v>1.3979999999999999</c:v>
                </c:pt>
                <c:pt idx="643">
                  <c:v>1.3979999999999999</c:v>
                </c:pt>
                <c:pt idx="644">
                  <c:v>1.3979999999999999</c:v>
                </c:pt>
                <c:pt idx="645">
                  <c:v>1.3979999999999999</c:v>
                </c:pt>
                <c:pt idx="646">
                  <c:v>1.3979999999999999</c:v>
                </c:pt>
                <c:pt idx="647">
                  <c:v>1.3979999999999999</c:v>
                </c:pt>
                <c:pt idx="648">
                  <c:v>1.3979999999999999</c:v>
                </c:pt>
                <c:pt idx="649">
                  <c:v>1.3979999999999999</c:v>
                </c:pt>
                <c:pt idx="650">
                  <c:v>1.3979999999999999</c:v>
                </c:pt>
                <c:pt idx="651">
                  <c:v>1.3979999999999999</c:v>
                </c:pt>
                <c:pt idx="652">
                  <c:v>1.3979999999999999</c:v>
                </c:pt>
                <c:pt idx="653">
                  <c:v>1.3979999999999999</c:v>
                </c:pt>
                <c:pt idx="654">
                  <c:v>1.3979999999999999</c:v>
                </c:pt>
                <c:pt idx="655">
                  <c:v>1.3979999999999999</c:v>
                </c:pt>
                <c:pt idx="656">
                  <c:v>1.3979999999999999</c:v>
                </c:pt>
                <c:pt idx="657">
                  <c:v>1.3979999999999999</c:v>
                </c:pt>
                <c:pt idx="658">
                  <c:v>1.3985000000000001</c:v>
                </c:pt>
                <c:pt idx="659">
                  <c:v>1.3985000000000001</c:v>
                </c:pt>
                <c:pt idx="660">
                  <c:v>1.3979999999999999</c:v>
                </c:pt>
                <c:pt idx="661">
                  <c:v>1.3979999999999999</c:v>
                </c:pt>
                <c:pt idx="662">
                  <c:v>1.498</c:v>
                </c:pt>
                <c:pt idx="663">
                  <c:v>1.498</c:v>
                </c:pt>
                <c:pt idx="664">
                  <c:v>1.498</c:v>
                </c:pt>
                <c:pt idx="665">
                  <c:v>1.498</c:v>
                </c:pt>
                <c:pt idx="666">
                  <c:v>1.498</c:v>
                </c:pt>
                <c:pt idx="667">
                  <c:v>1.498</c:v>
                </c:pt>
                <c:pt idx="668">
                  <c:v>1.498</c:v>
                </c:pt>
                <c:pt idx="669">
                  <c:v>1.498</c:v>
                </c:pt>
                <c:pt idx="670">
                  <c:v>1.498</c:v>
                </c:pt>
                <c:pt idx="671">
                  <c:v>1.498</c:v>
                </c:pt>
                <c:pt idx="672">
                  <c:v>1.498</c:v>
                </c:pt>
                <c:pt idx="673">
                  <c:v>1.498</c:v>
                </c:pt>
                <c:pt idx="674">
                  <c:v>1.498</c:v>
                </c:pt>
                <c:pt idx="675">
                  <c:v>1.498</c:v>
                </c:pt>
                <c:pt idx="676">
                  <c:v>1.4984999999999999</c:v>
                </c:pt>
                <c:pt idx="677">
                  <c:v>1.498</c:v>
                </c:pt>
                <c:pt idx="678">
                  <c:v>1.4984999999999999</c:v>
                </c:pt>
                <c:pt idx="679">
                  <c:v>1.498</c:v>
                </c:pt>
                <c:pt idx="680">
                  <c:v>1.498</c:v>
                </c:pt>
                <c:pt idx="681">
                  <c:v>1.4984999999999999</c:v>
                </c:pt>
                <c:pt idx="682">
                  <c:v>1.498</c:v>
                </c:pt>
                <c:pt idx="683">
                  <c:v>1.4984999999999999</c:v>
                </c:pt>
                <c:pt idx="684">
                  <c:v>1.498</c:v>
                </c:pt>
                <c:pt idx="685">
                  <c:v>1.4984999999999999</c:v>
                </c:pt>
                <c:pt idx="686">
                  <c:v>1.498</c:v>
                </c:pt>
                <c:pt idx="687">
                  <c:v>1.4984999999999999</c:v>
                </c:pt>
                <c:pt idx="688">
                  <c:v>1.4984999999999999</c:v>
                </c:pt>
                <c:pt idx="689">
                  <c:v>1.4984999999999999</c:v>
                </c:pt>
                <c:pt idx="690">
                  <c:v>1.498</c:v>
                </c:pt>
                <c:pt idx="691">
                  <c:v>1.4984999999999999</c:v>
                </c:pt>
                <c:pt idx="692">
                  <c:v>1.4984999999999999</c:v>
                </c:pt>
                <c:pt idx="693">
                  <c:v>1.498</c:v>
                </c:pt>
                <c:pt idx="694">
                  <c:v>1.498</c:v>
                </c:pt>
                <c:pt idx="695">
                  <c:v>1.4984999999999999</c:v>
                </c:pt>
                <c:pt idx="696">
                  <c:v>1.4984999999999999</c:v>
                </c:pt>
                <c:pt idx="697">
                  <c:v>1.4984999999999999</c:v>
                </c:pt>
                <c:pt idx="698">
                  <c:v>1.4984999999999999</c:v>
                </c:pt>
                <c:pt idx="699">
                  <c:v>1.4984999999999999</c:v>
                </c:pt>
                <c:pt idx="700">
                  <c:v>1.4984999999999999</c:v>
                </c:pt>
                <c:pt idx="701">
                  <c:v>1.4984999999999999</c:v>
                </c:pt>
                <c:pt idx="702">
                  <c:v>1.4984999999999999</c:v>
                </c:pt>
                <c:pt idx="703">
                  <c:v>1.4984999999999999</c:v>
                </c:pt>
                <c:pt idx="704">
                  <c:v>1.4984999999999999</c:v>
                </c:pt>
                <c:pt idx="705">
                  <c:v>1.4984999999999999</c:v>
                </c:pt>
                <c:pt idx="706">
                  <c:v>1.4984999999999999</c:v>
                </c:pt>
                <c:pt idx="707">
                  <c:v>1.5980000000000001</c:v>
                </c:pt>
                <c:pt idx="708">
                  <c:v>1.5985</c:v>
                </c:pt>
                <c:pt idx="709">
                  <c:v>1.5985</c:v>
                </c:pt>
                <c:pt idx="710">
                  <c:v>1.5980000000000001</c:v>
                </c:pt>
                <c:pt idx="711">
                  <c:v>1.5985</c:v>
                </c:pt>
                <c:pt idx="712">
                  <c:v>1.5985</c:v>
                </c:pt>
                <c:pt idx="713">
                  <c:v>1.5985</c:v>
                </c:pt>
                <c:pt idx="714">
                  <c:v>1.5985</c:v>
                </c:pt>
                <c:pt idx="715">
                  <c:v>1.5985</c:v>
                </c:pt>
                <c:pt idx="716">
                  <c:v>1.5985</c:v>
                </c:pt>
                <c:pt idx="717">
                  <c:v>1.5985</c:v>
                </c:pt>
                <c:pt idx="718">
                  <c:v>1.5985</c:v>
                </c:pt>
                <c:pt idx="719">
                  <c:v>1.5985</c:v>
                </c:pt>
                <c:pt idx="720">
                  <c:v>1.5985</c:v>
                </c:pt>
                <c:pt idx="721">
                  <c:v>1.5985</c:v>
                </c:pt>
                <c:pt idx="722">
                  <c:v>1.5985</c:v>
                </c:pt>
                <c:pt idx="723">
                  <c:v>1.5985</c:v>
                </c:pt>
                <c:pt idx="724">
                  <c:v>1.5985</c:v>
                </c:pt>
                <c:pt idx="725">
                  <c:v>1.5985</c:v>
                </c:pt>
                <c:pt idx="726">
                  <c:v>1.5985</c:v>
                </c:pt>
                <c:pt idx="727">
                  <c:v>1.5985</c:v>
                </c:pt>
                <c:pt idx="728">
                  <c:v>1.5985</c:v>
                </c:pt>
                <c:pt idx="729">
                  <c:v>1.5985</c:v>
                </c:pt>
                <c:pt idx="730">
                  <c:v>1.5985</c:v>
                </c:pt>
                <c:pt idx="731">
                  <c:v>1.5985</c:v>
                </c:pt>
                <c:pt idx="732">
                  <c:v>1.5985</c:v>
                </c:pt>
                <c:pt idx="733">
                  <c:v>1.5985</c:v>
                </c:pt>
                <c:pt idx="734">
                  <c:v>1.5985</c:v>
                </c:pt>
                <c:pt idx="735">
                  <c:v>1.5985</c:v>
                </c:pt>
                <c:pt idx="736">
                  <c:v>1.5985</c:v>
                </c:pt>
                <c:pt idx="737">
                  <c:v>1.5985</c:v>
                </c:pt>
                <c:pt idx="738">
                  <c:v>1.5985</c:v>
                </c:pt>
                <c:pt idx="739">
                  <c:v>1.5985</c:v>
                </c:pt>
                <c:pt idx="740">
                  <c:v>1.5985</c:v>
                </c:pt>
                <c:pt idx="741">
                  <c:v>1.5985</c:v>
                </c:pt>
                <c:pt idx="742">
                  <c:v>1.5985</c:v>
                </c:pt>
                <c:pt idx="743">
                  <c:v>1.5985</c:v>
                </c:pt>
                <c:pt idx="744">
                  <c:v>1.6980000000000002</c:v>
                </c:pt>
                <c:pt idx="745">
                  <c:v>1.6980000000000002</c:v>
                </c:pt>
                <c:pt idx="746">
                  <c:v>1.6980000000000002</c:v>
                </c:pt>
                <c:pt idx="747">
                  <c:v>1.6984999999999999</c:v>
                </c:pt>
                <c:pt idx="748">
                  <c:v>1.6980000000000002</c:v>
                </c:pt>
                <c:pt idx="749">
                  <c:v>1.6980000000000002</c:v>
                </c:pt>
                <c:pt idx="750">
                  <c:v>1.6980000000000002</c:v>
                </c:pt>
                <c:pt idx="751">
                  <c:v>1.6980000000000002</c:v>
                </c:pt>
                <c:pt idx="752">
                  <c:v>1.6980000000000002</c:v>
                </c:pt>
                <c:pt idx="753">
                  <c:v>1.6980000000000002</c:v>
                </c:pt>
                <c:pt idx="754">
                  <c:v>1.6980000000000002</c:v>
                </c:pt>
                <c:pt idx="755">
                  <c:v>1.6980000000000002</c:v>
                </c:pt>
                <c:pt idx="756">
                  <c:v>1.6980000000000002</c:v>
                </c:pt>
                <c:pt idx="757">
                  <c:v>1.6980000000000002</c:v>
                </c:pt>
                <c:pt idx="758">
                  <c:v>1.6980000000000002</c:v>
                </c:pt>
                <c:pt idx="759">
                  <c:v>1.6980000000000002</c:v>
                </c:pt>
                <c:pt idx="760">
                  <c:v>1.6980000000000002</c:v>
                </c:pt>
                <c:pt idx="761">
                  <c:v>1.6980000000000002</c:v>
                </c:pt>
                <c:pt idx="762">
                  <c:v>1.6980000000000002</c:v>
                </c:pt>
                <c:pt idx="763">
                  <c:v>1.6980000000000002</c:v>
                </c:pt>
                <c:pt idx="764">
                  <c:v>1.6980000000000002</c:v>
                </c:pt>
                <c:pt idx="765">
                  <c:v>1.6980000000000002</c:v>
                </c:pt>
                <c:pt idx="766">
                  <c:v>1.6980000000000002</c:v>
                </c:pt>
                <c:pt idx="767">
                  <c:v>1.6980000000000002</c:v>
                </c:pt>
                <c:pt idx="768">
                  <c:v>1.6980000000000002</c:v>
                </c:pt>
                <c:pt idx="769">
                  <c:v>1.6980000000000002</c:v>
                </c:pt>
                <c:pt idx="770">
                  <c:v>1.6980000000000002</c:v>
                </c:pt>
                <c:pt idx="771">
                  <c:v>1.6980000000000002</c:v>
                </c:pt>
                <c:pt idx="772">
                  <c:v>1.6980000000000002</c:v>
                </c:pt>
                <c:pt idx="773">
                  <c:v>1.6980000000000002</c:v>
                </c:pt>
                <c:pt idx="774">
                  <c:v>1.6980000000000002</c:v>
                </c:pt>
                <c:pt idx="775">
                  <c:v>1.6980000000000002</c:v>
                </c:pt>
                <c:pt idx="776">
                  <c:v>1.6980000000000002</c:v>
                </c:pt>
                <c:pt idx="777">
                  <c:v>1.6980000000000002</c:v>
                </c:pt>
                <c:pt idx="778">
                  <c:v>1.6980000000000002</c:v>
                </c:pt>
                <c:pt idx="779">
                  <c:v>1.6980000000000002</c:v>
                </c:pt>
                <c:pt idx="780">
                  <c:v>1.6980000000000002</c:v>
                </c:pt>
                <c:pt idx="781">
                  <c:v>1.6980000000000002</c:v>
                </c:pt>
                <c:pt idx="782">
                  <c:v>1.6980000000000002</c:v>
                </c:pt>
                <c:pt idx="783">
                  <c:v>1.7979999999999998</c:v>
                </c:pt>
                <c:pt idx="784">
                  <c:v>1.7979999999999998</c:v>
                </c:pt>
                <c:pt idx="785">
                  <c:v>1.7979999999999998</c:v>
                </c:pt>
                <c:pt idx="786">
                  <c:v>1.7979999999999998</c:v>
                </c:pt>
                <c:pt idx="787">
                  <c:v>1.7979999999999998</c:v>
                </c:pt>
                <c:pt idx="788">
                  <c:v>1.7979999999999998</c:v>
                </c:pt>
                <c:pt idx="789">
                  <c:v>1.7979999999999998</c:v>
                </c:pt>
                <c:pt idx="790">
                  <c:v>1.7979999999999998</c:v>
                </c:pt>
                <c:pt idx="791">
                  <c:v>1.7979999999999998</c:v>
                </c:pt>
                <c:pt idx="792">
                  <c:v>1.7979999999999998</c:v>
                </c:pt>
                <c:pt idx="793">
                  <c:v>1.7979999999999998</c:v>
                </c:pt>
                <c:pt idx="794">
                  <c:v>1.7979999999999998</c:v>
                </c:pt>
                <c:pt idx="795">
                  <c:v>1.7979999999999998</c:v>
                </c:pt>
                <c:pt idx="796">
                  <c:v>1.7979999999999998</c:v>
                </c:pt>
                <c:pt idx="797">
                  <c:v>1.7979999999999998</c:v>
                </c:pt>
                <c:pt idx="798">
                  <c:v>1.7979999999999998</c:v>
                </c:pt>
                <c:pt idx="799">
                  <c:v>1.7979999999999998</c:v>
                </c:pt>
                <c:pt idx="800">
                  <c:v>1.7979999999999998</c:v>
                </c:pt>
                <c:pt idx="801">
                  <c:v>1.7979999999999998</c:v>
                </c:pt>
                <c:pt idx="802">
                  <c:v>1.7979999999999998</c:v>
                </c:pt>
                <c:pt idx="803">
                  <c:v>1.7979999999999998</c:v>
                </c:pt>
                <c:pt idx="804">
                  <c:v>1.7979999999999998</c:v>
                </c:pt>
                <c:pt idx="805">
                  <c:v>1.7979999999999998</c:v>
                </c:pt>
                <c:pt idx="806">
                  <c:v>1.7979999999999998</c:v>
                </c:pt>
                <c:pt idx="807">
                  <c:v>1.7979999999999998</c:v>
                </c:pt>
                <c:pt idx="808">
                  <c:v>1.7979999999999998</c:v>
                </c:pt>
                <c:pt idx="809">
                  <c:v>1.7979999999999998</c:v>
                </c:pt>
                <c:pt idx="810">
                  <c:v>1.7979999999999998</c:v>
                </c:pt>
                <c:pt idx="811">
                  <c:v>1.7979999999999998</c:v>
                </c:pt>
                <c:pt idx="812">
                  <c:v>1.7979999999999998</c:v>
                </c:pt>
                <c:pt idx="813">
                  <c:v>1.7979999999999998</c:v>
                </c:pt>
                <c:pt idx="814">
                  <c:v>1.7979999999999998</c:v>
                </c:pt>
                <c:pt idx="815">
                  <c:v>1.7979999999999998</c:v>
                </c:pt>
                <c:pt idx="816">
                  <c:v>1.7979999999999998</c:v>
                </c:pt>
                <c:pt idx="817">
                  <c:v>1.7979999999999998</c:v>
                </c:pt>
                <c:pt idx="818">
                  <c:v>1.7979999999999998</c:v>
                </c:pt>
                <c:pt idx="819">
                  <c:v>1.7979999999999998</c:v>
                </c:pt>
                <c:pt idx="820">
                  <c:v>1.7979999999999998</c:v>
                </c:pt>
                <c:pt idx="821">
                  <c:v>1.7979999999999998</c:v>
                </c:pt>
                <c:pt idx="822">
                  <c:v>1.7979999999999998</c:v>
                </c:pt>
                <c:pt idx="823">
                  <c:v>1.7979999999999998</c:v>
                </c:pt>
                <c:pt idx="824">
                  <c:v>1.7979999999999998</c:v>
                </c:pt>
                <c:pt idx="825">
                  <c:v>1.7979999999999998</c:v>
                </c:pt>
                <c:pt idx="826">
                  <c:v>1.7979999999999998</c:v>
                </c:pt>
                <c:pt idx="827">
                  <c:v>1.7979999999999998</c:v>
                </c:pt>
                <c:pt idx="828">
                  <c:v>1.7979999999999998</c:v>
                </c:pt>
                <c:pt idx="829">
                  <c:v>1.7979999999999998</c:v>
                </c:pt>
                <c:pt idx="830">
                  <c:v>1.7979999999999998</c:v>
                </c:pt>
                <c:pt idx="831">
                  <c:v>1.8975000000000002</c:v>
                </c:pt>
                <c:pt idx="832">
                  <c:v>1.8975000000000002</c:v>
                </c:pt>
                <c:pt idx="833">
                  <c:v>1.8975000000000002</c:v>
                </c:pt>
                <c:pt idx="834">
                  <c:v>1.8975000000000002</c:v>
                </c:pt>
                <c:pt idx="835">
                  <c:v>1.8975000000000002</c:v>
                </c:pt>
                <c:pt idx="836">
                  <c:v>1.8975000000000002</c:v>
                </c:pt>
                <c:pt idx="837">
                  <c:v>1.8975000000000002</c:v>
                </c:pt>
                <c:pt idx="838">
                  <c:v>1.8975000000000002</c:v>
                </c:pt>
                <c:pt idx="839">
                  <c:v>1.8975000000000002</c:v>
                </c:pt>
                <c:pt idx="840">
                  <c:v>1.8975000000000002</c:v>
                </c:pt>
                <c:pt idx="841">
                  <c:v>1.8975000000000002</c:v>
                </c:pt>
                <c:pt idx="842">
                  <c:v>1.8975000000000002</c:v>
                </c:pt>
                <c:pt idx="843">
                  <c:v>1.8975000000000002</c:v>
                </c:pt>
                <c:pt idx="844">
                  <c:v>1.8975000000000002</c:v>
                </c:pt>
                <c:pt idx="845">
                  <c:v>1.8975000000000002</c:v>
                </c:pt>
                <c:pt idx="846">
                  <c:v>1.8975000000000002</c:v>
                </c:pt>
                <c:pt idx="847">
                  <c:v>1.8975000000000002</c:v>
                </c:pt>
                <c:pt idx="848">
                  <c:v>1.8975000000000002</c:v>
                </c:pt>
                <c:pt idx="849">
                  <c:v>1.8975000000000002</c:v>
                </c:pt>
                <c:pt idx="850">
                  <c:v>1.8975000000000002</c:v>
                </c:pt>
                <c:pt idx="851">
                  <c:v>1.8975000000000002</c:v>
                </c:pt>
                <c:pt idx="852">
                  <c:v>1.8975000000000002</c:v>
                </c:pt>
                <c:pt idx="853">
                  <c:v>1.8975000000000002</c:v>
                </c:pt>
                <c:pt idx="854">
                  <c:v>1.8975000000000002</c:v>
                </c:pt>
                <c:pt idx="855">
                  <c:v>1.8975000000000002</c:v>
                </c:pt>
                <c:pt idx="856">
                  <c:v>1.8975000000000002</c:v>
                </c:pt>
                <c:pt idx="857">
                  <c:v>1.8975000000000002</c:v>
                </c:pt>
                <c:pt idx="858">
                  <c:v>1.8975000000000002</c:v>
                </c:pt>
                <c:pt idx="859">
                  <c:v>1.8975000000000002</c:v>
                </c:pt>
                <c:pt idx="860">
                  <c:v>1.8975000000000002</c:v>
                </c:pt>
                <c:pt idx="861">
                  <c:v>1.8975000000000002</c:v>
                </c:pt>
                <c:pt idx="862">
                  <c:v>1.8975000000000002</c:v>
                </c:pt>
                <c:pt idx="863">
                  <c:v>1.8975000000000002</c:v>
                </c:pt>
                <c:pt idx="864">
                  <c:v>1.9975000000000001</c:v>
                </c:pt>
                <c:pt idx="865">
                  <c:v>1.9975000000000001</c:v>
                </c:pt>
                <c:pt idx="866">
                  <c:v>1.9975000000000001</c:v>
                </c:pt>
                <c:pt idx="867">
                  <c:v>1.9975000000000001</c:v>
                </c:pt>
                <c:pt idx="868">
                  <c:v>1.9975000000000001</c:v>
                </c:pt>
                <c:pt idx="869">
                  <c:v>1.9975000000000001</c:v>
                </c:pt>
                <c:pt idx="870">
                  <c:v>1.9975000000000001</c:v>
                </c:pt>
                <c:pt idx="871">
                  <c:v>1.9975000000000001</c:v>
                </c:pt>
                <c:pt idx="872">
                  <c:v>1.9975000000000001</c:v>
                </c:pt>
                <c:pt idx="873">
                  <c:v>1.9975000000000001</c:v>
                </c:pt>
                <c:pt idx="874">
                  <c:v>1.9975000000000001</c:v>
                </c:pt>
                <c:pt idx="875">
                  <c:v>1.9975000000000001</c:v>
                </c:pt>
                <c:pt idx="876">
                  <c:v>1.9975000000000001</c:v>
                </c:pt>
                <c:pt idx="877">
                  <c:v>1.9975000000000001</c:v>
                </c:pt>
                <c:pt idx="878">
                  <c:v>1.9975000000000001</c:v>
                </c:pt>
                <c:pt idx="879">
                  <c:v>1.9975000000000001</c:v>
                </c:pt>
                <c:pt idx="880">
                  <c:v>1.9975000000000001</c:v>
                </c:pt>
                <c:pt idx="881">
                  <c:v>1.9975000000000001</c:v>
                </c:pt>
                <c:pt idx="882">
                  <c:v>1.9975000000000001</c:v>
                </c:pt>
                <c:pt idx="883">
                  <c:v>1.9975000000000001</c:v>
                </c:pt>
                <c:pt idx="884">
                  <c:v>1.9975000000000001</c:v>
                </c:pt>
                <c:pt idx="885">
                  <c:v>1.9975000000000001</c:v>
                </c:pt>
                <c:pt idx="886">
                  <c:v>1.9975000000000001</c:v>
                </c:pt>
                <c:pt idx="887">
                  <c:v>1.9975000000000001</c:v>
                </c:pt>
                <c:pt idx="888">
                  <c:v>1.9975000000000001</c:v>
                </c:pt>
                <c:pt idx="889">
                  <c:v>1.9975000000000001</c:v>
                </c:pt>
                <c:pt idx="890">
                  <c:v>1.9975000000000001</c:v>
                </c:pt>
                <c:pt idx="891">
                  <c:v>1.9975000000000001</c:v>
                </c:pt>
                <c:pt idx="892">
                  <c:v>1.9975000000000001</c:v>
                </c:pt>
                <c:pt idx="893">
                  <c:v>1.9975000000000001</c:v>
                </c:pt>
                <c:pt idx="894">
                  <c:v>1.9975000000000001</c:v>
                </c:pt>
                <c:pt idx="895">
                  <c:v>1.9975000000000001</c:v>
                </c:pt>
                <c:pt idx="896">
                  <c:v>1.9975000000000001</c:v>
                </c:pt>
                <c:pt idx="897">
                  <c:v>1.9975000000000001</c:v>
                </c:pt>
                <c:pt idx="898">
                  <c:v>1.9975000000000001</c:v>
                </c:pt>
                <c:pt idx="899">
                  <c:v>1.9975000000000001</c:v>
                </c:pt>
                <c:pt idx="900">
                  <c:v>1.9975000000000001</c:v>
                </c:pt>
                <c:pt idx="901">
                  <c:v>1.9975000000000001</c:v>
                </c:pt>
                <c:pt idx="902">
                  <c:v>1.9975000000000001</c:v>
                </c:pt>
                <c:pt idx="903">
                  <c:v>1.9975000000000001</c:v>
                </c:pt>
                <c:pt idx="904">
                  <c:v>1.9975000000000001</c:v>
                </c:pt>
              </c:numCache>
            </c:numRef>
          </c:xVal>
          <c:yVal>
            <c:numRef>
              <c:f>wykres!$E$1:$E$905</c:f>
              <c:numCache>
                <c:formatCode>General</c:formatCode>
                <c:ptCount val="905"/>
                <c:pt idx="0">
                  <c:v>-0.39332300000000003</c:v>
                </c:pt>
                <c:pt idx="1">
                  <c:v>-0.3896057</c:v>
                </c:pt>
                <c:pt idx="2">
                  <c:v>-0.3377754</c:v>
                </c:pt>
                <c:pt idx="3">
                  <c:v>-0.37204149999999997</c:v>
                </c:pt>
                <c:pt idx="4">
                  <c:v>-0.3441128</c:v>
                </c:pt>
                <c:pt idx="5">
                  <c:v>-0.39369480000000001</c:v>
                </c:pt>
                <c:pt idx="6">
                  <c:v>-0.32837119999999997</c:v>
                </c:pt>
                <c:pt idx="7">
                  <c:v>-0.32130990000000004</c:v>
                </c:pt>
                <c:pt idx="8">
                  <c:v>-0.4192843</c:v>
                </c:pt>
                <c:pt idx="9">
                  <c:v>-0.42011019999999999</c:v>
                </c:pt>
                <c:pt idx="10">
                  <c:v>-0.38238430000000001</c:v>
                </c:pt>
                <c:pt idx="11">
                  <c:v>-0.37371860000000001</c:v>
                </c:pt>
                <c:pt idx="12">
                  <c:v>-0.39009319999999997</c:v>
                </c:pt>
                <c:pt idx="13">
                  <c:v>-0.33820470000000002</c:v>
                </c:pt>
                <c:pt idx="14">
                  <c:v>-0.41711609999999999</c:v>
                </c:pt>
                <c:pt idx="15">
                  <c:v>-0.40337910000000005</c:v>
                </c:pt>
                <c:pt idx="16">
                  <c:v>-0.42043760000000002</c:v>
                </c:pt>
                <c:pt idx="17">
                  <c:v>-0.40193850000000003</c:v>
                </c:pt>
                <c:pt idx="18">
                  <c:v>-0.31306990000000001</c:v>
                </c:pt>
                <c:pt idx="19">
                  <c:v>-0.43090040000000002</c:v>
                </c:pt>
                <c:pt idx="20">
                  <c:v>-0.41922979999999999</c:v>
                </c:pt>
                <c:pt idx="21">
                  <c:v>-0.37543940000000003</c:v>
                </c:pt>
                <c:pt idx="22">
                  <c:v>-0.3560817</c:v>
                </c:pt>
                <c:pt idx="23">
                  <c:v>-0.427066</c:v>
                </c:pt>
                <c:pt idx="24">
                  <c:v>-0.4165449</c:v>
                </c:pt>
                <c:pt idx="25">
                  <c:v>-0.45997880000000002</c:v>
                </c:pt>
                <c:pt idx="26">
                  <c:v>-0.44387709999999997</c:v>
                </c:pt>
                <c:pt idx="27">
                  <c:v>-0.36557689999999998</c:v>
                </c:pt>
                <c:pt idx="28">
                  <c:v>-0.4765607</c:v>
                </c:pt>
                <c:pt idx="29">
                  <c:v>0.82898620000000001</c:v>
                </c:pt>
                <c:pt idx="30">
                  <c:v>0.91949550000000002</c:v>
                </c:pt>
                <c:pt idx="31">
                  <c:v>0.8829338000000001</c:v>
                </c:pt>
                <c:pt idx="32">
                  <c:v>0.87934679999999998</c:v>
                </c:pt>
                <c:pt idx="33">
                  <c:v>0.8485258</c:v>
                </c:pt>
                <c:pt idx="34">
                  <c:v>0.83664050000000001</c:v>
                </c:pt>
                <c:pt idx="35">
                  <c:v>0.8709867</c:v>
                </c:pt>
                <c:pt idx="36">
                  <c:v>0.82242329999999997</c:v>
                </c:pt>
                <c:pt idx="37">
                  <c:v>0.86926589999999992</c:v>
                </c:pt>
                <c:pt idx="38">
                  <c:v>0.88555320000000004</c:v>
                </c:pt>
                <c:pt idx="39">
                  <c:v>0.89010429999999996</c:v>
                </c:pt>
                <c:pt idx="40">
                  <c:v>0.84412019999999999</c:v>
                </c:pt>
                <c:pt idx="41">
                  <c:v>0.82377299999999998</c:v>
                </c:pt>
                <c:pt idx="42">
                  <c:v>0.80040990000000001</c:v>
                </c:pt>
                <c:pt idx="43">
                  <c:v>0.79453459999999998</c:v>
                </c:pt>
                <c:pt idx="44">
                  <c:v>0.84760179999999996</c:v>
                </c:pt>
                <c:pt idx="45">
                  <c:v>0.80761670000000008</c:v>
                </c:pt>
                <c:pt idx="46">
                  <c:v>0.7995295</c:v>
                </c:pt>
                <c:pt idx="47">
                  <c:v>0.78520679999999998</c:v>
                </c:pt>
                <c:pt idx="48">
                  <c:v>0.83485790000000004</c:v>
                </c:pt>
                <c:pt idx="49">
                  <c:v>0.82598850000000001</c:v>
                </c:pt>
                <c:pt idx="50">
                  <c:v>0.77966619999999998</c:v>
                </c:pt>
                <c:pt idx="51">
                  <c:v>0.80141759999999995</c:v>
                </c:pt>
                <c:pt idx="52">
                  <c:v>0.86818550000000005</c:v>
                </c:pt>
                <c:pt idx="53">
                  <c:v>0.74668790000000007</c:v>
                </c:pt>
                <c:pt idx="54">
                  <c:v>2.2594470000000002</c:v>
                </c:pt>
                <c:pt idx="55">
                  <c:v>2.2353890000000001</c:v>
                </c:pt>
                <c:pt idx="56">
                  <c:v>2.1795169999999997</c:v>
                </c:pt>
                <c:pt idx="57">
                  <c:v>2.2320130000000002</c:v>
                </c:pt>
                <c:pt idx="58">
                  <c:v>2.1937489999999999</c:v>
                </c:pt>
                <c:pt idx="59">
                  <c:v>2.25976</c:v>
                </c:pt>
                <c:pt idx="60">
                  <c:v>2.293596</c:v>
                </c:pt>
                <c:pt idx="61">
                  <c:v>2.2232449999999999</c:v>
                </c:pt>
                <c:pt idx="62">
                  <c:v>2.265879</c:v>
                </c:pt>
                <c:pt idx="63">
                  <c:v>2.2403620000000002</c:v>
                </c:pt>
                <c:pt idx="64">
                  <c:v>2.2944769999999997</c:v>
                </c:pt>
                <c:pt idx="65">
                  <c:v>2.2507630000000001</c:v>
                </c:pt>
                <c:pt idx="66">
                  <c:v>2.2267199999999998</c:v>
                </c:pt>
                <c:pt idx="67">
                  <c:v>2.2535099999999999</c:v>
                </c:pt>
                <c:pt idx="68">
                  <c:v>2.2916970000000001</c:v>
                </c:pt>
                <c:pt idx="69">
                  <c:v>2.2583480000000002</c:v>
                </c:pt>
                <c:pt idx="70">
                  <c:v>2.3488319999999998</c:v>
                </c:pt>
                <c:pt idx="71">
                  <c:v>2.274661</c:v>
                </c:pt>
                <c:pt idx="72">
                  <c:v>2.3187199999999999</c:v>
                </c:pt>
                <c:pt idx="73">
                  <c:v>2.3180110000000003</c:v>
                </c:pt>
                <c:pt idx="74">
                  <c:v>2.2233070000000001</c:v>
                </c:pt>
                <c:pt idx="75">
                  <c:v>2.2682690000000001</c:v>
                </c:pt>
                <c:pt idx="76">
                  <c:v>2.263754</c:v>
                </c:pt>
                <c:pt idx="77">
                  <c:v>2.2804919999999997</c:v>
                </c:pt>
                <c:pt idx="78">
                  <c:v>2.3310459999999997</c:v>
                </c:pt>
                <c:pt idx="79">
                  <c:v>2.3045100000000001</c:v>
                </c:pt>
                <c:pt idx="80">
                  <c:v>2.264027</c:v>
                </c:pt>
                <c:pt idx="81">
                  <c:v>2.2942800000000001</c:v>
                </c:pt>
                <c:pt idx="82">
                  <c:v>2.2933780000000001</c:v>
                </c:pt>
                <c:pt idx="83">
                  <c:v>2.2650890000000001</c:v>
                </c:pt>
                <c:pt idx="84">
                  <c:v>2.2913770000000002</c:v>
                </c:pt>
                <c:pt idx="85">
                  <c:v>2.3186990000000001</c:v>
                </c:pt>
                <c:pt idx="86">
                  <c:v>2.1912310000000002</c:v>
                </c:pt>
                <c:pt idx="87">
                  <c:v>2.2006100000000002</c:v>
                </c:pt>
                <c:pt idx="88">
                  <c:v>2.2174499999999999</c:v>
                </c:pt>
                <c:pt idx="89">
                  <c:v>2.2976239999999999</c:v>
                </c:pt>
                <c:pt idx="90">
                  <c:v>2.2717610000000001</c:v>
                </c:pt>
                <c:pt idx="91">
                  <c:v>2.266734</c:v>
                </c:pt>
                <c:pt idx="92">
                  <c:v>2.280729</c:v>
                </c:pt>
                <c:pt idx="93">
                  <c:v>2.3331300000000001</c:v>
                </c:pt>
                <c:pt idx="94">
                  <c:v>2.2610329999999998</c:v>
                </c:pt>
                <c:pt idx="95">
                  <c:v>2.3174539999999997</c:v>
                </c:pt>
                <c:pt idx="96">
                  <c:v>3.6216440000000003</c:v>
                </c:pt>
                <c:pt idx="97">
                  <c:v>3.6253799999999998</c:v>
                </c:pt>
                <c:pt idx="98">
                  <c:v>3.5964659999999999</c:v>
                </c:pt>
                <c:pt idx="99">
                  <c:v>3.6281490000000001</c:v>
                </c:pt>
                <c:pt idx="100">
                  <c:v>3.5956440000000001</c:v>
                </c:pt>
                <c:pt idx="101">
                  <c:v>3.651268</c:v>
                </c:pt>
                <c:pt idx="102">
                  <c:v>3.5667110000000002</c:v>
                </c:pt>
                <c:pt idx="103">
                  <c:v>3.590427</c:v>
                </c:pt>
                <c:pt idx="104">
                  <c:v>3.6729539999999998</c:v>
                </c:pt>
                <c:pt idx="105">
                  <c:v>3.5494270000000001</c:v>
                </c:pt>
                <c:pt idx="106">
                  <c:v>3.5973860000000002</c:v>
                </c:pt>
                <c:pt idx="107">
                  <c:v>3.6316489999999999</c:v>
                </c:pt>
                <c:pt idx="108">
                  <c:v>3.5904090000000002</c:v>
                </c:pt>
                <c:pt idx="109">
                  <c:v>3.619138</c:v>
                </c:pt>
                <c:pt idx="110">
                  <c:v>3.7289650000000001</c:v>
                </c:pt>
                <c:pt idx="111">
                  <c:v>3.6054840000000001</c:v>
                </c:pt>
                <c:pt idx="112">
                  <c:v>3.731522</c:v>
                </c:pt>
                <c:pt idx="113">
                  <c:v>3.6409179999999997</c:v>
                </c:pt>
                <c:pt idx="114">
                  <c:v>3.6714150000000001</c:v>
                </c:pt>
                <c:pt idx="115">
                  <c:v>3.5974590000000002</c:v>
                </c:pt>
                <c:pt idx="116">
                  <c:v>3.6289309999999997</c:v>
                </c:pt>
                <c:pt idx="117">
                  <c:v>3.6050880000000003</c:v>
                </c:pt>
                <c:pt idx="118">
                  <c:v>3.6148449999999999</c:v>
                </c:pt>
                <c:pt idx="119">
                  <c:v>3.6459929999999998</c:v>
                </c:pt>
                <c:pt idx="120">
                  <c:v>3.670779</c:v>
                </c:pt>
                <c:pt idx="121">
                  <c:v>3.630077</c:v>
                </c:pt>
                <c:pt idx="122">
                  <c:v>3.641486</c:v>
                </c:pt>
                <c:pt idx="123">
                  <c:v>3.6377860000000002</c:v>
                </c:pt>
                <c:pt idx="124">
                  <c:v>3.5868000000000002</c:v>
                </c:pt>
                <c:pt idx="125">
                  <c:v>3.5473680000000001</c:v>
                </c:pt>
                <c:pt idx="126">
                  <c:v>3.5682390000000002</c:v>
                </c:pt>
                <c:pt idx="127">
                  <c:v>3.5953559999999998</c:v>
                </c:pt>
                <c:pt idx="128">
                  <c:v>3.6286549999999997</c:v>
                </c:pt>
                <c:pt idx="129">
                  <c:v>3.6078710000000003</c:v>
                </c:pt>
                <c:pt idx="130">
                  <c:v>3.5450140000000001</c:v>
                </c:pt>
                <c:pt idx="131">
                  <c:v>3.579291</c:v>
                </c:pt>
                <c:pt idx="132">
                  <c:v>3.5494630000000003</c:v>
                </c:pt>
                <c:pt idx="133">
                  <c:v>3.6212439999999999</c:v>
                </c:pt>
                <c:pt idx="134">
                  <c:v>3.6165579999999999</c:v>
                </c:pt>
                <c:pt idx="135">
                  <c:v>4.9629159999999999</c:v>
                </c:pt>
                <c:pt idx="136">
                  <c:v>4.9363730000000006</c:v>
                </c:pt>
                <c:pt idx="137">
                  <c:v>4.9892409999999998</c:v>
                </c:pt>
                <c:pt idx="138">
                  <c:v>4.9142359999999998</c:v>
                </c:pt>
                <c:pt idx="139">
                  <c:v>4.9326080000000001</c:v>
                </c:pt>
                <c:pt idx="140">
                  <c:v>4.8250990000000007</c:v>
                </c:pt>
                <c:pt idx="141">
                  <c:v>4.8733930000000001</c:v>
                </c:pt>
                <c:pt idx="142">
                  <c:v>4.9492050000000001</c:v>
                </c:pt>
                <c:pt idx="143">
                  <c:v>4.8390680000000001</c:v>
                </c:pt>
                <c:pt idx="144">
                  <c:v>4.8648539999999993</c:v>
                </c:pt>
                <c:pt idx="145">
                  <c:v>4.8889199999999997</c:v>
                </c:pt>
                <c:pt idx="146">
                  <c:v>4.9042249999999994</c:v>
                </c:pt>
                <c:pt idx="147">
                  <c:v>4.8611659999999999</c:v>
                </c:pt>
                <c:pt idx="148">
                  <c:v>4.9082189999999999</c:v>
                </c:pt>
                <c:pt idx="149">
                  <c:v>4.8921070000000002</c:v>
                </c:pt>
                <c:pt idx="150">
                  <c:v>4.9111770000000003</c:v>
                </c:pt>
                <c:pt idx="151">
                  <c:v>4.910355</c:v>
                </c:pt>
                <c:pt idx="152">
                  <c:v>4.9130719999999997</c:v>
                </c:pt>
                <c:pt idx="153">
                  <c:v>4.9075350000000002</c:v>
                </c:pt>
                <c:pt idx="154">
                  <c:v>4.9630429999999999</c:v>
                </c:pt>
                <c:pt idx="155">
                  <c:v>4.9477679999999999</c:v>
                </c:pt>
                <c:pt idx="156">
                  <c:v>4.9417720000000003</c:v>
                </c:pt>
                <c:pt idx="157">
                  <c:v>4.923</c:v>
                </c:pt>
                <c:pt idx="158">
                  <c:v>4.9153019999999996</c:v>
                </c:pt>
                <c:pt idx="159">
                  <c:v>4.9947989999999995</c:v>
                </c:pt>
                <c:pt idx="160">
                  <c:v>4.9539270000000002</c:v>
                </c:pt>
                <c:pt idx="161">
                  <c:v>4.9333429999999998</c:v>
                </c:pt>
                <c:pt idx="162">
                  <c:v>4.9206279999999998</c:v>
                </c:pt>
                <c:pt idx="163">
                  <c:v>4.91798</c:v>
                </c:pt>
                <c:pt idx="164">
                  <c:v>4.9837219999999993</c:v>
                </c:pt>
                <c:pt idx="165">
                  <c:v>4.8758409999999994</c:v>
                </c:pt>
                <c:pt idx="166">
                  <c:v>4.8753650000000004</c:v>
                </c:pt>
                <c:pt idx="167">
                  <c:v>4.9257799999999996</c:v>
                </c:pt>
                <c:pt idx="168">
                  <c:v>5.0223320000000005</c:v>
                </c:pt>
                <c:pt idx="169">
                  <c:v>4.8923499999999995</c:v>
                </c:pt>
                <c:pt idx="170">
                  <c:v>4.9934899999999995</c:v>
                </c:pt>
                <c:pt idx="171">
                  <c:v>4.9787490000000005</c:v>
                </c:pt>
                <c:pt idx="172">
                  <c:v>4.9380690000000005</c:v>
                </c:pt>
                <c:pt idx="173">
                  <c:v>4.9820699999999993</c:v>
                </c:pt>
                <c:pt idx="174">
                  <c:v>4.9100890000000001</c:v>
                </c:pt>
                <c:pt idx="175">
                  <c:v>4.9987650000000006</c:v>
                </c:pt>
                <c:pt idx="176">
                  <c:v>5.0230009999999998</c:v>
                </c:pt>
                <c:pt idx="177">
                  <c:v>6.3841359999999998</c:v>
                </c:pt>
                <c:pt idx="178">
                  <c:v>6.3939219999999999</c:v>
                </c:pt>
                <c:pt idx="179">
                  <c:v>6.3760159999999999</c:v>
                </c:pt>
                <c:pt idx="180">
                  <c:v>6.3597399999999995</c:v>
                </c:pt>
                <c:pt idx="181">
                  <c:v>6.3075640000000002</c:v>
                </c:pt>
                <c:pt idx="182">
                  <c:v>6.4403830000000006</c:v>
                </c:pt>
                <c:pt idx="183">
                  <c:v>6.3913210000000005</c:v>
                </c:pt>
                <c:pt idx="184">
                  <c:v>6.4315170000000004</c:v>
                </c:pt>
                <c:pt idx="185">
                  <c:v>6.3510960000000001</c:v>
                </c:pt>
                <c:pt idx="186">
                  <c:v>6.3413569999999995</c:v>
                </c:pt>
                <c:pt idx="187">
                  <c:v>6.3902079999999994</c:v>
                </c:pt>
                <c:pt idx="188">
                  <c:v>6.3253899999999996</c:v>
                </c:pt>
                <c:pt idx="189">
                  <c:v>6.4012309999999992</c:v>
                </c:pt>
                <c:pt idx="190">
                  <c:v>6.3664809999999994</c:v>
                </c:pt>
                <c:pt idx="191">
                  <c:v>6.3140650000000003</c:v>
                </c:pt>
                <c:pt idx="192">
                  <c:v>6.2779470000000002</c:v>
                </c:pt>
                <c:pt idx="193">
                  <c:v>6.3323499999999999</c:v>
                </c:pt>
                <c:pt idx="194">
                  <c:v>6.3432709999999997</c:v>
                </c:pt>
                <c:pt idx="195">
                  <c:v>6.3748959999999997</c:v>
                </c:pt>
                <c:pt idx="196">
                  <c:v>6.3808470000000002</c:v>
                </c:pt>
                <c:pt idx="197">
                  <c:v>6.3483279999999995</c:v>
                </c:pt>
                <c:pt idx="198">
                  <c:v>6.3292830000000002</c:v>
                </c:pt>
                <c:pt idx="199">
                  <c:v>6.337898</c:v>
                </c:pt>
                <c:pt idx="200">
                  <c:v>6.3355690000000005</c:v>
                </c:pt>
                <c:pt idx="201">
                  <c:v>6.3359510000000006</c:v>
                </c:pt>
                <c:pt idx="202">
                  <c:v>6.373208</c:v>
                </c:pt>
                <c:pt idx="203">
                  <c:v>6.3656009999999998</c:v>
                </c:pt>
                <c:pt idx="204">
                  <c:v>6.3151020000000004</c:v>
                </c:pt>
                <c:pt idx="205">
                  <c:v>6.3564690000000006</c:v>
                </c:pt>
                <c:pt idx="206">
                  <c:v>6.3458390000000007</c:v>
                </c:pt>
                <c:pt idx="207">
                  <c:v>6.317558</c:v>
                </c:pt>
                <c:pt idx="208">
                  <c:v>6.4226770000000002</c:v>
                </c:pt>
                <c:pt idx="209">
                  <c:v>6.350365</c:v>
                </c:pt>
                <c:pt idx="210">
                  <c:v>6.3735460000000002</c:v>
                </c:pt>
                <c:pt idx="211">
                  <c:v>6.3425209999999996</c:v>
                </c:pt>
                <c:pt idx="212">
                  <c:v>6.3352050000000002</c:v>
                </c:pt>
                <c:pt idx="213">
                  <c:v>6.3609730000000004</c:v>
                </c:pt>
                <c:pt idx="214">
                  <c:v>6.3426489999999998</c:v>
                </c:pt>
                <c:pt idx="215">
                  <c:v>6.3371300000000002</c:v>
                </c:pt>
                <c:pt idx="216">
                  <c:v>6.3592919999999999</c:v>
                </c:pt>
                <c:pt idx="217">
                  <c:v>6.3932199999999995</c:v>
                </c:pt>
                <c:pt idx="218">
                  <c:v>6.3589140000000004</c:v>
                </c:pt>
                <c:pt idx="219">
                  <c:v>6.3423720000000001</c:v>
                </c:pt>
                <c:pt idx="220">
                  <c:v>6.4313349999999998</c:v>
                </c:pt>
                <c:pt idx="221">
                  <c:v>6.3286860000000003</c:v>
                </c:pt>
                <c:pt idx="222">
                  <c:v>6.3520669999999999</c:v>
                </c:pt>
                <c:pt idx="223">
                  <c:v>6.3717600000000001</c:v>
                </c:pt>
                <c:pt idx="224">
                  <c:v>6.3890070000000003</c:v>
                </c:pt>
                <c:pt idx="225">
                  <c:v>6.3701410000000003</c:v>
                </c:pt>
                <c:pt idx="226">
                  <c:v>6.4300950000000006</c:v>
                </c:pt>
                <c:pt idx="227">
                  <c:v>6.3483489999999998</c:v>
                </c:pt>
                <c:pt idx="228">
                  <c:v>6.4024900000000002</c:v>
                </c:pt>
                <c:pt idx="229">
                  <c:v>6.3963850000000004</c:v>
                </c:pt>
                <c:pt idx="230">
                  <c:v>6.4846969999999997</c:v>
                </c:pt>
                <c:pt idx="231">
                  <c:v>6.5000170000000006</c:v>
                </c:pt>
                <c:pt idx="232">
                  <c:v>6.450151</c:v>
                </c:pt>
                <c:pt idx="233">
                  <c:v>7.7636400000000005</c:v>
                </c:pt>
                <c:pt idx="234">
                  <c:v>7.8322770000000004</c:v>
                </c:pt>
                <c:pt idx="235">
                  <c:v>7.8014820000000009</c:v>
                </c:pt>
                <c:pt idx="236">
                  <c:v>7.8225309999999997</c:v>
                </c:pt>
                <c:pt idx="237">
                  <c:v>7.8450980000000001</c:v>
                </c:pt>
                <c:pt idx="238">
                  <c:v>7.7260959999999992</c:v>
                </c:pt>
                <c:pt idx="239">
                  <c:v>7.7669649999999999</c:v>
                </c:pt>
                <c:pt idx="240">
                  <c:v>7.7469519999999994</c:v>
                </c:pt>
                <c:pt idx="241">
                  <c:v>7.7648730000000006</c:v>
                </c:pt>
                <c:pt idx="242">
                  <c:v>7.7511249999999992</c:v>
                </c:pt>
                <c:pt idx="243">
                  <c:v>7.794028</c:v>
                </c:pt>
                <c:pt idx="244">
                  <c:v>7.7305669999999997</c:v>
                </c:pt>
                <c:pt idx="245">
                  <c:v>7.7640510000000003</c:v>
                </c:pt>
                <c:pt idx="246">
                  <c:v>7.7655500000000002</c:v>
                </c:pt>
                <c:pt idx="247">
                  <c:v>7.7912990000000004</c:v>
                </c:pt>
                <c:pt idx="248">
                  <c:v>7.7742950000000004</c:v>
                </c:pt>
                <c:pt idx="249">
                  <c:v>7.7610889999999992</c:v>
                </c:pt>
                <c:pt idx="250">
                  <c:v>7.7958179999999997</c:v>
                </c:pt>
                <c:pt idx="251">
                  <c:v>7.8011400000000002</c:v>
                </c:pt>
                <c:pt idx="252">
                  <c:v>7.7839429999999998</c:v>
                </c:pt>
                <c:pt idx="253">
                  <c:v>7.7890620000000004</c:v>
                </c:pt>
                <c:pt idx="254">
                  <c:v>7.7348200000000009</c:v>
                </c:pt>
                <c:pt idx="255">
                  <c:v>7.6939210000000005</c:v>
                </c:pt>
                <c:pt idx="256">
                  <c:v>7.7704459999999997</c:v>
                </c:pt>
                <c:pt idx="257">
                  <c:v>7.7865989999999998</c:v>
                </c:pt>
                <c:pt idx="258">
                  <c:v>7.7972000000000001</c:v>
                </c:pt>
                <c:pt idx="259">
                  <c:v>7.800802</c:v>
                </c:pt>
                <c:pt idx="260">
                  <c:v>7.783925</c:v>
                </c:pt>
                <c:pt idx="261">
                  <c:v>7.762366000000001</c:v>
                </c:pt>
                <c:pt idx="262">
                  <c:v>7.8021659999999997</c:v>
                </c:pt>
                <c:pt idx="263">
                  <c:v>7.804589</c:v>
                </c:pt>
                <c:pt idx="264">
                  <c:v>7.8174019999999995</c:v>
                </c:pt>
                <c:pt idx="265">
                  <c:v>7.7585280000000001</c:v>
                </c:pt>
                <c:pt idx="266">
                  <c:v>7.6956600000000002</c:v>
                </c:pt>
                <c:pt idx="267">
                  <c:v>7.7701190000000011</c:v>
                </c:pt>
                <c:pt idx="268">
                  <c:v>7.8110319999999991</c:v>
                </c:pt>
                <c:pt idx="269">
                  <c:v>7.7453300000000009</c:v>
                </c:pt>
                <c:pt idx="270">
                  <c:v>7.7935620000000005</c:v>
                </c:pt>
                <c:pt idx="271">
                  <c:v>7.7648980000000005</c:v>
                </c:pt>
                <c:pt idx="272">
                  <c:v>7.7629369999999991</c:v>
                </c:pt>
                <c:pt idx="273">
                  <c:v>7.746861</c:v>
                </c:pt>
                <c:pt idx="274">
                  <c:v>7.7544679999999993</c:v>
                </c:pt>
                <c:pt idx="275">
                  <c:v>7.7489279999999994</c:v>
                </c:pt>
                <c:pt idx="276">
                  <c:v>7.7774019999999995</c:v>
                </c:pt>
                <c:pt idx="277">
                  <c:v>7.7234979999999993</c:v>
                </c:pt>
                <c:pt idx="278">
                  <c:v>7.7526570000000001</c:v>
                </c:pt>
                <c:pt idx="279">
                  <c:v>7.7766889999999993</c:v>
                </c:pt>
                <c:pt idx="280">
                  <c:v>7.7387450000000007</c:v>
                </c:pt>
                <c:pt idx="281">
                  <c:v>7.7105980000000001</c:v>
                </c:pt>
                <c:pt idx="282">
                  <c:v>7.7648400000000004</c:v>
                </c:pt>
                <c:pt idx="283">
                  <c:v>7.7867660000000001</c:v>
                </c:pt>
                <c:pt idx="284">
                  <c:v>7.7470650000000001</c:v>
                </c:pt>
                <c:pt idx="285">
                  <c:v>7.7305089999999996</c:v>
                </c:pt>
                <c:pt idx="286">
                  <c:v>7.7515720000000004</c:v>
                </c:pt>
                <c:pt idx="287">
                  <c:v>7.7593759999999996</c:v>
                </c:pt>
                <c:pt idx="288">
                  <c:v>7.7227630000000005</c:v>
                </c:pt>
                <c:pt idx="289">
                  <c:v>7.7363329999999992</c:v>
                </c:pt>
                <c:pt idx="290">
                  <c:v>7.7594519999999996</c:v>
                </c:pt>
                <c:pt idx="291">
                  <c:v>7.7700720000000008</c:v>
                </c:pt>
                <c:pt idx="292">
                  <c:v>7.7439980000000004</c:v>
                </c:pt>
                <c:pt idx="293">
                  <c:v>7.7818000000000005</c:v>
                </c:pt>
                <c:pt idx="294">
                  <c:v>7.7894950000000005</c:v>
                </c:pt>
                <c:pt idx="295">
                  <c:v>7.7745240000000004</c:v>
                </c:pt>
                <c:pt idx="296">
                  <c:v>7.7866279999999994</c:v>
                </c:pt>
                <c:pt idx="297">
                  <c:v>9.1884209999999999</c:v>
                </c:pt>
                <c:pt idx="298">
                  <c:v>9.1453799999999994</c:v>
                </c:pt>
                <c:pt idx="299">
                  <c:v>9.1992770000000004</c:v>
                </c:pt>
                <c:pt idx="300">
                  <c:v>9.1187830000000005</c:v>
                </c:pt>
                <c:pt idx="301">
                  <c:v>9.2203990000000005</c:v>
                </c:pt>
                <c:pt idx="302">
                  <c:v>9.1889090000000007</c:v>
                </c:pt>
                <c:pt idx="303">
                  <c:v>9.1781880000000005</c:v>
                </c:pt>
                <c:pt idx="304">
                  <c:v>9.1755680000000002</c:v>
                </c:pt>
                <c:pt idx="305">
                  <c:v>9.2298760000000009</c:v>
                </c:pt>
                <c:pt idx="306">
                  <c:v>9.1011240000000004</c:v>
                </c:pt>
                <c:pt idx="307">
                  <c:v>9.1498299999999997</c:v>
                </c:pt>
                <c:pt idx="308">
                  <c:v>9.1218749999999993</c:v>
                </c:pt>
                <c:pt idx="309">
                  <c:v>9.1359069999999996</c:v>
                </c:pt>
                <c:pt idx="310">
                  <c:v>9.1531909999999996</c:v>
                </c:pt>
                <c:pt idx="311">
                  <c:v>9.1646580000000011</c:v>
                </c:pt>
                <c:pt idx="312">
                  <c:v>9.2265149999999991</c:v>
                </c:pt>
                <c:pt idx="313">
                  <c:v>9.1482729999999997</c:v>
                </c:pt>
                <c:pt idx="314">
                  <c:v>9.087060000000001</c:v>
                </c:pt>
                <c:pt idx="315">
                  <c:v>9.1360890000000001</c:v>
                </c:pt>
                <c:pt idx="316">
                  <c:v>9.1225449999999988</c:v>
                </c:pt>
                <c:pt idx="317">
                  <c:v>9.1403199999999991</c:v>
                </c:pt>
                <c:pt idx="318">
                  <c:v>9.1218719999999998</c:v>
                </c:pt>
                <c:pt idx="319">
                  <c:v>9.1322039999999998</c:v>
                </c:pt>
                <c:pt idx="320">
                  <c:v>9.1620200000000001</c:v>
                </c:pt>
                <c:pt idx="321">
                  <c:v>9.0990580000000012</c:v>
                </c:pt>
                <c:pt idx="322">
                  <c:v>9.0698699999999999</c:v>
                </c:pt>
                <c:pt idx="323">
                  <c:v>9.1808069999999997</c:v>
                </c:pt>
                <c:pt idx="324">
                  <c:v>9.1391340000000003</c:v>
                </c:pt>
                <c:pt idx="325">
                  <c:v>9.0809079999999991</c:v>
                </c:pt>
                <c:pt idx="326">
                  <c:v>9.1705109999999994</c:v>
                </c:pt>
                <c:pt idx="327">
                  <c:v>9.1136210000000002</c:v>
                </c:pt>
                <c:pt idx="328">
                  <c:v>9.1423319999999997</c:v>
                </c:pt>
                <c:pt idx="329">
                  <c:v>9.1380099999999995</c:v>
                </c:pt>
                <c:pt idx="330">
                  <c:v>9.1643629999999998</c:v>
                </c:pt>
                <c:pt idx="331">
                  <c:v>9.1634430000000009</c:v>
                </c:pt>
                <c:pt idx="332">
                  <c:v>9.0618339999999993</c:v>
                </c:pt>
                <c:pt idx="333">
                  <c:v>9.1317090000000007</c:v>
                </c:pt>
                <c:pt idx="334">
                  <c:v>9.107818</c:v>
                </c:pt>
                <c:pt idx="335">
                  <c:v>9.1874029999999998</c:v>
                </c:pt>
                <c:pt idx="336">
                  <c:v>9.2228950000000012</c:v>
                </c:pt>
                <c:pt idx="337">
                  <c:v>9.1306060000000002</c:v>
                </c:pt>
                <c:pt idx="338">
                  <c:v>9.1701479999999993</c:v>
                </c:pt>
                <c:pt idx="339">
                  <c:v>9.1803049999999988</c:v>
                </c:pt>
                <c:pt idx="340">
                  <c:v>10.56166</c:v>
                </c:pt>
                <c:pt idx="341">
                  <c:v>10.564029999999999</c:v>
                </c:pt>
                <c:pt idx="342">
                  <c:v>10.57823</c:v>
                </c:pt>
                <c:pt idx="343">
                  <c:v>10.55857</c:v>
                </c:pt>
                <c:pt idx="344">
                  <c:v>10.5731</c:v>
                </c:pt>
                <c:pt idx="345">
                  <c:v>10.587719999999999</c:v>
                </c:pt>
                <c:pt idx="346">
                  <c:v>10.5679</c:v>
                </c:pt>
                <c:pt idx="347">
                  <c:v>10.555760000000001</c:v>
                </c:pt>
                <c:pt idx="348">
                  <c:v>10.52289</c:v>
                </c:pt>
                <c:pt idx="349">
                  <c:v>10.523059999999999</c:v>
                </c:pt>
                <c:pt idx="350">
                  <c:v>10.55879</c:v>
                </c:pt>
                <c:pt idx="351">
                  <c:v>10.55504</c:v>
                </c:pt>
                <c:pt idx="352">
                  <c:v>10.63517</c:v>
                </c:pt>
                <c:pt idx="353">
                  <c:v>10.540480000000001</c:v>
                </c:pt>
                <c:pt idx="354">
                  <c:v>10.521669999999999</c:v>
                </c:pt>
                <c:pt idx="355">
                  <c:v>10.52257</c:v>
                </c:pt>
                <c:pt idx="356">
                  <c:v>10.58456</c:v>
                </c:pt>
                <c:pt idx="357">
                  <c:v>10.589230000000001</c:v>
                </c:pt>
                <c:pt idx="358">
                  <c:v>10.543240000000001</c:v>
                </c:pt>
                <c:pt idx="359">
                  <c:v>10.58216</c:v>
                </c:pt>
                <c:pt idx="360">
                  <c:v>10.619810000000001</c:v>
                </c:pt>
                <c:pt idx="361">
                  <c:v>10.56344</c:v>
                </c:pt>
                <c:pt idx="362">
                  <c:v>10.57278</c:v>
                </c:pt>
                <c:pt idx="363">
                  <c:v>10.55162</c:v>
                </c:pt>
                <c:pt idx="364">
                  <c:v>10.525089999999999</c:v>
                </c:pt>
                <c:pt idx="365">
                  <c:v>10.52782</c:v>
                </c:pt>
                <c:pt idx="366">
                  <c:v>10.536619999999999</c:v>
                </c:pt>
                <c:pt idx="367">
                  <c:v>10.55062</c:v>
                </c:pt>
                <c:pt idx="368">
                  <c:v>10.562200000000001</c:v>
                </c:pt>
                <c:pt idx="369">
                  <c:v>10.50108</c:v>
                </c:pt>
                <c:pt idx="370">
                  <c:v>10.581809999999999</c:v>
                </c:pt>
                <c:pt idx="371">
                  <c:v>10.53457</c:v>
                </c:pt>
                <c:pt idx="372">
                  <c:v>10.50948</c:v>
                </c:pt>
                <c:pt idx="373">
                  <c:v>10.550099999999999</c:v>
                </c:pt>
                <c:pt idx="374">
                  <c:v>10.575139999999999</c:v>
                </c:pt>
                <c:pt idx="375">
                  <c:v>10.56535</c:v>
                </c:pt>
                <c:pt idx="376">
                  <c:v>10.62349</c:v>
                </c:pt>
                <c:pt idx="377">
                  <c:v>10.544650000000001</c:v>
                </c:pt>
                <c:pt idx="378">
                  <c:v>10.58572</c:v>
                </c:pt>
                <c:pt idx="379">
                  <c:v>10.56382</c:v>
                </c:pt>
                <c:pt idx="380">
                  <c:v>10.547700000000001</c:v>
                </c:pt>
                <c:pt idx="381">
                  <c:v>10.57089</c:v>
                </c:pt>
                <c:pt idx="382">
                  <c:v>10.535679999999999</c:v>
                </c:pt>
                <c:pt idx="383">
                  <c:v>10.64715</c:v>
                </c:pt>
                <c:pt idx="384">
                  <c:v>10.63777</c:v>
                </c:pt>
                <c:pt idx="385">
                  <c:v>10.51826</c:v>
                </c:pt>
                <c:pt idx="386">
                  <c:v>11.98555</c:v>
                </c:pt>
                <c:pt idx="387">
                  <c:v>11.93951</c:v>
                </c:pt>
                <c:pt idx="388">
                  <c:v>12.010200000000001</c:v>
                </c:pt>
                <c:pt idx="389">
                  <c:v>12.04754</c:v>
                </c:pt>
                <c:pt idx="390">
                  <c:v>11.96659</c:v>
                </c:pt>
                <c:pt idx="391">
                  <c:v>12.0654</c:v>
                </c:pt>
                <c:pt idx="392">
                  <c:v>12.02619</c:v>
                </c:pt>
                <c:pt idx="393">
                  <c:v>12.023250000000001</c:v>
                </c:pt>
                <c:pt idx="394">
                  <c:v>12.027349999999998</c:v>
                </c:pt>
                <c:pt idx="395">
                  <c:v>12.00929</c:v>
                </c:pt>
                <c:pt idx="396">
                  <c:v>11.99446</c:v>
                </c:pt>
                <c:pt idx="397">
                  <c:v>12.00118</c:v>
                </c:pt>
                <c:pt idx="398">
                  <c:v>12.033209999999999</c:v>
                </c:pt>
                <c:pt idx="399">
                  <c:v>11.98175</c:v>
                </c:pt>
                <c:pt idx="400">
                  <c:v>12.00525</c:v>
                </c:pt>
                <c:pt idx="401">
                  <c:v>12.00028</c:v>
                </c:pt>
                <c:pt idx="402">
                  <c:v>12.023440000000001</c:v>
                </c:pt>
                <c:pt idx="403">
                  <c:v>11.997730000000001</c:v>
                </c:pt>
                <c:pt idx="404">
                  <c:v>12.00511</c:v>
                </c:pt>
                <c:pt idx="405">
                  <c:v>12.02365</c:v>
                </c:pt>
                <c:pt idx="406">
                  <c:v>12.037080000000001</c:v>
                </c:pt>
                <c:pt idx="407">
                  <c:v>12.14255</c:v>
                </c:pt>
                <c:pt idx="408">
                  <c:v>12.115170000000001</c:v>
                </c:pt>
                <c:pt idx="409">
                  <c:v>12.051</c:v>
                </c:pt>
                <c:pt idx="410">
                  <c:v>11.95411</c:v>
                </c:pt>
                <c:pt idx="411">
                  <c:v>11.990179999999999</c:v>
                </c:pt>
                <c:pt idx="412">
                  <c:v>12.011330000000001</c:v>
                </c:pt>
                <c:pt idx="413">
                  <c:v>12.022729999999999</c:v>
                </c:pt>
                <c:pt idx="414">
                  <c:v>11.98555</c:v>
                </c:pt>
                <c:pt idx="415">
                  <c:v>12.03199</c:v>
                </c:pt>
                <c:pt idx="416">
                  <c:v>12.01102</c:v>
                </c:pt>
                <c:pt idx="417">
                  <c:v>12.011559999999999</c:v>
                </c:pt>
                <c:pt idx="418">
                  <c:v>11.998279999999999</c:v>
                </c:pt>
                <c:pt idx="419">
                  <c:v>11.97129</c:v>
                </c:pt>
                <c:pt idx="420">
                  <c:v>11.95457</c:v>
                </c:pt>
                <c:pt idx="421">
                  <c:v>11.997399999999999</c:v>
                </c:pt>
                <c:pt idx="422">
                  <c:v>12.013769999999999</c:v>
                </c:pt>
                <c:pt idx="423">
                  <c:v>11.956619999999999</c:v>
                </c:pt>
                <c:pt idx="424">
                  <c:v>11.984210000000001</c:v>
                </c:pt>
                <c:pt idx="425">
                  <c:v>11.964219999999999</c:v>
                </c:pt>
                <c:pt idx="426">
                  <c:v>11.944749999999999</c:v>
                </c:pt>
                <c:pt idx="427">
                  <c:v>11.99963</c:v>
                </c:pt>
                <c:pt idx="428">
                  <c:v>11.97434</c:v>
                </c:pt>
                <c:pt idx="429">
                  <c:v>11.93031</c:v>
                </c:pt>
                <c:pt idx="430">
                  <c:v>11.99658</c:v>
                </c:pt>
                <c:pt idx="431">
                  <c:v>11.913509999999999</c:v>
                </c:pt>
                <c:pt idx="432">
                  <c:v>11.937890000000001</c:v>
                </c:pt>
                <c:pt idx="433">
                  <c:v>11.94004</c:v>
                </c:pt>
                <c:pt idx="434">
                  <c:v>11.927099999999999</c:v>
                </c:pt>
                <c:pt idx="435">
                  <c:v>11.936059999999999</c:v>
                </c:pt>
                <c:pt idx="436">
                  <c:v>11.9252</c:v>
                </c:pt>
                <c:pt idx="437">
                  <c:v>11.934369999999999</c:v>
                </c:pt>
                <c:pt idx="438">
                  <c:v>11.887359999999999</c:v>
                </c:pt>
                <c:pt idx="439">
                  <c:v>11.933260000000001</c:v>
                </c:pt>
                <c:pt idx="440">
                  <c:v>11.91197</c:v>
                </c:pt>
                <c:pt idx="441">
                  <c:v>13.397920000000001</c:v>
                </c:pt>
                <c:pt idx="442">
                  <c:v>13.43404</c:v>
                </c:pt>
                <c:pt idx="443">
                  <c:v>13.35304</c:v>
                </c:pt>
                <c:pt idx="444">
                  <c:v>13.36439</c:v>
                </c:pt>
                <c:pt idx="445">
                  <c:v>13.37215</c:v>
                </c:pt>
                <c:pt idx="446">
                  <c:v>13.386880000000001</c:v>
                </c:pt>
                <c:pt idx="447">
                  <c:v>13.41954</c:v>
                </c:pt>
                <c:pt idx="448">
                  <c:v>13.3965</c:v>
                </c:pt>
                <c:pt idx="449">
                  <c:v>13.42977</c:v>
                </c:pt>
                <c:pt idx="450">
                  <c:v>13.43801</c:v>
                </c:pt>
                <c:pt idx="451">
                  <c:v>13.39884</c:v>
                </c:pt>
                <c:pt idx="452">
                  <c:v>13.412699999999999</c:v>
                </c:pt>
                <c:pt idx="453">
                  <c:v>13.393419999999999</c:v>
                </c:pt>
                <c:pt idx="454">
                  <c:v>13.471780000000001</c:v>
                </c:pt>
                <c:pt idx="455">
                  <c:v>13.437530000000001</c:v>
                </c:pt>
                <c:pt idx="456">
                  <c:v>13.386859999999999</c:v>
                </c:pt>
                <c:pt idx="457">
                  <c:v>13.388260000000001</c:v>
                </c:pt>
                <c:pt idx="458">
                  <c:v>13.38449</c:v>
                </c:pt>
                <c:pt idx="459">
                  <c:v>13.379159999999999</c:v>
                </c:pt>
                <c:pt idx="460">
                  <c:v>13.41652</c:v>
                </c:pt>
                <c:pt idx="461">
                  <c:v>13.426060000000001</c:v>
                </c:pt>
                <c:pt idx="462">
                  <c:v>13.36397</c:v>
                </c:pt>
                <c:pt idx="463">
                  <c:v>13.36318</c:v>
                </c:pt>
                <c:pt idx="464">
                  <c:v>13.36246</c:v>
                </c:pt>
                <c:pt idx="465">
                  <c:v>13.352819999999999</c:v>
                </c:pt>
                <c:pt idx="466">
                  <c:v>13.355259999999999</c:v>
                </c:pt>
                <c:pt idx="467">
                  <c:v>13.38509</c:v>
                </c:pt>
                <c:pt idx="468">
                  <c:v>13.363899999999999</c:v>
                </c:pt>
                <c:pt idx="469">
                  <c:v>13.389569999999999</c:v>
                </c:pt>
                <c:pt idx="470">
                  <c:v>13.4147</c:v>
                </c:pt>
                <c:pt idx="471">
                  <c:v>13.408709999999999</c:v>
                </c:pt>
                <c:pt idx="472">
                  <c:v>13.32907</c:v>
                </c:pt>
                <c:pt idx="473">
                  <c:v>13.42318</c:v>
                </c:pt>
                <c:pt idx="474">
                  <c:v>13.41649</c:v>
                </c:pt>
                <c:pt idx="475">
                  <c:v>13.391299999999999</c:v>
                </c:pt>
                <c:pt idx="476">
                  <c:v>13.421849999999999</c:v>
                </c:pt>
                <c:pt idx="477">
                  <c:v>13.43516</c:v>
                </c:pt>
                <c:pt idx="478">
                  <c:v>13.431750000000001</c:v>
                </c:pt>
                <c:pt idx="479">
                  <c:v>13.322089999999999</c:v>
                </c:pt>
                <c:pt idx="480">
                  <c:v>13.366290000000001</c:v>
                </c:pt>
                <c:pt idx="481">
                  <c:v>14.806340000000001</c:v>
                </c:pt>
                <c:pt idx="482">
                  <c:v>14.7842</c:v>
                </c:pt>
                <c:pt idx="483">
                  <c:v>14.839350000000001</c:v>
                </c:pt>
                <c:pt idx="484">
                  <c:v>14.820360000000001</c:v>
                </c:pt>
                <c:pt idx="485">
                  <c:v>14.754440000000001</c:v>
                </c:pt>
                <c:pt idx="486">
                  <c:v>14.803850000000001</c:v>
                </c:pt>
                <c:pt idx="487">
                  <c:v>14.80355</c:v>
                </c:pt>
                <c:pt idx="488">
                  <c:v>14.76895</c:v>
                </c:pt>
                <c:pt idx="489">
                  <c:v>14.74357</c:v>
                </c:pt>
                <c:pt idx="490">
                  <c:v>14.794729999999999</c:v>
                </c:pt>
                <c:pt idx="491">
                  <c:v>14.78515</c:v>
                </c:pt>
                <c:pt idx="492">
                  <c:v>14.76934</c:v>
                </c:pt>
                <c:pt idx="493">
                  <c:v>14.727270000000001</c:v>
                </c:pt>
                <c:pt idx="494">
                  <c:v>14.81265</c:v>
                </c:pt>
                <c:pt idx="495">
                  <c:v>14.72725</c:v>
                </c:pt>
                <c:pt idx="496">
                  <c:v>14.89592</c:v>
                </c:pt>
                <c:pt idx="497">
                  <c:v>14.83343</c:v>
                </c:pt>
                <c:pt idx="498">
                  <c:v>14.834059999999999</c:v>
                </c:pt>
                <c:pt idx="499">
                  <c:v>14.84258</c:v>
                </c:pt>
                <c:pt idx="500">
                  <c:v>14.834439999999999</c:v>
                </c:pt>
                <c:pt idx="501">
                  <c:v>14.824809999999999</c:v>
                </c:pt>
                <c:pt idx="502">
                  <c:v>14.875070000000001</c:v>
                </c:pt>
                <c:pt idx="503">
                  <c:v>14.800730000000001</c:v>
                </c:pt>
                <c:pt idx="504">
                  <c:v>14.8165</c:v>
                </c:pt>
                <c:pt idx="505">
                  <c:v>14.769970000000001</c:v>
                </c:pt>
                <c:pt idx="506">
                  <c:v>14.817729999999999</c:v>
                </c:pt>
                <c:pt idx="507">
                  <c:v>14.76684</c:v>
                </c:pt>
                <c:pt idx="508">
                  <c:v>14.789250000000001</c:v>
                </c:pt>
                <c:pt idx="509">
                  <c:v>14.774609999999999</c:v>
                </c:pt>
                <c:pt idx="510">
                  <c:v>14.81757</c:v>
                </c:pt>
                <c:pt idx="511">
                  <c:v>14.83825</c:v>
                </c:pt>
                <c:pt idx="512">
                  <c:v>14.866010000000001</c:v>
                </c:pt>
                <c:pt idx="513">
                  <c:v>14.796429999999999</c:v>
                </c:pt>
                <c:pt idx="514">
                  <c:v>14.839969999999999</c:v>
                </c:pt>
                <c:pt idx="515">
                  <c:v>14.791550000000001</c:v>
                </c:pt>
                <c:pt idx="516">
                  <c:v>14.83145</c:v>
                </c:pt>
                <c:pt idx="517">
                  <c:v>14.932</c:v>
                </c:pt>
                <c:pt idx="518">
                  <c:v>14.864190000000001</c:v>
                </c:pt>
                <c:pt idx="519">
                  <c:v>14.829409999999999</c:v>
                </c:pt>
                <c:pt idx="520">
                  <c:v>14.87825</c:v>
                </c:pt>
                <c:pt idx="521">
                  <c:v>14.849350000000001</c:v>
                </c:pt>
                <c:pt idx="522">
                  <c:v>16.24785</c:v>
                </c:pt>
                <c:pt idx="523">
                  <c:v>16.26229</c:v>
                </c:pt>
                <c:pt idx="524">
                  <c:v>16.207460000000001</c:v>
                </c:pt>
                <c:pt idx="525">
                  <c:v>16.204499999999999</c:v>
                </c:pt>
                <c:pt idx="526">
                  <c:v>16.19509</c:v>
                </c:pt>
                <c:pt idx="527">
                  <c:v>16.207260000000002</c:v>
                </c:pt>
                <c:pt idx="528">
                  <c:v>16.17925</c:v>
                </c:pt>
                <c:pt idx="529">
                  <c:v>16.131260000000001</c:v>
                </c:pt>
                <c:pt idx="530">
                  <c:v>16.21285</c:v>
                </c:pt>
                <c:pt idx="531">
                  <c:v>16.217350000000003</c:v>
                </c:pt>
                <c:pt idx="532">
                  <c:v>16.211120000000001</c:v>
                </c:pt>
                <c:pt idx="533">
                  <c:v>16.176539999999999</c:v>
                </c:pt>
                <c:pt idx="534">
                  <c:v>16.258229999999998</c:v>
                </c:pt>
                <c:pt idx="535">
                  <c:v>16.180900000000001</c:v>
                </c:pt>
                <c:pt idx="536">
                  <c:v>16.162800000000001</c:v>
                </c:pt>
                <c:pt idx="537">
                  <c:v>16.147970000000001</c:v>
                </c:pt>
                <c:pt idx="538">
                  <c:v>16.15607</c:v>
                </c:pt>
                <c:pt idx="539">
                  <c:v>16.17022</c:v>
                </c:pt>
                <c:pt idx="540">
                  <c:v>16.088819999999998</c:v>
                </c:pt>
                <c:pt idx="541">
                  <c:v>16.163349999999998</c:v>
                </c:pt>
                <c:pt idx="542">
                  <c:v>16.196149999999999</c:v>
                </c:pt>
                <c:pt idx="543">
                  <c:v>16.233270000000001</c:v>
                </c:pt>
                <c:pt idx="544">
                  <c:v>16.214939999999999</c:v>
                </c:pt>
                <c:pt idx="545">
                  <c:v>16.20074</c:v>
                </c:pt>
                <c:pt idx="546">
                  <c:v>16.2285</c:v>
                </c:pt>
                <c:pt idx="547">
                  <c:v>16.232560000000003</c:v>
                </c:pt>
                <c:pt idx="548">
                  <c:v>16.164709999999999</c:v>
                </c:pt>
                <c:pt idx="549">
                  <c:v>16.183599999999998</c:v>
                </c:pt>
                <c:pt idx="550">
                  <c:v>16.159410000000001</c:v>
                </c:pt>
                <c:pt idx="551">
                  <c:v>16.18685</c:v>
                </c:pt>
                <c:pt idx="552">
                  <c:v>16.171240000000001</c:v>
                </c:pt>
                <c:pt idx="553">
                  <c:v>16.14284</c:v>
                </c:pt>
                <c:pt idx="554">
                  <c:v>16.215530000000001</c:v>
                </c:pt>
                <c:pt idx="555">
                  <c:v>17.540330000000001</c:v>
                </c:pt>
                <c:pt idx="556">
                  <c:v>17.49156</c:v>
                </c:pt>
                <c:pt idx="557">
                  <c:v>17.50929</c:v>
                </c:pt>
                <c:pt idx="558">
                  <c:v>17.53811</c:v>
                </c:pt>
                <c:pt idx="559">
                  <c:v>17.53069</c:v>
                </c:pt>
                <c:pt idx="560">
                  <c:v>17.531239999999997</c:v>
                </c:pt>
                <c:pt idx="561">
                  <c:v>17.595500000000001</c:v>
                </c:pt>
                <c:pt idx="562">
                  <c:v>17.598229999999997</c:v>
                </c:pt>
                <c:pt idx="563">
                  <c:v>17.55462</c:v>
                </c:pt>
                <c:pt idx="564">
                  <c:v>17.478950000000001</c:v>
                </c:pt>
                <c:pt idx="565">
                  <c:v>17.555709999999998</c:v>
                </c:pt>
                <c:pt idx="566">
                  <c:v>17.604839999999999</c:v>
                </c:pt>
                <c:pt idx="567">
                  <c:v>17.469449999999998</c:v>
                </c:pt>
                <c:pt idx="568">
                  <c:v>17.476129999999998</c:v>
                </c:pt>
                <c:pt idx="569">
                  <c:v>17.610710000000001</c:v>
                </c:pt>
                <c:pt idx="570">
                  <c:v>17.578389999999999</c:v>
                </c:pt>
                <c:pt idx="571">
                  <c:v>17.589960000000001</c:v>
                </c:pt>
                <c:pt idx="572">
                  <c:v>17.512129999999999</c:v>
                </c:pt>
                <c:pt idx="573">
                  <c:v>17.592409999999997</c:v>
                </c:pt>
                <c:pt idx="574">
                  <c:v>17.583849999999998</c:v>
                </c:pt>
                <c:pt idx="575">
                  <c:v>17.613570000000003</c:v>
                </c:pt>
                <c:pt idx="576">
                  <c:v>17.60286</c:v>
                </c:pt>
                <c:pt idx="577">
                  <c:v>17.566680000000002</c:v>
                </c:pt>
                <c:pt idx="578">
                  <c:v>17.62518</c:v>
                </c:pt>
                <c:pt idx="579">
                  <c:v>17.537520000000001</c:v>
                </c:pt>
                <c:pt idx="580">
                  <c:v>17.564120000000003</c:v>
                </c:pt>
                <c:pt idx="581">
                  <c:v>17.630410000000001</c:v>
                </c:pt>
                <c:pt idx="582">
                  <c:v>17.599330000000002</c:v>
                </c:pt>
                <c:pt idx="583">
                  <c:v>17.577440000000003</c:v>
                </c:pt>
                <c:pt idx="584">
                  <c:v>17.556789999999999</c:v>
                </c:pt>
                <c:pt idx="585">
                  <c:v>17.50911</c:v>
                </c:pt>
                <c:pt idx="586">
                  <c:v>17.586019999999998</c:v>
                </c:pt>
                <c:pt idx="587">
                  <c:v>17.563140000000001</c:v>
                </c:pt>
                <c:pt idx="588">
                  <c:v>17.57178</c:v>
                </c:pt>
                <c:pt idx="589">
                  <c:v>17.487100000000002</c:v>
                </c:pt>
                <c:pt idx="590">
                  <c:v>17.55808</c:v>
                </c:pt>
                <c:pt idx="591">
                  <c:v>18.952440000000003</c:v>
                </c:pt>
                <c:pt idx="592">
                  <c:v>18.874969999999998</c:v>
                </c:pt>
                <c:pt idx="593">
                  <c:v>18.933440000000001</c:v>
                </c:pt>
                <c:pt idx="594">
                  <c:v>18.971080000000001</c:v>
                </c:pt>
                <c:pt idx="595">
                  <c:v>18.9862</c:v>
                </c:pt>
                <c:pt idx="596">
                  <c:v>18.94097</c:v>
                </c:pt>
                <c:pt idx="597">
                  <c:v>18.933700000000002</c:v>
                </c:pt>
                <c:pt idx="598">
                  <c:v>18.971339999999998</c:v>
                </c:pt>
                <c:pt idx="599">
                  <c:v>18.986409999999999</c:v>
                </c:pt>
                <c:pt idx="600">
                  <c:v>18.93779</c:v>
                </c:pt>
                <c:pt idx="601">
                  <c:v>18.997</c:v>
                </c:pt>
                <c:pt idx="602">
                  <c:v>18.992090000000001</c:v>
                </c:pt>
                <c:pt idx="603">
                  <c:v>18.935130000000001</c:v>
                </c:pt>
                <c:pt idx="604">
                  <c:v>19.045280000000002</c:v>
                </c:pt>
                <c:pt idx="605">
                  <c:v>19.026160000000001</c:v>
                </c:pt>
                <c:pt idx="606">
                  <c:v>19.063010000000002</c:v>
                </c:pt>
                <c:pt idx="607">
                  <c:v>19.081610000000001</c:v>
                </c:pt>
                <c:pt idx="608">
                  <c:v>19.017599999999998</c:v>
                </c:pt>
                <c:pt idx="609">
                  <c:v>19.099810000000002</c:v>
                </c:pt>
                <c:pt idx="610">
                  <c:v>19.078760000000003</c:v>
                </c:pt>
                <c:pt idx="611">
                  <c:v>19.141009999999998</c:v>
                </c:pt>
                <c:pt idx="612">
                  <c:v>19.141910000000003</c:v>
                </c:pt>
                <c:pt idx="613">
                  <c:v>19.105969999999999</c:v>
                </c:pt>
                <c:pt idx="614">
                  <c:v>19.034000000000002</c:v>
                </c:pt>
                <c:pt idx="615">
                  <c:v>19.106010000000001</c:v>
                </c:pt>
                <c:pt idx="616">
                  <c:v>19.05367</c:v>
                </c:pt>
                <c:pt idx="617">
                  <c:v>19.108540000000001</c:v>
                </c:pt>
                <c:pt idx="618">
                  <c:v>19.195489999999999</c:v>
                </c:pt>
                <c:pt idx="619">
                  <c:v>19.106859999999998</c:v>
                </c:pt>
                <c:pt idx="620">
                  <c:v>19.154350000000001</c:v>
                </c:pt>
                <c:pt idx="621">
                  <c:v>19.04935</c:v>
                </c:pt>
                <c:pt idx="622">
                  <c:v>19.178940000000001</c:v>
                </c:pt>
                <c:pt idx="623">
                  <c:v>19.10839</c:v>
                </c:pt>
                <c:pt idx="624">
                  <c:v>19.198720000000002</c:v>
                </c:pt>
                <c:pt idx="625">
                  <c:v>19.220579999999998</c:v>
                </c:pt>
                <c:pt idx="626">
                  <c:v>19.196719999999999</c:v>
                </c:pt>
                <c:pt idx="627">
                  <c:v>19.082340000000002</c:v>
                </c:pt>
                <c:pt idx="628">
                  <c:v>19.216239999999999</c:v>
                </c:pt>
                <c:pt idx="629">
                  <c:v>19.14019</c:v>
                </c:pt>
                <c:pt idx="630">
                  <c:v>19.239730000000002</c:v>
                </c:pt>
                <c:pt idx="631">
                  <c:v>19.200340000000001</c:v>
                </c:pt>
                <c:pt idx="632">
                  <c:v>19.174400000000002</c:v>
                </c:pt>
                <c:pt idx="633">
                  <c:v>19.201319999999999</c:v>
                </c:pt>
                <c:pt idx="634">
                  <c:v>19.121570000000002</c:v>
                </c:pt>
                <c:pt idx="635">
                  <c:v>19.163740000000001</c:v>
                </c:pt>
                <c:pt idx="636">
                  <c:v>19.150320000000001</c:v>
                </c:pt>
                <c:pt idx="637">
                  <c:v>19.232249999999997</c:v>
                </c:pt>
                <c:pt idx="638">
                  <c:v>19.24569</c:v>
                </c:pt>
                <c:pt idx="639">
                  <c:v>19.124950000000002</c:v>
                </c:pt>
                <c:pt idx="640">
                  <c:v>19.188120000000001</c:v>
                </c:pt>
                <c:pt idx="641">
                  <c:v>19.196920000000002</c:v>
                </c:pt>
                <c:pt idx="642">
                  <c:v>19.24381</c:v>
                </c:pt>
                <c:pt idx="643">
                  <c:v>19.209380000000003</c:v>
                </c:pt>
                <c:pt idx="644">
                  <c:v>19.190350000000002</c:v>
                </c:pt>
                <c:pt idx="645">
                  <c:v>19.184069999999998</c:v>
                </c:pt>
                <c:pt idx="646">
                  <c:v>19.2058</c:v>
                </c:pt>
                <c:pt idx="647">
                  <c:v>19.15372</c:v>
                </c:pt>
                <c:pt idx="648">
                  <c:v>19.17276</c:v>
                </c:pt>
                <c:pt idx="649">
                  <c:v>19.16948</c:v>
                </c:pt>
                <c:pt idx="650">
                  <c:v>19.214500000000001</c:v>
                </c:pt>
                <c:pt idx="651">
                  <c:v>19.214679999999998</c:v>
                </c:pt>
                <c:pt idx="652">
                  <c:v>19.243660000000002</c:v>
                </c:pt>
                <c:pt idx="653">
                  <c:v>19.222999999999999</c:v>
                </c:pt>
                <c:pt idx="654">
                  <c:v>19.11693</c:v>
                </c:pt>
                <c:pt idx="655">
                  <c:v>19.190619999999999</c:v>
                </c:pt>
                <c:pt idx="656">
                  <c:v>19.242179999999998</c:v>
                </c:pt>
                <c:pt idx="657">
                  <c:v>19.313950000000002</c:v>
                </c:pt>
                <c:pt idx="658">
                  <c:v>18.889320000000001</c:v>
                </c:pt>
                <c:pt idx="659">
                  <c:v>19.18778</c:v>
                </c:pt>
                <c:pt idx="660">
                  <c:v>19.21585</c:v>
                </c:pt>
                <c:pt idx="661">
                  <c:v>19.227359999999997</c:v>
                </c:pt>
                <c:pt idx="662">
                  <c:v>20.662990000000001</c:v>
                </c:pt>
                <c:pt idx="663">
                  <c:v>20.655169999999998</c:v>
                </c:pt>
                <c:pt idx="664">
                  <c:v>20.65118</c:v>
                </c:pt>
                <c:pt idx="665">
                  <c:v>20.717040000000001</c:v>
                </c:pt>
                <c:pt idx="666">
                  <c:v>20.635489999999997</c:v>
                </c:pt>
                <c:pt idx="667">
                  <c:v>20.632389999999997</c:v>
                </c:pt>
                <c:pt idx="668">
                  <c:v>20.671760000000003</c:v>
                </c:pt>
                <c:pt idx="669">
                  <c:v>20.638090000000002</c:v>
                </c:pt>
                <c:pt idx="670">
                  <c:v>20.599400000000003</c:v>
                </c:pt>
                <c:pt idx="671">
                  <c:v>20.635050000000003</c:v>
                </c:pt>
                <c:pt idx="672">
                  <c:v>20.612679999999997</c:v>
                </c:pt>
                <c:pt idx="673">
                  <c:v>20.64855</c:v>
                </c:pt>
                <c:pt idx="674">
                  <c:v>20.701730000000001</c:v>
                </c:pt>
                <c:pt idx="675">
                  <c:v>20.727879999999999</c:v>
                </c:pt>
                <c:pt idx="676">
                  <c:v>20.654350000000001</c:v>
                </c:pt>
                <c:pt idx="677">
                  <c:v>20.694960000000002</c:v>
                </c:pt>
                <c:pt idx="678">
                  <c:v>20.62621</c:v>
                </c:pt>
                <c:pt idx="679">
                  <c:v>20.617460000000001</c:v>
                </c:pt>
                <c:pt idx="680">
                  <c:v>20.661470000000001</c:v>
                </c:pt>
                <c:pt idx="681">
                  <c:v>20.671749999999999</c:v>
                </c:pt>
                <c:pt idx="682">
                  <c:v>20.669259999999998</c:v>
                </c:pt>
                <c:pt idx="683">
                  <c:v>20.678979999999999</c:v>
                </c:pt>
                <c:pt idx="684">
                  <c:v>20.63833</c:v>
                </c:pt>
                <c:pt idx="685">
                  <c:v>20.656479999999998</c:v>
                </c:pt>
                <c:pt idx="686">
                  <c:v>20.6617</c:v>
                </c:pt>
                <c:pt idx="687">
                  <c:v>20.688639999999999</c:v>
                </c:pt>
                <c:pt idx="688">
                  <c:v>20.682300000000001</c:v>
                </c:pt>
                <c:pt idx="689">
                  <c:v>20.605700000000002</c:v>
                </c:pt>
                <c:pt idx="690">
                  <c:v>20.7135</c:v>
                </c:pt>
                <c:pt idx="691">
                  <c:v>20.72315</c:v>
                </c:pt>
                <c:pt idx="692">
                  <c:v>20.77965</c:v>
                </c:pt>
                <c:pt idx="693">
                  <c:v>20.727890000000002</c:v>
                </c:pt>
                <c:pt idx="694">
                  <c:v>20.65315</c:v>
                </c:pt>
                <c:pt idx="695">
                  <c:v>20.707160000000002</c:v>
                </c:pt>
                <c:pt idx="696">
                  <c:v>20.644010000000002</c:v>
                </c:pt>
                <c:pt idx="697">
                  <c:v>20.652159999999999</c:v>
                </c:pt>
                <c:pt idx="698">
                  <c:v>20.678979999999999</c:v>
                </c:pt>
                <c:pt idx="699">
                  <c:v>20.637909999999998</c:v>
                </c:pt>
                <c:pt idx="700">
                  <c:v>20.720680000000002</c:v>
                </c:pt>
                <c:pt idx="701">
                  <c:v>20.647549999999999</c:v>
                </c:pt>
                <c:pt idx="702">
                  <c:v>20.660740000000001</c:v>
                </c:pt>
                <c:pt idx="703">
                  <c:v>20.672829999999998</c:v>
                </c:pt>
                <c:pt idx="704">
                  <c:v>20.71481</c:v>
                </c:pt>
                <c:pt idx="705">
                  <c:v>20.648850000000003</c:v>
                </c:pt>
                <c:pt idx="706">
                  <c:v>20.73714</c:v>
                </c:pt>
                <c:pt idx="707">
                  <c:v>22.023959999999999</c:v>
                </c:pt>
                <c:pt idx="708">
                  <c:v>22.060839999999999</c:v>
                </c:pt>
                <c:pt idx="709">
                  <c:v>21.988949999999999</c:v>
                </c:pt>
                <c:pt idx="710">
                  <c:v>22.087240000000001</c:v>
                </c:pt>
                <c:pt idx="711">
                  <c:v>22.132019999999997</c:v>
                </c:pt>
                <c:pt idx="712">
                  <c:v>22.05442</c:v>
                </c:pt>
                <c:pt idx="713">
                  <c:v>22.05003</c:v>
                </c:pt>
                <c:pt idx="714">
                  <c:v>22.08689</c:v>
                </c:pt>
                <c:pt idx="715">
                  <c:v>22.095880000000001</c:v>
                </c:pt>
                <c:pt idx="716">
                  <c:v>22.094239999999999</c:v>
                </c:pt>
                <c:pt idx="717">
                  <c:v>22.10511</c:v>
                </c:pt>
                <c:pt idx="718">
                  <c:v>22.0793</c:v>
                </c:pt>
                <c:pt idx="719">
                  <c:v>22.037089999999999</c:v>
                </c:pt>
                <c:pt idx="720">
                  <c:v>22.098179999999999</c:v>
                </c:pt>
                <c:pt idx="721">
                  <c:v>22.05143</c:v>
                </c:pt>
                <c:pt idx="722">
                  <c:v>22.076090000000001</c:v>
                </c:pt>
                <c:pt idx="723">
                  <c:v>22.094650000000001</c:v>
                </c:pt>
                <c:pt idx="724">
                  <c:v>22.082840000000001</c:v>
                </c:pt>
                <c:pt idx="725">
                  <c:v>22.06493</c:v>
                </c:pt>
                <c:pt idx="726">
                  <c:v>22.068550000000002</c:v>
                </c:pt>
                <c:pt idx="727">
                  <c:v>22.054220000000001</c:v>
                </c:pt>
                <c:pt idx="728">
                  <c:v>22.097430000000003</c:v>
                </c:pt>
                <c:pt idx="729">
                  <c:v>22.018530000000002</c:v>
                </c:pt>
                <c:pt idx="730">
                  <c:v>22.109349999999999</c:v>
                </c:pt>
                <c:pt idx="731">
                  <c:v>22.106439999999999</c:v>
                </c:pt>
                <c:pt idx="732">
                  <c:v>22.083090000000002</c:v>
                </c:pt>
                <c:pt idx="733">
                  <c:v>22.091089999999998</c:v>
                </c:pt>
                <c:pt idx="734">
                  <c:v>22.075580000000002</c:v>
                </c:pt>
                <c:pt idx="735">
                  <c:v>22.142320000000002</c:v>
                </c:pt>
                <c:pt idx="736">
                  <c:v>22.073879999999999</c:v>
                </c:pt>
                <c:pt idx="737">
                  <c:v>22.069209999999998</c:v>
                </c:pt>
                <c:pt idx="738">
                  <c:v>22.025919999999999</c:v>
                </c:pt>
                <c:pt idx="739">
                  <c:v>22.01662</c:v>
                </c:pt>
                <c:pt idx="740">
                  <c:v>22.019930000000002</c:v>
                </c:pt>
                <c:pt idx="741">
                  <c:v>22.099600000000002</c:v>
                </c:pt>
                <c:pt idx="742">
                  <c:v>22.105139999999999</c:v>
                </c:pt>
                <c:pt idx="743">
                  <c:v>22.027820000000002</c:v>
                </c:pt>
                <c:pt idx="744">
                  <c:v>23.461369999999999</c:v>
                </c:pt>
                <c:pt idx="745">
                  <c:v>23.438860000000002</c:v>
                </c:pt>
                <c:pt idx="746">
                  <c:v>23.420729999999999</c:v>
                </c:pt>
                <c:pt idx="747">
                  <c:v>23.20909</c:v>
                </c:pt>
                <c:pt idx="748">
                  <c:v>23.532989999999998</c:v>
                </c:pt>
                <c:pt idx="749">
                  <c:v>23.444979999999997</c:v>
                </c:pt>
                <c:pt idx="750">
                  <c:v>23.470889999999997</c:v>
                </c:pt>
                <c:pt idx="751">
                  <c:v>23.40512</c:v>
                </c:pt>
                <c:pt idx="752">
                  <c:v>23.49136</c:v>
                </c:pt>
                <c:pt idx="753">
                  <c:v>23.470669999999998</c:v>
                </c:pt>
                <c:pt idx="754">
                  <c:v>23.524899999999999</c:v>
                </c:pt>
                <c:pt idx="755">
                  <c:v>23.492249999999999</c:v>
                </c:pt>
                <c:pt idx="756">
                  <c:v>23.490569999999998</c:v>
                </c:pt>
                <c:pt idx="757">
                  <c:v>23.519740000000002</c:v>
                </c:pt>
                <c:pt idx="758">
                  <c:v>23.518789999999999</c:v>
                </c:pt>
                <c:pt idx="759">
                  <c:v>23.523630000000001</c:v>
                </c:pt>
                <c:pt idx="760">
                  <c:v>23.44875</c:v>
                </c:pt>
                <c:pt idx="761">
                  <c:v>23.541779999999999</c:v>
                </c:pt>
                <c:pt idx="762">
                  <c:v>23.46077</c:v>
                </c:pt>
                <c:pt idx="763">
                  <c:v>23.50216</c:v>
                </c:pt>
                <c:pt idx="764">
                  <c:v>23.500599999999999</c:v>
                </c:pt>
                <c:pt idx="765">
                  <c:v>23.489889999999999</c:v>
                </c:pt>
                <c:pt idx="766">
                  <c:v>23.54635</c:v>
                </c:pt>
                <c:pt idx="767">
                  <c:v>23.500430000000001</c:v>
                </c:pt>
                <c:pt idx="768">
                  <c:v>23.55048</c:v>
                </c:pt>
                <c:pt idx="769">
                  <c:v>23.506509999999999</c:v>
                </c:pt>
                <c:pt idx="770">
                  <c:v>23.504649999999998</c:v>
                </c:pt>
                <c:pt idx="771">
                  <c:v>23.49004</c:v>
                </c:pt>
                <c:pt idx="772">
                  <c:v>23.577059999999999</c:v>
                </c:pt>
                <c:pt idx="773">
                  <c:v>23.47109</c:v>
                </c:pt>
                <c:pt idx="774">
                  <c:v>23.488109999999999</c:v>
                </c:pt>
                <c:pt idx="775">
                  <c:v>23.517659999999999</c:v>
                </c:pt>
                <c:pt idx="776">
                  <c:v>23.534140000000001</c:v>
                </c:pt>
                <c:pt idx="777">
                  <c:v>23.613030000000002</c:v>
                </c:pt>
                <c:pt idx="778">
                  <c:v>23.546299999999999</c:v>
                </c:pt>
                <c:pt idx="779">
                  <c:v>23.521459999999998</c:v>
                </c:pt>
                <c:pt idx="780">
                  <c:v>23.52983</c:v>
                </c:pt>
                <c:pt idx="781">
                  <c:v>23.512609999999999</c:v>
                </c:pt>
                <c:pt idx="782">
                  <c:v>23.566839999999999</c:v>
                </c:pt>
                <c:pt idx="783">
                  <c:v>24.893930000000001</c:v>
                </c:pt>
                <c:pt idx="784">
                  <c:v>24.904910000000001</c:v>
                </c:pt>
                <c:pt idx="785">
                  <c:v>24.957230000000003</c:v>
                </c:pt>
                <c:pt idx="786">
                  <c:v>24.94847</c:v>
                </c:pt>
                <c:pt idx="787">
                  <c:v>24.960570000000001</c:v>
                </c:pt>
                <c:pt idx="788">
                  <c:v>25.002370000000003</c:v>
                </c:pt>
                <c:pt idx="789">
                  <c:v>24.953340000000001</c:v>
                </c:pt>
                <c:pt idx="790">
                  <c:v>24.945119999999999</c:v>
                </c:pt>
                <c:pt idx="791">
                  <c:v>24.86523</c:v>
                </c:pt>
                <c:pt idx="792">
                  <c:v>24.941580000000002</c:v>
                </c:pt>
                <c:pt idx="793">
                  <c:v>24.877189999999999</c:v>
                </c:pt>
                <c:pt idx="794">
                  <c:v>24.95308</c:v>
                </c:pt>
                <c:pt idx="795">
                  <c:v>24.923570000000002</c:v>
                </c:pt>
                <c:pt idx="796">
                  <c:v>24.887969999999999</c:v>
                </c:pt>
                <c:pt idx="797">
                  <c:v>24.929970000000001</c:v>
                </c:pt>
                <c:pt idx="798">
                  <c:v>24.904309999999999</c:v>
                </c:pt>
                <c:pt idx="799">
                  <c:v>25.04064</c:v>
                </c:pt>
                <c:pt idx="800">
                  <c:v>24.952809999999999</c:v>
                </c:pt>
                <c:pt idx="801">
                  <c:v>24.946950000000001</c:v>
                </c:pt>
                <c:pt idx="802">
                  <c:v>24.956589999999998</c:v>
                </c:pt>
                <c:pt idx="803">
                  <c:v>24.9254</c:v>
                </c:pt>
                <c:pt idx="804">
                  <c:v>24.939150000000001</c:v>
                </c:pt>
                <c:pt idx="805">
                  <c:v>24.96133</c:v>
                </c:pt>
                <c:pt idx="806">
                  <c:v>24.918849999999999</c:v>
                </c:pt>
                <c:pt idx="807">
                  <c:v>24.87622</c:v>
                </c:pt>
                <c:pt idx="808">
                  <c:v>24.96799</c:v>
                </c:pt>
                <c:pt idx="809">
                  <c:v>24.950880000000002</c:v>
                </c:pt>
                <c:pt idx="810">
                  <c:v>24.92277</c:v>
                </c:pt>
                <c:pt idx="811">
                  <c:v>24.921200000000002</c:v>
                </c:pt>
                <c:pt idx="812">
                  <c:v>24.969010000000001</c:v>
                </c:pt>
                <c:pt idx="813">
                  <c:v>24.953189999999999</c:v>
                </c:pt>
                <c:pt idx="814">
                  <c:v>24.90729</c:v>
                </c:pt>
                <c:pt idx="815">
                  <c:v>24.943069999999999</c:v>
                </c:pt>
                <c:pt idx="816">
                  <c:v>24.869960000000003</c:v>
                </c:pt>
                <c:pt idx="817">
                  <c:v>24.850849999999998</c:v>
                </c:pt>
                <c:pt idx="818">
                  <c:v>24.917899999999999</c:v>
                </c:pt>
                <c:pt idx="819">
                  <c:v>24.90448</c:v>
                </c:pt>
                <c:pt idx="820">
                  <c:v>24.90795</c:v>
                </c:pt>
                <c:pt idx="821">
                  <c:v>24.92023</c:v>
                </c:pt>
                <c:pt idx="822">
                  <c:v>24.918839999999999</c:v>
                </c:pt>
                <c:pt idx="823">
                  <c:v>24.869070000000001</c:v>
                </c:pt>
                <c:pt idx="824">
                  <c:v>24.891739999999999</c:v>
                </c:pt>
                <c:pt idx="825">
                  <c:v>24.889389999999999</c:v>
                </c:pt>
                <c:pt idx="826">
                  <c:v>24.940099999999997</c:v>
                </c:pt>
                <c:pt idx="827">
                  <c:v>24.971770000000003</c:v>
                </c:pt>
                <c:pt idx="828">
                  <c:v>24.929779999999997</c:v>
                </c:pt>
                <c:pt idx="829">
                  <c:v>24.942149999999998</c:v>
                </c:pt>
                <c:pt idx="830">
                  <c:v>24.922279999999997</c:v>
                </c:pt>
                <c:pt idx="831">
                  <c:v>26.34121</c:v>
                </c:pt>
                <c:pt idx="832">
                  <c:v>26.43252</c:v>
                </c:pt>
                <c:pt idx="833">
                  <c:v>26.355090000000001</c:v>
                </c:pt>
                <c:pt idx="834">
                  <c:v>26.362859999999998</c:v>
                </c:pt>
                <c:pt idx="835">
                  <c:v>26.377739999999999</c:v>
                </c:pt>
                <c:pt idx="836">
                  <c:v>26.467180000000003</c:v>
                </c:pt>
                <c:pt idx="837">
                  <c:v>26.411249999999999</c:v>
                </c:pt>
                <c:pt idx="838">
                  <c:v>26.408519999999999</c:v>
                </c:pt>
                <c:pt idx="839">
                  <c:v>26.461379999999998</c:v>
                </c:pt>
                <c:pt idx="840">
                  <c:v>26.456779999999998</c:v>
                </c:pt>
                <c:pt idx="841">
                  <c:v>26.475659999999998</c:v>
                </c:pt>
                <c:pt idx="842">
                  <c:v>26.455279999999998</c:v>
                </c:pt>
                <c:pt idx="843">
                  <c:v>26.450389999999999</c:v>
                </c:pt>
                <c:pt idx="844">
                  <c:v>26.452010000000001</c:v>
                </c:pt>
                <c:pt idx="845">
                  <c:v>26.430060000000001</c:v>
                </c:pt>
                <c:pt idx="846">
                  <c:v>26.44303</c:v>
                </c:pt>
                <c:pt idx="847">
                  <c:v>26.475059999999999</c:v>
                </c:pt>
                <c:pt idx="848">
                  <c:v>26.407319999999999</c:v>
                </c:pt>
                <c:pt idx="849">
                  <c:v>26.40992</c:v>
                </c:pt>
                <c:pt idx="850">
                  <c:v>26.450150000000001</c:v>
                </c:pt>
                <c:pt idx="851">
                  <c:v>26.421219999999998</c:v>
                </c:pt>
                <c:pt idx="852">
                  <c:v>26.447289999999999</c:v>
                </c:pt>
                <c:pt idx="853">
                  <c:v>26.466950000000001</c:v>
                </c:pt>
                <c:pt idx="854">
                  <c:v>26.451370000000001</c:v>
                </c:pt>
                <c:pt idx="855">
                  <c:v>26.494449999999997</c:v>
                </c:pt>
                <c:pt idx="856">
                  <c:v>26.445879999999999</c:v>
                </c:pt>
                <c:pt idx="857">
                  <c:v>26.476130000000001</c:v>
                </c:pt>
                <c:pt idx="858">
                  <c:v>26.48546</c:v>
                </c:pt>
                <c:pt idx="859">
                  <c:v>26.44069</c:v>
                </c:pt>
                <c:pt idx="860">
                  <c:v>26.480340000000002</c:v>
                </c:pt>
                <c:pt idx="861">
                  <c:v>26.506509999999999</c:v>
                </c:pt>
                <c:pt idx="862">
                  <c:v>26.436260000000001</c:v>
                </c:pt>
                <c:pt idx="863">
                  <c:v>26.446640000000002</c:v>
                </c:pt>
                <c:pt idx="864">
                  <c:v>27.730609999999999</c:v>
                </c:pt>
                <c:pt idx="865">
                  <c:v>27.819929999999999</c:v>
                </c:pt>
                <c:pt idx="866">
                  <c:v>27.705179999999999</c:v>
                </c:pt>
                <c:pt idx="867">
                  <c:v>27.77797</c:v>
                </c:pt>
                <c:pt idx="868">
                  <c:v>27.730640000000001</c:v>
                </c:pt>
                <c:pt idx="869">
                  <c:v>27.750609999999998</c:v>
                </c:pt>
                <c:pt idx="870">
                  <c:v>27.75384</c:v>
                </c:pt>
                <c:pt idx="871">
                  <c:v>27.7761</c:v>
                </c:pt>
                <c:pt idx="872">
                  <c:v>27.770899999999997</c:v>
                </c:pt>
                <c:pt idx="873">
                  <c:v>27.768000000000001</c:v>
                </c:pt>
                <c:pt idx="874">
                  <c:v>27.807700000000001</c:v>
                </c:pt>
                <c:pt idx="875">
                  <c:v>27.78895</c:v>
                </c:pt>
                <c:pt idx="876">
                  <c:v>27.719860000000001</c:v>
                </c:pt>
                <c:pt idx="877">
                  <c:v>27.790319999999998</c:v>
                </c:pt>
                <c:pt idx="878">
                  <c:v>27.67756</c:v>
                </c:pt>
                <c:pt idx="879">
                  <c:v>27.751479999999997</c:v>
                </c:pt>
                <c:pt idx="880">
                  <c:v>27.707229999999999</c:v>
                </c:pt>
                <c:pt idx="881">
                  <c:v>27.71848</c:v>
                </c:pt>
                <c:pt idx="882">
                  <c:v>27.81767</c:v>
                </c:pt>
                <c:pt idx="883">
                  <c:v>27.77355</c:v>
                </c:pt>
                <c:pt idx="884">
                  <c:v>27.69904</c:v>
                </c:pt>
                <c:pt idx="885">
                  <c:v>27.807880000000001</c:v>
                </c:pt>
                <c:pt idx="886">
                  <c:v>27.750489999999999</c:v>
                </c:pt>
                <c:pt idx="887">
                  <c:v>27.82807</c:v>
                </c:pt>
                <c:pt idx="888">
                  <c:v>27.782160000000001</c:v>
                </c:pt>
                <c:pt idx="889">
                  <c:v>27.757539999999999</c:v>
                </c:pt>
                <c:pt idx="890">
                  <c:v>27.807089999999999</c:v>
                </c:pt>
                <c:pt idx="891">
                  <c:v>27.773849999999999</c:v>
                </c:pt>
                <c:pt idx="892">
                  <c:v>27.770690000000002</c:v>
                </c:pt>
                <c:pt idx="893">
                  <c:v>27.797879999999999</c:v>
                </c:pt>
                <c:pt idx="894">
                  <c:v>27.789580000000001</c:v>
                </c:pt>
                <c:pt idx="895">
                  <c:v>27.79072</c:v>
                </c:pt>
                <c:pt idx="896">
                  <c:v>27.84441</c:v>
                </c:pt>
                <c:pt idx="897">
                  <c:v>27.843620000000001</c:v>
                </c:pt>
                <c:pt idx="898">
                  <c:v>27.80585</c:v>
                </c:pt>
                <c:pt idx="899">
                  <c:v>27.860209999999999</c:v>
                </c:pt>
                <c:pt idx="900">
                  <c:v>27.864229999999999</c:v>
                </c:pt>
                <c:pt idx="901">
                  <c:v>27.826640000000001</c:v>
                </c:pt>
                <c:pt idx="902">
                  <c:v>27.85782</c:v>
                </c:pt>
                <c:pt idx="903">
                  <c:v>27.848870000000002</c:v>
                </c:pt>
                <c:pt idx="904">
                  <c:v>27.813359999999999</c:v>
                </c:pt>
              </c:numCache>
            </c:numRef>
          </c:yVal>
          <c:smooth val="0"/>
          <c:extLst>
            <c:ext xmlns:c16="http://schemas.microsoft.com/office/drawing/2014/chart" uri="{C3380CC4-5D6E-409C-BE32-E72D297353CC}">
              <c16:uniqueId val="{00000000-16A1-4414-8D73-3DE75EFEE455}"/>
            </c:ext>
          </c:extLst>
        </c:ser>
        <c:dLbls>
          <c:showLegendKey val="0"/>
          <c:showVal val="0"/>
          <c:showCatName val="0"/>
          <c:showSerName val="0"/>
          <c:showPercent val="0"/>
          <c:showBubbleSize val="0"/>
        </c:dLbls>
        <c:axId val="434590768"/>
        <c:axId val="434591752"/>
      </c:scatterChart>
      <c:valAx>
        <c:axId val="4345907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434591752"/>
        <c:crosses val="autoZero"/>
        <c:crossBetween val="midCat"/>
      </c:valAx>
      <c:valAx>
        <c:axId val="434591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43459076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pl-PL"/>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96784776902887E-2"/>
          <c:y val="2.1130626142653357E-2"/>
          <c:w val="0.95347490157480319"/>
          <c:h val="0.96831843021682562"/>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rgbClr val="FF0000"/>
                </a:solidFill>
                <a:prstDash val="sysDot"/>
              </a:ln>
              <a:effectLst/>
            </c:spPr>
            <c:trendlineType val="linear"/>
            <c:dispRSqr val="0"/>
            <c:dispEq val="0"/>
          </c:trendline>
          <c:xVal>
            <c:numRef>
              <c:f>'sensowne pomiary (2)'!$K$2:$K$22</c:f>
              <c:numCache>
                <c:formatCode>General</c:formatCode>
                <c:ptCount val="21"/>
                <c:pt idx="0">
                  <c:v>8.1930140918666191E-4</c:v>
                </c:pt>
                <c:pt idx="1">
                  <c:v>0.10050000000000001</c:v>
                </c:pt>
                <c:pt idx="2">
                  <c:v>0.20049999999999987</c:v>
                </c:pt>
                <c:pt idx="3">
                  <c:v>0.3</c:v>
                </c:pt>
                <c:pt idx="4">
                  <c:v>0.39995240788302383</c:v>
                </c:pt>
                <c:pt idx="5">
                  <c:v>0.49950000000000028</c:v>
                </c:pt>
                <c:pt idx="6">
                  <c:v>0.59950000000000014</c:v>
                </c:pt>
                <c:pt idx="7">
                  <c:v>0.69916282995500967</c:v>
                </c:pt>
                <c:pt idx="8">
                  <c:v>0.79900000000000004</c:v>
                </c:pt>
                <c:pt idx="9">
                  <c:v>0.89899091157303068</c:v>
                </c:pt>
                <c:pt idx="10">
                  <c:v>0.99849999999999983</c:v>
                </c:pt>
                <c:pt idx="11">
                  <c:v>1.0985000000000003</c:v>
                </c:pt>
                <c:pt idx="12">
                  <c:v>1.1984999999999995</c:v>
                </c:pt>
                <c:pt idx="13">
                  <c:v>1.2979999999999996</c:v>
                </c:pt>
                <c:pt idx="14">
                  <c:v>1.3980140869547568</c:v>
                </c:pt>
                <c:pt idx="15">
                  <c:v>1.4982444652918889</c:v>
                </c:pt>
                <c:pt idx="16">
                  <c:v>1.5984729769714934</c:v>
                </c:pt>
                <c:pt idx="17">
                  <c:v>1.6980128223519972</c:v>
                </c:pt>
                <c:pt idx="18">
                  <c:v>1.7979999999999996</c:v>
                </c:pt>
                <c:pt idx="19">
                  <c:v>1.8975000000000006</c:v>
                </c:pt>
                <c:pt idx="20">
                  <c:v>1.9974999999999992</c:v>
                </c:pt>
              </c:numCache>
            </c:numRef>
          </c:xVal>
          <c:yVal>
            <c:numRef>
              <c:f>'sensowne pomiary (2)'!$J$2:$J$22</c:f>
              <c:numCache>
                <c:formatCode>General</c:formatCode>
                <c:ptCount val="21"/>
                <c:pt idx="0">
                  <c:v>-0.39285349865487895</c:v>
                </c:pt>
                <c:pt idx="1">
                  <c:v>0.83672751937545187</c:v>
                </c:pt>
                <c:pt idx="2">
                  <c:v>2.2683214090081703</c:v>
                </c:pt>
                <c:pt idx="3">
                  <c:v>3.6164835178200492</c:v>
                </c:pt>
                <c:pt idx="4">
                  <c:v>4.9286709936240909</c:v>
                </c:pt>
                <c:pt idx="5">
                  <c:v>6.3683312157926038</c:v>
                </c:pt>
                <c:pt idx="6">
                  <c:v>7.7682349660905308</c:v>
                </c:pt>
                <c:pt idx="7">
                  <c:v>9.1489977655775849</c:v>
                </c:pt>
                <c:pt idx="8">
                  <c:v>10.561540967130306</c:v>
                </c:pt>
                <c:pt idx="9">
                  <c:v>11.990349714414579</c:v>
                </c:pt>
                <c:pt idx="10">
                  <c:v>13.394656615992067</c:v>
                </c:pt>
                <c:pt idx="11">
                  <c:v>14.813511327552769</c:v>
                </c:pt>
                <c:pt idx="12">
                  <c:v>16.191300621560877</c:v>
                </c:pt>
                <c:pt idx="13">
                  <c:v>17.55814434352672</c:v>
                </c:pt>
                <c:pt idx="14">
                  <c:v>19.118767706884988</c:v>
                </c:pt>
                <c:pt idx="15">
                  <c:v>20.669305655625202</c:v>
                </c:pt>
                <c:pt idx="16">
                  <c:v>22.07161578366971</c:v>
                </c:pt>
                <c:pt idx="17">
                  <c:v>23.495890442875432</c:v>
                </c:pt>
                <c:pt idx="18">
                  <c:v>24.928123521347455</c:v>
                </c:pt>
                <c:pt idx="19">
                  <c:v>26.440106901356231</c:v>
                </c:pt>
                <c:pt idx="20">
                  <c:v>27.781906883457573</c:v>
                </c:pt>
              </c:numCache>
            </c:numRef>
          </c:yVal>
          <c:smooth val="0"/>
          <c:extLst>
            <c:ext xmlns:c16="http://schemas.microsoft.com/office/drawing/2014/chart" uri="{C3380CC4-5D6E-409C-BE32-E72D297353CC}">
              <c16:uniqueId val="{00000000-4230-47CE-9A41-7CE19AEA66F6}"/>
            </c:ext>
          </c:extLst>
        </c:ser>
        <c:dLbls>
          <c:showLegendKey val="0"/>
          <c:showVal val="0"/>
          <c:showCatName val="0"/>
          <c:showSerName val="0"/>
          <c:showPercent val="0"/>
          <c:showBubbleSize val="0"/>
        </c:dLbls>
        <c:axId val="419651040"/>
        <c:axId val="419652024"/>
      </c:scatterChart>
      <c:valAx>
        <c:axId val="4196510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419652024"/>
        <c:crosses val="autoZero"/>
        <c:crossBetween val="midCat"/>
      </c:valAx>
      <c:valAx>
        <c:axId val="4196520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41965104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pl-PL"/>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0.90268</cdr:x>
      <cdr:y>0.75979</cdr:y>
    </cdr:from>
    <cdr:to>
      <cdr:x>0.95982</cdr:x>
      <cdr:y>0.82963</cdr:y>
    </cdr:to>
    <cdr:sp macro="" textlink="">
      <cdr:nvSpPr>
        <cdr:cNvPr id="2" name="TextBox 1"/>
        <cdr:cNvSpPr txBox="1"/>
      </cdr:nvSpPr>
      <cdr:spPr>
        <a:xfrm xmlns:a="http://schemas.openxmlformats.org/drawingml/2006/main">
          <a:off x="11005457" y="5210629"/>
          <a:ext cx="696686" cy="47897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pl-PL" sz="2800" dirty="0"/>
            <a:t>[A]</a:t>
          </a:r>
          <a:endParaRPr lang="en-GB" sz="2800" dirty="0"/>
        </a:p>
      </cdr:txBody>
    </cdr:sp>
  </cdr:relSizeAnchor>
  <cdr:relSizeAnchor xmlns:cdr="http://schemas.openxmlformats.org/drawingml/2006/chartDrawing">
    <cdr:from>
      <cdr:x>0</cdr:x>
      <cdr:y>0</cdr:y>
    </cdr:from>
    <cdr:to>
      <cdr:x>0.0942</cdr:x>
      <cdr:y>0.05324</cdr:y>
    </cdr:to>
    <cdr:sp macro="" textlink="">
      <cdr:nvSpPr>
        <cdr:cNvPr id="3" name="TextBox 2"/>
        <cdr:cNvSpPr txBox="1"/>
      </cdr:nvSpPr>
      <cdr:spPr>
        <a:xfrm xmlns:a="http://schemas.openxmlformats.org/drawingml/2006/main">
          <a:off x="0" y="0"/>
          <a:ext cx="1148443" cy="3651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pl-PL" sz="2400" dirty="0"/>
            <a:t>   [</a:t>
          </a:r>
          <a:r>
            <a:rPr lang="el-GR" sz="2400" dirty="0"/>
            <a:t>μ</a:t>
          </a:r>
          <a:r>
            <a:rPr lang="pl-PL" sz="2400" dirty="0"/>
            <a:t>V]</a:t>
          </a:r>
          <a:endParaRPr lang="en-GB" sz="2400" dirty="0"/>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0.04274</cdr:x>
      <cdr:y>0.03074</cdr:y>
    </cdr:to>
    <cdr:sp macro="" textlink="">
      <cdr:nvSpPr>
        <cdr:cNvPr id="2" name="TextBox 1"/>
        <cdr:cNvSpPr txBox="1"/>
      </cdr:nvSpPr>
      <cdr:spPr>
        <a:xfrm xmlns:a="http://schemas.openxmlformats.org/drawingml/2006/main">
          <a:off x="-145143" y="-246742"/>
          <a:ext cx="508000" cy="203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cdr:x>
      <cdr:y>0.03068</cdr:y>
    </cdr:from>
    <cdr:to>
      <cdr:x>0.07051</cdr:x>
      <cdr:y>0.13421</cdr:y>
    </cdr:to>
    <cdr:sp macro="" textlink="">
      <cdr:nvSpPr>
        <cdr:cNvPr id="3" name="TextBox 2"/>
        <cdr:cNvSpPr txBox="1"/>
      </cdr:nvSpPr>
      <cdr:spPr>
        <a:xfrm xmlns:a="http://schemas.openxmlformats.org/drawingml/2006/main">
          <a:off x="0" y="202860"/>
          <a:ext cx="838200" cy="68443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pl-PL" sz="2400" dirty="0"/>
            <a:t>[</a:t>
          </a:r>
          <a:r>
            <a:rPr lang="el-GR" sz="2400" dirty="0"/>
            <a:t>μ</a:t>
          </a:r>
          <a:r>
            <a:rPr lang="pl-PL" sz="2400" dirty="0"/>
            <a:t>V]</a:t>
          </a:r>
          <a:endParaRPr lang="en-GB" sz="2400" dirty="0"/>
        </a:p>
      </cdr:txBody>
    </cdr:sp>
  </cdr:relSizeAnchor>
  <cdr:relSizeAnchor xmlns:cdr="http://schemas.openxmlformats.org/drawingml/2006/chartDrawing">
    <cdr:from>
      <cdr:x>0.91331</cdr:x>
      <cdr:y>0.84083</cdr:y>
    </cdr:from>
    <cdr:to>
      <cdr:x>0.96703</cdr:x>
      <cdr:y>0.93524</cdr:y>
    </cdr:to>
    <cdr:sp macro="" textlink="">
      <cdr:nvSpPr>
        <cdr:cNvPr id="4" name="TextBox 3"/>
        <cdr:cNvSpPr txBox="1"/>
      </cdr:nvSpPr>
      <cdr:spPr>
        <a:xfrm xmlns:a="http://schemas.openxmlformats.org/drawingml/2006/main">
          <a:off x="10856686" y="5558973"/>
          <a:ext cx="638629" cy="624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pl-PL" sz="2800" dirty="0"/>
            <a:t>[A]</a:t>
          </a:r>
          <a:endParaRPr lang="en-GB" sz="28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846037-8455-4973-9F76-8A53BC5BAE90}" type="datetimeFigureOut">
              <a:rPr lang="pl-PL" smtClean="0"/>
              <a:t>15.11.2018</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DE39A4-F892-41D5-98AB-CE931C022622}" type="slidenum">
              <a:rPr lang="pl-PL" smtClean="0"/>
              <a:t>‹#›</a:t>
            </a:fld>
            <a:endParaRPr lang="pl-PL"/>
          </a:p>
        </p:txBody>
      </p:sp>
    </p:spTree>
    <p:extLst>
      <p:ext uri="{BB962C8B-B14F-4D97-AF65-F5344CB8AC3E}">
        <p14:creationId xmlns:p14="http://schemas.microsoft.com/office/powerpoint/2010/main" val="35033380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pl-PL" dirty="0"/>
          </a:p>
        </p:txBody>
      </p:sp>
      <p:sp>
        <p:nvSpPr>
          <p:cNvPr id="4" name="Slide Number Placeholder 3"/>
          <p:cNvSpPr>
            <a:spLocks noGrp="1"/>
          </p:cNvSpPr>
          <p:nvPr>
            <p:ph type="sldNum" sz="quarter" idx="10"/>
          </p:nvPr>
        </p:nvSpPr>
        <p:spPr/>
        <p:txBody>
          <a:bodyPr/>
          <a:lstStyle/>
          <a:p>
            <a:fld id="{B80E88CC-3D5A-4F8E-B09A-E2D45AF7D8ED}" type="slidenum">
              <a:rPr lang="pl-PL" smtClean="0"/>
              <a:t>5</a:t>
            </a:fld>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[PL]System Ochrony </a:t>
            </a:r>
            <a:r>
              <a:rPr lang="pl-PL" dirty="0" err="1"/>
              <a:t>Quenchowej</a:t>
            </a:r>
            <a:r>
              <a:rPr lang="pl-PL" dirty="0"/>
              <a:t> jest zaprojektowany tak by poradził sobie z ogromnymi ilościami energii i prądu. Składa się z :</a:t>
            </a:r>
          </a:p>
          <a:p>
            <a:r>
              <a:rPr lang="pl-PL" dirty="0"/>
              <a:t>Diod półprzewodnikowych, dwóch rezystorów ekstrakcyjnych(na sekcję 154 magnesów), które są sterowane odpowiednimi przełącznikami.</a:t>
            </a:r>
          </a:p>
          <a:p>
            <a:r>
              <a:rPr lang="pl-PL" dirty="0"/>
              <a:t>Podczas </a:t>
            </a:r>
            <a:r>
              <a:rPr lang="pl-PL" dirty="0" err="1"/>
              <a:t>Quenchu</a:t>
            </a:r>
            <a:r>
              <a:rPr lang="pl-PL" dirty="0"/>
              <a:t> temperatura magnesu rośnie bardzo punktowo, obszar ten przekracza powierzchnię krytyczną nadprzewodnika i traci nadprzewodnictwo. Specjalizowane układy wykrywają  spadek napięcia i natychmiast usuwają wiązkę z akceleratora. Następnie system wyłącza zasilanie magnesów(</a:t>
            </a:r>
            <a:r>
              <a:rPr lang="pl-PL" dirty="0" err="1"/>
              <a:t>power</a:t>
            </a:r>
            <a:r>
              <a:rPr lang="pl-PL" dirty="0"/>
              <a:t> </a:t>
            </a:r>
            <a:r>
              <a:rPr lang="pl-PL" dirty="0" err="1"/>
              <a:t>convertery</a:t>
            </a:r>
            <a:r>
              <a:rPr lang="pl-PL" dirty="0"/>
              <a:t>), włącza do obwodu rezystory. Aby uniknąć punktowego wydzielenia ciepła </a:t>
            </a:r>
            <a:r>
              <a:rPr lang="pl-PL" dirty="0" err="1"/>
              <a:t>Joula</a:t>
            </a:r>
            <a:r>
              <a:rPr lang="pl-PL" dirty="0"/>
              <a:t>, włączane są grzałki </a:t>
            </a:r>
            <a:r>
              <a:rPr lang="pl-PL" dirty="0" err="1"/>
              <a:t>quenchowe</a:t>
            </a:r>
            <a:r>
              <a:rPr lang="pl-PL" dirty="0"/>
              <a:t>, które podgrzewają konkretny magnes dipolowy. Przestaje on być nadprzewodnikiem a ciepło może się wydzielać na całej jego długości. Ponadto zwiększenie jego rezystancji powoduje spadek napięcia pozwalający diodzie przewodzić ( jej napięcie przewodzenia na zimno to ok. 6V).  Półprzewodnik ten bocznikuje magnes który przestaje być narażony na przegrzanie. Podczas tego procesu dioda ogrzewa się i spadek napięcia na niej wraca do standardowego 1V. Stała czasowa takiego obwodu to około 100s.</a:t>
            </a:r>
          </a:p>
        </p:txBody>
      </p:sp>
      <p:sp>
        <p:nvSpPr>
          <p:cNvPr id="4" name="Symbol zastępczy numeru slajdu 3"/>
          <p:cNvSpPr>
            <a:spLocks noGrp="1"/>
          </p:cNvSpPr>
          <p:nvPr>
            <p:ph type="sldNum" sz="quarter" idx="5"/>
          </p:nvPr>
        </p:nvSpPr>
        <p:spPr/>
        <p:txBody>
          <a:bodyPr/>
          <a:lstStyle/>
          <a:p>
            <a:fld id="{CC2F077B-D047-46BE-8ABF-CBD1976CF167}" type="slidenum">
              <a:rPr lang="pl-PL" smtClean="0"/>
              <a:t>7</a:t>
            </a:fld>
            <a:endParaRPr lang="pl-PL"/>
          </a:p>
        </p:txBody>
      </p:sp>
    </p:spTree>
    <p:extLst>
      <p:ext uri="{BB962C8B-B14F-4D97-AF65-F5344CB8AC3E}">
        <p14:creationId xmlns:p14="http://schemas.microsoft.com/office/powerpoint/2010/main" val="1931861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[PL] Ta fotografia przedstawia najbardziej oczywisty przyrząd jakiego można użyć do pomiaru rezystancji. </a:t>
            </a:r>
            <a:r>
              <a:rPr lang="pl-PL" dirty="0" err="1"/>
              <a:t>Keithley</a:t>
            </a:r>
            <a:r>
              <a:rPr lang="pl-PL" dirty="0"/>
              <a:t> 2750 umożliwia pomiar z wykorzystaniem układu z dwoma przewodami od 10 </a:t>
            </a:r>
            <a:r>
              <a:rPr lang="pl-PL" dirty="0" err="1"/>
              <a:t>mikrOhmów</a:t>
            </a:r>
            <a:r>
              <a:rPr lang="pl-PL" dirty="0"/>
              <a:t>. Nasza pierwsza próba odbyła się właśnie metodą bezpośrednią dwu przewodową. Niestety błąd pomiaru względem przypuszczanej wartości teoretycznej wyniósł kilkaset procent.</a:t>
            </a:r>
          </a:p>
        </p:txBody>
      </p:sp>
      <p:sp>
        <p:nvSpPr>
          <p:cNvPr id="4" name="Symbol zastępczy numeru slajdu 3"/>
          <p:cNvSpPr>
            <a:spLocks noGrp="1"/>
          </p:cNvSpPr>
          <p:nvPr>
            <p:ph type="sldNum" sz="quarter" idx="5"/>
          </p:nvPr>
        </p:nvSpPr>
        <p:spPr/>
        <p:txBody>
          <a:bodyPr/>
          <a:lstStyle/>
          <a:p>
            <a:fld id="{CC2F077B-D047-46BE-8ABF-CBD1976CF167}" type="slidenum">
              <a:rPr lang="pl-PL" smtClean="0"/>
              <a:t>11</a:t>
            </a:fld>
            <a:endParaRPr lang="pl-PL"/>
          </a:p>
        </p:txBody>
      </p:sp>
    </p:spTree>
    <p:extLst>
      <p:ext uri="{BB962C8B-B14F-4D97-AF65-F5344CB8AC3E}">
        <p14:creationId xmlns:p14="http://schemas.microsoft.com/office/powerpoint/2010/main" val="447240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Dużo lepszy pomiar bezpośredni można uzyskać metodą 4 przewodową. Na szczęście multimetr którego używaliśmy pozwalał wykonać taki pomiar. Polega on na podłączeniu źródła prądowego wbudowanego w miernik do mierzonego elementu i zbadaniu spadku napięci na elemencie. Zaletą takiego pomiaru jest brak znaczącego udziału rezystancji w przewodów w pomiarze oraz brak wpływu rezystancji przewodów doprowadzających prąd. Tym razem nasze pomiary były dosyć zbliżone do wartości </a:t>
            </a:r>
            <a:r>
              <a:rPr lang="pl-PL" dirty="0" err="1"/>
              <a:t>teretycznej</a:t>
            </a:r>
            <a:r>
              <a:rPr lang="pl-PL" dirty="0"/>
              <a:t>, lecz odchylenie standardowe wyniosło nawet 30%!</a:t>
            </a:r>
          </a:p>
        </p:txBody>
      </p:sp>
      <p:sp>
        <p:nvSpPr>
          <p:cNvPr id="4" name="Symbol zastępczy numeru slajdu 3"/>
          <p:cNvSpPr>
            <a:spLocks noGrp="1"/>
          </p:cNvSpPr>
          <p:nvPr>
            <p:ph type="sldNum" sz="quarter" idx="5"/>
          </p:nvPr>
        </p:nvSpPr>
        <p:spPr/>
        <p:txBody>
          <a:bodyPr/>
          <a:lstStyle/>
          <a:p>
            <a:fld id="{CC2F077B-D047-46BE-8ABF-CBD1976CF167}" type="slidenum">
              <a:rPr lang="pl-PL" smtClean="0"/>
              <a:t>12</a:t>
            </a:fld>
            <a:endParaRPr lang="pl-PL"/>
          </a:p>
        </p:txBody>
      </p:sp>
    </p:spTree>
    <p:extLst>
      <p:ext uri="{BB962C8B-B14F-4D97-AF65-F5344CB8AC3E}">
        <p14:creationId xmlns:p14="http://schemas.microsoft.com/office/powerpoint/2010/main" val="2367727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dirty="0"/>
              <a:t>[PL]</a:t>
            </a:r>
          </a:p>
          <a:p>
            <a:pPr marL="0" marR="0" lvl="0" indent="0" algn="l" defTabSz="914400" rtl="0" eaLnBrk="1" fontAlgn="auto" latinLnBrk="0" hangingPunct="1">
              <a:lnSpc>
                <a:spcPct val="100000"/>
              </a:lnSpc>
              <a:spcBef>
                <a:spcPts val="0"/>
              </a:spcBef>
              <a:spcAft>
                <a:spcPts val="0"/>
              </a:spcAft>
              <a:buClrTx/>
              <a:buSzTx/>
              <a:buFontTx/>
              <a:buNone/>
              <a:tabLst/>
              <a:defRPr/>
            </a:pPr>
            <a:r>
              <a:rPr lang="pl-PL" dirty="0"/>
              <a:t>Prawdopodobne zjawiska które znacząco wpłynęły na pomiar to:</a:t>
            </a:r>
          </a:p>
          <a:p>
            <a:pPr marL="0" marR="0" lvl="0" indent="0" algn="l" defTabSz="914400" rtl="0" eaLnBrk="1" fontAlgn="auto" latinLnBrk="0" hangingPunct="1">
              <a:lnSpc>
                <a:spcPct val="100000"/>
              </a:lnSpc>
              <a:spcBef>
                <a:spcPts val="0"/>
              </a:spcBef>
              <a:spcAft>
                <a:spcPts val="0"/>
              </a:spcAft>
              <a:buClrTx/>
              <a:buSzTx/>
              <a:buFontTx/>
              <a:buNone/>
              <a:tabLst/>
              <a:defRPr/>
            </a:pPr>
            <a:r>
              <a:rPr lang="pl-PL" dirty="0"/>
              <a:t>Niedoskonałości przewodów połączeniowych, które są wrażliwe na wszelkie drgania i dotyk.</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dirty="0"/>
          </a:p>
          <a:p>
            <a:pPr marL="0" marR="0" lvl="0" indent="0" algn="l" defTabSz="914400" rtl="0" eaLnBrk="1" fontAlgn="auto" latinLnBrk="0" hangingPunct="1">
              <a:lnSpc>
                <a:spcPct val="100000"/>
              </a:lnSpc>
              <a:spcBef>
                <a:spcPts val="0"/>
              </a:spcBef>
              <a:spcAft>
                <a:spcPts val="0"/>
              </a:spcAft>
              <a:buClrTx/>
              <a:buSzTx/>
              <a:buFontTx/>
              <a:buNone/>
              <a:tabLst/>
              <a:defRPr/>
            </a:pPr>
            <a:r>
              <a:rPr lang="pl-PL" dirty="0"/>
              <a:t>Efekt </a:t>
            </a:r>
            <a:r>
              <a:rPr lang="pl-PL" dirty="0" err="1"/>
              <a:t>Seebacka</a:t>
            </a:r>
            <a:r>
              <a:rPr lang="pl-PL" dirty="0"/>
              <a:t> to zjawisko powstawania potencjału na styku dwóch różnych metali w różnych temperaturach. Tego typu </a:t>
            </a:r>
            <a:r>
              <a:rPr lang="pl-PL" dirty="0" err="1"/>
              <a:t>polączenia</a:t>
            </a:r>
            <a:r>
              <a:rPr lang="pl-PL" dirty="0"/>
              <a:t> były nieuniknione w naszym ustawieniu. Jedno ze złącz to np. miedź-srebro. Pomimo że temperatura w laboratorium była stała i skala efektu nie zmieniała się to nie znaliśmy rzeczywistej wartości stałej tego zjawiska.</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dirty="0"/>
          </a:p>
          <a:p>
            <a:pPr marL="0" marR="0" lvl="0" indent="0" algn="l" defTabSz="914400" rtl="0" eaLnBrk="1" fontAlgn="auto" latinLnBrk="0" hangingPunct="1">
              <a:lnSpc>
                <a:spcPct val="100000"/>
              </a:lnSpc>
              <a:spcBef>
                <a:spcPts val="0"/>
              </a:spcBef>
              <a:spcAft>
                <a:spcPts val="0"/>
              </a:spcAft>
              <a:buClrTx/>
              <a:buSzTx/>
              <a:buFontTx/>
              <a:buNone/>
              <a:tabLst/>
              <a:defRPr/>
            </a:pPr>
            <a:r>
              <a:rPr lang="pl-PL" dirty="0"/>
              <a:t>Każdy miernik posiada swój offset czyli wartość którą wskazuje gdy mierzy wartość zero. </a:t>
            </a:r>
            <a:r>
              <a:rPr lang="pl-PL" dirty="0" err="1"/>
              <a:t>Keithley</a:t>
            </a:r>
            <a:r>
              <a:rPr lang="pl-PL" dirty="0"/>
              <a:t> umożliwia pomiar z uwzględnieniem tej wartości, lecz aproksymuje ją poprzez prostą przechodzącą przez dwa punkty, co nie może być dokładne.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dirty="0"/>
          </a:p>
          <a:p>
            <a:pPr marL="0" marR="0" lvl="0" indent="0" algn="l" defTabSz="914400" rtl="0" eaLnBrk="1" fontAlgn="auto" latinLnBrk="0" hangingPunct="1">
              <a:lnSpc>
                <a:spcPct val="100000"/>
              </a:lnSpc>
              <a:spcBef>
                <a:spcPts val="0"/>
              </a:spcBef>
              <a:spcAft>
                <a:spcPts val="0"/>
              </a:spcAft>
              <a:buClrTx/>
              <a:buSzTx/>
              <a:buFontTx/>
              <a:buNone/>
              <a:tabLst/>
              <a:defRPr/>
            </a:pPr>
            <a:r>
              <a:rPr lang="pl-PL" dirty="0"/>
              <a:t>Szum to zjawisko które należy wziąć pod uwagę ze względu na ilość przewodów połączeniowych i ich rozmiar. Tworzą one swego rodzaju anteny, w których indukuje się napięcie. Większość to 50Hz, które są kompensowane przez uśrednianie w danym czasie (20ms), niestety reszta zakłóceń jest praktycznie losowa i niemożliwa do skompensowania.</a:t>
            </a:r>
          </a:p>
          <a:p>
            <a:endParaRPr lang="pl-PL" dirty="0"/>
          </a:p>
        </p:txBody>
      </p:sp>
      <p:sp>
        <p:nvSpPr>
          <p:cNvPr id="4" name="Symbol zastępczy numeru slajdu 3"/>
          <p:cNvSpPr>
            <a:spLocks noGrp="1"/>
          </p:cNvSpPr>
          <p:nvPr>
            <p:ph type="sldNum" sz="quarter" idx="5"/>
          </p:nvPr>
        </p:nvSpPr>
        <p:spPr/>
        <p:txBody>
          <a:bodyPr/>
          <a:lstStyle/>
          <a:p>
            <a:fld id="{CC2F077B-D047-46BE-8ABF-CBD1976CF167}" type="slidenum">
              <a:rPr lang="pl-PL" smtClean="0"/>
              <a:t>13</a:t>
            </a:fld>
            <a:endParaRPr lang="pl-PL"/>
          </a:p>
        </p:txBody>
      </p:sp>
    </p:spTree>
    <p:extLst>
      <p:ext uri="{BB962C8B-B14F-4D97-AF65-F5344CB8AC3E}">
        <p14:creationId xmlns:p14="http://schemas.microsoft.com/office/powerpoint/2010/main" val="1857421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dirty="0"/>
              <a:t>As innacuracy of voltmeter and influence of background are constant, our measurement is more precisious if we use</a:t>
            </a:r>
            <a:r>
              <a:rPr lang="pl-PL" baseline="0" dirty="0"/>
              <a:t> larger current</a:t>
            </a:r>
            <a:br>
              <a:rPr lang="pl-PL" baseline="0" dirty="0"/>
            </a:br>
            <a:r>
              <a:rPr lang="pl-PL" baseline="0" dirty="0"/>
              <a:t>To create best possible line we should use the widest possible range of currents to have, while also ploting the graph U(I) is useful to assure that it really is given by the formula U=aI+b</a:t>
            </a:r>
            <a:br>
              <a:rPr lang="pl-PL" baseline="0" dirty="0"/>
            </a:br>
            <a:r>
              <a:rPr lang="pl-PL" baseline="0" dirty="0"/>
              <a:t>We can’t use too large current because busbar may start to heat causing seeback effect and inceasing resistance</a:t>
            </a:r>
            <a:endParaRPr lang="en-GB" dirty="0"/>
          </a:p>
        </p:txBody>
      </p:sp>
      <p:sp>
        <p:nvSpPr>
          <p:cNvPr id="4" name="Slide Number Placeholder 3"/>
          <p:cNvSpPr>
            <a:spLocks noGrp="1"/>
          </p:cNvSpPr>
          <p:nvPr>
            <p:ph type="sldNum" sz="quarter" idx="10"/>
          </p:nvPr>
        </p:nvSpPr>
        <p:spPr/>
        <p:txBody>
          <a:bodyPr/>
          <a:lstStyle/>
          <a:p>
            <a:fld id="{8586E990-BABB-49A8-8174-E3934CB56987}" type="slidenum">
              <a:rPr lang="en-GB" smtClean="0"/>
              <a:t>16</a:t>
            </a:fld>
            <a:endParaRPr lang="en-GB"/>
          </a:p>
        </p:txBody>
      </p:sp>
    </p:spTree>
    <p:extLst>
      <p:ext uri="{BB962C8B-B14F-4D97-AF65-F5344CB8AC3E}">
        <p14:creationId xmlns:p14="http://schemas.microsoft.com/office/powerpoint/2010/main" val="945264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A82E9FE-B975-4AF9-B9E2-98B91819ADD5}"/>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D4A0A537-6DB8-4695-A52C-BD79C0F8AB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6248B520-CC29-486D-B74C-F55DEEDD2703}"/>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5" name="Symbol zastępczy stopki 4">
            <a:extLst>
              <a:ext uri="{FF2B5EF4-FFF2-40B4-BE49-F238E27FC236}">
                <a16:creationId xmlns:a16="http://schemas.microsoft.com/office/drawing/2014/main" id="{BB4A5709-434A-4AEC-9883-8A81A771C312}"/>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87B733EE-6878-4FF5-9903-F302DBEC48AD}"/>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4260213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EEE18D3-B52E-47B8-81F4-AFE965385C41}"/>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F3036BB7-E683-4084-860B-01EC9CB9A622}"/>
              </a:ext>
            </a:extLst>
          </p:cNvPr>
          <p:cNvSpPr>
            <a:spLocks noGrp="1"/>
          </p:cNvSpPr>
          <p:nvPr>
            <p:ph type="body" orient="vert" idx="1"/>
          </p:nvPr>
        </p:nvSpPr>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61437FD-CFA1-4AA8-9C52-164EA9B53284}"/>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5" name="Symbol zastępczy stopki 4">
            <a:extLst>
              <a:ext uri="{FF2B5EF4-FFF2-40B4-BE49-F238E27FC236}">
                <a16:creationId xmlns:a16="http://schemas.microsoft.com/office/drawing/2014/main" id="{148A8F52-3F9D-4B08-A37F-3009D622E92D}"/>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070FC81-6C47-4EF2-A56D-B1AB588AC66E}"/>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663120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98BE2789-F4C7-4294-A96B-018C75971B23}"/>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9D278FFA-53C5-4AEE-A2F4-1F7CDCD61EB4}"/>
              </a:ext>
            </a:extLst>
          </p:cNvPr>
          <p:cNvSpPr>
            <a:spLocks noGrp="1"/>
          </p:cNvSpPr>
          <p:nvPr>
            <p:ph type="body" orient="vert" idx="1"/>
          </p:nvPr>
        </p:nvSpPr>
        <p:spPr>
          <a:xfrm>
            <a:off x="838200" y="365125"/>
            <a:ext cx="7734300" cy="5811838"/>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0A421EDF-E989-4D66-8A8A-5A1748908FFE}"/>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5" name="Symbol zastępczy stopki 4">
            <a:extLst>
              <a:ext uri="{FF2B5EF4-FFF2-40B4-BE49-F238E27FC236}">
                <a16:creationId xmlns:a16="http://schemas.microsoft.com/office/drawing/2014/main" id="{2187A461-AFF6-442F-9DEE-24F2B35D5CE3}"/>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E8292D0D-6460-46C0-9EC2-B6F7DFC3AFC3}"/>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1094026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F559C8D-9BAE-4F9C-9837-527E0B1CCBCB}"/>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AC71936C-1899-4747-BF89-6CBA8C918461}"/>
              </a:ext>
            </a:extLst>
          </p:cNvPr>
          <p:cNvSpPr>
            <a:spLocks noGrp="1"/>
          </p:cNvSpPr>
          <p:nvPr>
            <p:ph idx="1"/>
          </p:nvPr>
        </p:nvSpPr>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C59AC21-5079-4ABE-A460-6BE748B71BB9}"/>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5" name="Symbol zastępczy stopki 4">
            <a:extLst>
              <a:ext uri="{FF2B5EF4-FFF2-40B4-BE49-F238E27FC236}">
                <a16:creationId xmlns:a16="http://schemas.microsoft.com/office/drawing/2014/main" id="{8B43CDE0-D105-48F7-BCAC-C0EF58C1F11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9B6CE2B2-8775-4ADB-815E-2D544EA20026}"/>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3532420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50598C4-9E67-4AA3-A297-FE18B6AC6DD3}"/>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D51ADD6C-CB68-4253-8A40-F526752D3E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Edytuj style wzorca tekstu</a:t>
            </a:r>
          </a:p>
        </p:txBody>
      </p:sp>
      <p:sp>
        <p:nvSpPr>
          <p:cNvPr id="4" name="Symbol zastępczy daty 3">
            <a:extLst>
              <a:ext uri="{FF2B5EF4-FFF2-40B4-BE49-F238E27FC236}">
                <a16:creationId xmlns:a16="http://schemas.microsoft.com/office/drawing/2014/main" id="{83CB8DE5-55BB-4CCA-8318-03A0AAB017D0}"/>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5" name="Symbol zastępczy stopki 4">
            <a:extLst>
              <a:ext uri="{FF2B5EF4-FFF2-40B4-BE49-F238E27FC236}">
                <a16:creationId xmlns:a16="http://schemas.microsoft.com/office/drawing/2014/main" id="{D2302BAA-213B-4C33-8C1F-56CD71173797}"/>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09F5A4D2-972C-43EA-ACCB-876B905F960F}"/>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3455299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221F68E-757A-4C52-9BCD-20130D6A3B31}"/>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B8163CA1-0F73-42C8-A695-BFC1EC9F221D}"/>
              </a:ext>
            </a:extLst>
          </p:cNvPr>
          <p:cNvSpPr>
            <a:spLocks noGrp="1"/>
          </p:cNvSpPr>
          <p:nvPr>
            <p:ph sz="half" idx="1"/>
          </p:nvPr>
        </p:nvSpPr>
        <p:spPr>
          <a:xfrm>
            <a:off x="838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E08B830E-3F4C-4433-A532-38D2BAA052BC}"/>
              </a:ext>
            </a:extLst>
          </p:cNvPr>
          <p:cNvSpPr>
            <a:spLocks noGrp="1"/>
          </p:cNvSpPr>
          <p:nvPr>
            <p:ph sz="half" idx="2"/>
          </p:nvPr>
        </p:nvSpPr>
        <p:spPr>
          <a:xfrm>
            <a:off x="6172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AA9E5B73-077A-4170-83C3-DD7872E91077}"/>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6" name="Symbol zastępczy stopki 5">
            <a:extLst>
              <a:ext uri="{FF2B5EF4-FFF2-40B4-BE49-F238E27FC236}">
                <a16:creationId xmlns:a16="http://schemas.microsoft.com/office/drawing/2014/main" id="{4C30BF38-0E39-43A7-BBA5-3F067FA6E0EE}"/>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46ED68BC-D4F9-41F9-BC26-2D9FF6F5A19A}"/>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2285552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1E74CD5-E838-4345-90D3-E6D7F570F601}"/>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1D6BCEEA-D4A7-45A3-8FF2-E3A7A9D8C3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Symbol zastępczy zawartości 3">
            <a:extLst>
              <a:ext uri="{FF2B5EF4-FFF2-40B4-BE49-F238E27FC236}">
                <a16:creationId xmlns:a16="http://schemas.microsoft.com/office/drawing/2014/main" id="{10E9903C-A0D2-4E49-B28D-2421072A9A48}"/>
              </a:ext>
            </a:extLst>
          </p:cNvPr>
          <p:cNvSpPr>
            <a:spLocks noGrp="1"/>
          </p:cNvSpPr>
          <p:nvPr>
            <p:ph sz="half" idx="2"/>
          </p:nvPr>
        </p:nvSpPr>
        <p:spPr>
          <a:xfrm>
            <a:off x="839788" y="2505075"/>
            <a:ext cx="5157787"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22BCCE4B-71BB-4986-AFDF-1798650F29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Symbol zastępczy zawartości 5">
            <a:extLst>
              <a:ext uri="{FF2B5EF4-FFF2-40B4-BE49-F238E27FC236}">
                <a16:creationId xmlns:a16="http://schemas.microsoft.com/office/drawing/2014/main" id="{7ED60693-DBDB-4351-A2A4-61F48C42AA80}"/>
              </a:ext>
            </a:extLst>
          </p:cNvPr>
          <p:cNvSpPr>
            <a:spLocks noGrp="1"/>
          </p:cNvSpPr>
          <p:nvPr>
            <p:ph sz="quarter" idx="4"/>
          </p:nvPr>
        </p:nvSpPr>
        <p:spPr>
          <a:xfrm>
            <a:off x="6172200" y="2505075"/>
            <a:ext cx="5183188"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FD34D5F0-B221-4551-A150-233CC6FF1B52}"/>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8" name="Symbol zastępczy stopki 7">
            <a:extLst>
              <a:ext uri="{FF2B5EF4-FFF2-40B4-BE49-F238E27FC236}">
                <a16:creationId xmlns:a16="http://schemas.microsoft.com/office/drawing/2014/main" id="{02C0AF38-52AA-42C8-8389-2E4B9A8DE4AC}"/>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77621757-A3D9-443B-8CA5-BD8D6FD3628C}"/>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2829482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59D41C8-FF1B-4791-BC73-31344A4A9B22}"/>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2BF6B99F-4ACC-4ADB-8C33-303F24E40F61}"/>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4" name="Symbol zastępczy stopki 3">
            <a:extLst>
              <a:ext uri="{FF2B5EF4-FFF2-40B4-BE49-F238E27FC236}">
                <a16:creationId xmlns:a16="http://schemas.microsoft.com/office/drawing/2014/main" id="{F4132E2F-4FBD-4E47-AF7C-4289558C222B}"/>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3681F226-BF1E-46CB-ACD1-409ADD2691B8}"/>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3649327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F4A6D177-FBA0-48D4-89BB-2FDDBD3CCCAC}"/>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3" name="Symbol zastępczy stopki 2">
            <a:extLst>
              <a:ext uri="{FF2B5EF4-FFF2-40B4-BE49-F238E27FC236}">
                <a16:creationId xmlns:a16="http://schemas.microsoft.com/office/drawing/2014/main" id="{41B5BEB1-05C4-4347-9C79-9B3C716518D5}"/>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193275C3-C120-46D1-B305-F5A096E05C5C}"/>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705647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BBE37F-66B2-4A28-B92A-6AF9DD4E1F17}"/>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66E3F25-59AA-4FEC-918D-304103FFE7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F334205E-E01C-454C-9168-35A62637B0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a:extLst>
              <a:ext uri="{FF2B5EF4-FFF2-40B4-BE49-F238E27FC236}">
                <a16:creationId xmlns:a16="http://schemas.microsoft.com/office/drawing/2014/main" id="{008E0DE0-D984-4B18-8E87-DC3174625D6C}"/>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6" name="Symbol zastępczy stopki 5">
            <a:extLst>
              <a:ext uri="{FF2B5EF4-FFF2-40B4-BE49-F238E27FC236}">
                <a16:creationId xmlns:a16="http://schemas.microsoft.com/office/drawing/2014/main" id="{A404FB44-B540-479D-B613-25405690064A}"/>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5615FBF-C40D-4568-ABA3-389F2A56C75B}"/>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1527233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DF0D1BD-F243-4655-A3D3-80011FDFD45B}"/>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4ACB00B6-7AFD-46B3-9E2D-9297812288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0A5FA052-E077-4FC6-843E-B87F024BE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a:extLst>
              <a:ext uri="{FF2B5EF4-FFF2-40B4-BE49-F238E27FC236}">
                <a16:creationId xmlns:a16="http://schemas.microsoft.com/office/drawing/2014/main" id="{2B2E8691-455F-47D5-95A7-E6C457627E98}"/>
              </a:ext>
            </a:extLst>
          </p:cNvPr>
          <p:cNvSpPr>
            <a:spLocks noGrp="1"/>
          </p:cNvSpPr>
          <p:nvPr>
            <p:ph type="dt" sz="half" idx="10"/>
          </p:nvPr>
        </p:nvSpPr>
        <p:spPr/>
        <p:txBody>
          <a:bodyPr/>
          <a:lstStyle/>
          <a:p>
            <a:fld id="{AF3AF48F-E0D0-45B9-80EA-05DAF409127F}" type="datetimeFigureOut">
              <a:rPr lang="pl-PL" smtClean="0"/>
              <a:t>15.11.2018</a:t>
            </a:fld>
            <a:endParaRPr lang="pl-PL"/>
          </a:p>
        </p:txBody>
      </p:sp>
      <p:sp>
        <p:nvSpPr>
          <p:cNvPr id="6" name="Symbol zastępczy stopki 5">
            <a:extLst>
              <a:ext uri="{FF2B5EF4-FFF2-40B4-BE49-F238E27FC236}">
                <a16:creationId xmlns:a16="http://schemas.microsoft.com/office/drawing/2014/main" id="{5325D242-02D3-4791-BFBC-1B5F988AE1F1}"/>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C08F1902-B2F9-41CB-9858-222B0EA8CAFF}"/>
              </a:ext>
            </a:extLst>
          </p:cNvPr>
          <p:cNvSpPr>
            <a:spLocks noGrp="1"/>
          </p:cNvSpPr>
          <p:nvPr>
            <p:ph type="sldNum" sz="quarter" idx="12"/>
          </p:nvPr>
        </p:nvSpPr>
        <p:spPr/>
        <p:txBody>
          <a:bodyPr/>
          <a:lstStyle/>
          <a:p>
            <a:fld id="{6197FDE9-1891-40CB-A5F1-E84DD5202721}" type="slidenum">
              <a:rPr lang="pl-PL" smtClean="0"/>
              <a:t>‹#›</a:t>
            </a:fld>
            <a:endParaRPr lang="pl-PL"/>
          </a:p>
        </p:txBody>
      </p:sp>
    </p:spTree>
    <p:extLst>
      <p:ext uri="{BB962C8B-B14F-4D97-AF65-F5344CB8AC3E}">
        <p14:creationId xmlns:p14="http://schemas.microsoft.com/office/powerpoint/2010/main" val="2009551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1764EEFD-BF65-4691-8769-C71B8446F6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EA95F751-DBA7-4573-ACED-9594F9A0AF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52F53D6E-F30D-48C1-969B-6FB2C3C2E1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3AF48F-E0D0-45B9-80EA-05DAF409127F}" type="datetimeFigureOut">
              <a:rPr lang="pl-PL" smtClean="0"/>
              <a:t>15.11.2018</a:t>
            </a:fld>
            <a:endParaRPr lang="pl-PL"/>
          </a:p>
        </p:txBody>
      </p:sp>
      <p:sp>
        <p:nvSpPr>
          <p:cNvPr id="5" name="Symbol zastępczy stopki 4">
            <a:extLst>
              <a:ext uri="{FF2B5EF4-FFF2-40B4-BE49-F238E27FC236}">
                <a16:creationId xmlns:a16="http://schemas.microsoft.com/office/drawing/2014/main" id="{8842F63E-E584-4213-B24C-99E155D621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B4EAA706-AF75-486A-AD5F-CBAE0F3474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97FDE9-1891-40CB-A5F1-E84DD5202721}" type="slidenum">
              <a:rPr lang="pl-PL" smtClean="0"/>
              <a:t>‹#›</a:t>
            </a:fld>
            <a:endParaRPr lang="pl-PL"/>
          </a:p>
        </p:txBody>
      </p:sp>
    </p:spTree>
    <p:extLst>
      <p:ext uri="{BB962C8B-B14F-4D97-AF65-F5344CB8AC3E}">
        <p14:creationId xmlns:p14="http://schemas.microsoft.com/office/powerpoint/2010/main" val="3831000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indico.ifj.edu.pl/event/68/contributions/953/attachments/780/924/4.2.SPAS2014_Design_and_operation_of_cryogenic_test_facilities.pdf" TargetMode="External"/><Relationship Id="rId2" Type="http://schemas.openxmlformats.org/officeDocument/2006/relationships/hyperlink" Target="https://en.wikipedia.org/wiki/Accuracy_and_precision#/media/File:Accuracy_and_precision.svg(acces" TargetMode="External"/><Relationship Id="rId1" Type="http://schemas.openxmlformats.org/officeDocument/2006/relationships/slideLayout" Target="../slideLayouts/slideLayout2.xml"/><Relationship Id="rId5" Type="http://schemas.openxmlformats.org/officeDocument/2006/relationships/hyperlink" Target="http://qps.web.cern.ch/qps/external_seminar/quenchDet.pdf" TargetMode="External"/><Relationship Id="rId4" Type="http://schemas.openxmlformats.org/officeDocument/2006/relationships/hyperlink" Target="http://www.ftj.agh.edu.pl/doc/pl/seminarium/skoczen.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7F7278F-702E-4048-AA25-7819AE3418D3}"/>
              </a:ext>
            </a:extLst>
          </p:cNvPr>
          <p:cNvSpPr>
            <a:spLocks noGrp="1"/>
          </p:cNvSpPr>
          <p:nvPr>
            <p:ph type="ctrTitle"/>
          </p:nvPr>
        </p:nvSpPr>
        <p:spPr>
          <a:xfrm>
            <a:off x="549965" y="463825"/>
            <a:ext cx="11092070" cy="1706217"/>
          </a:xfrm>
        </p:spPr>
        <p:txBody>
          <a:bodyPr/>
          <a:lstStyle/>
          <a:p>
            <a:r>
              <a:rPr lang="pl-PL" b="1" dirty="0" err="1">
                <a:latin typeface="Comic Sans MS" panose="030F0702030302020204" pitchFamily="66" charset="0"/>
              </a:rPr>
              <a:t>Low</a:t>
            </a:r>
            <a:r>
              <a:rPr lang="pl-PL" b="1" dirty="0">
                <a:latin typeface="Comic Sans MS" panose="030F0702030302020204" pitchFamily="66" charset="0"/>
              </a:rPr>
              <a:t> </a:t>
            </a:r>
            <a:r>
              <a:rPr lang="pl-PL" b="1" dirty="0" err="1">
                <a:latin typeface="Comic Sans MS" panose="030F0702030302020204" pitchFamily="66" charset="0"/>
              </a:rPr>
              <a:t>resistance</a:t>
            </a:r>
            <a:r>
              <a:rPr lang="pl-PL" b="1" dirty="0">
                <a:latin typeface="Comic Sans MS" panose="030F0702030302020204" pitchFamily="66" charset="0"/>
              </a:rPr>
              <a:t> </a:t>
            </a:r>
            <a:r>
              <a:rPr lang="pl-PL" b="1" dirty="0" err="1">
                <a:latin typeface="Comic Sans MS" panose="030F0702030302020204" pitchFamily="66" charset="0"/>
              </a:rPr>
              <a:t>measurements</a:t>
            </a:r>
            <a:endParaRPr lang="pl-PL" b="1" dirty="0">
              <a:latin typeface="Comic Sans MS" panose="030F0702030302020204" pitchFamily="66" charset="0"/>
            </a:endParaRPr>
          </a:p>
        </p:txBody>
      </p:sp>
      <p:sp>
        <p:nvSpPr>
          <p:cNvPr id="3" name="Podtytuł 2">
            <a:extLst>
              <a:ext uri="{FF2B5EF4-FFF2-40B4-BE49-F238E27FC236}">
                <a16:creationId xmlns:a16="http://schemas.microsoft.com/office/drawing/2014/main" id="{199621B2-2B0F-40D9-AE28-69EA73B01659}"/>
              </a:ext>
            </a:extLst>
          </p:cNvPr>
          <p:cNvSpPr>
            <a:spLocks noGrp="1"/>
          </p:cNvSpPr>
          <p:nvPr>
            <p:ph type="subTitle" idx="1"/>
          </p:nvPr>
        </p:nvSpPr>
        <p:spPr>
          <a:xfrm>
            <a:off x="1524000" y="3602037"/>
            <a:ext cx="9144000" cy="2560223"/>
          </a:xfrm>
        </p:spPr>
        <p:txBody>
          <a:bodyPr>
            <a:normAutofit lnSpcReduction="10000"/>
          </a:bodyPr>
          <a:lstStyle/>
          <a:p>
            <a:r>
              <a:rPr lang="pl-PL" dirty="0">
                <a:latin typeface="Comic Sans MS" panose="030F0702030302020204" pitchFamily="66" charset="0"/>
              </a:rPr>
              <a:t>Karolina </a:t>
            </a:r>
            <a:r>
              <a:rPr lang="pl-PL" dirty="0" err="1">
                <a:latin typeface="Comic Sans MS" panose="030F0702030302020204" pitchFamily="66" charset="0"/>
              </a:rPr>
              <a:t>Papacz</a:t>
            </a:r>
            <a:br>
              <a:rPr lang="pl-PL" dirty="0">
                <a:latin typeface="Comic Sans MS" panose="030F0702030302020204" pitchFamily="66" charset="0"/>
              </a:rPr>
            </a:br>
            <a:r>
              <a:rPr lang="pl-PL" dirty="0">
                <a:latin typeface="Comic Sans MS" panose="030F0702030302020204" pitchFamily="66" charset="0"/>
              </a:rPr>
              <a:t>Michał Kaczmarek</a:t>
            </a:r>
            <a:br>
              <a:rPr lang="pl-PL" dirty="0">
                <a:latin typeface="Comic Sans MS" panose="030F0702030302020204" pitchFamily="66" charset="0"/>
              </a:rPr>
            </a:br>
            <a:r>
              <a:rPr lang="pl-PL" dirty="0">
                <a:latin typeface="Comic Sans MS" panose="030F0702030302020204" pitchFamily="66" charset="0"/>
              </a:rPr>
              <a:t>Piotr Sawicki</a:t>
            </a:r>
            <a:br>
              <a:rPr lang="pl-PL" dirty="0">
                <a:latin typeface="Comic Sans MS" panose="030F0702030302020204" pitchFamily="66" charset="0"/>
              </a:rPr>
            </a:br>
            <a:r>
              <a:rPr lang="pl-PL" dirty="0">
                <a:latin typeface="Comic Sans MS" panose="030F0702030302020204" pitchFamily="66" charset="0"/>
              </a:rPr>
              <a:t>Michał Umiński</a:t>
            </a:r>
            <a:br>
              <a:rPr lang="pl-PL" dirty="0">
                <a:latin typeface="Comic Sans MS" panose="030F0702030302020204" pitchFamily="66" charset="0"/>
              </a:rPr>
            </a:br>
            <a:br>
              <a:rPr lang="pl-PL" dirty="0">
                <a:latin typeface="Comic Sans MS" panose="030F0702030302020204" pitchFamily="66" charset="0"/>
              </a:rPr>
            </a:br>
            <a:r>
              <a:rPr lang="pl-PL" i="1" dirty="0" err="1">
                <a:latin typeface="Comic Sans MS" panose="030F0702030302020204" pitchFamily="66" charset="0"/>
              </a:rPr>
              <a:t>Supervisors</a:t>
            </a:r>
            <a:r>
              <a:rPr lang="pl-PL" i="1" dirty="0">
                <a:latin typeface="Comic Sans MS" panose="030F0702030302020204" pitchFamily="66" charset="0"/>
              </a:rPr>
              <a:t>:</a:t>
            </a:r>
            <a:br>
              <a:rPr lang="pl-PL" dirty="0">
                <a:latin typeface="Comic Sans MS" panose="030F0702030302020204" pitchFamily="66" charset="0"/>
              </a:rPr>
            </a:br>
            <a:r>
              <a:rPr lang="pl-PL" dirty="0">
                <a:latin typeface="Comic Sans MS" panose="030F0702030302020204" pitchFamily="66" charset="0"/>
              </a:rPr>
              <a:t>Mateusz Bednarek</a:t>
            </a:r>
            <a:br>
              <a:rPr lang="pl-PL" dirty="0">
                <a:latin typeface="Comic Sans MS" panose="030F0702030302020204" pitchFamily="66" charset="0"/>
              </a:rPr>
            </a:br>
            <a:r>
              <a:rPr lang="pl-PL" dirty="0">
                <a:latin typeface="Comic Sans MS" panose="030F0702030302020204" pitchFamily="66" charset="0"/>
              </a:rPr>
              <a:t>Jaromir Ludwin</a:t>
            </a:r>
          </a:p>
        </p:txBody>
      </p:sp>
      <p:sp>
        <p:nvSpPr>
          <p:cNvPr id="4" name="Prostokąt 3">
            <a:extLst>
              <a:ext uri="{FF2B5EF4-FFF2-40B4-BE49-F238E27FC236}">
                <a16:creationId xmlns:a16="http://schemas.microsoft.com/office/drawing/2014/main" id="{B806C228-4F13-4EEE-81DA-DCA82BC8E8D1}"/>
              </a:ext>
            </a:extLst>
          </p:cNvPr>
          <p:cNvSpPr/>
          <p:nvPr/>
        </p:nvSpPr>
        <p:spPr>
          <a:xfrm rot="2028956">
            <a:off x="7616426" y="4007695"/>
            <a:ext cx="4413308" cy="1569660"/>
          </a:xfrm>
          <a:prstGeom prst="rect">
            <a:avLst/>
          </a:prstGeom>
          <a:noFill/>
        </p:spPr>
        <p:txBody>
          <a:bodyPr wrap="square" lIns="91440" tIns="45720" rIns="91440" bIns="45720">
            <a:spAutoFit/>
          </a:bodyPr>
          <a:lstStyle/>
          <a:p>
            <a:pPr algn="ctr"/>
            <a:r>
              <a:rPr lang="pl-PL" sz="9600" b="1" cap="none" spc="0" dirty="0" err="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omic Sans MS" panose="030F0702030302020204" pitchFamily="66" charset="0"/>
              </a:rPr>
              <a:t>Ohms</a:t>
            </a:r>
            <a:endParaRPr lang="pl-PL" sz="96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omic Sans MS" panose="030F0702030302020204" pitchFamily="66" charset="0"/>
            </a:endParaRPr>
          </a:p>
        </p:txBody>
      </p:sp>
    </p:spTree>
    <p:extLst>
      <p:ext uri="{BB962C8B-B14F-4D97-AF65-F5344CB8AC3E}">
        <p14:creationId xmlns:p14="http://schemas.microsoft.com/office/powerpoint/2010/main" val="208953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4034" y="214290"/>
            <a:ext cx="8229600" cy="1143000"/>
          </a:xfrm>
        </p:spPr>
        <p:txBody>
          <a:bodyPr/>
          <a:lstStyle/>
          <a:p>
            <a:r>
              <a:rPr lang="pl-PL" dirty="0">
                <a:latin typeface="Comic Sans MS" panose="030F0702030302020204" pitchFamily="66" charset="0"/>
              </a:rPr>
              <a:t>Theoretical model</a:t>
            </a:r>
          </a:p>
        </p:txBody>
      </p:sp>
      <p:pic>
        <p:nvPicPr>
          <p:cNvPr id="6" name="Content Placeholder 5" descr="DSC_0117.JPG"/>
          <p:cNvPicPr>
            <a:picLocks noGrp="1" noChangeAspect="1"/>
          </p:cNvPicPr>
          <p:nvPr>
            <p:ph idx="1"/>
          </p:nvPr>
        </p:nvPicPr>
        <p:blipFill>
          <a:blip r:embed="rId2" cstate="print"/>
          <a:stretch>
            <a:fillRect/>
          </a:stretch>
        </p:blipFill>
        <p:spPr>
          <a:xfrm>
            <a:off x="6524629" y="1142985"/>
            <a:ext cx="3588813" cy="5383219"/>
          </a:xfrm>
        </p:spPr>
      </p:pic>
      <p:sp>
        <p:nvSpPr>
          <p:cNvPr id="20482" name="Rectangle 2"/>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pic>
        <p:nvPicPr>
          <p:cNvPr id="2048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95604" y="1857364"/>
            <a:ext cx="1605760" cy="971552"/>
          </a:xfrm>
          <a:prstGeom prst="rect">
            <a:avLst/>
          </a:prstGeom>
          <a:noFill/>
        </p:spPr>
      </p:pic>
      <p:sp>
        <p:nvSpPr>
          <p:cNvPr id="20483" name="Rectangle 3"/>
          <p:cNvSpPr>
            <a:spLocks noChangeArrowheads="1"/>
          </p:cNvSpPr>
          <p:nvPr/>
        </p:nvSpPr>
        <p:spPr bwMode="auto">
          <a:xfrm>
            <a:off x="1524001" y="9583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20485" name="Rectangle 5"/>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20486" name="Rectangle 6"/>
          <p:cNvSpPr>
            <a:spLocks noChangeArrowheads="1"/>
          </p:cNvSpPr>
          <p:nvPr/>
        </p:nvSpPr>
        <p:spPr bwMode="auto">
          <a:xfrm>
            <a:off x="1524001" y="6535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20488" name="Rectangle 8"/>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20489" name="Rectangle 9"/>
          <p:cNvSpPr>
            <a:spLocks noChangeArrowheads="1"/>
          </p:cNvSpPr>
          <p:nvPr/>
        </p:nvSpPr>
        <p:spPr bwMode="auto">
          <a:xfrm>
            <a:off x="1524001" y="6535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20491" name="Rectangle 11"/>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pic>
        <p:nvPicPr>
          <p:cNvPr id="20490" name="Picture 1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95539" y="3329661"/>
            <a:ext cx="2714644" cy="775613"/>
          </a:xfrm>
          <a:prstGeom prst="rect">
            <a:avLst/>
          </a:prstGeom>
          <a:noFill/>
        </p:spPr>
      </p:pic>
      <p:sp>
        <p:nvSpPr>
          <p:cNvPr id="20492" name="Rectangle 12"/>
          <p:cNvSpPr>
            <a:spLocks noChangeArrowheads="1"/>
          </p:cNvSpPr>
          <p:nvPr/>
        </p:nvSpPr>
        <p:spPr bwMode="auto">
          <a:xfrm>
            <a:off x="1524001" y="10916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20494" name="Rectangle 14"/>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20495" name="Rectangle 15"/>
          <p:cNvSpPr>
            <a:spLocks noChangeArrowheads="1"/>
          </p:cNvSpPr>
          <p:nvPr/>
        </p:nvSpPr>
        <p:spPr bwMode="auto">
          <a:xfrm>
            <a:off x="1524001" y="10916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6038764F-B888-4C10-9AC6-8FF558BDAD4E}"/>
              </a:ext>
            </a:extLst>
          </p:cNvPr>
          <p:cNvPicPr>
            <a:picLocks noChangeAspect="1"/>
          </p:cNvPicPr>
          <p:nvPr/>
        </p:nvPicPr>
        <p:blipFill>
          <a:blip r:embed="rId3"/>
          <a:stretch>
            <a:fillRect/>
          </a:stretch>
        </p:blipFill>
        <p:spPr>
          <a:xfrm>
            <a:off x="307078" y="2083220"/>
            <a:ext cx="6886575" cy="3695700"/>
          </a:xfrm>
          <a:prstGeom prst="rect">
            <a:avLst/>
          </a:prstGeom>
        </p:spPr>
      </p:pic>
      <p:sp>
        <p:nvSpPr>
          <p:cNvPr id="2" name="Tytuł 1">
            <a:extLst>
              <a:ext uri="{FF2B5EF4-FFF2-40B4-BE49-F238E27FC236}">
                <a16:creationId xmlns:a16="http://schemas.microsoft.com/office/drawing/2014/main" id="{3A114DF1-CD5C-4825-8923-3B568BB12016}"/>
              </a:ext>
            </a:extLst>
          </p:cNvPr>
          <p:cNvSpPr>
            <a:spLocks noGrp="1"/>
          </p:cNvSpPr>
          <p:nvPr>
            <p:ph type="title"/>
          </p:nvPr>
        </p:nvSpPr>
        <p:spPr/>
        <p:txBody>
          <a:bodyPr/>
          <a:lstStyle/>
          <a:p>
            <a:pPr algn="ctr"/>
            <a:r>
              <a:rPr lang="pl-PL" dirty="0" err="1">
                <a:latin typeface="Comic Sans MS" panose="030F0702030302020204" pitchFamily="66" charset="0"/>
              </a:rPr>
              <a:t>Two</a:t>
            </a:r>
            <a:r>
              <a:rPr lang="pl-PL" dirty="0">
                <a:latin typeface="Comic Sans MS" panose="030F0702030302020204" pitchFamily="66" charset="0"/>
              </a:rPr>
              <a:t> </a:t>
            </a:r>
            <a:r>
              <a:rPr lang="pl-PL" dirty="0" err="1">
                <a:latin typeface="Comic Sans MS" panose="030F0702030302020204" pitchFamily="66" charset="0"/>
              </a:rPr>
              <a:t>wire</a:t>
            </a:r>
            <a:r>
              <a:rPr lang="pl-PL" dirty="0">
                <a:latin typeface="Comic Sans MS" panose="030F0702030302020204" pitchFamily="66" charset="0"/>
              </a:rPr>
              <a:t> </a:t>
            </a:r>
            <a:r>
              <a:rPr lang="pl-PL" dirty="0" err="1">
                <a:latin typeface="Comic Sans MS" panose="030F0702030302020204" pitchFamily="66" charset="0"/>
              </a:rPr>
              <a:t>measurement</a:t>
            </a:r>
            <a:r>
              <a:rPr lang="pl-PL" dirty="0">
                <a:latin typeface="Comic Sans MS" panose="030F0702030302020204" pitchFamily="66" charset="0"/>
              </a:rPr>
              <a:t> with </a:t>
            </a:r>
            <a:r>
              <a:rPr lang="pl-PL" dirty="0" err="1">
                <a:latin typeface="Comic Sans MS" panose="030F0702030302020204" pitchFamily="66" charset="0"/>
              </a:rPr>
              <a:t>Keithley</a:t>
            </a:r>
            <a:r>
              <a:rPr lang="pl-PL" dirty="0">
                <a:latin typeface="Comic Sans MS" panose="030F0702030302020204" pitchFamily="66" charset="0"/>
              </a:rPr>
              <a:t> 2750</a:t>
            </a:r>
          </a:p>
        </p:txBody>
      </p:sp>
      <p:sp>
        <p:nvSpPr>
          <p:cNvPr id="8" name="Prostokąt 7">
            <a:extLst>
              <a:ext uri="{FF2B5EF4-FFF2-40B4-BE49-F238E27FC236}">
                <a16:creationId xmlns:a16="http://schemas.microsoft.com/office/drawing/2014/main" id="{4AB570C4-02F2-492C-979B-F8502033E3C3}"/>
              </a:ext>
            </a:extLst>
          </p:cNvPr>
          <p:cNvSpPr/>
          <p:nvPr/>
        </p:nvSpPr>
        <p:spPr>
          <a:xfrm>
            <a:off x="307077" y="1968526"/>
            <a:ext cx="4490209" cy="3717629"/>
          </a:xfrm>
          <a:prstGeom prst="rect">
            <a:avLst/>
          </a:prstGeom>
          <a:noFill/>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pl-PL"/>
          </a:p>
        </p:txBody>
      </p:sp>
      <p:pic>
        <p:nvPicPr>
          <p:cNvPr id="3" name="Obraz 2">
            <a:extLst>
              <a:ext uri="{FF2B5EF4-FFF2-40B4-BE49-F238E27FC236}">
                <a16:creationId xmlns:a16="http://schemas.microsoft.com/office/drawing/2014/main" id="{CE37CA3B-3346-41F3-BF31-AF220B649A83}"/>
              </a:ext>
            </a:extLst>
          </p:cNvPr>
          <p:cNvPicPr>
            <a:picLocks noChangeAspect="1"/>
          </p:cNvPicPr>
          <p:nvPr/>
        </p:nvPicPr>
        <p:blipFill>
          <a:blip r:embed="rId4"/>
          <a:stretch>
            <a:fillRect/>
          </a:stretch>
        </p:blipFill>
        <p:spPr>
          <a:xfrm>
            <a:off x="7734161" y="1331984"/>
            <a:ext cx="3366976" cy="5441795"/>
          </a:xfrm>
          <a:prstGeom prst="rect">
            <a:avLst/>
          </a:prstGeom>
        </p:spPr>
      </p:pic>
    </p:spTree>
    <p:extLst>
      <p:ext uri="{BB962C8B-B14F-4D97-AF65-F5344CB8AC3E}">
        <p14:creationId xmlns:p14="http://schemas.microsoft.com/office/powerpoint/2010/main" val="3179297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1D362BEE-DA8B-49E7-99BC-8D01342A4369}"/>
              </a:ext>
            </a:extLst>
          </p:cNvPr>
          <p:cNvPicPr>
            <a:picLocks noChangeAspect="1"/>
          </p:cNvPicPr>
          <p:nvPr/>
        </p:nvPicPr>
        <p:blipFill>
          <a:blip r:embed="rId3"/>
          <a:stretch>
            <a:fillRect/>
          </a:stretch>
        </p:blipFill>
        <p:spPr>
          <a:xfrm>
            <a:off x="357601" y="2169583"/>
            <a:ext cx="7686675" cy="4514850"/>
          </a:xfrm>
          <a:prstGeom prst="rect">
            <a:avLst/>
          </a:prstGeom>
        </p:spPr>
      </p:pic>
      <p:sp>
        <p:nvSpPr>
          <p:cNvPr id="2" name="Tytuł 1">
            <a:extLst>
              <a:ext uri="{FF2B5EF4-FFF2-40B4-BE49-F238E27FC236}">
                <a16:creationId xmlns:a16="http://schemas.microsoft.com/office/drawing/2014/main" id="{EEEFC6E3-96F5-4509-9701-707332DD445B}"/>
              </a:ext>
            </a:extLst>
          </p:cNvPr>
          <p:cNvSpPr>
            <a:spLocks noGrp="1"/>
          </p:cNvSpPr>
          <p:nvPr>
            <p:ph type="title"/>
          </p:nvPr>
        </p:nvSpPr>
        <p:spPr/>
        <p:txBody>
          <a:bodyPr/>
          <a:lstStyle/>
          <a:p>
            <a:pPr algn="ctr"/>
            <a:r>
              <a:rPr lang="pl-PL" dirty="0" err="1">
                <a:latin typeface="Comic Sans MS" panose="030F0702030302020204" pitchFamily="66" charset="0"/>
              </a:rPr>
              <a:t>Four</a:t>
            </a:r>
            <a:r>
              <a:rPr lang="pl-PL" dirty="0">
                <a:latin typeface="Comic Sans MS" panose="030F0702030302020204" pitchFamily="66" charset="0"/>
              </a:rPr>
              <a:t> </a:t>
            </a:r>
            <a:r>
              <a:rPr lang="pl-PL" dirty="0" err="1">
                <a:latin typeface="Comic Sans MS" panose="030F0702030302020204" pitchFamily="66" charset="0"/>
              </a:rPr>
              <a:t>wire</a:t>
            </a:r>
            <a:r>
              <a:rPr lang="pl-PL" dirty="0">
                <a:latin typeface="Comic Sans MS" panose="030F0702030302020204" pitchFamily="66" charset="0"/>
              </a:rPr>
              <a:t> </a:t>
            </a:r>
            <a:r>
              <a:rPr lang="pl-PL" dirty="0" err="1">
                <a:latin typeface="Comic Sans MS" panose="030F0702030302020204" pitchFamily="66" charset="0"/>
              </a:rPr>
              <a:t>measurement</a:t>
            </a:r>
            <a:r>
              <a:rPr lang="pl-PL" dirty="0">
                <a:latin typeface="Comic Sans MS" panose="030F0702030302020204" pitchFamily="66" charset="0"/>
              </a:rPr>
              <a:t> with </a:t>
            </a:r>
            <a:r>
              <a:rPr lang="pl-PL" dirty="0" err="1">
                <a:latin typeface="Comic Sans MS" panose="030F0702030302020204" pitchFamily="66" charset="0"/>
              </a:rPr>
              <a:t>Keithley</a:t>
            </a:r>
            <a:r>
              <a:rPr lang="pl-PL" dirty="0">
                <a:latin typeface="Comic Sans MS" panose="030F0702030302020204" pitchFamily="66" charset="0"/>
              </a:rPr>
              <a:t> 2750</a:t>
            </a:r>
          </a:p>
        </p:txBody>
      </p:sp>
      <p:sp>
        <p:nvSpPr>
          <p:cNvPr id="8" name="Prostokąt 7">
            <a:extLst>
              <a:ext uri="{FF2B5EF4-FFF2-40B4-BE49-F238E27FC236}">
                <a16:creationId xmlns:a16="http://schemas.microsoft.com/office/drawing/2014/main" id="{EBACA0D6-06CB-47E5-8CD3-C8B2F2C8DA01}"/>
              </a:ext>
            </a:extLst>
          </p:cNvPr>
          <p:cNvSpPr/>
          <p:nvPr/>
        </p:nvSpPr>
        <p:spPr>
          <a:xfrm>
            <a:off x="226487" y="2361142"/>
            <a:ext cx="4233334" cy="4131733"/>
          </a:xfrm>
          <a:prstGeom prst="rect">
            <a:avLst/>
          </a:prstGeom>
          <a:noFill/>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pl-PL"/>
          </a:p>
        </p:txBody>
      </p:sp>
      <p:pic>
        <p:nvPicPr>
          <p:cNvPr id="3" name="Obraz 2">
            <a:extLst>
              <a:ext uri="{FF2B5EF4-FFF2-40B4-BE49-F238E27FC236}">
                <a16:creationId xmlns:a16="http://schemas.microsoft.com/office/drawing/2014/main" id="{B7DA77CE-E998-4B7D-99C3-9D332287D40B}"/>
              </a:ext>
            </a:extLst>
          </p:cNvPr>
          <p:cNvPicPr>
            <a:picLocks noChangeAspect="1"/>
          </p:cNvPicPr>
          <p:nvPr/>
        </p:nvPicPr>
        <p:blipFill>
          <a:blip r:embed="rId4"/>
          <a:stretch>
            <a:fillRect/>
          </a:stretch>
        </p:blipFill>
        <p:spPr>
          <a:xfrm>
            <a:off x="8321040" y="1105727"/>
            <a:ext cx="3194103" cy="5387148"/>
          </a:xfrm>
          <a:prstGeom prst="rect">
            <a:avLst/>
          </a:prstGeom>
        </p:spPr>
      </p:pic>
    </p:spTree>
    <p:extLst>
      <p:ext uri="{BB962C8B-B14F-4D97-AF65-F5344CB8AC3E}">
        <p14:creationId xmlns:p14="http://schemas.microsoft.com/office/powerpoint/2010/main" val="3579165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069CE6B-A459-4032-BEDB-C3B772059E6D}"/>
              </a:ext>
            </a:extLst>
          </p:cNvPr>
          <p:cNvSpPr>
            <a:spLocks noGrp="1"/>
          </p:cNvSpPr>
          <p:nvPr>
            <p:ph type="title"/>
          </p:nvPr>
        </p:nvSpPr>
        <p:spPr>
          <a:xfrm>
            <a:off x="838200" y="365125"/>
            <a:ext cx="10515600" cy="1495759"/>
          </a:xfrm>
        </p:spPr>
        <p:txBody>
          <a:bodyPr/>
          <a:lstStyle/>
          <a:p>
            <a:r>
              <a:rPr lang="pl-PL" dirty="0" err="1">
                <a:latin typeface="Comic Sans MS" panose="030F0702030302020204" pitchFamily="66" charset="0"/>
              </a:rPr>
              <a:t>Reasons</a:t>
            </a:r>
            <a:r>
              <a:rPr lang="pl-PL" dirty="0">
                <a:latin typeface="Comic Sans MS" panose="030F0702030302020204" pitchFamily="66" charset="0"/>
              </a:rPr>
              <a:t> </a:t>
            </a:r>
            <a:r>
              <a:rPr lang="pl-PL" dirty="0" err="1">
                <a:latin typeface="Comic Sans MS" panose="030F0702030302020204" pitchFamily="66" charset="0"/>
              </a:rPr>
              <a:t>why</a:t>
            </a:r>
            <a:r>
              <a:rPr lang="pl-PL" dirty="0">
                <a:latin typeface="Comic Sans MS" panose="030F0702030302020204" pitchFamily="66" charset="0"/>
              </a:rPr>
              <a:t> </a:t>
            </a:r>
            <a:r>
              <a:rPr lang="pl-PL" dirty="0" err="1">
                <a:latin typeface="Comic Sans MS" panose="030F0702030302020204" pitchFamily="66" charset="0"/>
              </a:rPr>
              <a:t>result</a:t>
            </a:r>
            <a:r>
              <a:rPr lang="pl-PL" dirty="0">
                <a:latin typeface="Comic Sans MS" panose="030F0702030302020204" pitchFamily="66" charset="0"/>
              </a:rPr>
              <a:t> </a:t>
            </a:r>
            <a:r>
              <a:rPr lang="pl-PL" dirty="0" err="1">
                <a:latin typeface="Comic Sans MS" panose="030F0702030302020204" pitchFamily="66" charset="0"/>
              </a:rPr>
              <a:t>wasn’t</a:t>
            </a:r>
            <a:r>
              <a:rPr lang="pl-PL" dirty="0">
                <a:latin typeface="Comic Sans MS" panose="030F0702030302020204" pitchFamily="66" charset="0"/>
              </a:rPr>
              <a:t> </a:t>
            </a:r>
            <a:r>
              <a:rPr lang="pl-PL" dirty="0" err="1">
                <a:latin typeface="Comic Sans MS" panose="030F0702030302020204" pitchFamily="66" charset="0"/>
              </a:rPr>
              <a:t>good</a:t>
            </a:r>
            <a:r>
              <a:rPr lang="pl-PL" dirty="0">
                <a:latin typeface="Comic Sans MS" panose="030F0702030302020204" pitchFamily="66" charset="0"/>
              </a:rPr>
              <a:t> </a:t>
            </a:r>
            <a:r>
              <a:rPr lang="pl-PL" dirty="0" err="1">
                <a:latin typeface="Comic Sans MS" panose="030F0702030302020204" pitchFamily="66" charset="0"/>
              </a:rPr>
              <a:t>enough</a:t>
            </a:r>
            <a:endParaRPr lang="pl-PL" dirty="0">
              <a:latin typeface="Comic Sans MS" panose="030F0702030302020204" pitchFamily="66" charset="0"/>
            </a:endParaRPr>
          </a:p>
        </p:txBody>
      </p:sp>
      <p:sp>
        <p:nvSpPr>
          <p:cNvPr id="3" name="pole tekstowe 2">
            <a:extLst>
              <a:ext uri="{FF2B5EF4-FFF2-40B4-BE49-F238E27FC236}">
                <a16:creationId xmlns:a16="http://schemas.microsoft.com/office/drawing/2014/main" id="{7A88CA44-A849-49EA-BBFC-1410A3DEBB7C}"/>
              </a:ext>
            </a:extLst>
          </p:cNvPr>
          <p:cNvSpPr txBox="1"/>
          <p:nvPr/>
        </p:nvSpPr>
        <p:spPr>
          <a:xfrm>
            <a:off x="397564" y="1669774"/>
            <a:ext cx="11489635" cy="4545229"/>
          </a:xfrm>
          <a:prstGeom prst="rect">
            <a:avLst/>
          </a:prstGeom>
          <a:noFill/>
        </p:spPr>
        <p:txBody>
          <a:bodyPr wrap="square" rtlCol="0">
            <a:spAutoFit/>
          </a:bodyPr>
          <a:lstStyle/>
          <a:p>
            <a:endParaRPr lang="pl-PL" sz="2400" dirty="0">
              <a:latin typeface="Comic Sans MS" panose="030F0702030302020204" pitchFamily="66" charset="0"/>
            </a:endParaRPr>
          </a:p>
          <a:p>
            <a:pPr marL="457200" indent="-457200">
              <a:buFont typeface="Arial" panose="020B0604020202020204" pitchFamily="34" charset="0"/>
              <a:buChar char="•"/>
            </a:pPr>
            <a:r>
              <a:rPr lang="pl-PL" sz="2400" dirty="0">
                <a:latin typeface="Comic Sans MS" panose="030F0702030302020204" pitchFamily="66" charset="0"/>
              </a:rPr>
              <a:t>Cable </a:t>
            </a:r>
            <a:r>
              <a:rPr lang="pl-PL" sz="2400" dirty="0" err="1">
                <a:latin typeface="Comic Sans MS" panose="030F0702030302020204" pitchFamily="66" charset="0"/>
              </a:rPr>
              <a:t>imperfections</a:t>
            </a:r>
            <a:endParaRPr lang="pl-PL" sz="2400" dirty="0">
              <a:latin typeface="Comic Sans MS" panose="030F0702030302020204" pitchFamily="66" charset="0"/>
            </a:endParaRPr>
          </a:p>
          <a:p>
            <a:pPr marL="457200" indent="-457200">
              <a:buFont typeface="Arial" panose="020B0604020202020204" pitchFamily="34" charset="0"/>
              <a:buChar char="•"/>
            </a:pPr>
            <a:r>
              <a:rPr lang="pl-PL" sz="2400" dirty="0" err="1">
                <a:latin typeface="Comic Sans MS" panose="030F0702030302020204" pitchFamily="66" charset="0"/>
              </a:rPr>
              <a:t>Seeback</a:t>
            </a:r>
            <a:r>
              <a:rPr lang="pl-PL" sz="2400" dirty="0">
                <a:latin typeface="Comic Sans MS" panose="030F0702030302020204" pitchFamily="66" charset="0"/>
              </a:rPr>
              <a:t> </a:t>
            </a:r>
            <a:r>
              <a:rPr lang="pl-PL" sz="2400" dirty="0" err="1">
                <a:latin typeface="Comic Sans MS" panose="030F0702030302020204" pitchFamily="66" charset="0"/>
              </a:rPr>
              <a:t>effect</a:t>
            </a:r>
            <a:endParaRPr lang="pl-PL" sz="2400" dirty="0">
              <a:latin typeface="Comic Sans MS" panose="030F0702030302020204" pitchFamily="66" charset="0"/>
            </a:endParaRPr>
          </a:p>
          <a:p>
            <a:pPr marL="457200" indent="-457200">
              <a:buFont typeface="Arial" panose="020B0604020202020204" pitchFamily="34" charset="0"/>
              <a:buChar char="•"/>
            </a:pPr>
            <a:endParaRPr lang="pl-PL" sz="2400" dirty="0">
              <a:latin typeface="Comic Sans MS" panose="030F0702030302020204" pitchFamily="66" charset="0"/>
            </a:endParaRPr>
          </a:p>
          <a:p>
            <a:endParaRPr lang="pl-PL" sz="2400" dirty="0">
              <a:latin typeface="Comic Sans MS" panose="030F0702030302020204" pitchFamily="66" charset="0"/>
            </a:endParaRPr>
          </a:p>
          <a:p>
            <a:pPr marL="457200" indent="-457200">
              <a:buFont typeface="Arial" panose="020B0604020202020204" pitchFamily="34" charset="0"/>
              <a:buChar char="•"/>
            </a:pPr>
            <a:endParaRPr lang="pl-PL" sz="2400" dirty="0">
              <a:latin typeface="Comic Sans MS" panose="030F0702030302020204" pitchFamily="66" charset="0"/>
            </a:endParaRPr>
          </a:p>
          <a:p>
            <a:pPr marL="457200" indent="-457200">
              <a:buFont typeface="Arial" panose="020B0604020202020204" pitchFamily="34" charset="0"/>
              <a:buChar char="•"/>
            </a:pPr>
            <a:endParaRPr lang="pl-PL" sz="2400" dirty="0">
              <a:latin typeface="Comic Sans MS" panose="030F0702030302020204" pitchFamily="66" charset="0"/>
            </a:endParaRPr>
          </a:p>
          <a:p>
            <a:pPr marL="457200" indent="-457200">
              <a:buFont typeface="Arial" panose="020B0604020202020204" pitchFamily="34" charset="0"/>
              <a:buChar char="•"/>
            </a:pPr>
            <a:endParaRPr lang="pl-PL" sz="2400" dirty="0">
              <a:latin typeface="Comic Sans MS" panose="030F0702030302020204" pitchFamily="66" charset="0"/>
            </a:endParaRPr>
          </a:p>
          <a:p>
            <a:endParaRPr lang="pl-PL" sz="2400" dirty="0">
              <a:latin typeface="Comic Sans MS" panose="030F0702030302020204" pitchFamily="66" charset="0"/>
            </a:endParaRPr>
          </a:p>
          <a:p>
            <a:pPr marL="457200" indent="-457200">
              <a:buFont typeface="Arial" panose="020B0604020202020204" pitchFamily="34" charset="0"/>
              <a:buChar char="•"/>
            </a:pPr>
            <a:r>
              <a:rPr lang="pl-PL" sz="2400" dirty="0" err="1">
                <a:latin typeface="Comic Sans MS" panose="030F0702030302020204" pitchFamily="66" charset="0"/>
              </a:rPr>
              <a:t>Keithley’s</a:t>
            </a:r>
            <a:r>
              <a:rPr lang="pl-PL" sz="2400" dirty="0">
                <a:latin typeface="Comic Sans MS" panose="030F0702030302020204" pitchFamily="66" charset="0"/>
              </a:rPr>
              <a:t> </a:t>
            </a:r>
            <a:r>
              <a:rPr lang="pl-PL" sz="2400" dirty="0" err="1">
                <a:latin typeface="Comic Sans MS" panose="030F0702030302020204" pitchFamily="66" charset="0"/>
              </a:rPr>
              <a:t>limited</a:t>
            </a:r>
            <a:r>
              <a:rPr lang="pl-PL" sz="2400" dirty="0">
                <a:latin typeface="Comic Sans MS" panose="030F0702030302020204" pitchFamily="66" charset="0"/>
              </a:rPr>
              <a:t> offset </a:t>
            </a:r>
            <a:r>
              <a:rPr lang="pl-PL" sz="2400" dirty="0" err="1">
                <a:latin typeface="Comic Sans MS" panose="030F0702030302020204" pitchFamily="66" charset="0"/>
              </a:rPr>
              <a:t>compensation</a:t>
            </a:r>
            <a:r>
              <a:rPr lang="pl-PL" sz="2400" dirty="0">
                <a:latin typeface="Comic Sans MS" panose="030F0702030302020204" pitchFamily="66" charset="0"/>
              </a:rPr>
              <a:t> </a:t>
            </a:r>
            <a:r>
              <a:rPr lang="pl-PL" sz="2400" dirty="0" err="1">
                <a:latin typeface="Comic Sans MS" panose="030F0702030302020204" pitchFamily="66" charset="0"/>
              </a:rPr>
              <a:t>method</a:t>
            </a:r>
            <a:endParaRPr lang="pl-PL" sz="2400" dirty="0">
              <a:latin typeface="Comic Sans MS" panose="030F0702030302020204" pitchFamily="66" charset="0"/>
            </a:endParaRPr>
          </a:p>
          <a:p>
            <a:pPr marL="457200" indent="-457200">
              <a:buFont typeface="Arial" panose="020B0604020202020204" pitchFamily="34" charset="0"/>
              <a:buChar char="•"/>
            </a:pPr>
            <a:r>
              <a:rPr lang="pl-PL" sz="2400" dirty="0" err="1">
                <a:latin typeface="Comic Sans MS" panose="030F0702030302020204" pitchFamily="66" charset="0"/>
              </a:rPr>
              <a:t>Noise</a:t>
            </a:r>
            <a:r>
              <a:rPr lang="pl-PL" sz="2400" dirty="0">
                <a:latin typeface="Comic Sans MS" panose="030F0702030302020204" pitchFamily="66" charset="0"/>
              </a:rPr>
              <a:t> </a:t>
            </a:r>
          </a:p>
          <a:p>
            <a:endParaRPr lang="pl-PL" sz="2400" dirty="0">
              <a:latin typeface="Comic Sans MS" panose="030F0702030302020204" pitchFamily="66" charset="0"/>
            </a:endParaRPr>
          </a:p>
        </p:txBody>
      </p:sp>
      <p:pic>
        <p:nvPicPr>
          <p:cNvPr id="5" name="Obraz 4">
            <a:extLst>
              <a:ext uri="{FF2B5EF4-FFF2-40B4-BE49-F238E27FC236}">
                <a16:creationId xmlns:a16="http://schemas.microsoft.com/office/drawing/2014/main" id="{2E097720-1204-41E9-B52D-7D96BD49D9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172" y="2957286"/>
            <a:ext cx="5649475" cy="1843977"/>
          </a:xfrm>
          <a:prstGeom prst="rect">
            <a:avLst/>
          </a:prstGeom>
        </p:spPr>
      </p:pic>
    </p:spTree>
    <p:extLst>
      <p:ext uri="{BB962C8B-B14F-4D97-AF65-F5344CB8AC3E}">
        <p14:creationId xmlns:p14="http://schemas.microsoft.com/office/powerpoint/2010/main" val="1039080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9462052" cy="1143000"/>
          </a:xfrm>
        </p:spPr>
        <p:txBody>
          <a:bodyPr>
            <a:normAutofit/>
          </a:bodyPr>
          <a:lstStyle/>
          <a:p>
            <a:r>
              <a:rPr lang="pl-PL" dirty="0">
                <a:latin typeface="Comic Sans MS" panose="030F0702030302020204" pitchFamily="66" charset="0"/>
              </a:rPr>
              <a:t>Busbars resistance measurements</a:t>
            </a:r>
          </a:p>
        </p:txBody>
      </p:sp>
      <p:pic>
        <p:nvPicPr>
          <p:cNvPr id="19459" name="Picture 3" descr="F:\DCIM\100D5200\DSC_0171.JPG"/>
          <p:cNvPicPr>
            <a:picLocks noChangeAspect="1" noChangeArrowheads="1"/>
          </p:cNvPicPr>
          <p:nvPr/>
        </p:nvPicPr>
        <p:blipFill>
          <a:blip r:embed="rId2" cstate="print"/>
          <a:srcRect/>
          <a:stretch>
            <a:fillRect/>
          </a:stretch>
        </p:blipFill>
        <p:spPr bwMode="auto">
          <a:xfrm>
            <a:off x="5953124" y="1000109"/>
            <a:ext cx="4714876" cy="31432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460" name="Picture 4" descr="F:\DCIM\100D5200\DSC_0172.JPG"/>
          <p:cNvPicPr>
            <a:picLocks noChangeAspect="1" noChangeArrowheads="1"/>
          </p:cNvPicPr>
          <p:nvPr/>
        </p:nvPicPr>
        <p:blipFill>
          <a:blip r:embed="rId3" cstate="print"/>
          <a:srcRect/>
          <a:stretch>
            <a:fillRect/>
          </a:stretch>
        </p:blipFill>
        <p:spPr bwMode="auto">
          <a:xfrm>
            <a:off x="6060284" y="4143380"/>
            <a:ext cx="4607716" cy="3071810"/>
          </a:xfrm>
          <a:prstGeom prst="rect">
            <a:avLst/>
          </a:prstGeom>
          <a:noFill/>
        </p:spPr>
      </p:pic>
      <p:pic>
        <p:nvPicPr>
          <p:cNvPr id="19461" name="Picture 5" descr="F:\DCIM\100D5200\DSC_0170.JPG"/>
          <p:cNvPicPr>
            <a:picLocks noChangeAspect="1" noChangeArrowheads="1"/>
          </p:cNvPicPr>
          <p:nvPr/>
        </p:nvPicPr>
        <p:blipFill>
          <a:blip r:embed="rId4" cstate="print"/>
          <a:srcRect/>
          <a:stretch>
            <a:fillRect/>
          </a:stretch>
        </p:blipFill>
        <p:spPr bwMode="auto">
          <a:xfrm>
            <a:off x="1524001" y="1000108"/>
            <a:ext cx="4524375" cy="67865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a:latin typeface="Comic Sans MS" panose="030F0702030302020204" pitchFamily="66" charset="0"/>
              </a:rPr>
              <a:t>Point I=0</a:t>
            </a:r>
            <a:endParaRPr lang="en-GB" dirty="0">
              <a:latin typeface="Comic Sans MS" panose="030F0702030302020204" pitchFamily="66" charset="0"/>
            </a:endParaRPr>
          </a:p>
        </p:txBody>
      </p:sp>
      <p:graphicFrame>
        <p:nvGraphicFramePr>
          <p:cNvPr id="5" name="Chart 4"/>
          <p:cNvGraphicFramePr>
            <a:graphicFrameLocks/>
          </p:cNvGraphicFramePr>
          <p:nvPr>
            <p:extLst/>
          </p:nvPr>
        </p:nvGraphicFramePr>
        <p:xfrm>
          <a:off x="420914" y="2198688"/>
          <a:ext cx="6114797" cy="366246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535711" y="5337934"/>
            <a:ext cx="1199213" cy="523220"/>
          </a:xfrm>
          <a:prstGeom prst="rect">
            <a:avLst/>
          </a:prstGeom>
          <a:noFill/>
        </p:spPr>
        <p:txBody>
          <a:bodyPr wrap="square" rtlCol="0">
            <a:spAutoFit/>
          </a:bodyPr>
          <a:lstStyle/>
          <a:p>
            <a:r>
              <a:rPr lang="el-GR" sz="2800" dirty="0"/>
              <a:t>μ</a:t>
            </a:r>
            <a:r>
              <a:rPr lang="pl-PL" sz="2800" dirty="0"/>
              <a:t>V</a:t>
            </a:r>
            <a:endParaRPr lang="en-GB" sz="2800" dirty="0"/>
          </a:p>
        </p:txBody>
      </p:sp>
      <p:cxnSp>
        <p:nvCxnSpPr>
          <p:cNvPr id="8" name="Łącznik prosty 7">
            <a:extLst>
              <a:ext uri="{FF2B5EF4-FFF2-40B4-BE49-F238E27FC236}">
                <a16:creationId xmlns:a16="http://schemas.microsoft.com/office/drawing/2014/main" id="{FB91523A-0146-4107-A4CA-2AD34B6FD9C9}"/>
              </a:ext>
            </a:extLst>
          </p:cNvPr>
          <p:cNvCxnSpPr/>
          <p:nvPr/>
        </p:nvCxnSpPr>
        <p:spPr>
          <a:xfrm flipV="1">
            <a:off x="675861" y="2198688"/>
            <a:ext cx="0" cy="3433486"/>
          </a:xfrm>
          <a:prstGeom prst="line">
            <a:avLst/>
          </a:prstGeom>
        </p:spPr>
        <p:style>
          <a:lnRef idx="3">
            <a:schemeClr val="accent3"/>
          </a:lnRef>
          <a:fillRef idx="0">
            <a:schemeClr val="accent3"/>
          </a:fillRef>
          <a:effectRef idx="2">
            <a:schemeClr val="accent3"/>
          </a:effectRef>
          <a:fontRef idx="minor">
            <a:schemeClr val="tx1"/>
          </a:fontRef>
        </p:style>
      </p:cxnSp>
      <p:sp>
        <p:nvSpPr>
          <p:cNvPr id="9" name="pole tekstowe 8">
            <a:extLst>
              <a:ext uri="{FF2B5EF4-FFF2-40B4-BE49-F238E27FC236}">
                <a16:creationId xmlns:a16="http://schemas.microsoft.com/office/drawing/2014/main" id="{EA8D8346-291E-4D89-99C3-001E09855CB8}"/>
              </a:ext>
            </a:extLst>
          </p:cNvPr>
          <p:cNvSpPr txBox="1"/>
          <p:nvPr/>
        </p:nvSpPr>
        <p:spPr>
          <a:xfrm>
            <a:off x="69576" y="1860134"/>
            <a:ext cx="1537247" cy="338554"/>
          </a:xfrm>
          <a:prstGeom prst="rect">
            <a:avLst/>
          </a:prstGeom>
          <a:noFill/>
        </p:spPr>
        <p:txBody>
          <a:bodyPr wrap="square" rtlCol="0">
            <a:spAutoFit/>
          </a:bodyPr>
          <a:lstStyle/>
          <a:p>
            <a:r>
              <a:rPr lang="pl-PL" sz="1600" dirty="0" err="1"/>
              <a:t>Sample</a:t>
            </a:r>
            <a:r>
              <a:rPr lang="pl-PL" sz="1600" dirty="0"/>
              <a:t> </a:t>
            </a:r>
            <a:r>
              <a:rPr lang="pl-PL" sz="1600" dirty="0" err="1"/>
              <a:t>count</a:t>
            </a:r>
            <a:r>
              <a:rPr lang="pl-PL" sz="1600" dirty="0"/>
              <a:t> </a:t>
            </a:r>
          </a:p>
        </p:txBody>
      </p:sp>
      <p:pic>
        <p:nvPicPr>
          <p:cNvPr id="11" name="Obraz 10">
            <a:extLst>
              <a:ext uri="{FF2B5EF4-FFF2-40B4-BE49-F238E27FC236}">
                <a16:creationId xmlns:a16="http://schemas.microsoft.com/office/drawing/2014/main" id="{6828AA39-D826-4577-A621-D000B5E9A338}"/>
              </a:ext>
            </a:extLst>
          </p:cNvPr>
          <p:cNvPicPr>
            <a:picLocks noChangeAspect="1"/>
          </p:cNvPicPr>
          <p:nvPr/>
        </p:nvPicPr>
        <p:blipFill rotWithShape="1">
          <a:blip r:embed="rId3">
            <a:extLst>
              <a:ext uri="{28A0092B-C50C-407E-A947-70E740481C1C}">
                <a14:useLocalDpi xmlns:a14="http://schemas.microsoft.com/office/drawing/2010/main" val="0"/>
              </a:ext>
            </a:extLst>
          </a:blip>
          <a:srcRect l="-97" t="26583" r="12753" b="24420"/>
          <a:stretch/>
        </p:blipFill>
        <p:spPr>
          <a:xfrm>
            <a:off x="6959678" y="791006"/>
            <a:ext cx="4811408" cy="1799363"/>
          </a:xfrm>
          <a:prstGeom prst="rect">
            <a:avLst/>
          </a:prstGeom>
        </p:spPr>
      </p:pic>
      <p:pic>
        <p:nvPicPr>
          <p:cNvPr id="13" name="Obraz 12">
            <a:extLst>
              <a:ext uri="{FF2B5EF4-FFF2-40B4-BE49-F238E27FC236}">
                <a16:creationId xmlns:a16="http://schemas.microsoft.com/office/drawing/2014/main" id="{6AAF2D82-41C4-46A3-8ACD-9177C53B70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1299" y="3016249"/>
            <a:ext cx="4811408" cy="3207605"/>
          </a:xfrm>
          <a:prstGeom prst="rect">
            <a:avLst/>
          </a:prstGeom>
        </p:spPr>
      </p:pic>
    </p:spTree>
    <p:extLst>
      <p:ext uri="{BB962C8B-B14F-4D97-AF65-F5344CB8AC3E}">
        <p14:creationId xmlns:p14="http://schemas.microsoft.com/office/powerpoint/2010/main" val="2920100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a:latin typeface="Comic Sans MS" panose="030F0702030302020204" pitchFamily="66" charset="0"/>
              </a:rPr>
              <a:t>Our method</a:t>
            </a:r>
            <a:endParaRPr lang="en-GB" dirty="0">
              <a:latin typeface="Comic Sans MS" panose="030F0702030302020204" pitchFamily="66" charset="0"/>
            </a:endParaRPr>
          </a:p>
        </p:txBody>
      </p:sp>
      <mc:AlternateContent xmlns:mc="http://schemas.openxmlformats.org/markup-compatibility/2006">
        <mc:Choice xmlns:a14="http://schemas.microsoft.com/office/drawing/2010/main" Requires="a14">
          <p:sp>
            <p:nvSpPr>
              <p:cNvPr id="6" name="Content Placeholder 5"/>
              <p:cNvSpPr>
                <a:spLocks noGrp="1"/>
              </p:cNvSpPr>
              <p:nvPr>
                <p:ph idx="1"/>
              </p:nvPr>
            </p:nvSpPr>
            <p:spPr/>
            <p:txBody>
              <a:bodyPr>
                <a:normAutofit/>
              </a:bodyPr>
              <a:lstStyle/>
              <a:p>
                <a:pPr marL="0" indent="0">
                  <a:buNone/>
                </a:pPr>
                <a:br>
                  <a:rPr lang="pl-PL" dirty="0">
                    <a:latin typeface="Comic Sans MS" panose="030F0702030302020204" pitchFamily="66" charset="0"/>
                  </a:rPr>
                </a:br>
                <a:endParaRPr lang="pl-PL" dirty="0">
                  <a:latin typeface="Comic Sans MS" panose="030F0702030302020204" pitchFamily="66" charset="0"/>
                </a:endParaRPr>
              </a:p>
              <a:p>
                <a:pPr marL="0" indent="0">
                  <a:buNone/>
                </a:pPr>
                <a:endParaRPr lang="pl-PL" dirty="0">
                  <a:latin typeface="Comic Sans MS" panose="030F0702030302020204" pitchFamily="66" charset="0"/>
                </a:endParaRPr>
              </a:p>
              <a:p>
                <a14:m>
                  <m:oMath xmlns:m="http://schemas.openxmlformats.org/officeDocument/2006/math">
                    <m:f>
                      <m:fPr>
                        <m:ctrlPr>
                          <a:rPr lang="en-GB" i="1" smtClean="0">
                            <a:latin typeface="Cambria Math" panose="02040503050406030204" pitchFamily="18" charset="0"/>
                          </a:rPr>
                        </m:ctrlPr>
                      </m:fPr>
                      <m:num>
                        <m:r>
                          <a:rPr lang="en-GB" i="1" smtClean="0">
                            <a:latin typeface="Cambria Math" panose="02040503050406030204" pitchFamily="18" charset="0"/>
                          </a:rPr>
                          <m:t>𝜕</m:t>
                        </m:r>
                        <m:sSub>
                          <m:sSubPr>
                            <m:ctrlPr>
                              <a:rPr lang="en-GB" i="1" smtClean="0">
                                <a:latin typeface="Cambria Math" panose="02040503050406030204" pitchFamily="18" charset="0"/>
                              </a:rPr>
                            </m:ctrlPr>
                          </m:sSubPr>
                          <m:e>
                            <m:r>
                              <a:rPr lang="pl-PL" b="0" i="1" smtClean="0">
                                <a:latin typeface="Cambria Math" panose="02040503050406030204" pitchFamily="18" charset="0"/>
                              </a:rPr>
                              <m:t>𝑈</m:t>
                            </m:r>
                          </m:e>
                          <m:sub>
                            <m:r>
                              <a:rPr lang="pl-PL" b="0" i="1" smtClean="0">
                                <a:latin typeface="Cambria Math" panose="02040503050406030204" pitchFamily="18" charset="0"/>
                              </a:rPr>
                              <m:t>𝑜𝑓𝑓𝑠𝑒𝑡</m:t>
                            </m:r>
                          </m:sub>
                        </m:sSub>
                      </m:num>
                      <m:den>
                        <m:r>
                          <a:rPr lang="en-GB" i="1" smtClean="0">
                            <a:latin typeface="Cambria Math" panose="02040503050406030204" pitchFamily="18" charset="0"/>
                          </a:rPr>
                          <m:t>𝜕</m:t>
                        </m:r>
                        <m:r>
                          <a:rPr lang="pl-PL" b="0" i="1" smtClean="0">
                            <a:latin typeface="Cambria Math" panose="02040503050406030204" pitchFamily="18" charset="0"/>
                          </a:rPr>
                          <m:t>𝐼</m:t>
                        </m:r>
                      </m:den>
                    </m:f>
                    <m:r>
                      <a:rPr lang="pl-PL" b="0" i="1" smtClean="0">
                        <a:latin typeface="Cambria Math" panose="02040503050406030204" pitchFamily="18" charset="0"/>
                      </a:rPr>
                      <m:t>=0</m:t>
                    </m:r>
                  </m:oMath>
                </a14:m>
                <a:endParaRPr lang="pl-PL" dirty="0">
                  <a:latin typeface="Comic Sans MS" panose="030F0702030302020204" pitchFamily="66" charset="0"/>
                </a:endParaRPr>
              </a:p>
              <a:p>
                <a14:m>
                  <m:oMath xmlns:m="http://schemas.openxmlformats.org/officeDocument/2006/math">
                    <m:r>
                      <a:rPr lang="pl-PL" b="0" i="1" smtClean="0">
                        <a:latin typeface="Cambria Math" panose="02040503050406030204" pitchFamily="18" charset="0"/>
                      </a:rPr>
                      <m:t>𝑈</m:t>
                    </m:r>
                    <m:r>
                      <a:rPr lang="pl-PL" b="0" i="1" smtClean="0">
                        <a:latin typeface="Cambria Math" panose="02040503050406030204" pitchFamily="18" charset="0"/>
                      </a:rPr>
                      <m:t>=</m:t>
                    </m:r>
                    <m:sSub>
                      <m:sSubPr>
                        <m:ctrlPr>
                          <a:rPr lang="pl-PL" b="0" i="1" smtClean="0">
                            <a:latin typeface="Cambria Math" panose="02040503050406030204" pitchFamily="18" charset="0"/>
                          </a:rPr>
                        </m:ctrlPr>
                      </m:sSubPr>
                      <m:e>
                        <m:r>
                          <a:rPr lang="pl-PL" b="0" i="1" smtClean="0">
                            <a:latin typeface="Cambria Math" panose="02040503050406030204" pitchFamily="18" charset="0"/>
                          </a:rPr>
                          <m:t>𝑈</m:t>
                        </m:r>
                      </m:e>
                      <m:sub>
                        <m:r>
                          <a:rPr lang="pl-PL" b="0" i="1" smtClean="0">
                            <a:latin typeface="Cambria Math" panose="02040503050406030204" pitchFamily="18" charset="0"/>
                          </a:rPr>
                          <m:t>𝑜𝑓𝑓𝑠𝑒𝑡</m:t>
                        </m:r>
                      </m:sub>
                    </m:sSub>
                    <m:r>
                      <a:rPr lang="pl-PL" b="0" i="1" smtClean="0">
                        <a:latin typeface="Cambria Math" panose="02040503050406030204" pitchFamily="18" charset="0"/>
                      </a:rPr>
                      <m:t>+</m:t>
                    </m:r>
                    <m:r>
                      <a:rPr lang="pl-PL" b="0" i="1" smtClean="0">
                        <a:latin typeface="Cambria Math" panose="02040503050406030204" pitchFamily="18" charset="0"/>
                      </a:rPr>
                      <m:t>𝑅𝐼</m:t>
                    </m:r>
                  </m:oMath>
                </a14:m>
                <a:endParaRPr lang="pl-PL" dirty="0">
                  <a:latin typeface="Comic Sans MS" panose="030F0702030302020204" pitchFamily="66" charset="0"/>
                </a:endParaRPr>
              </a:p>
              <a:p>
                <a14:m>
                  <m:oMath xmlns:m="http://schemas.openxmlformats.org/officeDocument/2006/math">
                    <m:f>
                      <m:fPr>
                        <m:ctrlPr>
                          <a:rPr lang="pl-PL" i="1" smtClean="0">
                            <a:latin typeface="Cambria Math" panose="02040503050406030204" pitchFamily="18" charset="0"/>
                          </a:rPr>
                        </m:ctrlPr>
                      </m:fPr>
                      <m:num>
                        <m:sSub>
                          <m:sSubPr>
                            <m:ctrlPr>
                              <a:rPr lang="pl-PL" i="1" smtClean="0">
                                <a:latin typeface="Cambria Math" panose="02040503050406030204" pitchFamily="18" charset="0"/>
                              </a:rPr>
                            </m:ctrlPr>
                          </m:sSubPr>
                          <m:e>
                            <m:r>
                              <a:rPr lang="pl-PL" b="0" i="1" smtClean="0">
                                <a:latin typeface="Cambria Math" panose="02040503050406030204" pitchFamily="18" charset="0"/>
                              </a:rPr>
                              <m:t>𝑈</m:t>
                            </m:r>
                          </m:e>
                          <m:sub>
                            <m:r>
                              <a:rPr lang="pl-PL" b="0" i="1" smtClean="0">
                                <a:latin typeface="Cambria Math" panose="02040503050406030204" pitchFamily="18" charset="0"/>
                              </a:rPr>
                              <m:t>𝑒𝑟𝑟</m:t>
                            </m:r>
                          </m:sub>
                        </m:sSub>
                      </m:num>
                      <m:den>
                        <m:r>
                          <a:rPr lang="pl-PL" b="0" i="1" smtClean="0">
                            <a:latin typeface="Cambria Math" panose="02040503050406030204" pitchFamily="18" charset="0"/>
                          </a:rPr>
                          <m:t>𝑈</m:t>
                        </m:r>
                      </m:den>
                    </m:f>
                    <m:r>
                      <a:rPr lang="pl-PL" b="0" i="1" smtClean="0">
                        <a:latin typeface="Cambria Math" panose="02040503050406030204" pitchFamily="18" charset="0"/>
                      </a:rPr>
                      <m:t>=</m:t>
                    </m:r>
                    <m:f>
                      <m:fPr>
                        <m:ctrlPr>
                          <a:rPr lang="pl-PL" b="0" i="1" smtClean="0">
                            <a:latin typeface="Cambria Math" panose="02040503050406030204" pitchFamily="18" charset="0"/>
                          </a:rPr>
                        </m:ctrlPr>
                      </m:fPr>
                      <m:num>
                        <m:sSub>
                          <m:sSubPr>
                            <m:ctrlPr>
                              <a:rPr lang="pl-PL" b="0" i="1" smtClean="0">
                                <a:latin typeface="Cambria Math" panose="02040503050406030204" pitchFamily="18" charset="0"/>
                              </a:rPr>
                            </m:ctrlPr>
                          </m:sSubPr>
                          <m:e>
                            <m:r>
                              <a:rPr lang="pl-PL" b="0" i="1" smtClean="0">
                                <a:latin typeface="Cambria Math" panose="02040503050406030204" pitchFamily="18" charset="0"/>
                              </a:rPr>
                              <m:t>𝑈</m:t>
                            </m:r>
                          </m:e>
                          <m:sub>
                            <m:r>
                              <a:rPr lang="pl-PL" b="0" i="1" smtClean="0">
                                <a:latin typeface="Cambria Math" panose="02040503050406030204" pitchFamily="18" charset="0"/>
                              </a:rPr>
                              <m:t>𝑒𝑟𝑟</m:t>
                            </m:r>
                          </m:sub>
                        </m:sSub>
                      </m:num>
                      <m:den>
                        <m:sSub>
                          <m:sSubPr>
                            <m:ctrlPr>
                              <a:rPr lang="pl-PL" b="0" i="1" smtClean="0">
                                <a:latin typeface="Cambria Math" panose="02040503050406030204" pitchFamily="18" charset="0"/>
                              </a:rPr>
                            </m:ctrlPr>
                          </m:sSubPr>
                          <m:e>
                            <m:r>
                              <a:rPr lang="pl-PL" b="0" i="1" smtClean="0">
                                <a:latin typeface="Cambria Math" panose="02040503050406030204" pitchFamily="18" charset="0"/>
                              </a:rPr>
                              <m:t>𝑈</m:t>
                            </m:r>
                          </m:e>
                          <m:sub>
                            <m:r>
                              <a:rPr lang="pl-PL" b="0" i="1" smtClean="0">
                                <a:latin typeface="Cambria Math" panose="02040503050406030204" pitchFamily="18" charset="0"/>
                              </a:rPr>
                              <m:t>𝑒𝑟𝑟</m:t>
                            </m:r>
                          </m:sub>
                        </m:sSub>
                        <m:r>
                          <a:rPr lang="pl-PL" b="0" i="1" smtClean="0">
                            <a:latin typeface="Cambria Math" panose="02040503050406030204" pitchFamily="18" charset="0"/>
                          </a:rPr>
                          <m:t>+</m:t>
                        </m:r>
                        <m:r>
                          <a:rPr lang="pl-PL" b="0" i="1" smtClean="0">
                            <a:latin typeface="Cambria Math" panose="02040503050406030204" pitchFamily="18" charset="0"/>
                          </a:rPr>
                          <m:t>𝑅𝐼</m:t>
                        </m:r>
                      </m:den>
                    </m:f>
                    <m:groupChr>
                      <m:groupChrPr>
                        <m:chr m:val="→"/>
                        <m:vertJc m:val="bot"/>
                        <m:ctrlPr>
                          <a:rPr lang="pl-PL" b="0" i="1" smtClean="0">
                            <a:latin typeface="Cambria Math" panose="02040503050406030204" pitchFamily="18" charset="0"/>
                          </a:rPr>
                        </m:ctrlPr>
                      </m:groupChrPr>
                      <m:e>
                        <m:r>
                          <m:rPr>
                            <m:brk m:alnAt="2"/>
                          </m:rPr>
                          <a:rPr lang="pl-PL" b="0" i="1" smtClean="0">
                            <a:latin typeface="Cambria Math" panose="02040503050406030204" pitchFamily="18" charset="0"/>
                          </a:rPr>
                          <m:t>𝐼</m:t>
                        </m:r>
                        <m:r>
                          <a:rPr lang="pl-PL" b="0" i="1" smtClean="0">
                            <a:latin typeface="Cambria Math" panose="02040503050406030204" pitchFamily="18" charset="0"/>
                          </a:rPr>
                          <m:t> </m:t>
                        </m:r>
                        <m:r>
                          <a:rPr lang="pl-PL" b="0" i="1" smtClean="0">
                            <a:latin typeface="Cambria Math" panose="02040503050406030204" pitchFamily="18" charset="0"/>
                          </a:rPr>
                          <m:t>𝑖𝑛𝑐𝑟𝑒𝑎𝑠𝑒𝑠</m:t>
                        </m:r>
                      </m:e>
                    </m:groupChr>
                    <m:r>
                      <a:rPr lang="pl-PL" b="0" i="1" smtClean="0">
                        <a:latin typeface="Cambria Math" panose="02040503050406030204" pitchFamily="18" charset="0"/>
                      </a:rPr>
                      <m:t>0</m:t>
                    </m:r>
                  </m:oMath>
                </a14:m>
                <a:r>
                  <a:rPr lang="pl-PL" dirty="0">
                    <a:latin typeface="Comic Sans MS" panose="030F0702030302020204" pitchFamily="66" charset="0"/>
                  </a:rPr>
                  <a:t>  As fractional error decreases our calcualtion becomes more and more accurate.</a:t>
                </a:r>
              </a:p>
              <a:p>
                <a:r>
                  <a:rPr lang="pl-PL" dirty="0">
                    <a:latin typeface="Comic Sans MS" panose="030F0702030302020204" pitchFamily="66" charset="0"/>
                  </a:rPr>
                  <a:t>Too much current may result in heating busbars.</a:t>
                </a:r>
              </a:p>
            </p:txBody>
          </p:sp>
        </mc:Choice>
        <mc:Fallback>
          <p:sp>
            <p:nvSpPr>
              <p:cNvPr id="6" name="Content Placeholder 5"/>
              <p:cNvSpPr>
                <a:spLocks noGrp="1" noRot="1" noChangeAspect="1" noMove="1" noResize="1" noEditPoints="1" noAdjustHandles="1" noChangeArrowheads="1" noChangeShapeType="1" noTextEdit="1"/>
              </p:cNvSpPr>
              <p:nvPr>
                <p:ph idx="1"/>
              </p:nvPr>
            </p:nvSpPr>
            <p:spPr>
              <a:blipFill>
                <a:blip r:embed="rId3"/>
                <a:stretch>
                  <a:fillRect l="-1043" b="-3221"/>
                </a:stretch>
              </a:blipFill>
            </p:spPr>
            <p:txBody>
              <a:bodyPr/>
              <a:lstStyle/>
              <a:p>
                <a:r>
                  <a:rPr lang="pl-PL">
                    <a:noFill/>
                  </a:rPr>
                  <a:t> </a:t>
                </a:r>
              </a:p>
            </p:txBody>
          </p:sp>
        </mc:Fallback>
      </mc:AlternateContent>
      <p:pic>
        <p:nvPicPr>
          <p:cNvPr id="4" name="Picture 3"/>
          <p:cNvPicPr>
            <a:picLocks noChangeAspect="1"/>
          </p:cNvPicPr>
          <p:nvPr/>
        </p:nvPicPr>
        <p:blipFill>
          <a:blip r:embed="rId4"/>
          <a:stretch>
            <a:fillRect/>
          </a:stretch>
        </p:blipFill>
        <p:spPr>
          <a:xfrm>
            <a:off x="4502897" y="-27078"/>
            <a:ext cx="7689103" cy="4298632"/>
          </a:xfrm>
          <a:prstGeom prst="rect">
            <a:avLst/>
          </a:prstGeom>
        </p:spPr>
      </p:pic>
    </p:spTree>
    <p:extLst>
      <p:ext uri="{BB962C8B-B14F-4D97-AF65-F5344CB8AC3E}">
        <p14:creationId xmlns:p14="http://schemas.microsoft.com/office/powerpoint/2010/main" val="220033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7" name="Chart 6"/>
          <p:cNvGraphicFramePr>
            <a:graphicFrameLocks/>
          </p:cNvGraphicFramePr>
          <p:nvPr>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77395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6" name="Chart 5"/>
          <p:cNvGraphicFramePr>
            <a:graphicFrameLocks/>
          </p:cNvGraphicFramePr>
          <p:nvPr>
            <p:extLst/>
          </p:nvPr>
        </p:nvGraphicFramePr>
        <p:xfrm>
          <a:off x="0" y="246742"/>
          <a:ext cx="11887200" cy="6611258"/>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mc:Choice xmlns:a14="http://schemas.microsoft.com/office/drawing/2010/main" Requires="a14">
          <p:sp>
            <p:nvSpPr>
              <p:cNvPr id="7" name="TextBox 6"/>
              <p:cNvSpPr txBox="1"/>
              <p:nvPr/>
            </p:nvSpPr>
            <p:spPr>
              <a:xfrm>
                <a:off x="5636301" y="2968052"/>
                <a:ext cx="1696811" cy="8532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b="0" i="1" smtClean="0">
                          <a:latin typeface="Cambria Math" panose="02040503050406030204" pitchFamily="18" charset="0"/>
                        </a:rPr>
                        <m:t>𝑅</m:t>
                      </m:r>
                      <m:r>
                        <a:rPr lang="pl-PL" b="0" i="1" smtClean="0">
                          <a:latin typeface="Cambria Math" panose="02040503050406030204" pitchFamily="18" charset="0"/>
                        </a:rPr>
                        <m:t>=14.200</m:t>
                      </m:r>
                      <m:r>
                        <a:rPr lang="pl-PL" b="0" i="1" smtClean="0">
                          <a:latin typeface="Cambria Math" panose="02040503050406030204" pitchFamily="18" charset="0"/>
                          <a:ea typeface="Cambria Math" panose="02040503050406030204" pitchFamily="18" charset="0"/>
                        </a:rPr>
                        <m:t>𝜇</m:t>
                      </m:r>
                      <m:r>
                        <m:rPr>
                          <m:sty m:val="p"/>
                        </m:rPr>
                        <a:rPr lang="el-GR" b="0" i="1" smtClean="0">
                          <a:latin typeface="Cambria Math" panose="02040503050406030204" pitchFamily="18" charset="0"/>
                          <a:ea typeface="Cambria Math" panose="02040503050406030204" pitchFamily="18" charset="0"/>
                        </a:rPr>
                        <m:t>Ω</m:t>
                      </m:r>
                    </m:oMath>
                    <m:oMath xmlns:m="http://schemas.openxmlformats.org/officeDocument/2006/math">
                      <m:sSub>
                        <m:sSubPr>
                          <m:ctrlPr>
                            <a:rPr lang="pl-PL" b="0" i="1" smtClean="0">
                              <a:latin typeface="Cambria Math" panose="02040503050406030204" pitchFamily="18" charset="0"/>
                              <a:ea typeface="Cambria Math" panose="02040503050406030204" pitchFamily="18" charset="0"/>
                            </a:rPr>
                          </m:ctrlPr>
                        </m:sSubPr>
                        <m:e>
                          <m:r>
                            <a:rPr lang="pl-PL" b="0" i="1" smtClean="0">
                              <a:latin typeface="Cambria Math" panose="02040503050406030204" pitchFamily="18" charset="0"/>
                              <a:ea typeface="Cambria Math" panose="02040503050406030204" pitchFamily="18" charset="0"/>
                            </a:rPr>
                            <m:t>𝑈</m:t>
                          </m:r>
                        </m:e>
                        <m:sub>
                          <m:r>
                            <a:rPr lang="pl-PL" b="0" i="1" smtClean="0">
                              <a:latin typeface="Cambria Math" panose="02040503050406030204" pitchFamily="18" charset="0"/>
                              <a:ea typeface="Cambria Math" panose="02040503050406030204" pitchFamily="18" charset="0"/>
                            </a:rPr>
                            <m:t>𝑜𝑓𝑓</m:t>
                          </m:r>
                        </m:sub>
                      </m:sSub>
                      <m:r>
                        <a:rPr lang="pl-PL" b="0" i="1" smtClean="0">
                          <a:latin typeface="Cambria Math" panose="02040503050406030204" pitchFamily="18" charset="0"/>
                          <a:ea typeface="Cambria Math" panose="02040503050406030204" pitchFamily="18" charset="0"/>
                        </a:rPr>
                        <m:t>=</m:t>
                      </m:r>
                      <m:r>
                        <a:rPr lang="pl-PL" b="0" i="1" smtClean="0">
                          <a:latin typeface="Cambria Math" panose="02040503050406030204" pitchFamily="18" charset="0"/>
                          <a:ea typeface="Cambria Math" panose="02040503050406030204" pitchFamily="18" charset="0"/>
                        </a:rPr>
                        <m:t>−</m:t>
                      </m:r>
                      <m:r>
                        <a:rPr lang="pl-PL" b="0" i="1" smtClean="0">
                          <a:latin typeface="Cambria Math" panose="02040503050406030204" pitchFamily="18" charset="0"/>
                          <a:ea typeface="Cambria Math" panose="02040503050406030204" pitchFamily="18" charset="0"/>
                        </a:rPr>
                        <m:t>0.68</m:t>
                      </m:r>
                      <m:r>
                        <a:rPr lang="pl-PL" b="0" i="1" smtClean="0">
                          <a:latin typeface="Cambria Math" panose="02040503050406030204" pitchFamily="18" charset="0"/>
                          <a:ea typeface="Cambria Math" panose="02040503050406030204" pitchFamily="18" charset="0"/>
                        </a:rPr>
                        <m:t>𝜇</m:t>
                      </m:r>
                      <m:r>
                        <a:rPr lang="pl-PL" b="0" i="1" smtClean="0">
                          <a:latin typeface="Cambria Math" panose="02040503050406030204" pitchFamily="18" charset="0"/>
                          <a:ea typeface="Cambria Math" panose="02040503050406030204" pitchFamily="18" charset="0"/>
                        </a:rPr>
                        <m:t>𝑉</m:t>
                      </m:r>
                    </m:oMath>
                    <m:oMath xmlns:m="http://schemas.openxmlformats.org/officeDocument/2006/math">
                      <m:sSub>
                        <m:sSubPr>
                          <m:ctrlPr>
                            <a:rPr lang="pl-PL" b="0" i="1" smtClean="0">
                              <a:latin typeface="Cambria Math" panose="02040503050406030204" pitchFamily="18" charset="0"/>
                              <a:ea typeface="Cambria Math" panose="02040503050406030204" pitchFamily="18" charset="0"/>
                            </a:rPr>
                          </m:ctrlPr>
                        </m:sSubPr>
                        <m:e>
                          <m:r>
                            <a:rPr lang="pl-PL" b="0" i="1" smtClean="0">
                              <a:latin typeface="Cambria Math" panose="02040503050406030204" pitchFamily="18" charset="0"/>
                              <a:ea typeface="Cambria Math" panose="02040503050406030204" pitchFamily="18" charset="0"/>
                            </a:rPr>
                            <m:t>𝜎</m:t>
                          </m:r>
                        </m:e>
                        <m:sub>
                          <m:r>
                            <a:rPr lang="pl-PL" b="0" i="1" smtClean="0">
                              <a:latin typeface="Cambria Math" panose="02040503050406030204" pitchFamily="18" charset="0"/>
                              <a:ea typeface="Cambria Math" panose="02040503050406030204" pitchFamily="18" charset="0"/>
                            </a:rPr>
                            <m:t>𝑅</m:t>
                          </m:r>
                        </m:sub>
                      </m:sSub>
                      <m:r>
                        <a:rPr lang="pl-PL" b="0" i="1" smtClean="0">
                          <a:latin typeface="Cambria Math" panose="02040503050406030204" pitchFamily="18" charset="0"/>
                          <a:ea typeface="Cambria Math" panose="02040503050406030204" pitchFamily="18" charset="0"/>
                        </a:rPr>
                        <m:t>=0.04</m:t>
                      </m:r>
                      <m:r>
                        <a:rPr lang="pl-PL" b="0" i="1" smtClean="0">
                          <a:latin typeface="Cambria Math" panose="02040503050406030204" pitchFamily="18" charset="0"/>
                          <a:ea typeface="Cambria Math" panose="02040503050406030204" pitchFamily="18" charset="0"/>
                        </a:rPr>
                        <m:t>3</m:t>
                      </m:r>
                      <m:r>
                        <a:rPr lang="pl-PL" b="0" i="1" smtClean="0">
                          <a:latin typeface="Cambria Math" panose="02040503050406030204" pitchFamily="18" charset="0"/>
                          <a:ea typeface="Cambria Math" panose="02040503050406030204" pitchFamily="18" charset="0"/>
                        </a:rPr>
                        <m:t>𝜇</m:t>
                      </m:r>
                      <m:r>
                        <m:rPr>
                          <m:sty m:val="p"/>
                        </m:rPr>
                        <a:rPr lang="el-GR" b="0" i="1" smtClean="0">
                          <a:latin typeface="Cambria Math" panose="02040503050406030204" pitchFamily="18" charset="0"/>
                          <a:ea typeface="Cambria Math" panose="02040503050406030204" pitchFamily="18" charset="0"/>
                        </a:rPr>
                        <m:t>Ω</m:t>
                      </m:r>
                    </m:oMath>
                  </m:oMathPara>
                </a14:m>
                <a:endParaRPr lang="en-GB" dirty="0"/>
              </a:p>
            </p:txBody>
          </p:sp>
        </mc:Choice>
        <mc:Fallback>
          <p:sp>
            <p:nvSpPr>
              <p:cNvPr id="7" name="TextBox 6"/>
              <p:cNvSpPr txBox="1">
                <a:spLocks noRot="1" noChangeAspect="1" noMove="1" noResize="1" noEditPoints="1" noAdjustHandles="1" noChangeArrowheads="1" noChangeShapeType="1" noTextEdit="1"/>
              </p:cNvSpPr>
              <p:nvPr/>
            </p:nvSpPr>
            <p:spPr>
              <a:xfrm>
                <a:off x="5636301" y="2968052"/>
                <a:ext cx="1696811" cy="853247"/>
              </a:xfrm>
              <a:prstGeom prst="rect">
                <a:avLst/>
              </a:prstGeom>
              <a:blipFill>
                <a:blip r:embed="rId3"/>
                <a:stretch>
                  <a:fillRect l="-3237" r="-4317" b="-6429"/>
                </a:stretch>
              </a:blipFill>
            </p:spPr>
            <p:txBody>
              <a:bodyPr/>
              <a:lstStyle/>
              <a:p>
                <a:r>
                  <a:rPr lang="pl-PL">
                    <a:noFill/>
                  </a:rPr>
                  <a:t> </a:t>
                </a:r>
              </a:p>
            </p:txBody>
          </p:sp>
        </mc:Fallback>
      </mc:AlternateContent>
    </p:spTree>
    <p:extLst>
      <p:ext uri="{BB962C8B-B14F-4D97-AF65-F5344CB8AC3E}">
        <p14:creationId xmlns:p14="http://schemas.microsoft.com/office/powerpoint/2010/main" val="3445509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EE0BD1-BFEC-4FA6-8A9F-F723E29BB785}"/>
              </a:ext>
            </a:extLst>
          </p:cNvPr>
          <p:cNvSpPr>
            <a:spLocks noGrp="1"/>
          </p:cNvSpPr>
          <p:nvPr>
            <p:ph type="title"/>
          </p:nvPr>
        </p:nvSpPr>
        <p:spPr/>
        <p:txBody>
          <a:bodyPr/>
          <a:lstStyle/>
          <a:p>
            <a:r>
              <a:rPr lang="pl-PL" dirty="0" err="1">
                <a:latin typeface="Comic Sans MS" panose="030F0702030302020204" pitchFamily="66" charset="0"/>
              </a:rPr>
              <a:t>Types</a:t>
            </a:r>
            <a:r>
              <a:rPr lang="pl-PL" dirty="0">
                <a:latin typeface="Comic Sans MS" panose="030F0702030302020204" pitchFamily="66" charset="0"/>
              </a:rPr>
              <a:t> of </a:t>
            </a:r>
            <a:r>
              <a:rPr lang="pl-PL" dirty="0" err="1">
                <a:latin typeface="Comic Sans MS" panose="030F0702030302020204" pitchFamily="66" charset="0"/>
              </a:rPr>
              <a:t>errors</a:t>
            </a:r>
            <a:endParaRPr lang="pl-PL" dirty="0">
              <a:latin typeface="Comic Sans MS" panose="030F0702030302020204" pitchFamily="66" charset="0"/>
            </a:endParaRPr>
          </a:p>
        </p:txBody>
      </p:sp>
      <p:sp>
        <p:nvSpPr>
          <p:cNvPr id="3" name="Symbol zastępczy zawartości 2">
            <a:extLst>
              <a:ext uri="{FF2B5EF4-FFF2-40B4-BE49-F238E27FC236}">
                <a16:creationId xmlns:a16="http://schemas.microsoft.com/office/drawing/2014/main" id="{676B5E2A-71E7-4E4A-823C-EAE60F4E03CD}"/>
              </a:ext>
            </a:extLst>
          </p:cNvPr>
          <p:cNvSpPr>
            <a:spLocks noGrp="1"/>
          </p:cNvSpPr>
          <p:nvPr>
            <p:ph idx="1"/>
          </p:nvPr>
        </p:nvSpPr>
        <p:spPr>
          <a:xfrm>
            <a:off x="838200" y="1825625"/>
            <a:ext cx="4953000" cy="4351338"/>
          </a:xfrm>
        </p:spPr>
        <p:txBody>
          <a:bodyPr/>
          <a:lstStyle/>
          <a:p>
            <a:r>
              <a:rPr lang="pl-PL" dirty="0">
                <a:latin typeface="Comic Sans MS" panose="030F0702030302020204" pitchFamily="66" charset="0"/>
              </a:rPr>
              <a:t>Precision</a:t>
            </a:r>
          </a:p>
          <a:p>
            <a:pPr marL="457200" lvl="1" indent="0">
              <a:buNone/>
            </a:pPr>
            <a:r>
              <a:rPr lang="pl-PL" dirty="0" err="1">
                <a:latin typeface="Comic Sans MS" panose="030F0702030302020204" pitchFamily="66" charset="0"/>
              </a:rPr>
              <a:t>Differences</a:t>
            </a:r>
            <a:r>
              <a:rPr lang="pl-PL" dirty="0">
                <a:latin typeface="Comic Sans MS" panose="030F0702030302020204" pitchFamily="66" charset="0"/>
              </a:rPr>
              <a:t> </a:t>
            </a:r>
            <a:r>
              <a:rPr lang="pl-PL" dirty="0" err="1">
                <a:latin typeface="Comic Sans MS" panose="030F0702030302020204" pitchFamily="66" charset="0"/>
              </a:rPr>
              <a:t>between</a:t>
            </a:r>
            <a:r>
              <a:rPr lang="pl-PL" dirty="0">
                <a:latin typeface="Comic Sans MS" panose="030F0702030302020204" pitchFamily="66" charset="0"/>
              </a:rPr>
              <a:t> </a:t>
            </a:r>
            <a:r>
              <a:rPr lang="pl-PL" dirty="0" err="1">
                <a:latin typeface="Comic Sans MS" panose="030F0702030302020204" pitchFamily="66" charset="0"/>
              </a:rPr>
              <a:t>measured</a:t>
            </a:r>
            <a:r>
              <a:rPr lang="pl-PL" dirty="0">
                <a:latin typeface="Comic Sans MS" panose="030F0702030302020204" pitchFamily="66" charset="0"/>
              </a:rPr>
              <a:t> </a:t>
            </a:r>
            <a:r>
              <a:rPr lang="pl-PL" dirty="0" err="1">
                <a:latin typeface="Comic Sans MS" panose="030F0702030302020204" pitchFamily="66" charset="0"/>
              </a:rPr>
              <a:t>values</a:t>
            </a:r>
            <a:endParaRPr lang="pl-PL" dirty="0">
              <a:latin typeface="Comic Sans MS" panose="030F0702030302020204" pitchFamily="66" charset="0"/>
            </a:endParaRPr>
          </a:p>
          <a:p>
            <a:r>
              <a:rPr lang="pl-PL" dirty="0" err="1">
                <a:latin typeface="Comic Sans MS" panose="030F0702030302020204" pitchFamily="66" charset="0"/>
              </a:rPr>
              <a:t>Accuracy</a:t>
            </a:r>
            <a:endParaRPr lang="pl-PL" dirty="0">
              <a:latin typeface="Comic Sans MS" panose="030F0702030302020204" pitchFamily="66" charset="0"/>
            </a:endParaRPr>
          </a:p>
          <a:p>
            <a:pPr marL="457200" lvl="1" indent="0">
              <a:buNone/>
            </a:pPr>
            <a:r>
              <a:rPr lang="pl-PL" dirty="0" err="1">
                <a:latin typeface="Comic Sans MS" panose="030F0702030302020204" pitchFamily="66" charset="0"/>
              </a:rPr>
              <a:t>Difference</a:t>
            </a:r>
            <a:r>
              <a:rPr lang="pl-PL" dirty="0">
                <a:latin typeface="Comic Sans MS" panose="030F0702030302020204" pitchFamily="66" charset="0"/>
              </a:rPr>
              <a:t> </a:t>
            </a:r>
            <a:r>
              <a:rPr lang="pl-PL" dirty="0" err="1">
                <a:latin typeface="Comic Sans MS" panose="030F0702030302020204" pitchFamily="66" charset="0"/>
              </a:rPr>
              <a:t>between</a:t>
            </a:r>
            <a:r>
              <a:rPr lang="pl-PL" dirty="0">
                <a:latin typeface="Comic Sans MS" panose="030F0702030302020204" pitchFamily="66" charset="0"/>
              </a:rPr>
              <a:t> </a:t>
            </a:r>
            <a:r>
              <a:rPr lang="pl-PL" dirty="0" err="1">
                <a:latin typeface="Comic Sans MS" panose="030F0702030302020204" pitchFamily="66" charset="0"/>
              </a:rPr>
              <a:t>average</a:t>
            </a:r>
            <a:r>
              <a:rPr lang="pl-PL" dirty="0">
                <a:latin typeface="Comic Sans MS" panose="030F0702030302020204" pitchFamily="66" charset="0"/>
              </a:rPr>
              <a:t> </a:t>
            </a:r>
            <a:r>
              <a:rPr lang="pl-PL" dirty="0" err="1">
                <a:latin typeface="Comic Sans MS" panose="030F0702030302020204" pitchFamily="66" charset="0"/>
              </a:rPr>
              <a:t>measured</a:t>
            </a:r>
            <a:r>
              <a:rPr lang="pl-PL" dirty="0">
                <a:latin typeface="Comic Sans MS" panose="030F0702030302020204" pitchFamily="66" charset="0"/>
              </a:rPr>
              <a:t> </a:t>
            </a:r>
            <a:r>
              <a:rPr lang="pl-PL" dirty="0" err="1">
                <a:latin typeface="Comic Sans MS" panose="030F0702030302020204" pitchFamily="66" charset="0"/>
              </a:rPr>
              <a:t>value</a:t>
            </a:r>
            <a:r>
              <a:rPr lang="pl-PL" dirty="0">
                <a:latin typeface="Comic Sans MS" panose="030F0702030302020204" pitchFamily="66" charset="0"/>
              </a:rPr>
              <a:t> and the real one </a:t>
            </a:r>
          </a:p>
          <a:p>
            <a:pPr lvl="1"/>
            <a:endParaRPr lang="pl-PL" dirty="0"/>
          </a:p>
        </p:txBody>
      </p:sp>
      <p:pic>
        <p:nvPicPr>
          <p:cNvPr id="5" name="Grafika 4">
            <a:extLst>
              <a:ext uri="{FF2B5EF4-FFF2-40B4-BE49-F238E27FC236}">
                <a16:creationId xmlns:a16="http://schemas.microsoft.com/office/drawing/2014/main" id="{25A39F1A-BEB7-412E-BBE7-2A20C52A96F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00800" y="681037"/>
            <a:ext cx="4953000" cy="2667000"/>
          </a:xfrm>
          <a:prstGeom prst="rect">
            <a:avLst/>
          </a:prstGeom>
        </p:spPr>
      </p:pic>
      <p:pic>
        <p:nvPicPr>
          <p:cNvPr id="7" name="Obraz 6">
            <a:extLst>
              <a:ext uri="{FF2B5EF4-FFF2-40B4-BE49-F238E27FC236}">
                <a16:creationId xmlns:a16="http://schemas.microsoft.com/office/drawing/2014/main" id="{08308EE5-F27C-494D-A002-4B6629B0FF17}"/>
              </a:ext>
            </a:extLst>
          </p:cNvPr>
          <p:cNvPicPr>
            <a:picLocks noChangeAspect="1"/>
          </p:cNvPicPr>
          <p:nvPr/>
        </p:nvPicPr>
        <p:blipFill>
          <a:blip r:embed="rId4"/>
          <a:stretch>
            <a:fillRect/>
          </a:stretch>
        </p:blipFill>
        <p:spPr>
          <a:xfrm>
            <a:off x="5917234" y="3348037"/>
            <a:ext cx="5436566" cy="3276534"/>
          </a:xfrm>
          <a:prstGeom prst="rect">
            <a:avLst/>
          </a:prstGeom>
        </p:spPr>
      </p:pic>
      <p:sp>
        <p:nvSpPr>
          <p:cNvPr id="4" name="pole tekstowe 3">
            <a:extLst>
              <a:ext uri="{FF2B5EF4-FFF2-40B4-BE49-F238E27FC236}">
                <a16:creationId xmlns:a16="http://schemas.microsoft.com/office/drawing/2014/main" id="{4F526E57-8101-48E9-B82F-08165B7C689B}"/>
              </a:ext>
            </a:extLst>
          </p:cNvPr>
          <p:cNvSpPr txBox="1"/>
          <p:nvPr/>
        </p:nvSpPr>
        <p:spPr>
          <a:xfrm>
            <a:off x="5738053" y="3086427"/>
            <a:ext cx="1073426" cy="523220"/>
          </a:xfrm>
          <a:prstGeom prst="rect">
            <a:avLst/>
          </a:prstGeom>
          <a:noFill/>
        </p:spPr>
        <p:txBody>
          <a:bodyPr wrap="square" rtlCol="0">
            <a:spAutoFit/>
          </a:bodyPr>
          <a:lstStyle/>
          <a:p>
            <a:r>
              <a:rPr lang="pl-PL" sz="1400" dirty="0" err="1">
                <a:latin typeface="Comic Sans MS" panose="030F0702030302020204" pitchFamily="66" charset="0"/>
              </a:rPr>
              <a:t>Sample</a:t>
            </a:r>
            <a:r>
              <a:rPr lang="pl-PL" sz="1400" dirty="0">
                <a:latin typeface="Comic Sans MS" panose="030F0702030302020204" pitchFamily="66" charset="0"/>
              </a:rPr>
              <a:t> </a:t>
            </a:r>
            <a:r>
              <a:rPr lang="pl-PL" sz="1400" dirty="0" err="1">
                <a:latin typeface="Comic Sans MS" panose="030F0702030302020204" pitchFamily="66" charset="0"/>
              </a:rPr>
              <a:t>count</a:t>
            </a:r>
            <a:endParaRPr lang="pl-PL" sz="1400" dirty="0">
              <a:latin typeface="Comic Sans MS" panose="030F0702030302020204" pitchFamily="66" charset="0"/>
            </a:endParaRPr>
          </a:p>
        </p:txBody>
      </p:sp>
      <p:sp>
        <p:nvSpPr>
          <p:cNvPr id="9" name="pole tekstowe 8">
            <a:extLst>
              <a:ext uri="{FF2B5EF4-FFF2-40B4-BE49-F238E27FC236}">
                <a16:creationId xmlns:a16="http://schemas.microsoft.com/office/drawing/2014/main" id="{A854D52C-888D-44AD-955E-2A1DCF4E9226}"/>
              </a:ext>
            </a:extLst>
          </p:cNvPr>
          <p:cNvSpPr txBox="1"/>
          <p:nvPr/>
        </p:nvSpPr>
        <p:spPr>
          <a:xfrm>
            <a:off x="11087031" y="6176963"/>
            <a:ext cx="533538" cy="307777"/>
          </a:xfrm>
          <a:prstGeom prst="rect">
            <a:avLst/>
          </a:prstGeom>
          <a:noFill/>
        </p:spPr>
        <p:txBody>
          <a:bodyPr wrap="square" rtlCol="0">
            <a:spAutoFit/>
          </a:bodyPr>
          <a:lstStyle/>
          <a:p>
            <a:r>
              <a:rPr lang="pl-PL" sz="1400" dirty="0"/>
              <a:t>µ</a:t>
            </a:r>
            <a:r>
              <a:rPr lang="el-GR" sz="1400" dirty="0"/>
              <a:t>Ω</a:t>
            </a:r>
            <a:endParaRPr lang="pl-PL" sz="1400" dirty="0"/>
          </a:p>
        </p:txBody>
      </p:sp>
    </p:spTree>
    <p:extLst>
      <p:ext uri="{BB962C8B-B14F-4D97-AF65-F5344CB8AC3E}">
        <p14:creationId xmlns:p14="http://schemas.microsoft.com/office/powerpoint/2010/main" val="2970227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5CFF229-22C7-4271-BC1E-D77D11EF2985}"/>
              </a:ext>
            </a:extLst>
          </p:cNvPr>
          <p:cNvSpPr>
            <a:spLocks noGrp="1"/>
          </p:cNvSpPr>
          <p:nvPr>
            <p:ph type="title"/>
          </p:nvPr>
        </p:nvSpPr>
        <p:spPr/>
        <p:txBody>
          <a:bodyPr/>
          <a:lstStyle/>
          <a:p>
            <a:r>
              <a:rPr lang="en-GB" dirty="0">
                <a:latin typeface="Comic Sans MS" panose="030F0702030302020204" pitchFamily="66" charset="0"/>
              </a:rPr>
              <a:t>Magnets</a:t>
            </a:r>
          </a:p>
        </p:txBody>
      </p:sp>
      <p:sp>
        <p:nvSpPr>
          <p:cNvPr id="3" name="Symbol zastępczy zawartości 2">
            <a:extLst>
              <a:ext uri="{FF2B5EF4-FFF2-40B4-BE49-F238E27FC236}">
                <a16:creationId xmlns:a16="http://schemas.microsoft.com/office/drawing/2014/main" id="{AD7CAF72-F916-4A1E-8C71-E40DBB3B34E5}"/>
              </a:ext>
            </a:extLst>
          </p:cNvPr>
          <p:cNvSpPr>
            <a:spLocks noGrp="1"/>
          </p:cNvSpPr>
          <p:nvPr>
            <p:ph idx="1"/>
          </p:nvPr>
        </p:nvSpPr>
        <p:spPr>
          <a:xfrm>
            <a:off x="838199" y="1825625"/>
            <a:ext cx="10615367" cy="4351338"/>
          </a:xfrm>
        </p:spPr>
        <p:txBody>
          <a:bodyPr/>
          <a:lstStyle/>
          <a:p>
            <a:r>
              <a:rPr lang="en-GB" dirty="0">
                <a:latin typeface="Comic Sans MS" panose="030F0702030302020204" pitchFamily="66" charset="0"/>
              </a:rPr>
              <a:t>Dipoles</a:t>
            </a:r>
          </a:p>
          <a:p>
            <a:r>
              <a:rPr lang="en-GB" dirty="0">
                <a:latin typeface="Comic Sans MS" panose="030F0702030302020204" pitchFamily="66" charset="0"/>
              </a:rPr>
              <a:t>Quadrupoles</a:t>
            </a:r>
            <a:endParaRPr lang="pl-PL" dirty="0">
              <a:latin typeface="Comic Sans MS" panose="030F0702030302020204" pitchFamily="66" charset="0"/>
            </a:endParaRPr>
          </a:p>
          <a:p>
            <a:r>
              <a:rPr lang="pl-PL" dirty="0">
                <a:latin typeface="Comic Sans MS" panose="030F0702030302020204" pitchFamily="66" charset="0"/>
              </a:rPr>
              <a:t>Multi-pole </a:t>
            </a:r>
            <a:r>
              <a:rPr lang="pl-PL" dirty="0" err="1">
                <a:latin typeface="Comic Sans MS" panose="030F0702030302020204" pitchFamily="66" charset="0"/>
              </a:rPr>
              <a:t>magnets</a:t>
            </a:r>
            <a:endParaRPr lang="en-GB" dirty="0">
              <a:latin typeface="Comic Sans MS" panose="030F0702030302020204" pitchFamily="66" charset="0"/>
            </a:endParaRPr>
          </a:p>
          <a:p>
            <a:pPr lvl="1"/>
            <a:r>
              <a:rPr lang="pl-PL" dirty="0" err="1">
                <a:latin typeface="Comic Sans MS" panose="030F0702030302020204" pitchFamily="66" charset="0"/>
              </a:rPr>
              <a:t>Sextupole</a:t>
            </a:r>
            <a:endParaRPr lang="pl-PL" dirty="0">
              <a:latin typeface="Comic Sans MS" panose="030F0702030302020204" pitchFamily="66" charset="0"/>
            </a:endParaRPr>
          </a:p>
          <a:p>
            <a:pPr lvl="1"/>
            <a:r>
              <a:rPr lang="pl-PL" dirty="0" err="1">
                <a:latin typeface="Comic Sans MS" panose="030F0702030302020204" pitchFamily="66" charset="0"/>
              </a:rPr>
              <a:t>Octupole</a:t>
            </a:r>
            <a:endParaRPr lang="pl-PL" dirty="0">
              <a:latin typeface="Comic Sans MS" panose="030F0702030302020204" pitchFamily="66" charset="0"/>
            </a:endParaRPr>
          </a:p>
          <a:p>
            <a:pPr lvl="1"/>
            <a:r>
              <a:rPr lang="pl-PL" dirty="0" err="1">
                <a:latin typeface="Comic Sans MS" panose="030F0702030302020204" pitchFamily="66" charset="0"/>
              </a:rPr>
              <a:t>Decapole</a:t>
            </a:r>
            <a:endParaRPr lang="pl-PL" dirty="0">
              <a:latin typeface="Comic Sans MS" panose="030F0702030302020204" pitchFamily="66" charset="0"/>
            </a:endParaRPr>
          </a:p>
          <a:p>
            <a:pPr lvl="1"/>
            <a:r>
              <a:rPr lang="pl-PL" dirty="0" err="1">
                <a:latin typeface="Comic Sans MS" panose="030F0702030302020204" pitchFamily="66" charset="0"/>
              </a:rPr>
              <a:t>Dodecapole</a:t>
            </a:r>
            <a:r>
              <a:rPr lang="pl-PL" dirty="0">
                <a:latin typeface="Comic Sans MS" panose="030F0702030302020204" pitchFamily="66" charset="0"/>
              </a:rPr>
              <a:t> (not in the LHC)</a:t>
            </a:r>
          </a:p>
          <a:p>
            <a:r>
              <a:rPr lang="pl-PL" dirty="0" err="1">
                <a:latin typeface="Comic Sans MS" panose="030F0702030302020204" pitchFamily="66" charset="0"/>
              </a:rPr>
              <a:t>Connected</a:t>
            </a:r>
            <a:r>
              <a:rPr lang="pl-PL" dirty="0">
                <a:latin typeface="Comic Sans MS" panose="030F0702030302020204" pitchFamily="66" charset="0"/>
              </a:rPr>
              <a:t> in </a:t>
            </a:r>
            <a:r>
              <a:rPr lang="pl-PL" dirty="0" err="1">
                <a:latin typeface="Comic Sans MS" panose="030F0702030302020204" pitchFamily="66" charset="0"/>
              </a:rPr>
              <a:t>many</a:t>
            </a:r>
            <a:r>
              <a:rPr lang="pl-PL" dirty="0">
                <a:latin typeface="Comic Sans MS" panose="030F0702030302020204" pitchFamily="66" charset="0"/>
              </a:rPr>
              <a:t> </a:t>
            </a:r>
            <a:r>
              <a:rPr lang="pl-PL" dirty="0" err="1">
                <a:latin typeface="Comic Sans MS" panose="030F0702030302020204" pitchFamily="66" charset="0"/>
              </a:rPr>
              <a:t>different</a:t>
            </a:r>
            <a:r>
              <a:rPr lang="pl-PL" dirty="0">
                <a:latin typeface="Comic Sans MS" panose="030F0702030302020204" pitchFamily="66" charset="0"/>
              </a:rPr>
              <a:t> </a:t>
            </a:r>
            <a:r>
              <a:rPr lang="pl-PL" dirty="0" err="1">
                <a:latin typeface="Comic Sans MS" panose="030F0702030302020204" pitchFamily="66" charset="0"/>
              </a:rPr>
              <a:t>circuits</a:t>
            </a:r>
            <a:endParaRPr lang="pl-PL" dirty="0">
              <a:latin typeface="Comic Sans MS" panose="030F0702030302020204" pitchFamily="66" charset="0"/>
            </a:endParaRPr>
          </a:p>
        </p:txBody>
      </p:sp>
      <p:pic>
        <p:nvPicPr>
          <p:cNvPr id="5" name="Obraz 4">
            <a:extLst>
              <a:ext uri="{FF2B5EF4-FFF2-40B4-BE49-F238E27FC236}">
                <a16:creationId xmlns:a16="http://schemas.microsoft.com/office/drawing/2014/main" id="{4A5B8B72-2DDA-4C2B-AAB8-95574BC73146}"/>
              </a:ext>
            </a:extLst>
          </p:cNvPr>
          <p:cNvPicPr>
            <a:picLocks noChangeAspect="1"/>
          </p:cNvPicPr>
          <p:nvPr/>
        </p:nvPicPr>
        <p:blipFill rotWithShape="1">
          <a:blip r:embed="rId2">
            <a:extLst>
              <a:ext uri="{28A0092B-C50C-407E-A947-70E740481C1C}">
                <a14:useLocalDpi xmlns:a14="http://schemas.microsoft.com/office/drawing/2010/main" val="0"/>
              </a:ext>
            </a:extLst>
          </a:blip>
          <a:srcRect l="10769" r="26462"/>
          <a:stretch/>
        </p:blipFill>
        <p:spPr>
          <a:xfrm rot="5400000">
            <a:off x="7388389" y="245850"/>
            <a:ext cx="3846136" cy="4084687"/>
          </a:xfrm>
          <a:prstGeom prst="rect">
            <a:avLst/>
          </a:prstGeom>
        </p:spPr>
      </p:pic>
      <p:pic>
        <p:nvPicPr>
          <p:cNvPr id="7" name="Obraz 6">
            <a:extLst>
              <a:ext uri="{FF2B5EF4-FFF2-40B4-BE49-F238E27FC236}">
                <a16:creationId xmlns:a16="http://schemas.microsoft.com/office/drawing/2014/main" id="{976EA74F-BFB7-4B65-AC73-D8767FFF38CC}"/>
              </a:ext>
            </a:extLst>
          </p:cNvPr>
          <p:cNvPicPr>
            <a:picLocks noChangeAspect="1"/>
          </p:cNvPicPr>
          <p:nvPr/>
        </p:nvPicPr>
        <p:blipFill rotWithShape="1">
          <a:blip r:embed="rId3">
            <a:extLst>
              <a:ext uri="{28A0092B-C50C-407E-A947-70E740481C1C}">
                <a14:useLocalDpi xmlns:a14="http://schemas.microsoft.com/office/drawing/2010/main" val="0"/>
              </a:ext>
            </a:extLst>
          </a:blip>
          <a:srcRect t="12655" b="14337"/>
          <a:stretch/>
        </p:blipFill>
        <p:spPr>
          <a:xfrm>
            <a:off x="7383412" y="4560380"/>
            <a:ext cx="3970388" cy="1932495"/>
          </a:xfrm>
          <a:prstGeom prst="rect">
            <a:avLst/>
          </a:prstGeom>
        </p:spPr>
      </p:pic>
    </p:spTree>
    <p:extLst>
      <p:ext uri="{BB962C8B-B14F-4D97-AF65-F5344CB8AC3E}">
        <p14:creationId xmlns:p14="http://schemas.microsoft.com/office/powerpoint/2010/main" val="605089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F23CA54-98A4-4421-A1B2-F9F63392D661}"/>
              </a:ext>
            </a:extLst>
          </p:cNvPr>
          <p:cNvSpPr>
            <a:spLocks noGrp="1"/>
          </p:cNvSpPr>
          <p:nvPr>
            <p:ph type="title"/>
          </p:nvPr>
        </p:nvSpPr>
        <p:spPr>
          <a:xfrm>
            <a:off x="838200" y="219351"/>
            <a:ext cx="10515600" cy="1325563"/>
          </a:xfrm>
        </p:spPr>
        <p:txBody>
          <a:bodyPr/>
          <a:lstStyle/>
          <a:p>
            <a:pPr algn="ctr"/>
            <a:r>
              <a:rPr lang="pl-PL" b="1" dirty="0" err="1">
                <a:latin typeface="Comic Sans MS" panose="030F0702030302020204" pitchFamily="66" charset="0"/>
              </a:rPr>
              <a:t>Thank</a:t>
            </a:r>
            <a:r>
              <a:rPr lang="pl-PL" b="1" dirty="0">
                <a:latin typeface="Comic Sans MS" panose="030F0702030302020204" pitchFamily="66" charset="0"/>
              </a:rPr>
              <a:t> </a:t>
            </a:r>
            <a:r>
              <a:rPr lang="pl-PL" b="1" dirty="0" err="1">
                <a:latin typeface="Comic Sans MS" panose="030F0702030302020204" pitchFamily="66" charset="0"/>
              </a:rPr>
              <a:t>you</a:t>
            </a:r>
            <a:r>
              <a:rPr lang="pl-PL" b="1" dirty="0">
                <a:latin typeface="Comic Sans MS" panose="030F0702030302020204" pitchFamily="66" charset="0"/>
              </a:rPr>
              <a:t> for </a:t>
            </a:r>
            <a:r>
              <a:rPr lang="pl-PL" b="1" dirty="0" err="1">
                <a:latin typeface="Comic Sans MS" panose="030F0702030302020204" pitchFamily="66" charset="0"/>
              </a:rPr>
              <a:t>attention</a:t>
            </a:r>
            <a:endParaRPr lang="pl-PL" b="1" dirty="0">
              <a:latin typeface="Comic Sans MS" panose="030F0702030302020204" pitchFamily="66" charset="0"/>
            </a:endParaRPr>
          </a:p>
        </p:txBody>
      </p:sp>
      <p:pic>
        <p:nvPicPr>
          <p:cNvPr id="5" name="Obraz 4">
            <a:extLst>
              <a:ext uri="{FF2B5EF4-FFF2-40B4-BE49-F238E27FC236}">
                <a16:creationId xmlns:a16="http://schemas.microsoft.com/office/drawing/2014/main" id="{D70AEEFD-FC5B-4EA6-A0B2-DA9AD4111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0881" y="1215887"/>
            <a:ext cx="8297519" cy="5531679"/>
          </a:xfrm>
          <a:prstGeom prst="rect">
            <a:avLst/>
          </a:prstGeom>
        </p:spPr>
      </p:pic>
    </p:spTree>
    <p:extLst>
      <p:ext uri="{BB962C8B-B14F-4D97-AF65-F5344CB8AC3E}">
        <p14:creationId xmlns:p14="http://schemas.microsoft.com/office/powerpoint/2010/main" val="3192107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F8303F8-1E65-43EB-A43A-595C0D664E78}"/>
              </a:ext>
            </a:extLst>
          </p:cNvPr>
          <p:cNvSpPr>
            <a:spLocks noGrp="1"/>
          </p:cNvSpPr>
          <p:nvPr>
            <p:ph type="title"/>
          </p:nvPr>
        </p:nvSpPr>
        <p:spPr/>
        <p:txBody>
          <a:bodyPr/>
          <a:lstStyle/>
          <a:p>
            <a:r>
              <a:rPr lang="en-GB" dirty="0">
                <a:latin typeface="Comic Sans MS" panose="030F0702030302020204" pitchFamily="66" charset="0"/>
              </a:rPr>
              <a:t>Bi</a:t>
            </a:r>
            <a:r>
              <a:rPr lang="pl-PL" dirty="0" err="1">
                <a:latin typeface="Comic Sans MS" panose="030F0702030302020204" pitchFamily="66" charset="0"/>
              </a:rPr>
              <a:t>bli</a:t>
            </a:r>
            <a:r>
              <a:rPr lang="en-GB" dirty="0" err="1">
                <a:latin typeface="Comic Sans MS" panose="030F0702030302020204" pitchFamily="66" charset="0"/>
              </a:rPr>
              <a:t>ography</a:t>
            </a:r>
            <a:endParaRPr lang="en-GB" dirty="0">
              <a:latin typeface="Comic Sans MS" panose="030F0702030302020204" pitchFamily="66" charset="0"/>
            </a:endParaRPr>
          </a:p>
        </p:txBody>
      </p:sp>
      <p:sp>
        <p:nvSpPr>
          <p:cNvPr id="3" name="Symbol zastępczy zawartości 2">
            <a:extLst>
              <a:ext uri="{FF2B5EF4-FFF2-40B4-BE49-F238E27FC236}">
                <a16:creationId xmlns:a16="http://schemas.microsoft.com/office/drawing/2014/main" id="{349EF402-A6AE-4011-AD0E-C2B6D952D2FF}"/>
              </a:ext>
            </a:extLst>
          </p:cNvPr>
          <p:cNvSpPr>
            <a:spLocks noGrp="1"/>
          </p:cNvSpPr>
          <p:nvPr>
            <p:ph idx="1"/>
          </p:nvPr>
        </p:nvSpPr>
        <p:spPr>
          <a:xfrm>
            <a:off x="838200" y="1690688"/>
            <a:ext cx="10515600" cy="4486275"/>
          </a:xfrm>
        </p:spPr>
        <p:txBody>
          <a:bodyPr>
            <a:normAutofit/>
          </a:bodyPr>
          <a:lstStyle/>
          <a:p>
            <a:r>
              <a:rPr lang="pl-PL" sz="1800" dirty="0">
                <a:latin typeface="Comic Sans MS" panose="030F0702030302020204" pitchFamily="66" charset="0"/>
              </a:rPr>
              <a:t>Wikipedia</a:t>
            </a:r>
          </a:p>
          <a:p>
            <a:pPr lvl="1"/>
            <a:r>
              <a:rPr lang="pl-PL" sz="1800" dirty="0">
                <a:latin typeface="Comic Sans MS" panose="030F0702030302020204" pitchFamily="66" charset="0"/>
                <a:hlinkClick r:id="rId2"/>
              </a:rPr>
              <a:t>https://en.wikipedia.org/wiki/Accuracy_and_precision#/media/File:Accuracy_and_precision.svg</a:t>
            </a:r>
            <a:r>
              <a:rPr lang="pl-PL" sz="1800" dirty="0">
                <a:latin typeface="Comic Sans MS" panose="030F0702030302020204" pitchFamily="66" charset="0"/>
              </a:rPr>
              <a:t> (</a:t>
            </a:r>
            <a:r>
              <a:rPr lang="pl-PL" sz="1800" dirty="0" err="1">
                <a:latin typeface="Comic Sans MS" panose="030F0702030302020204" pitchFamily="66" charset="0"/>
              </a:rPr>
              <a:t>accesed</a:t>
            </a:r>
            <a:r>
              <a:rPr lang="pl-PL" sz="1800" dirty="0">
                <a:latin typeface="Comic Sans MS" panose="030F0702030302020204" pitchFamily="66" charset="0"/>
              </a:rPr>
              <a:t> on 11.2018)</a:t>
            </a:r>
          </a:p>
          <a:p>
            <a:r>
              <a:rPr lang="pl-PL" sz="1800" dirty="0">
                <a:latin typeface="Comic Sans MS" panose="030F0702030302020204" pitchFamily="66" charset="0"/>
              </a:rPr>
              <a:t>Prezentacja Krzysztofa Brodzińskiego</a:t>
            </a:r>
          </a:p>
          <a:p>
            <a:pPr lvl="1"/>
            <a:r>
              <a:rPr lang="pl-PL" sz="1800" dirty="0">
                <a:latin typeface="Comic Sans MS" panose="030F0702030302020204" pitchFamily="66" charset="0"/>
                <a:hlinkClick r:id="rId3"/>
              </a:rPr>
              <a:t>https://indico.ifj.edu.pl/event/68/contributions/953/attachments/780/924/4.2.SPAS2014_Design_and_operation_of_cryogenic_test_facilities.pdf</a:t>
            </a:r>
            <a:r>
              <a:rPr lang="pl-PL" sz="1800" dirty="0">
                <a:latin typeface="Comic Sans MS" panose="030F0702030302020204" pitchFamily="66" charset="0"/>
              </a:rPr>
              <a:t> (</a:t>
            </a:r>
            <a:r>
              <a:rPr lang="pl-PL" sz="1800" dirty="0" err="1">
                <a:latin typeface="Comic Sans MS" panose="030F0702030302020204" pitchFamily="66" charset="0"/>
              </a:rPr>
              <a:t>accesed</a:t>
            </a:r>
            <a:r>
              <a:rPr lang="pl-PL" sz="1800" dirty="0">
                <a:latin typeface="Comic Sans MS" panose="030F0702030302020204" pitchFamily="66" charset="0"/>
              </a:rPr>
              <a:t> on 11.2018)</a:t>
            </a:r>
          </a:p>
          <a:p>
            <a:r>
              <a:rPr lang="pl-PL" sz="1800" dirty="0">
                <a:latin typeface="Comic Sans MS" panose="030F0702030302020204" pitchFamily="66" charset="0"/>
              </a:rPr>
              <a:t>Zdjęcia Pani Urszuli Rybałtowskiej</a:t>
            </a:r>
          </a:p>
          <a:p>
            <a:r>
              <a:rPr lang="pl-PL" sz="1800" dirty="0">
                <a:latin typeface="Comic Sans MS" panose="030F0702030302020204" pitchFamily="66" charset="0"/>
                <a:hlinkClick r:id="rId4"/>
              </a:rPr>
              <a:t>http://www.ftj.agh.edu.pl/doc/pl/seminarium/skoczen.pdf</a:t>
            </a:r>
            <a:endParaRPr lang="pl-PL" sz="1800" dirty="0">
              <a:latin typeface="Comic Sans MS" panose="030F0702030302020204" pitchFamily="66" charset="0"/>
            </a:endParaRPr>
          </a:p>
          <a:p>
            <a:r>
              <a:rPr lang="pl-PL" sz="1800" dirty="0">
                <a:latin typeface="Comic Sans MS" panose="030F0702030302020204" pitchFamily="66" charset="0"/>
                <a:hlinkClick r:id="rId5"/>
              </a:rPr>
              <a:t>http://qps.web.cern.ch/qps/external_seminar/quenchDet.pdf</a:t>
            </a:r>
            <a:endParaRPr lang="pl-PL" sz="1800" dirty="0">
              <a:latin typeface="Comic Sans MS" panose="030F0702030302020204" pitchFamily="66" charset="0"/>
            </a:endParaRPr>
          </a:p>
          <a:p>
            <a:r>
              <a:rPr lang="pl-PL" sz="1800" dirty="0">
                <a:latin typeface="Comic Sans MS" panose="030F0702030302020204" pitchFamily="66" charset="0"/>
              </a:rPr>
              <a:t>http://www.iue.tuwien.ac.at/phd/karamitaheri/node9.html</a:t>
            </a:r>
          </a:p>
          <a:p>
            <a:r>
              <a:rPr lang="pl-PL" sz="1800" b="1" dirty="0" err="1">
                <a:latin typeface="Comic Sans MS" panose="030F0702030302020204" pitchFamily="66" charset="0"/>
              </a:rPr>
              <a:t>Safeguarding</a:t>
            </a:r>
            <a:r>
              <a:rPr lang="pl-PL" sz="1800" b="1" dirty="0">
                <a:latin typeface="Comic Sans MS" panose="030F0702030302020204" pitchFamily="66" charset="0"/>
              </a:rPr>
              <a:t> the </a:t>
            </a:r>
            <a:r>
              <a:rPr lang="pl-PL" sz="1800" b="1" dirty="0" err="1">
                <a:latin typeface="Comic Sans MS" panose="030F0702030302020204" pitchFamily="66" charset="0"/>
              </a:rPr>
              <a:t>superconducting</a:t>
            </a:r>
            <a:r>
              <a:rPr lang="pl-PL" sz="1800" b="1" dirty="0">
                <a:latin typeface="Comic Sans MS" panose="030F0702030302020204" pitchFamily="66" charset="0"/>
              </a:rPr>
              <a:t> </a:t>
            </a:r>
            <a:r>
              <a:rPr lang="pl-PL" sz="1800" b="1" dirty="0" err="1">
                <a:latin typeface="Comic Sans MS" panose="030F0702030302020204" pitchFamily="66" charset="0"/>
              </a:rPr>
              <a:t>magnets</a:t>
            </a:r>
            <a:endParaRPr lang="pl-PL" sz="1800" b="1" dirty="0">
              <a:latin typeface="Comic Sans MS" panose="030F0702030302020204" pitchFamily="66" charset="0"/>
            </a:endParaRPr>
          </a:p>
          <a:p>
            <a:pPr marL="0" indent="0">
              <a:buNone/>
            </a:pPr>
            <a:r>
              <a:rPr lang="pl-PL" sz="1800" dirty="0">
                <a:latin typeface="Comic Sans MS" panose="030F0702030302020204" pitchFamily="66" charset="0"/>
              </a:rPr>
              <a:t>Author: </a:t>
            </a:r>
            <a:r>
              <a:rPr lang="en-US" sz="1800" b="1" dirty="0">
                <a:latin typeface="Comic Sans MS" panose="030F0702030302020204" pitchFamily="66" charset="0"/>
              </a:rPr>
              <a:t>Andrzej </a:t>
            </a:r>
            <a:r>
              <a:rPr lang="en-US" sz="1800" b="1" dirty="0" err="1">
                <a:latin typeface="Comic Sans MS" panose="030F0702030302020204" pitchFamily="66" charset="0"/>
              </a:rPr>
              <a:t>Siemko</a:t>
            </a:r>
            <a:r>
              <a:rPr lang="en-US" sz="1800" b="1" dirty="0">
                <a:latin typeface="Comic Sans MS" panose="030F0702030302020204" pitchFamily="66" charset="0"/>
              </a:rPr>
              <a:t> </a:t>
            </a:r>
            <a:r>
              <a:rPr lang="en-US" sz="1800" dirty="0">
                <a:latin typeface="Comic Sans MS" panose="030F0702030302020204" pitchFamily="66" charset="0"/>
              </a:rPr>
              <a:t>on behalf of the MPE group</a:t>
            </a:r>
            <a:endParaRPr lang="pl-PL" sz="1800" dirty="0">
              <a:latin typeface="Comic Sans MS" panose="030F0702030302020204" pitchFamily="66" charset="0"/>
            </a:endParaRPr>
          </a:p>
          <a:p>
            <a:pPr marL="0" indent="0">
              <a:buNone/>
            </a:pPr>
            <a:r>
              <a:rPr lang="pl-PL" sz="1800" dirty="0">
                <a:latin typeface="Comic Sans MS" panose="030F0702030302020204" pitchFamily="66" charset="0"/>
              </a:rPr>
              <a:t>Link: https://cerncourier.com/safeguarding-the-superconducting-magnets/ (</a:t>
            </a:r>
            <a:r>
              <a:rPr lang="pl-PL" sz="1800" dirty="0" err="1">
                <a:latin typeface="Comic Sans MS" panose="030F0702030302020204" pitchFamily="66" charset="0"/>
              </a:rPr>
              <a:t>accesed</a:t>
            </a:r>
            <a:r>
              <a:rPr lang="pl-PL" sz="1800" dirty="0">
                <a:latin typeface="Comic Sans MS" panose="030F0702030302020204" pitchFamily="66" charset="0"/>
              </a:rPr>
              <a:t> 15.11.2018)</a:t>
            </a:r>
          </a:p>
          <a:p>
            <a:pPr marL="0" indent="0">
              <a:buNone/>
            </a:pPr>
            <a:endParaRPr lang="pl-PL" sz="1800" b="1" dirty="0">
              <a:latin typeface="Comic Sans MS" panose="030F0702030302020204" pitchFamily="66" charset="0"/>
            </a:endParaRPr>
          </a:p>
          <a:p>
            <a:endParaRPr lang="pl-PL" sz="3200" dirty="0">
              <a:latin typeface="Comic Sans MS" panose="030F0702030302020204" pitchFamily="66" charset="0"/>
            </a:endParaRPr>
          </a:p>
          <a:p>
            <a:endParaRPr lang="pl-PL" sz="3200" dirty="0">
              <a:latin typeface="Comic Sans MS" panose="030F0702030302020204" pitchFamily="66" charset="0"/>
            </a:endParaRPr>
          </a:p>
        </p:txBody>
      </p:sp>
    </p:spTree>
    <p:extLst>
      <p:ext uri="{BB962C8B-B14F-4D97-AF65-F5344CB8AC3E}">
        <p14:creationId xmlns:p14="http://schemas.microsoft.com/office/powerpoint/2010/main" val="3179543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BB20F2A-E67B-4327-9D21-F1DD5A6129A1}"/>
              </a:ext>
            </a:extLst>
          </p:cNvPr>
          <p:cNvSpPr>
            <a:spLocks noGrp="1"/>
          </p:cNvSpPr>
          <p:nvPr>
            <p:ph type="title"/>
          </p:nvPr>
        </p:nvSpPr>
        <p:spPr/>
        <p:txBody>
          <a:bodyPr/>
          <a:lstStyle/>
          <a:p>
            <a:r>
              <a:rPr lang="en-GB" dirty="0">
                <a:latin typeface="Comic Sans MS" panose="030F0702030302020204" pitchFamily="66" charset="0"/>
              </a:rPr>
              <a:t>Cooling</a:t>
            </a:r>
            <a:r>
              <a:rPr lang="pl-PL" dirty="0">
                <a:latin typeface="Comic Sans MS" panose="030F0702030302020204" pitchFamily="66" charset="0"/>
              </a:rPr>
              <a:t> and </a:t>
            </a:r>
            <a:r>
              <a:rPr lang="pl-PL" dirty="0" err="1">
                <a:latin typeface="Comic Sans MS" panose="030F0702030302020204" pitchFamily="66" charset="0"/>
              </a:rPr>
              <a:t>superfluid</a:t>
            </a:r>
            <a:r>
              <a:rPr lang="pl-PL" dirty="0">
                <a:latin typeface="Comic Sans MS" panose="030F0702030302020204" pitchFamily="66" charset="0"/>
              </a:rPr>
              <a:t> helium</a:t>
            </a:r>
            <a:endParaRPr lang="en-GB" dirty="0">
              <a:latin typeface="Comic Sans MS" panose="030F0702030302020204" pitchFamily="66" charset="0"/>
            </a:endParaRPr>
          </a:p>
        </p:txBody>
      </p:sp>
      <p:sp>
        <p:nvSpPr>
          <p:cNvPr id="3" name="Symbol zastępczy zawartości 2">
            <a:extLst>
              <a:ext uri="{FF2B5EF4-FFF2-40B4-BE49-F238E27FC236}">
                <a16:creationId xmlns:a16="http://schemas.microsoft.com/office/drawing/2014/main" id="{4B68FA12-9574-4024-92CE-3380AD9E4D0F}"/>
              </a:ext>
            </a:extLst>
          </p:cNvPr>
          <p:cNvSpPr>
            <a:spLocks noGrp="1"/>
          </p:cNvSpPr>
          <p:nvPr>
            <p:ph idx="1"/>
          </p:nvPr>
        </p:nvSpPr>
        <p:spPr/>
        <p:txBody>
          <a:bodyPr>
            <a:normAutofit/>
          </a:bodyPr>
          <a:lstStyle/>
          <a:p>
            <a:r>
              <a:rPr lang="en-GB" dirty="0">
                <a:latin typeface="Comic Sans MS" panose="030F0702030302020204" pitchFamily="66" charset="0"/>
              </a:rPr>
              <a:t>Two main temperatures</a:t>
            </a:r>
          </a:p>
          <a:p>
            <a:pPr lvl="1"/>
            <a:r>
              <a:rPr lang="en-GB" dirty="0">
                <a:latin typeface="Comic Sans MS" panose="030F0702030302020204" pitchFamily="66" charset="0"/>
              </a:rPr>
              <a:t>4,2K</a:t>
            </a:r>
          </a:p>
          <a:p>
            <a:pPr lvl="1"/>
            <a:r>
              <a:rPr lang="en-GB" dirty="0">
                <a:latin typeface="Comic Sans MS" panose="030F0702030302020204" pitchFamily="66" charset="0"/>
              </a:rPr>
              <a:t>1,9K</a:t>
            </a:r>
            <a:endParaRPr lang="pl-PL" dirty="0">
              <a:latin typeface="Comic Sans MS" panose="030F0702030302020204" pitchFamily="66" charset="0"/>
            </a:endParaRPr>
          </a:p>
          <a:p>
            <a:r>
              <a:rPr lang="pl-PL" dirty="0" err="1">
                <a:latin typeface="Comic Sans MS" panose="030F0702030302020204" pitchFamily="66" charset="0"/>
              </a:rPr>
              <a:t>Superfluid</a:t>
            </a:r>
            <a:r>
              <a:rPr lang="pl-PL" dirty="0">
                <a:latin typeface="Comic Sans MS" panose="030F0702030302020204" pitchFamily="66" charset="0"/>
              </a:rPr>
              <a:t> helium</a:t>
            </a:r>
          </a:p>
          <a:p>
            <a:pPr lvl="1"/>
            <a:r>
              <a:rPr lang="en-GB" dirty="0">
                <a:latin typeface="Comic Sans MS" panose="030F0702030302020204" pitchFamily="66" charset="0"/>
              </a:rPr>
              <a:t>1,9K @1,3bar</a:t>
            </a:r>
          </a:p>
          <a:p>
            <a:pPr lvl="1"/>
            <a:r>
              <a:rPr lang="en-GB" dirty="0">
                <a:latin typeface="Comic Sans MS" panose="030F0702030302020204" pitchFamily="66" charset="0"/>
              </a:rPr>
              <a:t>Zero viscosity</a:t>
            </a:r>
          </a:p>
          <a:p>
            <a:pPr lvl="1"/>
            <a:r>
              <a:rPr lang="en-GB" dirty="0">
                <a:latin typeface="Comic Sans MS" panose="030F0702030302020204" pitchFamily="66" charset="0"/>
              </a:rPr>
              <a:t>Ultra high thermal conductivity</a:t>
            </a:r>
          </a:p>
        </p:txBody>
      </p:sp>
      <p:pic>
        <p:nvPicPr>
          <p:cNvPr id="1026" name="Picture 2" descr="http://web.mit.edu/8.333/www/lectures/superfluidity/6919-2low.gif">
            <a:extLst>
              <a:ext uri="{FF2B5EF4-FFF2-40B4-BE49-F238E27FC236}">
                <a16:creationId xmlns:a16="http://schemas.microsoft.com/office/drawing/2014/main" id="{2DCDD3F4-B6B6-443D-A0DC-362D86181A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05950" y="362744"/>
            <a:ext cx="1847850" cy="2790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rak automatycznego tekstu alternatywnego.">
            <a:extLst>
              <a:ext uri="{FF2B5EF4-FFF2-40B4-BE49-F238E27FC236}">
                <a16:creationId xmlns:a16="http://schemas.microsoft.com/office/drawing/2014/main" id="{8D63B444-CA6F-4247-9225-78F626A210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1194" y="3415023"/>
            <a:ext cx="4292606" cy="3077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7677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1C05EDF-5991-41CB-B62D-758E1CA897A0}"/>
              </a:ext>
            </a:extLst>
          </p:cNvPr>
          <p:cNvSpPr>
            <a:spLocks noGrp="1"/>
          </p:cNvSpPr>
          <p:nvPr>
            <p:ph type="title"/>
          </p:nvPr>
        </p:nvSpPr>
        <p:spPr/>
        <p:txBody>
          <a:bodyPr/>
          <a:lstStyle/>
          <a:p>
            <a:r>
              <a:rPr lang="en-GB" dirty="0">
                <a:latin typeface="Comic Sans MS" panose="030F0702030302020204" pitchFamily="66" charset="0"/>
              </a:rPr>
              <a:t>Cooling cycle</a:t>
            </a:r>
          </a:p>
        </p:txBody>
      </p:sp>
      <p:sp>
        <p:nvSpPr>
          <p:cNvPr id="3" name="Symbol zastępczy zawartości 2">
            <a:extLst>
              <a:ext uri="{FF2B5EF4-FFF2-40B4-BE49-F238E27FC236}">
                <a16:creationId xmlns:a16="http://schemas.microsoft.com/office/drawing/2014/main" id="{F3220025-281F-4A82-876A-B284EAE28FD7}"/>
              </a:ext>
            </a:extLst>
          </p:cNvPr>
          <p:cNvSpPr>
            <a:spLocks noGrp="1"/>
          </p:cNvSpPr>
          <p:nvPr>
            <p:ph idx="1"/>
          </p:nvPr>
        </p:nvSpPr>
        <p:spPr/>
        <p:txBody>
          <a:bodyPr/>
          <a:lstStyle/>
          <a:p>
            <a:r>
              <a:rPr lang="en-GB" dirty="0">
                <a:latin typeface="Comic Sans MS" panose="030F0702030302020204" pitchFamily="66" charset="0"/>
              </a:rPr>
              <a:t>Many steps of cooling</a:t>
            </a:r>
            <a:r>
              <a:rPr lang="pl-PL" dirty="0">
                <a:latin typeface="Comic Sans MS" panose="030F0702030302020204" pitchFamily="66" charset="0"/>
              </a:rPr>
              <a:t> system</a:t>
            </a:r>
          </a:p>
          <a:p>
            <a:endParaRPr lang="en-GB" dirty="0">
              <a:latin typeface="Comic Sans MS" panose="030F0702030302020204" pitchFamily="66" charset="0"/>
            </a:endParaRPr>
          </a:p>
          <a:p>
            <a:pPr lvl="1"/>
            <a:r>
              <a:rPr lang="en-GB" dirty="0">
                <a:latin typeface="Comic Sans MS" panose="030F0702030302020204" pitchFamily="66" charset="0"/>
              </a:rPr>
              <a:t>Conduction</a:t>
            </a:r>
          </a:p>
          <a:p>
            <a:pPr lvl="1"/>
            <a:r>
              <a:rPr lang="en-GB" dirty="0">
                <a:latin typeface="Comic Sans MS" panose="030F0702030302020204" pitchFamily="66" charset="0"/>
              </a:rPr>
              <a:t>Radiation</a:t>
            </a:r>
          </a:p>
          <a:p>
            <a:pPr lvl="1"/>
            <a:r>
              <a:rPr lang="en-GB" dirty="0">
                <a:latin typeface="Comic Sans MS" panose="030F0702030302020204" pitchFamily="66" charset="0"/>
              </a:rPr>
              <a:t>Diffusion</a:t>
            </a:r>
          </a:p>
          <a:p>
            <a:endParaRPr lang="en-GB" dirty="0">
              <a:latin typeface="Comic Sans MS" panose="030F0702030302020204" pitchFamily="66" charset="0"/>
            </a:endParaRPr>
          </a:p>
        </p:txBody>
      </p:sp>
      <p:pic>
        <p:nvPicPr>
          <p:cNvPr id="4" name="Obraz 3">
            <a:extLst>
              <a:ext uri="{FF2B5EF4-FFF2-40B4-BE49-F238E27FC236}">
                <a16:creationId xmlns:a16="http://schemas.microsoft.com/office/drawing/2014/main" id="{203FB10F-0C44-4C0D-A062-3DCBB20A0C47}"/>
              </a:ext>
            </a:extLst>
          </p:cNvPr>
          <p:cNvPicPr>
            <a:picLocks noChangeAspect="1"/>
          </p:cNvPicPr>
          <p:nvPr/>
        </p:nvPicPr>
        <p:blipFill>
          <a:blip r:embed="rId2"/>
          <a:stretch>
            <a:fillRect/>
          </a:stretch>
        </p:blipFill>
        <p:spPr>
          <a:xfrm>
            <a:off x="9703914" y="365125"/>
            <a:ext cx="2102374" cy="4440843"/>
          </a:xfrm>
          <a:prstGeom prst="rect">
            <a:avLst/>
          </a:prstGeom>
        </p:spPr>
      </p:pic>
      <p:pic>
        <p:nvPicPr>
          <p:cNvPr id="6" name="Obraz 5">
            <a:extLst>
              <a:ext uri="{FF2B5EF4-FFF2-40B4-BE49-F238E27FC236}">
                <a16:creationId xmlns:a16="http://schemas.microsoft.com/office/drawing/2014/main" id="{94BA5254-6D02-4A77-AAF2-D0C6E26E8E8B}"/>
              </a:ext>
            </a:extLst>
          </p:cNvPr>
          <p:cNvPicPr>
            <a:picLocks noChangeAspect="1"/>
          </p:cNvPicPr>
          <p:nvPr/>
        </p:nvPicPr>
        <p:blipFill>
          <a:blip r:embed="rId3"/>
          <a:stretch>
            <a:fillRect/>
          </a:stretch>
        </p:blipFill>
        <p:spPr>
          <a:xfrm>
            <a:off x="195702" y="2776080"/>
            <a:ext cx="9055724" cy="3400883"/>
          </a:xfrm>
          <a:prstGeom prst="rect">
            <a:avLst/>
          </a:prstGeom>
        </p:spPr>
      </p:pic>
    </p:spTree>
    <p:extLst>
      <p:ext uri="{BB962C8B-B14F-4D97-AF65-F5344CB8AC3E}">
        <p14:creationId xmlns:p14="http://schemas.microsoft.com/office/powerpoint/2010/main" val="3578587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95670" y="285730"/>
            <a:ext cx="4000528" cy="857255"/>
          </a:xfrm>
        </p:spPr>
        <p:txBody>
          <a:bodyPr>
            <a:normAutofit fontScale="90000"/>
          </a:bodyPr>
          <a:lstStyle/>
          <a:p>
            <a:r>
              <a:rPr lang="pl-PL" dirty="0">
                <a:latin typeface="Comic Sans MS" panose="030F0702030302020204" pitchFamily="66" charset="0"/>
              </a:rPr>
              <a:t>Quench</a:t>
            </a:r>
          </a:p>
        </p:txBody>
      </p:sp>
      <p:pic>
        <p:nvPicPr>
          <p:cNvPr id="1027" name="Picture 3"/>
          <p:cNvPicPr>
            <a:picLocks noChangeAspect="1" noChangeArrowheads="1"/>
          </p:cNvPicPr>
          <p:nvPr/>
        </p:nvPicPr>
        <p:blipFill>
          <a:blip r:embed="rId3"/>
          <a:srcRect/>
          <a:stretch>
            <a:fillRect/>
          </a:stretch>
        </p:blipFill>
        <p:spPr bwMode="auto">
          <a:xfrm>
            <a:off x="6434759" y="1142983"/>
            <a:ext cx="5798611" cy="5170192"/>
          </a:xfrm>
          <a:prstGeom prst="rect">
            <a:avLst/>
          </a:prstGeom>
          <a:noFill/>
          <a:ln w="9525">
            <a:noFill/>
            <a:miter lim="800000"/>
            <a:headEnd/>
            <a:tailEnd/>
          </a:ln>
          <a:effectLst/>
        </p:spPr>
      </p:pic>
      <p:sp>
        <p:nvSpPr>
          <p:cNvPr id="3" name="Subtitle 2"/>
          <p:cNvSpPr>
            <a:spLocks noGrp="1"/>
          </p:cNvSpPr>
          <p:nvPr>
            <p:ph type="subTitle" idx="1"/>
          </p:nvPr>
        </p:nvSpPr>
        <p:spPr>
          <a:xfrm>
            <a:off x="1809720" y="1142984"/>
            <a:ext cx="8572560" cy="5500726"/>
          </a:xfrm>
        </p:spPr>
        <p:txBody>
          <a:bodyPr>
            <a:normAutofit/>
          </a:bodyPr>
          <a:lstStyle/>
          <a:p>
            <a:pPr algn="l"/>
            <a:r>
              <a:rPr lang="pl-PL" sz="2000" dirty="0">
                <a:latin typeface="Comic Sans MS" panose="030F0702030302020204" pitchFamily="66" charset="0"/>
              </a:rPr>
              <a:t>Losing superconductivity by superconductor </a:t>
            </a:r>
          </a:p>
          <a:p>
            <a:pPr algn="l"/>
            <a:r>
              <a:rPr lang="pl-PL" sz="2000" dirty="0">
                <a:latin typeface="Comic Sans MS" panose="030F0702030302020204" pitchFamily="66" charset="0"/>
              </a:rPr>
              <a:t>because of contravention of its critical</a:t>
            </a:r>
          </a:p>
          <a:p>
            <a:pPr algn="l"/>
            <a:r>
              <a:rPr lang="pl-PL" sz="2000" dirty="0">
                <a:latin typeface="Comic Sans MS" panose="030F0702030302020204" pitchFamily="66" charset="0"/>
              </a:rPr>
              <a:t> parameters such as:</a:t>
            </a:r>
          </a:p>
          <a:p>
            <a:pPr algn="l"/>
            <a:r>
              <a:rPr lang="pl-PL" sz="2000" dirty="0">
                <a:latin typeface="Comic Sans MS" panose="030F0702030302020204" pitchFamily="66" charset="0"/>
              </a:rPr>
              <a:t> - current density</a:t>
            </a:r>
          </a:p>
          <a:p>
            <a:pPr algn="l"/>
            <a:r>
              <a:rPr lang="pl-PL" sz="2000" dirty="0">
                <a:latin typeface="Comic Sans MS" panose="030F0702030302020204" pitchFamily="66" charset="0"/>
              </a:rPr>
              <a:t> - external magnetic field</a:t>
            </a:r>
          </a:p>
          <a:p>
            <a:pPr algn="l"/>
            <a:r>
              <a:rPr lang="pl-PL" sz="2000" dirty="0">
                <a:latin typeface="Comic Sans MS" panose="030F0702030302020204" pitchFamily="66" charset="0"/>
              </a:rPr>
              <a:t> - temperature</a:t>
            </a:r>
            <a:endParaRPr lang="pl-PL" sz="1800" dirty="0">
              <a:latin typeface="Comic Sans MS" panose="030F0702030302020204" pitchFamily="66" charset="0"/>
            </a:endParaRPr>
          </a:p>
          <a:p>
            <a:pPr algn="l"/>
            <a:endParaRPr lang="pl-PL" sz="1800" dirty="0">
              <a:latin typeface="Comic Sans MS" panose="030F0702030302020204" pitchFamily="66" charset="0"/>
            </a:endParaRPr>
          </a:p>
          <a:p>
            <a:pPr algn="l"/>
            <a:r>
              <a:rPr lang="pl-PL" sz="1800" dirty="0">
                <a:latin typeface="Comic Sans MS" panose="030F0702030302020204" pitchFamily="66" charset="0"/>
              </a:rPr>
              <a:t>Parameters of superconducting state</a:t>
            </a:r>
          </a:p>
          <a:p>
            <a:pPr algn="l"/>
            <a:r>
              <a:rPr lang="pl-PL" sz="1800" dirty="0">
                <a:latin typeface="Comic Sans MS" panose="030F0702030302020204" pitchFamily="66" charset="0"/>
              </a:rPr>
              <a:t> of niobium titanum:</a:t>
            </a:r>
          </a:p>
          <a:p>
            <a:pPr algn="l"/>
            <a:r>
              <a:rPr lang="pl-PL" sz="1800" dirty="0">
                <a:latin typeface="Comic Sans MS" panose="030F0702030302020204" pitchFamily="66" charset="0"/>
              </a:rPr>
              <a:t> </a:t>
            </a:r>
          </a:p>
          <a:p>
            <a:pPr algn="l"/>
            <a:r>
              <a:rPr lang="pl-PL" sz="1800" dirty="0">
                <a:latin typeface="Comic Sans MS" panose="030F0702030302020204" pitchFamily="66" charset="0"/>
              </a:rPr>
              <a:t>2 kA/mm</a:t>
            </a:r>
            <a:r>
              <a:rPr lang="pl-PL" sz="1800" baseline="30000" dirty="0">
                <a:latin typeface="Comic Sans MS" panose="030F0702030302020204" pitchFamily="66" charset="0"/>
              </a:rPr>
              <a:t>2</a:t>
            </a:r>
            <a:r>
              <a:rPr lang="pl-PL" sz="1800" dirty="0">
                <a:latin typeface="Comic Sans MS" panose="030F0702030302020204" pitchFamily="66" charset="0"/>
              </a:rPr>
              <a:t> @ 4.2K, 6T</a:t>
            </a:r>
            <a:endParaRPr lang="pl-PL" sz="1800" baseline="30000" dirty="0">
              <a:latin typeface="Comic Sans MS" panose="030F0702030302020204"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dirty="0">
                <a:latin typeface="Comic Sans MS" panose="030F0702030302020204" pitchFamily="66" charset="0"/>
              </a:rPr>
              <a:t>Energy </a:t>
            </a:r>
            <a:r>
              <a:rPr lang="pl-PL" dirty="0" err="1">
                <a:latin typeface="Comic Sans MS" panose="030F0702030302020204" pitchFamily="66" charset="0"/>
              </a:rPr>
              <a:t>accumulated</a:t>
            </a:r>
            <a:r>
              <a:rPr lang="pl-PL" dirty="0">
                <a:latin typeface="Comic Sans MS" panose="030F0702030302020204" pitchFamily="66" charset="0"/>
              </a:rPr>
              <a:t> in the magnets</a:t>
            </a:r>
          </a:p>
        </p:txBody>
      </p:sp>
      <p:sp>
        <p:nvSpPr>
          <p:cNvPr id="3" name="Content Placeholder 2"/>
          <p:cNvSpPr>
            <a:spLocks noGrp="1"/>
          </p:cNvSpPr>
          <p:nvPr>
            <p:ph idx="1"/>
          </p:nvPr>
        </p:nvSpPr>
        <p:spPr/>
        <p:txBody>
          <a:bodyPr/>
          <a:lstStyle/>
          <a:p>
            <a:pPr>
              <a:buNone/>
            </a:pPr>
            <a:endParaRPr lang="pl-PL" dirty="0"/>
          </a:p>
          <a:p>
            <a:pPr>
              <a:buNone/>
            </a:pPr>
            <a:endParaRPr lang="pl-PL" dirty="0"/>
          </a:p>
        </p:txBody>
      </p:sp>
      <p:sp>
        <p:nvSpPr>
          <p:cNvPr id="2050" name="Rectangle 2"/>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2051" name="Rectangle 3"/>
          <p:cNvSpPr>
            <a:spLocks noChangeArrowheads="1"/>
          </p:cNvSpPr>
          <p:nvPr/>
        </p:nvSpPr>
        <p:spPr bwMode="auto">
          <a:xfrm>
            <a:off x="1524001" y="6344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2053" name="Rectangle 5"/>
          <p:cNvSpPr>
            <a:spLocks noChangeArrowheads="1"/>
          </p:cNvSpPr>
          <p:nvPr/>
        </p:nvSpPr>
        <p:spPr bwMode="auto">
          <a:xfrm>
            <a:off x="152400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9" name="TextBox 8"/>
          <p:cNvSpPr txBox="1"/>
          <p:nvPr/>
        </p:nvSpPr>
        <p:spPr>
          <a:xfrm>
            <a:off x="7239008" y="2143116"/>
            <a:ext cx="2571768" cy="369332"/>
          </a:xfrm>
          <a:prstGeom prst="rect">
            <a:avLst/>
          </a:prstGeom>
          <a:noFill/>
        </p:spPr>
        <p:txBody>
          <a:bodyPr wrap="square" rtlCol="0">
            <a:spAutoFit/>
          </a:bodyPr>
          <a:lstStyle/>
          <a:p>
            <a:r>
              <a:rPr lang="pl-PL" dirty="0">
                <a:latin typeface="Comic Sans MS" panose="030F0702030302020204" pitchFamily="66" charset="0"/>
              </a:rPr>
              <a:t>For one dipole magnet</a:t>
            </a:r>
          </a:p>
        </p:txBody>
      </p:sp>
      <p:sp>
        <p:nvSpPr>
          <p:cNvPr id="10" name="TextBox 9"/>
          <p:cNvSpPr txBox="1"/>
          <p:nvPr/>
        </p:nvSpPr>
        <p:spPr>
          <a:xfrm>
            <a:off x="7739074" y="5857892"/>
            <a:ext cx="2643206" cy="369332"/>
          </a:xfrm>
          <a:prstGeom prst="rect">
            <a:avLst/>
          </a:prstGeom>
          <a:noFill/>
        </p:spPr>
        <p:txBody>
          <a:bodyPr wrap="square" rtlCol="0">
            <a:spAutoFit/>
          </a:bodyPr>
          <a:lstStyle/>
          <a:p>
            <a:r>
              <a:rPr lang="pl-PL" dirty="0">
                <a:latin typeface="Comic Sans MS" panose="030F0702030302020204" pitchFamily="66" charset="0"/>
              </a:rPr>
              <a:t>For all 1232 dipols</a:t>
            </a:r>
          </a:p>
        </p:txBody>
      </p:sp>
      <p:pic>
        <p:nvPicPr>
          <p:cNvPr id="2055" name="Picture 7" descr="F:\DCIM\100D5200\DSC_0133.JPG"/>
          <p:cNvPicPr>
            <a:picLocks noChangeAspect="1" noChangeArrowheads="1"/>
          </p:cNvPicPr>
          <p:nvPr/>
        </p:nvPicPr>
        <p:blipFill>
          <a:blip r:embed="rId2" cstate="print"/>
          <a:srcRect t="21134" b="12371"/>
          <a:stretch>
            <a:fillRect/>
          </a:stretch>
        </p:blipFill>
        <p:spPr bwMode="auto">
          <a:xfrm>
            <a:off x="2595538" y="2857497"/>
            <a:ext cx="6215106" cy="2755163"/>
          </a:xfrm>
          <a:prstGeom prst="rect">
            <a:avLst/>
          </a:prstGeom>
          <a:noFill/>
        </p:spPr>
      </p:pic>
      <p:sp>
        <p:nvSpPr>
          <p:cNvPr id="2057" name="Rectangle 9"/>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2059" name="Rectangle 11"/>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2061" name="Rectangle 13"/>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pic>
        <p:nvPicPr>
          <p:cNvPr id="2060" name="Picture 1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24101" y="1857365"/>
            <a:ext cx="4562475" cy="657225"/>
          </a:xfrm>
          <a:prstGeom prst="rect">
            <a:avLst/>
          </a:prstGeom>
          <a:noFill/>
        </p:spPr>
      </p:pic>
      <p:sp>
        <p:nvSpPr>
          <p:cNvPr id="2062" name="Rectangle 14"/>
          <p:cNvSpPr>
            <a:spLocks noChangeArrowheads="1"/>
          </p:cNvSpPr>
          <p:nvPr/>
        </p:nvSpPr>
        <p:spPr bwMode="auto">
          <a:xfrm>
            <a:off x="1524001" y="9297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2064" name="Rectangle 16"/>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pic>
        <p:nvPicPr>
          <p:cNvPr id="2063" name="Picture 1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309919" y="5857892"/>
            <a:ext cx="3228975" cy="381000"/>
          </a:xfrm>
          <a:prstGeom prst="rect">
            <a:avLst/>
          </a:prstGeom>
          <a:noFill/>
        </p:spPr>
      </p:pic>
      <p:sp>
        <p:nvSpPr>
          <p:cNvPr id="2065" name="Rectangle 17"/>
          <p:cNvSpPr>
            <a:spLocks noChangeArrowheads="1"/>
          </p:cNvSpPr>
          <p:nvPr/>
        </p:nvSpPr>
        <p:spPr bwMode="auto">
          <a:xfrm>
            <a:off x="1524001" y="6535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CBBD370-6819-4D48-BB5C-F8C188AAC0DF}"/>
              </a:ext>
            </a:extLst>
          </p:cNvPr>
          <p:cNvSpPr>
            <a:spLocks noGrp="1"/>
          </p:cNvSpPr>
          <p:nvPr>
            <p:ph type="title"/>
          </p:nvPr>
        </p:nvSpPr>
        <p:spPr>
          <a:xfrm>
            <a:off x="838200" y="365125"/>
            <a:ext cx="10515600" cy="1325563"/>
          </a:xfrm>
        </p:spPr>
        <p:txBody>
          <a:bodyPr/>
          <a:lstStyle/>
          <a:p>
            <a:pPr algn="ctr"/>
            <a:r>
              <a:rPr lang="pl-PL" dirty="0">
                <a:latin typeface="Comic Sans MS" panose="030F0702030302020204" pitchFamily="66" charset="0"/>
              </a:rPr>
              <a:t>Diagram of </a:t>
            </a:r>
            <a:r>
              <a:rPr lang="pl-PL" dirty="0" err="1">
                <a:latin typeface="Comic Sans MS" panose="030F0702030302020204" pitchFamily="66" charset="0"/>
              </a:rPr>
              <a:t>Quench</a:t>
            </a:r>
            <a:r>
              <a:rPr lang="pl-PL" dirty="0">
                <a:latin typeface="Comic Sans MS" panose="030F0702030302020204" pitchFamily="66" charset="0"/>
              </a:rPr>
              <a:t> </a:t>
            </a:r>
            <a:r>
              <a:rPr lang="pl-PL" dirty="0" err="1">
                <a:latin typeface="Comic Sans MS" panose="030F0702030302020204" pitchFamily="66" charset="0"/>
              </a:rPr>
              <a:t>Protection</a:t>
            </a:r>
            <a:r>
              <a:rPr lang="pl-PL" dirty="0">
                <a:latin typeface="Comic Sans MS" panose="030F0702030302020204" pitchFamily="66" charset="0"/>
              </a:rPr>
              <a:t> System</a:t>
            </a:r>
          </a:p>
        </p:txBody>
      </p:sp>
      <p:pic>
        <p:nvPicPr>
          <p:cNvPr id="5" name="Symbol zastępczy zawartości 4">
            <a:extLst>
              <a:ext uri="{FF2B5EF4-FFF2-40B4-BE49-F238E27FC236}">
                <a16:creationId xmlns:a16="http://schemas.microsoft.com/office/drawing/2014/main" id="{0182D471-B578-4014-AF4C-81CE8DEBD6B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58886" y="1340968"/>
            <a:ext cx="11474228" cy="4589691"/>
          </a:xfrm>
        </p:spPr>
      </p:pic>
      <p:sp>
        <p:nvSpPr>
          <p:cNvPr id="3" name="Prostokąt 2">
            <a:extLst>
              <a:ext uri="{FF2B5EF4-FFF2-40B4-BE49-F238E27FC236}">
                <a16:creationId xmlns:a16="http://schemas.microsoft.com/office/drawing/2014/main" id="{89C91CFE-092F-43CA-8874-3C5578276AED}"/>
              </a:ext>
            </a:extLst>
          </p:cNvPr>
          <p:cNvSpPr/>
          <p:nvPr/>
        </p:nvSpPr>
        <p:spPr>
          <a:xfrm>
            <a:off x="2756636" y="2666531"/>
            <a:ext cx="6776356" cy="3028416"/>
          </a:xfrm>
          <a:prstGeom prst="rect">
            <a:avLst/>
          </a:prstGeom>
          <a:solidFill>
            <a:srgbClr val="4472C4">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pole tekstowe 5">
            <a:extLst>
              <a:ext uri="{FF2B5EF4-FFF2-40B4-BE49-F238E27FC236}">
                <a16:creationId xmlns:a16="http://schemas.microsoft.com/office/drawing/2014/main" id="{7E90776F-6218-4C8F-95C7-4ADC7E647C87}"/>
              </a:ext>
            </a:extLst>
          </p:cNvPr>
          <p:cNvSpPr txBox="1"/>
          <p:nvPr/>
        </p:nvSpPr>
        <p:spPr>
          <a:xfrm>
            <a:off x="2887580" y="5723434"/>
            <a:ext cx="6128084" cy="769441"/>
          </a:xfrm>
          <a:prstGeom prst="rect">
            <a:avLst/>
          </a:prstGeom>
          <a:noFill/>
        </p:spPr>
        <p:txBody>
          <a:bodyPr wrap="square" rtlCol="0">
            <a:spAutoFit/>
          </a:bodyPr>
          <a:lstStyle/>
          <a:p>
            <a:pPr algn="ctr"/>
            <a:r>
              <a:rPr lang="pl-PL" sz="4400" dirty="0" err="1">
                <a:solidFill>
                  <a:srgbClr val="4472C4"/>
                </a:solidFill>
              </a:rPr>
              <a:t>Cold</a:t>
            </a:r>
            <a:r>
              <a:rPr lang="pl-PL" sz="4400" dirty="0">
                <a:solidFill>
                  <a:srgbClr val="B5C3E5"/>
                </a:solidFill>
              </a:rPr>
              <a:t> </a:t>
            </a:r>
            <a:r>
              <a:rPr lang="pl-PL" sz="4400" dirty="0">
                <a:solidFill>
                  <a:srgbClr val="4472C4"/>
                </a:solidFill>
              </a:rPr>
              <a:t>part</a:t>
            </a:r>
          </a:p>
        </p:txBody>
      </p:sp>
      <mc:AlternateContent xmlns:mc="http://schemas.openxmlformats.org/markup-compatibility/2006">
        <mc:Choice xmlns:a14="http://schemas.microsoft.com/office/drawing/2010/main" Requires="a14">
          <p:sp>
            <p:nvSpPr>
              <p:cNvPr id="4" name="pole tekstowe 3">
                <a:extLst>
                  <a:ext uri="{FF2B5EF4-FFF2-40B4-BE49-F238E27FC236}">
                    <a16:creationId xmlns:a16="http://schemas.microsoft.com/office/drawing/2014/main" id="{F0A1BCCB-F9AE-44CC-972A-EB8D1753521C}"/>
                  </a:ext>
                </a:extLst>
              </p:cNvPr>
              <p:cNvSpPr txBox="1"/>
              <p:nvPr/>
            </p:nvSpPr>
            <p:spPr>
              <a:xfrm>
                <a:off x="6801915" y="1670045"/>
                <a:ext cx="1798746"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r>
                        <a:rPr lang="pl-PL" sz="3200" i="1" smtClean="0">
                          <a:latin typeface="Cambria Math" panose="02040503050406030204" pitchFamily="18" charset="0"/>
                          <a:ea typeface="Cambria Math" panose="02040503050406030204" pitchFamily="18" charset="0"/>
                        </a:rPr>
                        <m:t>𝜏</m:t>
                      </m:r>
                      <m:r>
                        <a:rPr lang="pl-PL" sz="3200" i="1" smtClean="0">
                          <a:latin typeface="Cambria Math" panose="02040503050406030204" pitchFamily="18" charset="0"/>
                          <a:ea typeface="Cambria Math" panose="02040503050406030204" pitchFamily="18" charset="0"/>
                        </a:rPr>
                        <m:t>≈100 </m:t>
                      </m:r>
                      <m:r>
                        <a:rPr lang="pl-PL" sz="3200" b="0" i="1" smtClean="0">
                          <a:latin typeface="Cambria Math" panose="02040503050406030204" pitchFamily="18" charset="0"/>
                          <a:ea typeface="Cambria Math" panose="02040503050406030204" pitchFamily="18" charset="0"/>
                        </a:rPr>
                        <m:t>𝑠</m:t>
                      </m:r>
                    </m:oMath>
                  </m:oMathPara>
                </a14:m>
                <a:endParaRPr lang="pl-PL" sz="3200" dirty="0"/>
              </a:p>
            </p:txBody>
          </p:sp>
        </mc:Choice>
        <mc:Fallback>
          <p:sp>
            <p:nvSpPr>
              <p:cNvPr id="4" name="pole tekstowe 3">
                <a:extLst>
                  <a:ext uri="{FF2B5EF4-FFF2-40B4-BE49-F238E27FC236}">
                    <a16:creationId xmlns:a16="http://schemas.microsoft.com/office/drawing/2014/main" id="{F0A1BCCB-F9AE-44CC-972A-EB8D1753521C}"/>
                  </a:ext>
                </a:extLst>
              </p:cNvPr>
              <p:cNvSpPr txBox="1">
                <a:spLocks noRot="1" noChangeAspect="1" noMove="1" noResize="1" noEditPoints="1" noAdjustHandles="1" noChangeArrowheads="1" noChangeShapeType="1" noTextEdit="1"/>
              </p:cNvSpPr>
              <p:nvPr/>
            </p:nvSpPr>
            <p:spPr>
              <a:xfrm>
                <a:off x="6801915" y="1670045"/>
                <a:ext cx="1798746" cy="492443"/>
              </a:xfrm>
              <a:prstGeom prst="rect">
                <a:avLst/>
              </a:prstGeom>
              <a:blipFill>
                <a:blip r:embed="rId4"/>
                <a:stretch>
                  <a:fillRect/>
                </a:stretch>
              </a:blipFill>
            </p:spPr>
            <p:txBody>
              <a:bodyPr/>
              <a:lstStyle/>
              <a:p>
                <a:r>
                  <a:rPr lang="pl-PL">
                    <a:noFill/>
                  </a:rPr>
                  <a:t> </a:t>
                </a:r>
              </a:p>
            </p:txBody>
          </p:sp>
        </mc:Fallback>
      </mc:AlternateContent>
    </p:spTree>
    <p:extLst>
      <p:ext uri="{BB962C8B-B14F-4D97-AF65-F5344CB8AC3E}">
        <p14:creationId xmlns:p14="http://schemas.microsoft.com/office/powerpoint/2010/main" val="3187057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1158" y="500042"/>
            <a:ext cx="8229600" cy="1143000"/>
          </a:xfrm>
        </p:spPr>
        <p:txBody>
          <a:bodyPr/>
          <a:lstStyle/>
          <a:p>
            <a:r>
              <a:rPr lang="pl-PL" dirty="0">
                <a:latin typeface="Comic Sans MS" panose="030F0702030302020204" pitchFamily="66" charset="0"/>
              </a:rPr>
              <a:t>Diode construction</a:t>
            </a:r>
          </a:p>
        </p:txBody>
      </p:sp>
      <p:pic>
        <p:nvPicPr>
          <p:cNvPr id="6" name="Content Placeholder 5" descr="DSC_0111.JPG"/>
          <p:cNvPicPr>
            <a:picLocks noGrp="1" noChangeAspect="1"/>
          </p:cNvPicPr>
          <p:nvPr>
            <p:ph idx="1"/>
          </p:nvPr>
        </p:nvPicPr>
        <p:blipFill>
          <a:blip r:embed="rId2" cstate="print"/>
          <a:stretch>
            <a:fillRect/>
          </a:stretch>
        </p:blipFill>
        <p:spPr>
          <a:xfrm>
            <a:off x="1524001" y="1928803"/>
            <a:ext cx="3017309" cy="4525963"/>
          </a:xfrm>
        </p:spPr>
      </p:pic>
      <p:pic>
        <p:nvPicPr>
          <p:cNvPr id="18434" name="Picture 2" descr="F:\DCIM\100D5200\DSC_0180.JPG"/>
          <p:cNvPicPr>
            <a:picLocks noChangeAspect="1" noChangeArrowheads="1"/>
          </p:cNvPicPr>
          <p:nvPr/>
        </p:nvPicPr>
        <p:blipFill>
          <a:blip r:embed="rId3" cstate="print"/>
          <a:srcRect/>
          <a:stretch>
            <a:fillRect/>
          </a:stretch>
        </p:blipFill>
        <p:spPr bwMode="auto">
          <a:xfrm>
            <a:off x="4667240" y="2143117"/>
            <a:ext cx="6000760" cy="4000507"/>
          </a:xfrm>
          <a:prstGeom prst="rect">
            <a:avLst/>
          </a:prstGeom>
          <a:noFill/>
        </p:spPr>
      </p:pic>
      <p:sp>
        <p:nvSpPr>
          <p:cNvPr id="8" name="Strzałka: w dół 7">
            <a:extLst>
              <a:ext uri="{FF2B5EF4-FFF2-40B4-BE49-F238E27FC236}">
                <a16:creationId xmlns:a16="http://schemas.microsoft.com/office/drawing/2014/main" id="{903356D5-5B21-4B7E-95E6-F3204E52AAD4}"/>
              </a:ext>
            </a:extLst>
          </p:cNvPr>
          <p:cNvSpPr/>
          <p:nvPr/>
        </p:nvSpPr>
        <p:spPr>
          <a:xfrm rot="5400000">
            <a:off x="4533368" y="3409980"/>
            <a:ext cx="481226" cy="3017309"/>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07B61F3-D650-462B-94D1-88378C09B7FC}"/>
              </a:ext>
            </a:extLst>
          </p:cNvPr>
          <p:cNvSpPr>
            <a:spLocks noGrp="1"/>
          </p:cNvSpPr>
          <p:nvPr>
            <p:ph type="title"/>
          </p:nvPr>
        </p:nvSpPr>
        <p:spPr>
          <a:xfrm>
            <a:off x="652669" y="126586"/>
            <a:ext cx="10515600" cy="1239251"/>
          </a:xfrm>
        </p:spPr>
        <p:txBody>
          <a:bodyPr/>
          <a:lstStyle/>
          <a:p>
            <a:r>
              <a:rPr lang="pl-PL" dirty="0">
                <a:latin typeface="Comic Sans MS" panose="030F0702030302020204" pitchFamily="66" charset="0"/>
              </a:rPr>
              <a:t>The </a:t>
            </a:r>
            <a:r>
              <a:rPr lang="pl-PL" dirty="0" err="1">
                <a:latin typeface="Comic Sans MS" panose="030F0702030302020204" pitchFamily="66" charset="0"/>
              </a:rPr>
              <a:t>task</a:t>
            </a:r>
            <a:endParaRPr lang="pl-PL" dirty="0">
              <a:latin typeface="Comic Sans MS" panose="030F0702030302020204" pitchFamily="66" charset="0"/>
            </a:endParaRPr>
          </a:p>
        </p:txBody>
      </p:sp>
      <p:sp>
        <p:nvSpPr>
          <p:cNvPr id="6" name="pole tekstowe 5">
            <a:extLst>
              <a:ext uri="{FF2B5EF4-FFF2-40B4-BE49-F238E27FC236}">
                <a16:creationId xmlns:a16="http://schemas.microsoft.com/office/drawing/2014/main" id="{9970DA74-8A05-4661-9990-D93356FCF56B}"/>
              </a:ext>
            </a:extLst>
          </p:cNvPr>
          <p:cNvSpPr txBox="1"/>
          <p:nvPr/>
        </p:nvSpPr>
        <p:spPr>
          <a:xfrm>
            <a:off x="652668" y="2332383"/>
            <a:ext cx="5443331" cy="2308324"/>
          </a:xfrm>
          <a:prstGeom prst="rect">
            <a:avLst/>
          </a:prstGeom>
          <a:noFill/>
        </p:spPr>
        <p:txBody>
          <a:bodyPr wrap="square" rtlCol="0">
            <a:spAutoFit/>
          </a:bodyPr>
          <a:lstStyle/>
          <a:p>
            <a:r>
              <a:rPr lang="pl-PL" sz="3600" dirty="0">
                <a:latin typeface="Comic Sans MS" panose="030F0702030302020204" pitchFamily="66" charset="0"/>
              </a:rPr>
              <a:t>The </a:t>
            </a:r>
            <a:r>
              <a:rPr lang="pl-PL" sz="3600" dirty="0" err="1">
                <a:latin typeface="Comic Sans MS" panose="030F0702030302020204" pitchFamily="66" charset="0"/>
              </a:rPr>
              <a:t>aim</a:t>
            </a:r>
            <a:r>
              <a:rPr lang="pl-PL" sz="3600" dirty="0">
                <a:latin typeface="Comic Sans MS" panose="030F0702030302020204" pitchFamily="66" charset="0"/>
              </a:rPr>
              <a:t> of </a:t>
            </a:r>
            <a:r>
              <a:rPr lang="pl-PL" sz="3600" dirty="0" err="1">
                <a:latin typeface="Comic Sans MS" panose="030F0702030302020204" pitchFamily="66" charset="0"/>
              </a:rPr>
              <a:t>our</a:t>
            </a:r>
            <a:r>
              <a:rPr lang="pl-PL" sz="3600" dirty="0">
                <a:latin typeface="Comic Sans MS" panose="030F0702030302020204" pitchFamily="66" charset="0"/>
              </a:rPr>
              <a:t> </a:t>
            </a:r>
            <a:r>
              <a:rPr lang="pl-PL" sz="3600" dirty="0" err="1">
                <a:latin typeface="Comic Sans MS" panose="030F0702030302020204" pitchFamily="66" charset="0"/>
              </a:rPr>
              <a:t>project</a:t>
            </a:r>
            <a:r>
              <a:rPr lang="pl-PL" sz="3600" dirty="0">
                <a:latin typeface="Comic Sans MS" panose="030F0702030302020204" pitchFamily="66" charset="0"/>
              </a:rPr>
              <a:t> was to </a:t>
            </a:r>
            <a:r>
              <a:rPr lang="pl-PL" sz="3600" dirty="0" err="1">
                <a:latin typeface="Comic Sans MS" panose="030F0702030302020204" pitchFamily="66" charset="0"/>
              </a:rPr>
              <a:t>measure</a:t>
            </a:r>
            <a:r>
              <a:rPr lang="pl-PL" sz="3600" dirty="0">
                <a:latin typeface="Comic Sans MS" panose="030F0702030302020204" pitchFamily="66" charset="0"/>
              </a:rPr>
              <a:t> the </a:t>
            </a:r>
            <a:r>
              <a:rPr lang="pl-PL" sz="3600" dirty="0" err="1">
                <a:latin typeface="Comic Sans MS" panose="030F0702030302020204" pitchFamily="66" charset="0"/>
              </a:rPr>
              <a:t>resistance</a:t>
            </a:r>
            <a:r>
              <a:rPr lang="pl-PL" sz="3600" dirty="0">
                <a:latin typeface="Comic Sans MS" panose="030F0702030302020204" pitchFamily="66" charset="0"/>
              </a:rPr>
              <a:t> of the </a:t>
            </a:r>
            <a:r>
              <a:rPr lang="pl-PL" sz="3600" dirty="0" err="1">
                <a:latin typeface="Comic Sans MS" panose="030F0702030302020204" pitchFamily="66" charset="0"/>
              </a:rPr>
              <a:t>diode</a:t>
            </a:r>
            <a:r>
              <a:rPr lang="pl-PL" sz="3600" dirty="0">
                <a:latin typeface="Comic Sans MS" panose="030F0702030302020204" pitchFamily="66" charset="0"/>
              </a:rPr>
              <a:t> </a:t>
            </a:r>
            <a:r>
              <a:rPr lang="pl-PL" sz="3600" dirty="0" err="1">
                <a:latin typeface="Comic Sans MS" panose="030F0702030302020204" pitchFamily="66" charset="0"/>
              </a:rPr>
              <a:t>bus-bars</a:t>
            </a:r>
            <a:r>
              <a:rPr lang="pl-PL" sz="3600" dirty="0">
                <a:latin typeface="Comic Sans MS" panose="030F0702030302020204" pitchFamily="66" charset="0"/>
              </a:rPr>
              <a:t>.</a:t>
            </a:r>
          </a:p>
        </p:txBody>
      </p:sp>
      <p:pic>
        <p:nvPicPr>
          <p:cNvPr id="10" name="Symbol zastępczy zawartości 9">
            <a:extLst>
              <a:ext uri="{FF2B5EF4-FFF2-40B4-BE49-F238E27FC236}">
                <a16:creationId xmlns:a16="http://schemas.microsoft.com/office/drawing/2014/main" id="{B6A8BB0B-B445-4128-99EB-BC2CD4E133C4}"/>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924926" y="126586"/>
            <a:ext cx="4377946" cy="6566919"/>
          </a:xfrm>
        </p:spPr>
      </p:pic>
      <p:sp>
        <p:nvSpPr>
          <p:cNvPr id="11" name="Strzałka: w prawo 10">
            <a:extLst>
              <a:ext uri="{FF2B5EF4-FFF2-40B4-BE49-F238E27FC236}">
                <a16:creationId xmlns:a16="http://schemas.microsoft.com/office/drawing/2014/main" id="{FD3107F0-0D43-4898-8A49-7D6363327B76}"/>
              </a:ext>
            </a:extLst>
          </p:cNvPr>
          <p:cNvSpPr/>
          <p:nvPr/>
        </p:nvSpPr>
        <p:spPr>
          <a:xfrm rot="10800000">
            <a:off x="9575955" y="2809374"/>
            <a:ext cx="2128632" cy="123925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Strzałka: w prawo 11">
            <a:extLst>
              <a:ext uri="{FF2B5EF4-FFF2-40B4-BE49-F238E27FC236}">
                <a16:creationId xmlns:a16="http://schemas.microsoft.com/office/drawing/2014/main" id="{AD88A561-66B3-41E7-883A-3A3930281E00}"/>
              </a:ext>
            </a:extLst>
          </p:cNvPr>
          <p:cNvSpPr/>
          <p:nvPr/>
        </p:nvSpPr>
        <p:spPr>
          <a:xfrm rot="7334614">
            <a:off x="8389669" y="288475"/>
            <a:ext cx="1448459" cy="91547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04877776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TotalTime>
  <Words>910</Words>
  <Application>Microsoft Office PowerPoint</Application>
  <PresentationFormat>Panoramiczny</PresentationFormat>
  <Paragraphs>120</Paragraphs>
  <Slides>21</Slides>
  <Notes>6</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21</vt:i4>
      </vt:variant>
    </vt:vector>
  </HeadingPairs>
  <TitlesOfParts>
    <vt:vector size="27" baseType="lpstr">
      <vt:lpstr>Arial</vt:lpstr>
      <vt:lpstr>Calibri</vt:lpstr>
      <vt:lpstr>Calibri Light</vt:lpstr>
      <vt:lpstr>Cambria Math</vt:lpstr>
      <vt:lpstr>Comic Sans MS</vt:lpstr>
      <vt:lpstr>Motyw pakietu Office</vt:lpstr>
      <vt:lpstr>Low resistance measurements</vt:lpstr>
      <vt:lpstr>Magnets</vt:lpstr>
      <vt:lpstr>Cooling and superfluid helium</vt:lpstr>
      <vt:lpstr>Cooling cycle</vt:lpstr>
      <vt:lpstr>Quench</vt:lpstr>
      <vt:lpstr>Energy accumulated in the magnets</vt:lpstr>
      <vt:lpstr>Diagram of Quench Protection System</vt:lpstr>
      <vt:lpstr>Diode construction</vt:lpstr>
      <vt:lpstr>The task</vt:lpstr>
      <vt:lpstr>Theoretical model</vt:lpstr>
      <vt:lpstr>Two wire measurement with Keithley 2750</vt:lpstr>
      <vt:lpstr>Four wire measurement with Keithley 2750</vt:lpstr>
      <vt:lpstr>Reasons why result wasn’t good enough</vt:lpstr>
      <vt:lpstr>Busbars resistance measurements</vt:lpstr>
      <vt:lpstr>Point I=0</vt:lpstr>
      <vt:lpstr>Our method</vt:lpstr>
      <vt:lpstr>Prezentacja programu PowerPoint</vt:lpstr>
      <vt:lpstr>Prezentacja programu PowerPoint</vt:lpstr>
      <vt:lpstr>Types of errors</vt:lpstr>
      <vt:lpstr>Thank you for attention</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Użytkownik systemu Windows</dc:creator>
  <cp:lastModifiedBy>Użytkownik systemu Windows</cp:lastModifiedBy>
  <cp:revision>30</cp:revision>
  <dcterms:created xsi:type="dcterms:W3CDTF">2018-11-15T14:36:53Z</dcterms:created>
  <dcterms:modified xsi:type="dcterms:W3CDTF">2018-11-15T19:27:37Z</dcterms:modified>
</cp:coreProperties>
</file>