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85" r:id="rId3"/>
    <p:sldId id="263" r:id="rId4"/>
    <p:sldId id="264" r:id="rId5"/>
    <p:sldId id="257" r:id="rId6"/>
    <p:sldId id="265" r:id="rId7"/>
    <p:sldId id="276" r:id="rId8"/>
    <p:sldId id="286" r:id="rId9"/>
    <p:sldId id="275" r:id="rId10"/>
    <p:sldId id="283" r:id="rId11"/>
    <p:sldId id="262" r:id="rId12"/>
    <p:sldId id="270" r:id="rId13"/>
    <p:sldId id="267" r:id="rId14"/>
    <p:sldId id="278" r:id="rId15"/>
    <p:sldId id="277" r:id="rId16"/>
    <p:sldId id="280" r:id="rId17"/>
    <p:sldId id="272" r:id="rId18"/>
    <p:sldId id="266" r:id="rId19"/>
    <p:sldId id="258" r:id="rId20"/>
    <p:sldId id="261" r:id="rId21"/>
    <p:sldId id="273" r:id="rId22"/>
    <p:sldId id="282" r:id="rId23"/>
    <p:sldId id="279" r:id="rId24"/>
    <p:sldId id="281" r:id="rId25"/>
    <p:sldId id="274" r:id="rId2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94648"/>
  </p:normalViewPr>
  <p:slideViewPr>
    <p:cSldViewPr>
      <p:cViewPr varScale="1">
        <p:scale>
          <a:sx n="107" d="100"/>
          <a:sy n="107" d="100"/>
        </p:scale>
        <p:origin x="328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DFBB66-0720-43C1-9430-341EF4986D9C}" type="datetimeFigureOut">
              <a:rPr lang="pl-PL" smtClean="0"/>
              <a:pPr/>
              <a:t>16.11.2018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E7EFEE-7D7C-4944-AC30-7F10632EF289}" type="slidenum">
              <a:rPr lang="pl-PL" smtClean="0"/>
              <a:pPr/>
              <a:t>‹nr›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7EFEE-7D7C-4944-AC30-7F10632EF289}" type="slidenum">
              <a:rPr lang="pl-PL" smtClean="0"/>
              <a:pPr/>
              <a:t>11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45D54-8F19-4D26-924C-0C1C24AAC76D}" type="datetimeFigureOut">
              <a:rPr lang="pl-PL" smtClean="0"/>
              <a:pPr/>
              <a:t>16.11.2018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DD5E-1EF5-4A5D-8FB0-7CA58467BB5B}" type="slidenum">
              <a:rPr lang="pl-PL" smtClean="0"/>
              <a:pPr/>
              <a:t>‹nr›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45D54-8F19-4D26-924C-0C1C24AAC76D}" type="datetimeFigureOut">
              <a:rPr lang="pl-PL" smtClean="0"/>
              <a:pPr/>
              <a:t>16.11.2018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DD5E-1EF5-4A5D-8FB0-7CA58467BB5B}" type="slidenum">
              <a:rPr lang="pl-PL" smtClean="0"/>
              <a:pPr/>
              <a:t>‹nr›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45D54-8F19-4D26-924C-0C1C24AAC76D}" type="datetimeFigureOut">
              <a:rPr lang="pl-PL" smtClean="0"/>
              <a:pPr/>
              <a:t>16.11.2018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DD5E-1EF5-4A5D-8FB0-7CA58467BB5B}" type="slidenum">
              <a:rPr lang="pl-PL" smtClean="0"/>
              <a:pPr/>
              <a:t>‹nr›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45D54-8F19-4D26-924C-0C1C24AAC76D}" type="datetimeFigureOut">
              <a:rPr lang="pl-PL" smtClean="0"/>
              <a:pPr/>
              <a:t>16.11.2018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DD5E-1EF5-4A5D-8FB0-7CA58467BB5B}" type="slidenum">
              <a:rPr lang="pl-PL" smtClean="0"/>
              <a:pPr/>
              <a:t>‹nr›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45D54-8F19-4D26-924C-0C1C24AAC76D}" type="datetimeFigureOut">
              <a:rPr lang="pl-PL" smtClean="0"/>
              <a:pPr/>
              <a:t>16.11.2018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DD5E-1EF5-4A5D-8FB0-7CA58467BB5B}" type="slidenum">
              <a:rPr lang="pl-PL" smtClean="0"/>
              <a:pPr/>
              <a:t>‹nr›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45D54-8F19-4D26-924C-0C1C24AAC76D}" type="datetimeFigureOut">
              <a:rPr lang="pl-PL" smtClean="0"/>
              <a:pPr/>
              <a:t>16.11.2018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DD5E-1EF5-4A5D-8FB0-7CA58467BB5B}" type="slidenum">
              <a:rPr lang="pl-PL" smtClean="0"/>
              <a:pPr/>
              <a:t>‹nr›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45D54-8F19-4D26-924C-0C1C24AAC76D}" type="datetimeFigureOut">
              <a:rPr lang="pl-PL" smtClean="0"/>
              <a:pPr/>
              <a:t>16.11.2018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DD5E-1EF5-4A5D-8FB0-7CA58467BB5B}" type="slidenum">
              <a:rPr lang="pl-PL" smtClean="0"/>
              <a:pPr/>
              <a:t>‹nr›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45D54-8F19-4D26-924C-0C1C24AAC76D}" type="datetimeFigureOut">
              <a:rPr lang="pl-PL" smtClean="0"/>
              <a:pPr/>
              <a:t>16.11.2018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DD5E-1EF5-4A5D-8FB0-7CA58467BB5B}" type="slidenum">
              <a:rPr lang="pl-PL" smtClean="0"/>
              <a:pPr/>
              <a:t>‹nr›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45D54-8F19-4D26-924C-0C1C24AAC76D}" type="datetimeFigureOut">
              <a:rPr lang="pl-PL" smtClean="0"/>
              <a:pPr/>
              <a:t>16.11.2018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DD5E-1EF5-4A5D-8FB0-7CA58467BB5B}" type="slidenum">
              <a:rPr lang="pl-PL" smtClean="0"/>
              <a:pPr/>
              <a:t>‹nr›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45D54-8F19-4D26-924C-0C1C24AAC76D}" type="datetimeFigureOut">
              <a:rPr lang="pl-PL" smtClean="0"/>
              <a:pPr/>
              <a:t>16.11.2018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DD5E-1EF5-4A5D-8FB0-7CA58467BB5B}" type="slidenum">
              <a:rPr lang="pl-PL" smtClean="0"/>
              <a:pPr/>
              <a:t>‹nr›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45D54-8F19-4D26-924C-0C1C24AAC76D}" type="datetimeFigureOut">
              <a:rPr lang="pl-PL" smtClean="0"/>
              <a:pPr/>
              <a:t>16.11.2018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DD5E-1EF5-4A5D-8FB0-7CA58467BB5B}" type="slidenum">
              <a:rPr lang="pl-PL" smtClean="0"/>
              <a:pPr/>
              <a:t>‹nr›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145D54-8F19-4D26-924C-0C1C24AAC76D}" type="datetimeFigureOut">
              <a:rPr lang="pl-PL" smtClean="0"/>
              <a:pPr/>
              <a:t>16.11.2018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CDD5E-1EF5-4A5D-8FB0-7CA58467BB5B}" type="slidenum">
              <a:rPr lang="pl-PL" smtClean="0"/>
              <a:pPr/>
              <a:t>‹nr›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30623"/>
          </a:xfrm>
        </p:spPr>
        <p:txBody>
          <a:bodyPr>
            <a:normAutofit/>
          </a:bodyPr>
          <a:lstStyle/>
          <a:p>
            <a:r>
              <a:rPr lang="pl-PL" sz="5400" i="1" dirty="0" smtClean="0">
                <a:latin typeface="BankGothic Lt BT" pitchFamily="34" charset="0"/>
              </a:rPr>
              <a:t>„</a:t>
            </a:r>
            <a:r>
              <a:rPr lang="pl-PL" sz="5400" i="1" dirty="0" err="1" smtClean="0">
                <a:latin typeface="BankGothic Lt BT" pitchFamily="34" charset="0"/>
              </a:rPr>
              <a:t>Robotons</a:t>
            </a:r>
            <a:r>
              <a:rPr lang="pl-PL" sz="5400" i="1" dirty="0" smtClean="0">
                <a:latin typeface="BankGothic Lt BT" pitchFamily="34" charset="0"/>
              </a:rPr>
              <a:t>”</a:t>
            </a:r>
            <a:endParaRPr lang="pl-PL" sz="5400" i="1" dirty="0">
              <a:latin typeface="BankGothic Lt BT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0" y="5877272"/>
            <a:ext cx="5292080" cy="1152128"/>
          </a:xfrm>
        </p:spPr>
        <p:txBody>
          <a:bodyPr>
            <a:normAutofit/>
          </a:bodyPr>
          <a:lstStyle/>
          <a:p>
            <a:r>
              <a:rPr lang="pl-PL" sz="2800" i="1" dirty="0" smtClean="0"/>
              <a:t>Jakub Grzyb &amp; Mikołaj Miszczak</a:t>
            </a:r>
            <a:endParaRPr lang="pl-PL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1026" name="Picture 2" descr="C:\Users\Leszek\Desktop\CERN\zdjercia wybrane do prezentacji\20181107_142427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29134" y="2564904"/>
            <a:ext cx="2414866" cy="4293096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140968"/>
            <a:ext cx="5996056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pl-PL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1556792"/>
            <a:ext cx="9577065" cy="4578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4099" name="Picture 3" descr="C:\Users\Leszek\Desktop\CERN\zdjercia wybrane do prezentacji\20181113_1455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052736"/>
            <a:ext cx="8714384" cy="49018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err="1" smtClean="0"/>
              <a:t>Spherical</a:t>
            </a:r>
            <a:endParaRPr lang="pl-PL" dirty="0" smtClean="0"/>
          </a:p>
          <a:p>
            <a:pPr>
              <a:buNone/>
            </a:pPr>
            <a:r>
              <a:rPr lang="pl-PL" dirty="0" smtClean="0"/>
              <a:t>Joint B</a:t>
            </a:r>
          </a:p>
          <a:p>
            <a:pPr>
              <a:buNone/>
            </a:pPr>
            <a:endParaRPr lang="pl-PL" dirty="0"/>
          </a:p>
        </p:txBody>
      </p:sp>
      <p:pic>
        <p:nvPicPr>
          <p:cNvPr id="3075" name="Picture 3" descr="C:\Users\Leszek\Desktop\CERN\zdjercia wybrane do prezentacji\20181113_143714(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548680"/>
            <a:ext cx="3909685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5040560"/>
          </a:xfrm>
        </p:spPr>
        <p:txBody>
          <a:bodyPr/>
          <a:lstStyle/>
          <a:p>
            <a:r>
              <a:rPr lang="pl-PL" dirty="0" err="1" smtClean="0"/>
              <a:t>Measurments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996952"/>
            <a:ext cx="7859216" cy="3384376"/>
          </a:xfrm>
        </p:spPr>
        <p:txBody>
          <a:bodyPr/>
          <a:lstStyle/>
          <a:p>
            <a:r>
              <a:rPr lang="pl-PL" dirty="0" smtClean="0"/>
              <a:t>In order to </a:t>
            </a:r>
            <a:r>
              <a:rPr lang="pl-PL" dirty="0" err="1" smtClean="0"/>
              <a:t>verify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performance of </a:t>
            </a:r>
            <a:r>
              <a:rPr lang="pl-PL" dirty="0" err="1" smtClean="0"/>
              <a:t>the</a:t>
            </a:r>
            <a:r>
              <a:rPr lang="pl-PL" dirty="0" smtClean="0"/>
              <a:t> platform </a:t>
            </a:r>
            <a:r>
              <a:rPr lang="pl-PL" dirty="0" err="1" smtClean="0"/>
              <a:t>prototype</a:t>
            </a:r>
            <a:r>
              <a:rPr lang="pl-PL" dirty="0" smtClean="0"/>
              <a:t>,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series</a:t>
            </a:r>
            <a:r>
              <a:rPr lang="pl-PL" dirty="0" smtClean="0"/>
              <a:t> of </a:t>
            </a:r>
            <a:r>
              <a:rPr lang="pl-PL" dirty="0" err="1" smtClean="0"/>
              <a:t>basic</a:t>
            </a:r>
            <a:r>
              <a:rPr lang="pl-PL" dirty="0" smtClean="0"/>
              <a:t> </a:t>
            </a:r>
            <a:r>
              <a:rPr lang="pl-PL" dirty="0" err="1" smtClean="0"/>
              <a:t>mechanical</a:t>
            </a:r>
            <a:r>
              <a:rPr lang="pl-PL" dirty="0" smtClean="0"/>
              <a:t> </a:t>
            </a:r>
            <a:r>
              <a:rPr lang="pl-PL" dirty="0" err="1" smtClean="0"/>
              <a:t>parameters</a:t>
            </a:r>
            <a:r>
              <a:rPr lang="pl-PL" dirty="0" smtClean="0"/>
              <a:t> </a:t>
            </a:r>
            <a:r>
              <a:rPr lang="pl-PL" dirty="0" err="1" smtClean="0"/>
              <a:t>measurments</a:t>
            </a:r>
            <a:r>
              <a:rPr lang="pl-PL" dirty="0" smtClean="0"/>
              <a:t> </a:t>
            </a:r>
            <a:r>
              <a:rPr lang="pl-PL" dirty="0" err="1" smtClean="0"/>
              <a:t>are</a:t>
            </a:r>
            <a:r>
              <a:rPr lang="pl-PL" dirty="0" smtClean="0"/>
              <a:t> </a:t>
            </a:r>
            <a:r>
              <a:rPr lang="pl-PL" dirty="0" err="1" smtClean="0"/>
              <a:t>needed</a:t>
            </a:r>
            <a:endParaRPr lang="pl-PL" dirty="0" smtClean="0"/>
          </a:p>
          <a:p>
            <a:r>
              <a:rPr lang="pl-PL" dirty="0" smtClean="0"/>
              <a:t>My part of </a:t>
            </a:r>
            <a:r>
              <a:rPr lang="pl-PL" dirty="0" err="1" smtClean="0"/>
              <a:t>work</a:t>
            </a:r>
            <a:r>
              <a:rPr lang="pl-PL" dirty="0" smtClean="0"/>
              <a:t> was </a:t>
            </a:r>
            <a:r>
              <a:rPr lang="pl-PL" dirty="0" err="1" smtClean="0"/>
              <a:t>directional</a:t>
            </a:r>
            <a:r>
              <a:rPr lang="pl-PL" dirty="0" smtClean="0"/>
              <a:t> </a:t>
            </a:r>
            <a:r>
              <a:rPr lang="pl-PL" dirty="0" err="1" smtClean="0"/>
              <a:t>stiffness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5098578"/>
          </a:xfrm>
        </p:spPr>
        <p:txBody>
          <a:bodyPr/>
          <a:lstStyle/>
          <a:p>
            <a:r>
              <a:rPr lang="pl-PL" dirty="0" err="1" smtClean="0"/>
              <a:t>Maesuring</a:t>
            </a:r>
            <a:r>
              <a:rPr lang="pl-PL" dirty="0" smtClean="0"/>
              <a:t> </a:t>
            </a:r>
            <a:r>
              <a:rPr lang="pl-PL" dirty="0" err="1" smtClean="0"/>
              <a:t>tool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flipH="1" flipV="1">
            <a:off x="251520" y="188640"/>
            <a:ext cx="360040" cy="360040"/>
          </a:xfrm>
        </p:spPr>
        <p:txBody>
          <a:bodyPr>
            <a:normAutofit fontScale="90000"/>
          </a:bodyPr>
          <a:lstStyle/>
          <a:p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084168" y="188640"/>
            <a:ext cx="2736304" cy="6480720"/>
          </a:xfrm>
        </p:spPr>
        <p:txBody>
          <a:bodyPr/>
          <a:lstStyle/>
          <a:p>
            <a:r>
              <a:rPr lang="pl-PL" dirty="0" err="1" smtClean="0"/>
              <a:t>Tool’s</a:t>
            </a:r>
            <a:r>
              <a:rPr lang="pl-PL" dirty="0" smtClean="0"/>
              <a:t> </a:t>
            </a:r>
            <a:r>
              <a:rPr lang="pl-PL" dirty="0" err="1" smtClean="0"/>
              <a:t>scale</a:t>
            </a:r>
            <a:r>
              <a:rPr lang="pl-PL" dirty="0" smtClean="0"/>
              <a:t>: 50mm</a:t>
            </a:r>
          </a:p>
          <a:p>
            <a:r>
              <a:rPr lang="pl-PL" dirty="0" err="1" smtClean="0"/>
              <a:t>Tool’s</a:t>
            </a:r>
            <a:r>
              <a:rPr lang="pl-PL" dirty="0" smtClean="0"/>
              <a:t> </a:t>
            </a:r>
            <a:r>
              <a:rPr lang="pl-PL" dirty="0" err="1" smtClean="0"/>
              <a:t>precission</a:t>
            </a:r>
            <a:r>
              <a:rPr lang="pl-PL" dirty="0" smtClean="0"/>
              <a:t>: 0,001 mm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txBody>
          <a:bodyPr/>
          <a:lstStyle/>
          <a:p>
            <a:r>
              <a:rPr lang="pl-PL" dirty="0" err="1" smtClean="0">
                <a:latin typeface="Aharoni" pitchFamily="2" charset="-79"/>
                <a:cs typeface="Aharoni" pitchFamily="2" charset="-79"/>
              </a:rPr>
              <a:t>Where</a:t>
            </a:r>
            <a:r>
              <a:rPr lang="pl-PL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pl-PL" dirty="0" err="1" smtClean="0">
                <a:latin typeface="Aharoni" pitchFamily="2" charset="-79"/>
                <a:cs typeface="Aharoni" pitchFamily="2" charset="-79"/>
              </a:rPr>
              <a:t>are</a:t>
            </a:r>
            <a:r>
              <a:rPr lang="pl-PL" dirty="0" smtClean="0">
                <a:latin typeface="Aharoni" pitchFamily="2" charset="-79"/>
                <a:cs typeface="Aharoni" pitchFamily="2" charset="-79"/>
              </a:rPr>
              <a:t> we </a:t>
            </a:r>
            <a:r>
              <a:rPr lang="pl-PL" dirty="0" err="1" smtClean="0">
                <a:latin typeface="Aharoni" pitchFamily="2" charset="-79"/>
                <a:cs typeface="Aharoni" pitchFamily="2" charset="-79"/>
              </a:rPr>
              <a:t>working</a:t>
            </a:r>
            <a:r>
              <a:rPr lang="pl-PL" dirty="0" smtClean="0">
                <a:latin typeface="Aharoni" pitchFamily="2" charset="-79"/>
                <a:cs typeface="Aharoni" pitchFamily="2" charset="-79"/>
              </a:rPr>
              <a:t>?</a:t>
            </a:r>
            <a:endParaRPr lang="pl-PL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4653136"/>
            <a:ext cx="8229600" cy="1473027"/>
          </a:xfrm>
        </p:spPr>
        <p:txBody>
          <a:bodyPr/>
          <a:lstStyle/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….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pl-PL" dirty="0" err="1" smtClean="0"/>
              <a:t>Putting</a:t>
            </a:r>
            <a:r>
              <a:rPr lang="pl-PL" dirty="0" smtClean="0"/>
              <a:t> 200 kg on platform, </a:t>
            </a:r>
            <a:r>
              <a:rPr lang="pl-PL" dirty="0" err="1" smtClean="0"/>
              <a:t>then</a:t>
            </a:r>
            <a:r>
              <a:rPr lang="pl-PL" dirty="0" smtClean="0"/>
              <a:t> </a:t>
            </a:r>
            <a:r>
              <a:rPr lang="pl-PL" dirty="0" err="1" smtClean="0"/>
              <a:t>checking</a:t>
            </a:r>
            <a:r>
              <a:rPr lang="pl-PL" dirty="0" smtClean="0"/>
              <a:t> platform displacement on </a:t>
            </a:r>
            <a:r>
              <a:rPr lang="pl-PL" dirty="0" err="1" smtClean="0"/>
              <a:t>different</a:t>
            </a:r>
            <a:r>
              <a:rPr lang="pl-PL" dirty="0" smtClean="0"/>
              <a:t> </a:t>
            </a:r>
            <a:r>
              <a:rPr lang="pl-PL" dirty="0" err="1" smtClean="0"/>
              <a:t>directions</a:t>
            </a:r>
            <a:endParaRPr lang="pl-PL" dirty="0" smtClean="0"/>
          </a:p>
          <a:p>
            <a:r>
              <a:rPr lang="pl-PL" dirty="0" err="1" smtClean="0"/>
              <a:t>Puting</a:t>
            </a:r>
            <a:r>
              <a:rPr lang="pl-PL" dirty="0" smtClean="0"/>
              <a:t> </a:t>
            </a:r>
            <a:r>
              <a:rPr lang="pl-PL" dirty="0" err="1" smtClean="0"/>
              <a:t>force</a:t>
            </a:r>
            <a:r>
              <a:rPr lang="pl-PL" dirty="0" smtClean="0"/>
              <a:t> </a:t>
            </a:r>
            <a:r>
              <a:rPr lang="pl-PL" dirty="0" err="1" smtClean="0"/>
              <a:t>horizontally</a:t>
            </a:r>
            <a:r>
              <a:rPr lang="pl-PL" dirty="0" smtClean="0"/>
              <a:t> on platform; 50N, 100N, 150N, </a:t>
            </a:r>
            <a:r>
              <a:rPr lang="pl-PL" dirty="0" err="1" smtClean="0"/>
              <a:t>then</a:t>
            </a:r>
            <a:r>
              <a:rPr lang="pl-PL" dirty="0" smtClean="0"/>
              <a:t> </a:t>
            </a:r>
            <a:r>
              <a:rPr lang="pl-PL" dirty="0" err="1" smtClean="0"/>
              <a:t>checking</a:t>
            </a:r>
            <a:r>
              <a:rPr lang="pl-PL" dirty="0" smtClean="0"/>
              <a:t> platform displacement on </a:t>
            </a:r>
            <a:r>
              <a:rPr lang="pl-PL" dirty="0" err="1" smtClean="0"/>
              <a:t>different</a:t>
            </a:r>
            <a:r>
              <a:rPr lang="pl-PL" dirty="0" smtClean="0"/>
              <a:t> </a:t>
            </a:r>
            <a:r>
              <a:rPr lang="pl-PL" dirty="0" err="1" smtClean="0"/>
              <a:t>directions</a:t>
            </a:r>
            <a:endParaRPr lang="pl-PL" dirty="0" smtClean="0"/>
          </a:p>
          <a:p>
            <a:r>
              <a:rPr lang="pl-PL" dirty="0" err="1" smtClean="0"/>
              <a:t>Mounting</a:t>
            </a:r>
            <a:r>
              <a:rPr lang="pl-PL" dirty="0" smtClean="0"/>
              <a:t> </a:t>
            </a:r>
            <a:r>
              <a:rPr lang="pl-PL" dirty="0" err="1" smtClean="0"/>
              <a:t>joints</a:t>
            </a:r>
            <a:r>
              <a:rPr lang="pl-PL" dirty="0" smtClean="0"/>
              <a:t> B and </a:t>
            </a:r>
            <a:r>
              <a:rPr lang="pl-PL" dirty="0" err="1" smtClean="0"/>
              <a:t>modifying</a:t>
            </a:r>
            <a:r>
              <a:rPr lang="pl-PL" dirty="0" smtClean="0"/>
              <a:t> platform</a:t>
            </a:r>
          </a:p>
          <a:p>
            <a:r>
              <a:rPr lang="pl-PL" dirty="0" err="1" smtClean="0"/>
              <a:t>Repeating</a:t>
            </a:r>
            <a:r>
              <a:rPr lang="pl-PL" dirty="0" smtClean="0"/>
              <a:t> 1st </a:t>
            </a:r>
            <a:r>
              <a:rPr lang="pl-PL" dirty="0" err="1" smtClean="0"/>
              <a:t>series</a:t>
            </a:r>
            <a:r>
              <a:rPr lang="pl-PL" dirty="0" smtClean="0"/>
              <a:t> of </a:t>
            </a:r>
            <a:r>
              <a:rPr lang="pl-PL" dirty="0" err="1" smtClean="0"/>
              <a:t>measurments</a:t>
            </a:r>
            <a:r>
              <a:rPr lang="pl-PL" dirty="0" smtClean="0"/>
              <a:t> on </a:t>
            </a:r>
            <a:r>
              <a:rPr lang="pl-PL" dirty="0" err="1" smtClean="0"/>
              <a:t>spherical</a:t>
            </a:r>
            <a:r>
              <a:rPr lang="pl-PL" dirty="0" smtClean="0"/>
              <a:t> </a:t>
            </a:r>
            <a:r>
              <a:rPr lang="pl-PL" dirty="0" err="1" smtClean="0"/>
              <a:t>joints</a:t>
            </a:r>
            <a:r>
              <a:rPr lang="pl-PL" dirty="0" smtClean="0"/>
              <a:t> B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260648"/>
            <a:ext cx="9964144" cy="59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Conslusions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Platform </a:t>
            </a:r>
            <a:r>
              <a:rPr lang="pl-PL" dirty="0" err="1" smtClean="0"/>
              <a:t>bends</a:t>
            </a:r>
            <a:r>
              <a:rPr lang="pl-PL" dirty="0" smtClean="0"/>
              <a:t> </a:t>
            </a:r>
            <a:r>
              <a:rPr lang="pl-PL" dirty="0" err="1" smtClean="0"/>
              <a:t>disproportionately</a:t>
            </a:r>
            <a:r>
              <a:rPr lang="pl-PL" dirty="0" smtClean="0"/>
              <a:t> to </a:t>
            </a:r>
            <a:r>
              <a:rPr lang="pl-PL" dirty="0" err="1" smtClean="0"/>
              <a:t>weight</a:t>
            </a:r>
            <a:r>
              <a:rPr lang="pl-PL" dirty="0" smtClean="0"/>
              <a:t>/</a:t>
            </a:r>
            <a:r>
              <a:rPr lang="pl-PL" dirty="0" err="1" smtClean="0"/>
              <a:t>force</a:t>
            </a:r>
            <a:r>
              <a:rPr lang="pl-PL" dirty="0" smtClean="0"/>
              <a:t> </a:t>
            </a:r>
            <a:r>
              <a:rPr lang="pl-PL" dirty="0" err="1" smtClean="0"/>
              <a:t>put</a:t>
            </a:r>
            <a:r>
              <a:rPr lang="pl-PL" dirty="0" smtClean="0"/>
              <a:t> on </a:t>
            </a:r>
            <a:r>
              <a:rPr lang="pl-PL" dirty="0" err="1" smtClean="0"/>
              <a:t>it</a:t>
            </a:r>
            <a:endParaRPr lang="pl-PL" dirty="0" smtClean="0"/>
          </a:p>
          <a:p>
            <a:r>
              <a:rPr lang="pl-PL" dirty="0" smtClean="0"/>
              <a:t>Platform </a:t>
            </a:r>
            <a:r>
              <a:rPr lang="pl-PL" dirty="0" err="1" smtClean="0"/>
              <a:t>has</a:t>
            </a:r>
            <a:r>
              <a:rPr lang="pl-PL" dirty="0" smtClean="0"/>
              <a:t> a </a:t>
            </a:r>
            <a:r>
              <a:rPr lang="pl-PL" dirty="0" err="1" smtClean="0"/>
              <a:t>tendency</a:t>
            </a:r>
            <a:r>
              <a:rPr lang="pl-PL" dirty="0" smtClean="0"/>
              <a:t> to </a:t>
            </a:r>
            <a:r>
              <a:rPr lang="pl-PL" dirty="0" err="1" smtClean="0"/>
              <a:t>bend</a:t>
            </a:r>
            <a:r>
              <a:rPr lang="pl-PL" dirty="0" smtClean="0"/>
              <a:t> </a:t>
            </a:r>
            <a:r>
              <a:rPr lang="pl-PL" dirty="0" err="1" smtClean="0"/>
              <a:t>more</a:t>
            </a:r>
            <a:r>
              <a:rPr lang="pl-PL" dirty="0" smtClean="0"/>
              <a:t> </a:t>
            </a:r>
            <a:r>
              <a:rPr lang="pl-PL" dirty="0" err="1" smtClean="0"/>
              <a:t>when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force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put</a:t>
            </a:r>
            <a:r>
              <a:rPr lang="pl-PL" dirty="0" smtClean="0"/>
              <a:t> </a:t>
            </a:r>
            <a:r>
              <a:rPr lang="pl-PL" dirty="0" err="1" smtClean="0"/>
              <a:t>horizontally</a:t>
            </a:r>
            <a:endParaRPr lang="pl-PL" dirty="0" smtClean="0"/>
          </a:p>
          <a:p>
            <a:r>
              <a:rPr lang="pl-PL" dirty="0" smtClean="0"/>
              <a:t>Platform </a:t>
            </a:r>
            <a:r>
              <a:rPr lang="pl-PL" dirty="0" err="1" smtClean="0"/>
              <a:t>has</a:t>
            </a:r>
            <a:r>
              <a:rPr lang="pl-PL" dirty="0" smtClean="0"/>
              <a:t> a </a:t>
            </a:r>
            <a:r>
              <a:rPr lang="pl-PL" dirty="0" err="1" smtClean="0"/>
              <a:t>tendency</a:t>
            </a:r>
            <a:r>
              <a:rPr lang="pl-PL" dirty="0" smtClean="0"/>
              <a:t> to </a:t>
            </a:r>
            <a:r>
              <a:rPr lang="pl-PL" dirty="0" err="1" smtClean="0"/>
              <a:t>bend</a:t>
            </a:r>
            <a:r>
              <a:rPr lang="pl-PL" dirty="0" smtClean="0"/>
              <a:t> </a:t>
            </a:r>
            <a:r>
              <a:rPr lang="pl-PL" dirty="0" err="1" smtClean="0"/>
              <a:t>more</a:t>
            </a:r>
            <a:r>
              <a:rPr lang="pl-PL" dirty="0" smtClean="0"/>
              <a:t> on </a:t>
            </a:r>
            <a:r>
              <a:rPr lang="pl-PL" dirty="0" err="1" smtClean="0"/>
              <a:t>its</a:t>
            </a:r>
            <a:r>
              <a:rPr lang="pl-PL" dirty="0" smtClean="0"/>
              <a:t> </a:t>
            </a:r>
            <a:r>
              <a:rPr lang="pl-PL" dirty="0" err="1" smtClean="0"/>
              <a:t>left</a:t>
            </a:r>
            <a:r>
              <a:rPr lang="pl-PL" dirty="0" smtClean="0"/>
              <a:t> </a:t>
            </a:r>
            <a:r>
              <a:rPr lang="pl-PL" dirty="0" err="1" smtClean="0"/>
              <a:t>side</a:t>
            </a:r>
            <a:r>
              <a:rPr lang="pl-PL" dirty="0" smtClean="0"/>
              <a:t> - </a:t>
            </a:r>
            <a:r>
              <a:rPr lang="pl-PL" dirty="0" err="1" smtClean="0"/>
              <a:t>with</a:t>
            </a:r>
            <a:r>
              <a:rPr lang="pl-PL" dirty="0" smtClean="0"/>
              <a:t> </a:t>
            </a:r>
            <a:r>
              <a:rPr lang="pl-PL" dirty="0" err="1" smtClean="0"/>
              <a:t>both</a:t>
            </a:r>
            <a:r>
              <a:rPr lang="pl-PL" dirty="0" smtClean="0"/>
              <a:t> </a:t>
            </a:r>
            <a:r>
              <a:rPr lang="pl-PL" dirty="0" err="1" smtClean="0"/>
              <a:t>type</a:t>
            </a:r>
            <a:r>
              <a:rPr lang="pl-PL" dirty="0" smtClean="0"/>
              <a:t> of </a:t>
            </a:r>
            <a:r>
              <a:rPr lang="pl-PL" dirty="0" err="1" smtClean="0"/>
              <a:t>joints</a:t>
            </a:r>
            <a:endParaRPr lang="pl-PL" dirty="0" smtClean="0"/>
          </a:p>
          <a:p>
            <a:r>
              <a:rPr lang="pl-PL" dirty="0" smtClean="0"/>
              <a:t>Platform </a:t>
            </a:r>
            <a:r>
              <a:rPr lang="pl-PL" dirty="0" err="1" smtClean="0"/>
              <a:t>with</a:t>
            </a:r>
            <a:r>
              <a:rPr lang="pl-PL" dirty="0" smtClean="0"/>
              <a:t> </a:t>
            </a:r>
            <a:r>
              <a:rPr lang="pl-PL" dirty="0" err="1" smtClean="0"/>
              <a:t>joints</a:t>
            </a:r>
            <a:r>
              <a:rPr lang="pl-PL" dirty="0" smtClean="0"/>
              <a:t> A </a:t>
            </a:r>
            <a:r>
              <a:rPr lang="pl-PL" dirty="0" err="1" smtClean="0"/>
              <a:t>bends</a:t>
            </a:r>
            <a:r>
              <a:rPr lang="pl-PL" dirty="0" smtClean="0"/>
              <a:t> </a:t>
            </a:r>
            <a:r>
              <a:rPr lang="pl-PL" dirty="0" err="1" smtClean="0"/>
              <a:t>more</a:t>
            </a:r>
            <a:r>
              <a:rPr lang="pl-PL" dirty="0" smtClean="0"/>
              <a:t>, </a:t>
            </a:r>
            <a:r>
              <a:rPr lang="pl-PL" dirty="0" err="1" smtClean="0"/>
              <a:t>than</a:t>
            </a:r>
            <a:r>
              <a:rPr lang="pl-PL" dirty="0" smtClean="0"/>
              <a:t> </a:t>
            </a:r>
            <a:r>
              <a:rPr lang="pl-PL" dirty="0" err="1" smtClean="0"/>
              <a:t>with</a:t>
            </a:r>
            <a:r>
              <a:rPr lang="pl-PL" dirty="0" smtClean="0"/>
              <a:t> </a:t>
            </a:r>
            <a:r>
              <a:rPr lang="pl-PL" dirty="0" err="1" smtClean="0"/>
              <a:t>joints</a:t>
            </a:r>
            <a:r>
              <a:rPr lang="pl-PL" dirty="0" smtClean="0"/>
              <a:t> B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2088232"/>
          </a:xfrm>
        </p:spPr>
        <p:txBody>
          <a:bodyPr>
            <a:normAutofit/>
          </a:bodyPr>
          <a:lstStyle/>
          <a:p>
            <a:r>
              <a:rPr lang="pl-PL" dirty="0" smtClean="0"/>
              <a:t>SMM – </a:t>
            </a:r>
            <a:r>
              <a:rPr lang="pl-PL" dirty="0" err="1" smtClean="0"/>
              <a:t>Survey</a:t>
            </a:r>
            <a:r>
              <a:rPr lang="pl-PL" dirty="0" smtClean="0"/>
              <a:t> </a:t>
            </a:r>
            <a:r>
              <a:rPr lang="pl-PL" dirty="0" err="1" smtClean="0"/>
              <a:t>Mechatronics</a:t>
            </a:r>
            <a:r>
              <a:rPr lang="pl-PL" dirty="0" smtClean="0"/>
              <a:t> </a:t>
            </a:r>
            <a:r>
              <a:rPr lang="pl-PL" dirty="0" err="1" smtClean="0"/>
              <a:t>Measurments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15616" y="3645024"/>
            <a:ext cx="6624736" cy="2481139"/>
          </a:xfrm>
        </p:spPr>
        <p:txBody>
          <a:bodyPr/>
          <a:lstStyle/>
          <a:p>
            <a:pPr>
              <a:buNone/>
            </a:pPr>
            <a:r>
              <a:rPr lang="pl-PL" i="1" dirty="0" smtClean="0"/>
              <a:t>High Precision </a:t>
            </a:r>
            <a:r>
              <a:rPr lang="pl-PL" i="1" dirty="0" err="1" smtClean="0"/>
              <a:t>Aligment</a:t>
            </a:r>
            <a:r>
              <a:rPr lang="pl-PL" i="1" dirty="0" smtClean="0"/>
              <a:t> Technologies</a:t>
            </a:r>
            <a:endParaRPr lang="pl-PL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My </a:t>
            </a:r>
            <a:r>
              <a:rPr lang="pl-PL" dirty="0" err="1" smtClean="0"/>
              <a:t>work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 err="1" smtClean="0"/>
              <a:t>Getting</a:t>
            </a:r>
            <a:r>
              <a:rPr lang="pl-PL" dirty="0" smtClean="0"/>
              <a:t> to </a:t>
            </a:r>
            <a:r>
              <a:rPr lang="pl-PL" dirty="0" err="1" smtClean="0"/>
              <a:t>know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platform</a:t>
            </a:r>
          </a:p>
          <a:p>
            <a:r>
              <a:rPr lang="pl-PL" dirty="0" err="1" smtClean="0"/>
              <a:t>Preparing</a:t>
            </a:r>
            <a:r>
              <a:rPr lang="pl-PL" dirty="0" smtClean="0"/>
              <a:t> </a:t>
            </a:r>
            <a:r>
              <a:rPr lang="pl-PL" dirty="0" err="1" smtClean="0"/>
              <a:t>measurments</a:t>
            </a:r>
            <a:endParaRPr lang="pl-PL" dirty="0" smtClean="0"/>
          </a:p>
          <a:p>
            <a:r>
              <a:rPr lang="pl-PL" dirty="0" err="1" smtClean="0"/>
              <a:t>Making</a:t>
            </a:r>
            <a:r>
              <a:rPr lang="pl-PL" dirty="0" smtClean="0"/>
              <a:t> </a:t>
            </a:r>
            <a:r>
              <a:rPr lang="pl-PL" dirty="0" err="1" smtClean="0"/>
              <a:t>three</a:t>
            </a:r>
            <a:r>
              <a:rPr lang="pl-PL" dirty="0" smtClean="0"/>
              <a:t> </a:t>
            </a:r>
            <a:r>
              <a:rPr lang="pl-PL" dirty="0" err="1" smtClean="0"/>
              <a:t>directional</a:t>
            </a:r>
            <a:r>
              <a:rPr lang="pl-PL" dirty="0" smtClean="0"/>
              <a:t> </a:t>
            </a:r>
            <a:r>
              <a:rPr lang="pl-PL" dirty="0" err="1" smtClean="0"/>
              <a:t>stiffness</a:t>
            </a:r>
            <a:r>
              <a:rPr lang="pl-PL" dirty="0" smtClean="0"/>
              <a:t> </a:t>
            </a:r>
            <a:r>
              <a:rPr lang="pl-PL" dirty="0" err="1" smtClean="0"/>
              <a:t>measurment</a:t>
            </a:r>
            <a:r>
              <a:rPr lang="pl-PL" dirty="0" smtClean="0"/>
              <a:t> </a:t>
            </a:r>
            <a:r>
              <a:rPr lang="pl-PL" dirty="0" err="1" smtClean="0"/>
              <a:t>series</a:t>
            </a:r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pPr>
              <a:buNone/>
            </a:pPr>
            <a:r>
              <a:rPr lang="pl-PL" dirty="0" smtClean="0"/>
              <a:t>    </a:t>
            </a:r>
            <a:r>
              <a:rPr lang="pl-PL" sz="22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Under </a:t>
            </a:r>
            <a:r>
              <a:rPr lang="pl-PL" sz="22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supervision</a:t>
            </a:r>
            <a:r>
              <a:rPr lang="pl-PL" sz="22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of Mateusz Sosin and Tomasz Błaszczyk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Stewart Platform</a:t>
            </a:r>
            <a:endParaRPr lang="pl-PL" dirty="0"/>
          </a:p>
        </p:txBody>
      </p:sp>
      <p:pic>
        <p:nvPicPr>
          <p:cNvPr id="3074" name="Picture 2" descr="C:\Users\Leszek\Desktop\CERN\zdjercia wybrane do prezentacji\stewart platform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268760"/>
            <a:ext cx="5328592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45024"/>
            <a:ext cx="92868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92" y="0"/>
            <a:ext cx="9129408" cy="3803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Standardized</a:t>
            </a:r>
            <a:r>
              <a:rPr lang="pl-PL" dirty="0" smtClean="0"/>
              <a:t> </a:t>
            </a:r>
            <a:r>
              <a:rPr lang="pl-PL" dirty="0" err="1" smtClean="0"/>
              <a:t>adjustment</a:t>
            </a:r>
            <a:r>
              <a:rPr lang="pl-PL" dirty="0" smtClean="0"/>
              <a:t> </a:t>
            </a:r>
            <a:r>
              <a:rPr lang="pl-PL" dirty="0" err="1" smtClean="0"/>
              <a:t>solution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60848"/>
            <a:ext cx="4467225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492896"/>
            <a:ext cx="4105647" cy="25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192</Words>
  <Application>Microsoft Macintosh PowerPoint</Application>
  <PresentationFormat>Pokaz na ekranie (4:3)</PresentationFormat>
  <Paragraphs>34</Paragraphs>
  <Slides>25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25</vt:i4>
      </vt:variant>
    </vt:vector>
  </HeadingPairs>
  <TitlesOfParts>
    <vt:vector size="30" baseType="lpstr">
      <vt:lpstr>Aharoni</vt:lpstr>
      <vt:lpstr>BankGothic Lt BT</vt:lpstr>
      <vt:lpstr>Calibri</vt:lpstr>
      <vt:lpstr>Arial</vt:lpstr>
      <vt:lpstr>Motyw pakietu Office</vt:lpstr>
      <vt:lpstr>„Robotons”</vt:lpstr>
      <vt:lpstr>Where are we working?</vt:lpstr>
      <vt:lpstr>SMM – Survey Mechatronics Measurments</vt:lpstr>
      <vt:lpstr>Prezentacja programu PowerPoint</vt:lpstr>
      <vt:lpstr>My work</vt:lpstr>
      <vt:lpstr>Stewart Platform</vt:lpstr>
      <vt:lpstr>Prezentacja programu PowerPoint</vt:lpstr>
      <vt:lpstr>Prezentacja programu PowerPoint</vt:lpstr>
      <vt:lpstr>Standardized adjustment solution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Measurments</vt:lpstr>
      <vt:lpstr>Maesuring tool</vt:lpstr>
      <vt:lpstr>Prezentacja programu PowerPoint</vt:lpstr>
      <vt:lpstr>….</vt:lpstr>
      <vt:lpstr>Prezentacja programu PowerPoint</vt:lpstr>
      <vt:lpstr>Prezentacja programu PowerPoint</vt:lpstr>
      <vt:lpstr>Prezentacja programu PowerPoint</vt:lpstr>
      <vt:lpstr>Prezentacja programu PowerPoint</vt:lpstr>
      <vt:lpstr>Conslusions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Leszek</dc:creator>
  <cp:lastModifiedBy>mikolaj miszczak</cp:lastModifiedBy>
  <cp:revision>73</cp:revision>
  <dcterms:created xsi:type="dcterms:W3CDTF">2018-11-07T06:22:00Z</dcterms:created>
  <dcterms:modified xsi:type="dcterms:W3CDTF">2018-11-16T07:47:26Z</dcterms:modified>
</cp:coreProperties>
</file>