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78" r:id="rId3"/>
    <p:sldId id="279" r:id="rId4"/>
    <p:sldId id="277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01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5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22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5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4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49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1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7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27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3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6909A-C63F-E64D-A792-05931421FD7E}" type="datetimeFigureOut">
              <a:rPr lang="en-US" smtClean="0"/>
              <a:t>22/07/18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36523-C30F-8040-9D59-DEE5E2D7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6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8" Type="http://schemas.openxmlformats.org/officeDocument/2006/relationships/image" Target="../media/image10.JPG"/><Relationship Id="rId9" Type="http://schemas.openxmlformats.org/officeDocument/2006/relationships/image" Target="../media/image11.JPG"/><Relationship Id="rId10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8" Type="http://schemas.openxmlformats.org/officeDocument/2006/relationships/image" Target="../media/image10.JPG"/><Relationship Id="rId9" Type="http://schemas.openxmlformats.org/officeDocument/2006/relationships/image" Target="../media/image11.JPG"/><Relationship Id="rId10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g"/><Relationship Id="rId6" Type="http://schemas.openxmlformats.org/officeDocument/2006/relationships/image" Target="../media/image17.jp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566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SUSY 2018 in #s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P725179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29" r="-13429"/>
          <a:stretch>
            <a:fillRect/>
          </a:stretch>
        </p:blipFill>
        <p:spPr>
          <a:xfrm>
            <a:off x="-520700" y="1130300"/>
            <a:ext cx="10413999" cy="5727700"/>
          </a:xfrm>
        </p:spPr>
      </p:pic>
      <p:sp>
        <p:nvSpPr>
          <p:cNvPr id="5" name="TextBox 4"/>
          <p:cNvSpPr txBox="1"/>
          <p:nvPr/>
        </p:nvSpPr>
        <p:spPr>
          <a:xfrm>
            <a:off x="635000" y="1130300"/>
            <a:ext cx="824983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245 Participants  </a:t>
            </a:r>
            <a:r>
              <a:rPr lang="en-US" b="1" dirty="0" smtClean="0"/>
              <a:t>(not including </a:t>
            </a:r>
            <a:r>
              <a:rPr lang="en-US" b="1" dirty="0" smtClean="0"/>
              <a:t>~20 Local Organizing Committee Members)</a:t>
            </a:r>
          </a:p>
          <a:p>
            <a:r>
              <a:rPr lang="en-US" sz="2800" b="1" dirty="0" smtClean="0"/>
              <a:t>From 26 countries</a:t>
            </a:r>
          </a:p>
          <a:p>
            <a:r>
              <a:rPr lang="en-US" sz="2800" b="1" dirty="0" smtClean="0"/>
              <a:t>          37 Plenary talks</a:t>
            </a:r>
          </a:p>
          <a:p>
            <a:r>
              <a:rPr lang="en-US" sz="2800" b="1" dirty="0" smtClean="0"/>
              <a:t>        181 Parallel talks</a:t>
            </a:r>
          </a:p>
          <a:p>
            <a:r>
              <a:rPr lang="en-US" sz="2800" b="1" dirty="0" smtClean="0"/>
              <a:t>           15 Posters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 descr="susy2018peop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638299"/>
            <a:ext cx="4648200" cy="21949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0237" y="6581001"/>
            <a:ext cx="2609158" cy="27699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If you liked the Wi-Fi thank </a:t>
            </a:r>
            <a:r>
              <a:rPr lang="en-US" sz="1200" b="1" dirty="0" err="1" smtClean="0">
                <a:solidFill>
                  <a:srgbClr val="FFFFFF"/>
                </a:solidFill>
              </a:rPr>
              <a:t>A.Pacheco</a:t>
            </a:r>
            <a:r>
              <a:rPr lang="en-US" sz="1200" b="1" dirty="0" smtClean="0">
                <a:solidFill>
                  <a:srgbClr val="FFFFFF"/>
                </a:solidFill>
              </a:rPr>
              <a:t> </a:t>
            </a:r>
            <a:endParaRPr lang="en-US" sz="1200" b="1" dirty="0">
              <a:solidFill>
                <a:srgbClr val="FFFF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844800" y="5651500"/>
            <a:ext cx="393700" cy="8751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27500" y="6264990"/>
            <a:ext cx="3297097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Thanks to all of you !</a:t>
            </a:r>
            <a:endParaRPr lang="en-US" sz="28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6" name="Picture 15" descr="logo_grey-300x2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5521812"/>
            <a:ext cx="1600200" cy="1066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5000" y="6249601"/>
            <a:ext cx="1774845" cy="276999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FF"/>
                </a:solidFill>
              </a:rPr>
              <a:t>SUSY Master (M. </a:t>
            </a:r>
            <a:r>
              <a:rPr lang="en-US" sz="1200" b="1" dirty="0" err="1" smtClean="0">
                <a:solidFill>
                  <a:srgbClr val="FFFFFF"/>
                </a:solidFill>
              </a:rPr>
              <a:t>Quir</a:t>
            </a:r>
            <a:r>
              <a:rPr lang="en-US" sz="1200" b="1" dirty="0" err="1" smtClean="0">
                <a:solidFill>
                  <a:srgbClr val="FFFFFF"/>
                </a:solidFill>
              </a:rPr>
              <a:t>ós</a:t>
            </a:r>
            <a:r>
              <a:rPr lang="en-US" sz="1200" b="1" dirty="0" smtClean="0">
                <a:solidFill>
                  <a:srgbClr val="FFFFFF"/>
                </a:solidFill>
              </a:rPr>
              <a:t>)</a:t>
            </a:r>
            <a:endParaRPr lang="en-US" sz="1200" b="1" dirty="0">
              <a:solidFill>
                <a:srgbClr val="FFFF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323921" y="5486400"/>
            <a:ext cx="393700" cy="763201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004782" y="6588612"/>
            <a:ext cx="882573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Secretariat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343400" y="3871382"/>
            <a:ext cx="241300" cy="294218"/>
          </a:xfrm>
          <a:prstGeom prst="straightConnector1">
            <a:avLst/>
          </a:prstGeom>
          <a:ln w="28575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508095" y="3833282"/>
            <a:ext cx="1" cy="357718"/>
          </a:xfrm>
          <a:prstGeom prst="straightConnector1">
            <a:avLst/>
          </a:prstGeom>
          <a:ln w="28575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38600" y="3486200"/>
            <a:ext cx="2966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33 persons (13%)  partially supported</a:t>
            </a:r>
            <a:endParaRPr 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584700" y="1920845"/>
            <a:ext cx="57464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245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710935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726180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379581" y="-1"/>
            <a:ext cx="3997998" cy="2198745"/>
          </a:xfrm>
        </p:spPr>
      </p:pic>
      <p:pic>
        <p:nvPicPr>
          <p:cNvPr id="5" name="Picture 4" descr="P72618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53" y="0"/>
            <a:ext cx="2931660" cy="2198745"/>
          </a:xfrm>
          <a:prstGeom prst="rect">
            <a:avLst/>
          </a:prstGeom>
        </p:spPr>
      </p:pic>
      <p:pic>
        <p:nvPicPr>
          <p:cNvPr id="6" name="Picture 5" descr="P72618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13" y="-1"/>
            <a:ext cx="2931660" cy="2198745"/>
          </a:xfrm>
          <a:prstGeom prst="rect">
            <a:avLst/>
          </a:prstGeom>
        </p:spPr>
      </p:pic>
      <p:pic>
        <p:nvPicPr>
          <p:cNvPr id="7" name="Picture 6" descr="P726180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13" y="2198743"/>
            <a:ext cx="2931660" cy="2198745"/>
          </a:xfrm>
          <a:prstGeom prst="rect">
            <a:avLst/>
          </a:prstGeom>
        </p:spPr>
      </p:pic>
      <p:pic>
        <p:nvPicPr>
          <p:cNvPr id="8" name="Picture 7" descr="P7261806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2198743"/>
            <a:ext cx="2940453" cy="2205340"/>
          </a:xfrm>
          <a:prstGeom prst="rect">
            <a:avLst/>
          </a:prstGeom>
        </p:spPr>
      </p:pic>
      <p:pic>
        <p:nvPicPr>
          <p:cNvPr id="9" name="Picture 8" descr="P7261807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52" y="2198745"/>
            <a:ext cx="2940451" cy="2205338"/>
          </a:xfrm>
          <a:prstGeom prst="rect">
            <a:avLst/>
          </a:prstGeom>
        </p:spPr>
      </p:pic>
      <p:pic>
        <p:nvPicPr>
          <p:cNvPr id="10" name="Picture 9" descr="P726180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397487"/>
            <a:ext cx="2940452" cy="2205339"/>
          </a:xfrm>
          <a:prstGeom prst="rect">
            <a:avLst/>
          </a:prstGeom>
        </p:spPr>
      </p:pic>
      <p:pic>
        <p:nvPicPr>
          <p:cNvPr id="11" name="Picture 10" descr="P7261810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14" y="4404080"/>
            <a:ext cx="2931660" cy="2198745"/>
          </a:xfrm>
          <a:prstGeom prst="rect">
            <a:avLst/>
          </a:prstGeom>
        </p:spPr>
      </p:pic>
      <p:pic>
        <p:nvPicPr>
          <p:cNvPr id="15" name="Picture 14" descr="P7261826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53" y="4397487"/>
            <a:ext cx="2933848" cy="220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23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726180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379581" y="-1"/>
            <a:ext cx="3997998" cy="2198745"/>
          </a:xfrm>
        </p:spPr>
      </p:pic>
      <p:pic>
        <p:nvPicPr>
          <p:cNvPr id="5" name="Picture 4" descr="P72618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53" y="0"/>
            <a:ext cx="2931660" cy="2198745"/>
          </a:xfrm>
          <a:prstGeom prst="rect">
            <a:avLst/>
          </a:prstGeom>
        </p:spPr>
      </p:pic>
      <p:pic>
        <p:nvPicPr>
          <p:cNvPr id="6" name="Picture 5" descr="P72618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13" y="-1"/>
            <a:ext cx="2931660" cy="2198745"/>
          </a:xfrm>
          <a:prstGeom prst="rect">
            <a:avLst/>
          </a:prstGeom>
        </p:spPr>
      </p:pic>
      <p:pic>
        <p:nvPicPr>
          <p:cNvPr id="7" name="Picture 6" descr="P726180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13" y="2198743"/>
            <a:ext cx="2931660" cy="2198745"/>
          </a:xfrm>
          <a:prstGeom prst="rect">
            <a:avLst/>
          </a:prstGeom>
        </p:spPr>
      </p:pic>
      <p:pic>
        <p:nvPicPr>
          <p:cNvPr id="8" name="Picture 7" descr="P7261806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2198743"/>
            <a:ext cx="2940453" cy="2205340"/>
          </a:xfrm>
          <a:prstGeom prst="rect">
            <a:avLst/>
          </a:prstGeom>
        </p:spPr>
      </p:pic>
      <p:pic>
        <p:nvPicPr>
          <p:cNvPr id="9" name="Picture 8" descr="P7261807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52" y="2198745"/>
            <a:ext cx="2940451" cy="2205338"/>
          </a:xfrm>
          <a:prstGeom prst="rect">
            <a:avLst/>
          </a:prstGeom>
        </p:spPr>
      </p:pic>
      <p:pic>
        <p:nvPicPr>
          <p:cNvPr id="10" name="Picture 9" descr="P726180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4397487"/>
            <a:ext cx="2940452" cy="2205339"/>
          </a:xfrm>
          <a:prstGeom prst="rect">
            <a:avLst/>
          </a:prstGeom>
        </p:spPr>
      </p:pic>
      <p:pic>
        <p:nvPicPr>
          <p:cNvPr id="11" name="Picture 10" descr="P7261810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414" y="4404080"/>
            <a:ext cx="2931660" cy="2198745"/>
          </a:xfrm>
          <a:prstGeom prst="rect">
            <a:avLst/>
          </a:prstGeom>
        </p:spPr>
      </p:pic>
      <p:pic>
        <p:nvPicPr>
          <p:cNvPr id="15" name="Picture 14" descr="P7261826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53" y="4397487"/>
            <a:ext cx="2933848" cy="22003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4813300"/>
            <a:ext cx="8279956" cy="70788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/>
              <a:t>No SUSY (yet) …but </a:t>
            </a:r>
            <a:r>
              <a:rPr lang="en-US" sz="4000" b="1" i="1" dirty="0" smtClean="0"/>
              <a:t>LOTS OF SEAFOOD</a:t>
            </a:r>
            <a:endParaRPr lang="en-US" sz="40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614660" y="2200388"/>
            <a:ext cx="240924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Good luck to SUSY2019</a:t>
            </a:r>
            <a:endParaRPr lang="en-US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82766" y="2252220"/>
            <a:ext cx="292100" cy="317500"/>
          </a:xfrm>
          <a:prstGeom prst="straightConnector1">
            <a:avLst/>
          </a:prstGeom>
          <a:ln w="28575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3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rcelona-Stage-Dest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8425"/>
            <a:ext cx="9144000" cy="389401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Have a safe trip back !</a:t>
            </a:r>
            <a:endParaRPr lang="en-US" sz="6000" b="1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685800" y="526243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6000" b="1" dirty="0"/>
          </a:p>
        </p:txBody>
      </p:sp>
      <p:pic>
        <p:nvPicPr>
          <p:cNvPr id="5" name="Content Placeholder 3" descr="logo_IFA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760" b="-38760"/>
          <a:stretch>
            <a:fillRect/>
          </a:stretch>
        </p:blipFill>
        <p:spPr>
          <a:xfrm>
            <a:off x="139700" y="5191436"/>
            <a:ext cx="2268542" cy="1247610"/>
          </a:xfrm>
          <a:prstGeom prst="rect">
            <a:avLst/>
          </a:prstGeom>
        </p:spPr>
      </p:pic>
      <p:pic>
        <p:nvPicPr>
          <p:cNvPr id="8" name="Picture 7" descr="logo_FN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7" y="6220921"/>
            <a:ext cx="2308065" cy="436250"/>
          </a:xfrm>
          <a:prstGeom prst="rect">
            <a:avLst/>
          </a:prstGeom>
        </p:spPr>
      </p:pic>
      <p:pic>
        <p:nvPicPr>
          <p:cNvPr id="9" name="Picture 8" descr="logo_CER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438" y="5433539"/>
            <a:ext cx="1225672" cy="1223632"/>
          </a:xfrm>
          <a:prstGeom prst="rect">
            <a:avLst/>
          </a:prstGeom>
        </p:spPr>
      </p:pic>
      <p:pic>
        <p:nvPicPr>
          <p:cNvPr id="10" name="Picture 9" descr="logo_MINECO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885" y="5433539"/>
            <a:ext cx="3054953" cy="591852"/>
          </a:xfrm>
          <a:prstGeom prst="rect">
            <a:avLst/>
          </a:prstGeom>
        </p:spPr>
      </p:pic>
      <p:pic>
        <p:nvPicPr>
          <p:cNvPr id="11" name="Picture 10" descr="logo_UA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885" y="6060611"/>
            <a:ext cx="1474531" cy="671849"/>
          </a:xfrm>
          <a:prstGeom prst="rect">
            <a:avLst/>
          </a:prstGeom>
        </p:spPr>
      </p:pic>
      <p:pic>
        <p:nvPicPr>
          <p:cNvPr id="12" name="Picture 11" descr="logo_red_lh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752" y="6025391"/>
            <a:ext cx="756748" cy="794350"/>
          </a:xfrm>
          <a:prstGeom prst="rect">
            <a:avLst/>
          </a:prstGeom>
        </p:spPr>
      </p:pic>
      <p:pic>
        <p:nvPicPr>
          <p:cNvPr id="2" name="Picture 1" descr="logo_grey-300x2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738" y="5471798"/>
            <a:ext cx="2079303" cy="138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33976" y="4229100"/>
            <a:ext cx="1461339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660066"/>
                </a:solidFill>
              </a:rPr>
              <a:t>SUSY LOC (tomorrow)</a:t>
            </a:r>
            <a:endParaRPr lang="en-US" sz="1100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00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bg1"/>
                </a:solidFill>
              </a:rPr>
              <a:t>The End</a:t>
            </a:r>
            <a:endParaRPr lang="en-US" sz="8800" dirty="0">
              <a:solidFill>
                <a:schemeClr val="bg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04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10122</TotalTime>
  <Words>91</Words>
  <Application>Microsoft Macintosh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SUSY 2018 in #s</vt:lpstr>
      <vt:lpstr>PowerPoint Presentation</vt:lpstr>
      <vt:lpstr>PowerPoint Presentation</vt:lpstr>
      <vt:lpstr>Have a safe trip back !</vt:lpstr>
      <vt:lpstr>The End</vt:lpstr>
    </vt:vector>
  </TitlesOfParts>
  <Company>IFAE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SUSY2018 to-do-list</dc:title>
  <dc:creator>Mario Martinez Perez</dc:creator>
  <cp:lastModifiedBy>Mario Martinez Perez</cp:lastModifiedBy>
  <cp:revision>90</cp:revision>
  <cp:lastPrinted>2018-07-22T14:41:59Z</cp:lastPrinted>
  <dcterms:created xsi:type="dcterms:W3CDTF">2018-07-18T07:27:09Z</dcterms:created>
  <dcterms:modified xsi:type="dcterms:W3CDTF">2018-07-27T12:12:27Z</dcterms:modified>
</cp:coreProperties>
</file>