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7" r:id="rId2"/>
    <p:sldId id="256" r:id="rId3"/>
    <p:sldId id="258" r:id="rId4"/>
    <p:sldId id="261" r:id="rId5"/>
    <p:sldId id="259" r:id="rId6"/>
    <p:sldId id="260" r:id="rId7"/>
    <p:sldId id="263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 snapToObjects="1">
      <p:cViewPr>
        <p:scale>
          <a:sx n="164" d="100"/>
          <a:sy n="164" d="100"/>
        </p:scale>
        <p:origin x="144" y="-1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23/03/2018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044" y="820847"/>
            <a:ext cx="2683696" cy="3174124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376813" y="4340888"/>
            <a:ext cx="86164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0" i="0" dirty="0" smtClean="0">
                <a:solidFill>
                  <a:schemeClr val="tx1"/>
                </a:solidFill>
                <a:effectLst/>
                <a:latin typeface="PT Sans"/>
              </a:rPr>
              <a:t>This project has received funding from the European Union’s Horizon 2020 research and innovation programme under the Marie-</a:t>
            </a:r>
            <a:r>
              <a:rPr lang="en-GB" sz="1500" b="0" i="0" dirty="0" err="1" smtClean="0">
                <a:solidFill>
                  <a:schemeClr val="tx1"/>
                </a:solidFill>
                <a:effectLst/>
                <a:latin typeface="PT Sans"/>
              </a:rPr>
              <a:t>Sklodowska</a:t>
            </a:r>
            <a:r>
              <a:rPr lang="en-GB" sz="1500" b="0" i="0" dirty="0" smtClean="0">
                <a:solidFill>
                  <a:schemeClr val="tx1"/>
                </a:solidFill>
                <a:effectLst/>
                <a:latin typeface="PT Sans"/>
              </a:rPr>
              <a:t>-Curie grant agreement number 721624.</a:t>
            </a:r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7" y="1245528"/>
            <a:ext cx="3013931" cy="201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947603"/>
            <a:ext cx="3412156" cy="41161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RADSAGA training workshop</a:t>
            </a:r>
          </a:p>
          <a:p>
            <a:pPr lvl="0" eaLnBrk="1" latinLnBrk="0" hangingPunct="1"/>
            <a:r>
              <a:rPr kumimoji="0" lang="en-GB" dirty="0" smtClean="0"/>
              <a:t>19-23 March 2018, CERN (Geneva)</a:t>
            </a:r>
            <a:endParaRPr kumimoji="0"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2532" y="4767263"/>
            <a:ext cx="33958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4321583"/>
            <a:ext cx="608352" cy="7195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771" y="4397661"/>
            <a:ext cx="902086" cy="601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  <p:sldLayoutId id="2147483680" r:id="rId3"/>
    <p:sldLayoutId id="2147483679" r:id="rId4"/>
    <p:sldLayoutId id="2147483664" r:id="rId5"/>
    <p:sldLayoutId id="2147483665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80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553115"/>
            <a:ext cx="8226854" cy="705332"/>
          </a:xfrm>
        </p:spPr>
        <p:txBody>
          <a:bodyPr>
            <a:normAutofit fontScale="90000"/>
          </a:bodyPr>
          <a:lstStyle/>
          <a:p>
            <a:pPr fontAlgn="base"/>
            <a:r>
              <a:rPr lang="en-US" b="1" dirty="0"/>
              <a:t>CROC </a:t>
            </a:r>
            <a:r>
              <a:rPr lang="en-US" b="1" dirty="0" smtClean="0"/>
              <a:t>Competition-</a:t>
            </a:r>
            <a:br>
              <a:rPr lang="en-US" b="1" dirty="0" smtClean="0"/>
            </a:br>
            <a:r>
              <a:rPr lang="en-US" b="1" dirty="0" smtClean="0"/>
              <a:t>Ideas </a:t>
            </a:r>
            <a:r>
              <a:rPr lang="en-US" b="1" dirty="0"/>
              <a:t>Selection over a </a:t>
            </a:r>
            <a:r>
              <a:rPr lang="en-US" b="1" dirty="0" smtClean="0"/>
              <a:t>coffee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ESR </a:t>
            </a:r>
            <a:r>
              <a:rPr lang="en-US" sz="17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01 </a:t>
            </a:r>
            <a:r>
              <a:rPr lang="mr-IN" sz="17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–</a:t>
            </a:r>
            <a:r>
              <a:rPr lang="en-US" sz="17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7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Sascha</a:t>
            </a:r>
            <a:r>
              <a:rPr lang="en-US" sz="17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Lüdeke</a:t>
            </a:r>
            <a: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17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ESR </a:t>
            </a:r>
            <a:r>
              <a:rPr lang="en-US" sz="17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04 - Vanessa Wyrwoll </a:t>
            </a:r>
            <a:endParaRPr lang="en-US" sz="17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9946" y="3419027"/>
            <a:ext cx="4042881" cy="411613"/>
          </a:xfrm>
        </p:spPr>
        <p:txBody>
          <a:bodyPr>
            <a:normAutofit fontScale="92500"/>
          </a:bodyPr>
          <a:lstStyle/>
          <a:p>
            <a:r>
              <a:rPr lang="en-GB" dirty="0"/>
              <a:t>RADSAGA Training Workshop – March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94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engaging large audience </a:t>
            </a:r>
          </a:p>
          <a:p>
            <a:endParaRPr lang="en-US" dirty="0" smtClean="0"/>
          </a:p>
          <a:p>
            <a:r>
              <a:rPr lang="en-US" dirty="0" smtClean="0"/>
              <a:t>bringing knowledge to general public</a:t>
            </a:r>
          </a:p>
          <a:p>
            <a:endParaRPr lang="en-US" dirty="0" smtClean="0"/>
          </a:p>
          <a:p>
            <a:r>
              <a:rPr lang="en-US" dirty="0" smtClean="0"/>
              <a:t>showing very simple what happens to tax money in RADSAGA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Outreach?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058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048" y="993775"/>
            <a:ext cx="6859903" cy="32035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transfer?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41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</a:t>
            </a:r>
            <a:r>
              <a:rPr lang="en-US" dirty="0" smtClean="0"/>
              <a:t>hat can RADSAGA contribute to the daily life of everyone?</a:t>
            </a:r>
          </a:p>
          <a:p>
            <a:endParaRPr lang="en-US" dirty="0" smtClean="0"/>
          </a:p>
          <a:p>
            <a:r>
              <a:rPr lang="en-US" dirty="0" smtClean="0"/>
              <a:t>Short cartoon movie</a:t>
            </a:r>
          </a:p>
          <a:p>
            <a:endParaRPr lang="en-US" dirty="0" smtClean="0"/>
          </a:p>
          <a:p>
            <a:r>
              <a:rPr lang="en-US" dirty="0" smtClean="0"/>
              <a:t>Three </a:t>
            </a:r>
            <a:r>
              <a:rPr lang="en-US" dirty="0" err="1" smtClean="0"/>
              <a:t>scences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keep it simple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/>
              <a:t>Q</a:t>
            </a:r>
            <a:r>
              <a:rPr lang="en-US" dirty="0" smtClean="0"/>
              <a:t>uestion and Idea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738" y="1743559"/>
            <a:ext cx="4379638" cy="22445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6393" y="3997559"/>
            <a:ext cx="26179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C</a:t>
            </a:r>
            <a:r>
              <a:rPr lang="en-US" sz="1500" dirty="0" smtClean="0"/>
              <a:t>opyright ESA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524449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GB" dirty="0" smtClean="0"/>
              <a:t>man </a:t>
            </a:r>
            <a:r>
              <a:rPr lang="en-GB" dirty="0"/>
              <a:t>gets into his car (singing a song) and enters a destination into his GPS and starts to drive -&gt; continues driving </a:t>
            </a:r>
            <a:endParaRPr lang="en-GB" dirty="0"/>
          </a:p>
          <a:p>
            <a:pPr>
              <a:buFont typeface="+mj-lt"/>
              <a:buAutoNum type="arabicPeriod"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a </a:t>
            </a:r>
            <a:r>
              <a:rPr lang="en-GB" dirty="0"/>
              <a:t>girl gets into a plane and starts using her laptop </a:t>
            </a:r>
            <a:r>
              <a:rPr lang="en-GB" dirty="0" smtClean="0"/>
              <a:t>during </a:t>
            </a:r>
            <a:r>
              <a:rPr lang="en-GB" dirty="0"/>
              <a:t>the flight and listens to music with </a:t>
            </a:r>
            <a:r>
              <a:rPr lang="en-GB" dirty="0" smtClean="0"/>
              <a:t>headphones </a:t>
            </a:r>
          </a:p>
          <a:p>
            <a:pPr>
              <a:buFont typeface="+mj-lt"/>
              <a:buAutoNum type="arabicPeriod"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astronaut </a:t>
            </a:r>
            <a:r>
              <a:rPr lang="en-GB" dirty="0"/>
              <a:t>in space e.g. on the </a:t>
            </a:r>
            <a:r>
              <a:rPr lang="en-GB" dirty="0" smtClean="0"/>
              <a:t>ISS</a:t>
            </a:r>
          </a:p>
          <a:p>
            <a:pPr>
              <a:buFont typeface="+mj-lt"/>
              <a:buAutoNum type="arabicPeriod"/>
            </a:pPr>
            <a:endParaRPr lang="en-GB" dirty="0"/>
          </a:p>
          <a:p>
            <a:pPr lvl="1">
              <a:buFont typeface="Wingdings" charset="2"/>
              <a:buChar char="Ø"/>
            </a:pPr>
            <a:r>
              <a:rPr lang="en-GB" sz="2500" dirty="0" smtClean="0"/>
              <a:t>All three scenes recognizing a problem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40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Transition to explanation scene using voice over: Explanation that the </a:t>
            </a:r>
            <a:r>
              <a:rPr lang="en-GB" dirty="0" smtClean="0"/>
              <a:t>solar </a:t>
            </a:r>
            <a:r>
              <a:rPr lang="en-GB" dirty="0"/>
              <a:t>event caused all three </a:t>
            </a:r>
            <a:r>
              <a:rPr lang="en-GB" dirty="0" smtClean="0"/>
              <a:t>incidents</a:t>
            </a:r>
          </a:p>
          <a:p>
            <a:endParaRPr lang="en-GB" dirty="0"/>
          </a:p>
          <a:p>
            <a:pPr>
              <a:buFont typeface="+mj-lt"/>
              <a:buAutoNum type="arabicPeriod"/>
            </a:pPr>
            <a:r>
              <a:rPr lang="en-GB" dirty="0" smtClean="0"/>
              <a:t>Astronaut sees the effects 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Girl in the plane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Man in the car</a:t>
            </a:r>
          </a:p>
          <a:p>
            <a:pPr>
              <a:buFont typeface="+mj-lt"/>
              <a:buAutoNum type="arabicPeriod"/>
            </a:pPr>
            <a:endParaRPr lang="en-GB" dirty="0" smtClean="0"/>
          </a:p>
          <a:p>
            <a:pPr lvl="1">
              <a:buFont typeface="Wingdings" charset="2"/>
              <a:buChar char="Ø"/>
            </a:pPr>
            <a:r>
              <a:rPr lang="en-GB" dirty="0" smtClean="0"/>
              <a:t>To show how the impact on the different levels (space, avionics and ground) 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Simultaneously explaining the novel effects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331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7437" y="1887683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/>
              <a:t>Thank you for your attention!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0513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4202</TotalTime>
  <Words>218</Words>
  <Application>Microsoft Macintosh PowerPoint</Application>
  <PresentationFormat>On-screen Show (16:9)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Mangal</vt:lpstr>
      <vt:lpstr>PT Sans</vt:lpstr>
      <vt:lpstr>Wingdings</vt:lpstr>
      <vt:lpstr>Arial</vt:lpstr>
      <vt:lpstr>CERN2Corporate16-9</vt:lpstr>
      <vt:lpstr>PowerPoint Presentation</vt:lpstr>
      <vt:lpstr>CROC Competition- Ideas Selection over a coffee   ESR 01 – Sascha Lüdeke ESR 04 - Vanessa Wyrwoll </vt:lpstr>
      <vt:lpstr>Why Outreach?</vt:lpstr>
      <vt:lpstr>What to transfer?</vt:lpstr>
      <vt:lpstr>Main Question and Idea</vt:lpstr>
      <vt:lpstr>Description</vt:lpstr>
      <vt:lpstr>Description</vt:lpstr>
      <vt:lpstr>Thank you for your attention!</vt:lpstr>
    </vt:vector>
  </TitlesOfParts>
  <Company>CERN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Vanessa Wyrwoll</cp:lastModifiedBy>
  <cp:revision>58</cp:revision>
  <dcterms:created xsi:type="dcterms:W3CDTF">2016-04-26T16:44:32Z</dcterms:created>
  <dcterms:modified xsi:type="dcterms:W3CDTF">2018-03-23T09:32:45Z</dcterms:modified>
</cp:coreProperties>
</file>