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314" r:id="rId2"/>
    <p:sldId id="316" r:id="rId3"/>
  </p:sldIdLst>
  <p:sldSz cx="12192000" cy="6858000"/>
  <p:notesSz cx="32461200" cy="544068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DCDB"/>
    <a:srgbClr val="003300"/>
    <a:srgbClr val="0000FF"/>
    <a:srgbClr val="6600FF"/>
    <a:srgbClr val="996633"/>
    <a:srgbClr val="000099"/>
    <a:srgbClr val="FF0066"/>
    <a:srgbClr val="FFFF00"/>
    <a:srgbClr val="000000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244" autoAdjust="0"/>
    <p:restoredTop sz="94660"/>
  </p:normalViewPr>
  <p:slideViewPr>
    <p:cSldViewPr snapToGrid="0">
      <p:cViewPr varScale="1">
        <p:scale>
          <a:sx n="86" d="100"/>
          <a:sy n="86" d="100"/>
        </p:scale>
        <p:origin x="-96" y="-13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-1843"/>
    </p:cViewPr>
  </p:sorterViewPr>
  <p:notesViewPr>
    <p:cSldViewPr snapToGrid="0">
      <p:cViewPr varScale="1">
        <p:scale>
          <a:sx n="96" d="100"/>
          <a:sy n="96" d="100"/>
        </p:scale>
        <p:origin x="3950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4"/>
            <a:ext cx="14066520" cy="2729786"/>
          </a:xfrm>
          <a:prstGeom prst="rect">
            <a:avLst/>
          </a:prstGeom>
        </p:spPr>
        <p:txBody>
          <a:bodyPr vert="horz" lIns="746869" tIns="373440" rIns="746869" bIns="373440" rtlCol="0"/>
          <a:lstStyle>
            <a:lvl1pPr algn="l">
              <a:defRPr sz="98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8387167" y="14"/>
            <a:ext cx="14066520" cy="2729786"/>
          </a:xfrm>
          <a:prstGeom prst="rect">
            <a:avLst/>
          </a:prstGeom>
        </p:spPr>
        <p:txBody>
          <a:bodyPr vert="horz" lIns="746869" tIns="373440" rIns="746869" bIns="373440" rtlCol="0"/>
          <a:lstStyle>
            <a:lvl1pPr algn="r">
              <a:defRPr sz="9800"/>
            </a:lvl1pPr>
          </a:lstStyle>
          <a:p>
            <a:fld id="{3AD1F9CB-6E13-4C8F-ADA8-99F8C3378902}" type="datetimeFigureOut">
              <a:rPr lang="en-GB" smtClean="0"/>
              <a:t>28/12/2017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51677019"/>
            <a:ext cx="14066520" cy="2729781"/>
          </a:xfrm>
          <a:prstGeom prst="rect">
            <a:avLst/>
          </a:prstGeom>
        </p:spPr>
        <p:txBody>
          <a:bodyPr vert="horz" lIns="746869" tIns="373440" rIns="746869" bIns="373440" rtlCol="0" anchor="b"/>
          <a:lstStyle>
            <a:lvl1pPr algn="l">
              <a:defRPr sz="98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8387167" y="51677019"/>
            <a:ext cx="14066520" cy="2729781"/>
          </a:xfrm>
          <a:prstGeom prst="rect">
            <a:avLst/>
          </a:prstGeom>
        </p:spPr>
        <p:txBody>
          <a:bodyPr vert="horz" lIns="746869" tIns="373440" rIns="746869" bIns="373440" rtlCol="0" anchor="b"/>
          <a:lstStyle>
            <a:lvl1pPr algn="r">
              <a:defRPr sz="9800"/>
            </a:lvl1pPr>
          </a:lstStyle>
          <a:p>
            <a:fld id="{799F390E-BC64-46A3-9693-151A06015D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33410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4"/>
            <a:ext cx="14066520" cy="2729786"/>
          </a:xfrm>
          <a:prstGeom prst="rect">
            <a:avLst/>
          </a:prstGeom>
        </p:spPr>
        <p:txBody>
          <a:bodyPr vert="horz" lIns="746869" tIns="373440" rIns="746869" bIns="373440" rtlCol="0"/>
          <a:lstStyle>
            <a:lvl1pPr algn="l">
              <a:defRPr sz="98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8387167" y="14"/>
            <a:ext cx="14066520" cy="2729786"/>
          </a:xfrm>
          <a:prstGeom prst="rect">
            <a:avLst/>
          </a:prstGeom>
        </p:spPr>
        <p:txBody>
          <a:bodyPr vert="horz" lIns="746869" tIns="373440" rIns="746869" bIns="373440" rtlCol="0"/>
          <a:lstStyle>
            <a:lvl1pPr algn="r">
              <a:defRPr sz="9800"/>
            </a:lvl1pPr>
          </a:lstStyle>
          <a:p>
            <a:fld id="{7C96CD64-127B-40B8-8661-420D048DFC39}" type="datetimeFigureOut">
              <a:rPr lang="en-GB" smtClean="0"/>
              <a:t>28/12/2017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88900" y="6800850"/>
            <a:ext cx="32639000" cy="18361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746869" tIns="373440" rIns="746869" bIns="37344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246120" y="26183284"/>
            <a:ext cx="25968960" cy="21422680"/>
          </a:xfrm>
          <a:prstGeom prst="rect">
            <a:avLst/>
          </a:prstGeom>
        </p:spPr>
        <p:txBody>
          <a:bodyPr vert="horz" lIns="746869" tIns="373440" rIns="746869" bIns="37344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51677019"/>
            <a:ext cx="14066520" cy="2729781"/>
          </a:xfrm>
          <a:prstGeom prst="rect">
            <a:avLst/>
          </a:prstGeom>
        </p:spPr>
        <p:txBody>
          <a:bodyPr vert="horz" lIns="746869" tIns="373440" rIns="746869" bIns="373440" rtlCol="0" anchor="b"/>
          <a:lstStyle>
            <a:lvl1pPr algn="l">
              <a:defRPr sz="98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8387167" y="51677019"/>
            <a:ext cx="14066520" cy="2729781"/>
          </a:xfrm>
          <a:prstGeom prst="rect">
            <a:avLst/>
          </a:prstGeom>
        </p:spPr>
        <p:txBody>
          <a:bodyPr vert="horz" lIns="746869" tIns="373440" rIns="746869" bIns="373440" rtlCol="0" anchor="b"/>
          <a:lstStyle>
            <a:lvl1pPr algn="r">
              <a:defRPr sz="9800"/>
            </a:lvl1pPr>
          </a:lstStyle>
          <a:p>
            <a:fld id="{DF7C8732-2338-4A53-8646-3E22B16C7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1048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5" descr="PPT-schermata 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3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0128599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r 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870601" y="2253162"/>
            <a:ext cx="10364160" cy="1470394"/>
          </a:xfrm>
          <a:prstGeom prst="rect">
            <a:avLst/>
          </a:prstGeom>
        </p:spPr>
        <p:txBody>
          <a:bodyPr anchor="ctr" anchorCtr="0"/>
          <a:lstStyle>
            <a:lvl1pPr>
              <a:defRPr sz="2700" b="1" baseline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it-IT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943855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7A3AC2A1-7DDF-442E-AAD5-E11D7CE15F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040579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For Text with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8161" y="97932"/>
            <a:ext cx="334080" cy="99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570392" y="162785"/>
            <a:ext cx="8099369" cy="849217"/>
          </a:xfrm>
          <a:prstGeom prst="rect">
            <a:avLst/>
          </a:prstGeom>
        </p:spPr>
        <p:txBody>
          <a:bodyPr anchor="ctr"/>
          <a:lstStyle>
            <a:lvl1pPr algn="l">
              <a:defRPr sz="1905" baseline="0"/>
            </a:lvl1pPr>
          </a:lstStyle>
          <a:p>
            <a:r>
              <a:rPr lang="en-US" smtClean="0"/>
              <a:t>Click to edit Master title style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10561" y="1600009"/>
            <a:ext cx="10972801" cy="4526395"/>
          </a:xfrm>
          <a:prstGeom prst="rect">
            <a:avLst/>
          </a:prstGeom>
        </p:spPr>
        <p:txBody>
          <a:bodyPr/>
          <a:lstStyle>
            <a:lvl1pPr marL="233309" indent="-233309">
              <a:lnSpc>
                <a:spcPct val="100000"/>
              </a:lnSpc>
              <a:spcBef>
                <a:spcPts val="0"/>
              </a:spcBef>
              <a:spcAft>
                <a:spcPts val="408"/>
              </a:spcAft>
              <a:buFont typeface="Wingdings" panose="05000000000000000000" pitchFamily="2" charset="2"/>
              <a:buChar char="ü"/>
              <a:defRPr sz="1633" b="0"/>
            </a:lvl1pPr>
            <a:lvl2pPr marL="505503" indent="-19442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497"/>
            </a:lvl2pPr>
            <a:lvl3pPr marL="816582" indent="-19442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−"/>
              <a:defRPr sz="1361" i="1" baseline="0"/>
            </a:lvl3pPr>
            <a:lvl4pPr>
              <a:defRPr sz="1225"/>
            </a:lvl4pPr>
            <a:lvl5pPr>
              <a:defRPr sz="1225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11495041" y="6627576"/>
            <a:ext cx="606720" cy="20882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/>
            </a:lvl1pPr>
          </a:lstStyle>
          <a:p>
            <a:fld id="{7A3AC2A1-7DDF-442E-AAD5-E11D7CE15F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1255553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r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8161" y="97932"/>
            <a:ext cx="334080" cy="99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pic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3570392" y="162785"/>
            <a:ext cx="8099369" cy="849217"/>
          </a:xfrm>
          <a:prstGeom prst="rect">
            <a:avLst/>
          </a:prstGeom>
        </p:spPr>
        <p:txBody>
          <a:bodyPr anchor="ctr"/>
          <a:lstStyle>
            <a:lvl1pPr algn="l">
              <a:defRPr sz="1905"/>
            </a:lvl1pPr>
          </a:lstStyle>
          <a:p>
            <a:r>
              <a:rPr lang="en-US" smtClean="0"/>
              <a:t>Click to edit Master title style</a:t>
            </a:r>
            <a:endParaRPr lang="it-IT" dirty="0"/>
          </a:p>
        </p:txBody>
      </p:sp>
      <p:sp>
        <p:nvSpPr>
          <p:cNvPr id="5" name="Segnaposto contenuto 2"/>
          <p:cNvSpPr>
            <a:spLocks noGrp="1"/>
          </p:cNvSpPr>
          <p:nvPr>
            <p:ph idx="1"/>
          </p:nvPr>
        </p:nvSpPr>
        <p:spPr>
          <a:xfrm>
            <a:off x="610561" y="1600009"/>
            <a:ext cx="10972801" cy="45263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 sz="1633"/>
            </a:lvl1pPr>
            <a:lvl2pPr marL="311079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33"/>
            </a:lvl2pPr>
            <a:lvl3pPr marL="622158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33"/>
            </a:lvl3pPr>
            <a:lvl4pPr>
              <a:defRPr sz="1225"/>
            </a:lvl4pPr>
            <a:lvl5pPr>
              <a:defRPr sz="1225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egnaposto numero diapositiva 2"/>
          <p:cNvSpPr>
            <a:spLocks noGrp="1"/>
          </p:cNvSpPr>
          <p:nvPr>
            <p:ph type="sldNum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/>
            </a:lvl1pPr>
          </a:lstStyle>
          <a:p>
            <a:fld id="{7A3AC2A1-7DDF-442E-AAD5-E11D7CE15F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2080896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r Pictures, graphs, visuals..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8161" y="97932"/>
            <a:ext cx="334080" cy="99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pic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3570392" y="162785"/>
            <a:ext cx="8099369" cy="849217"/>
          </a:xfrm>
          <a:prstGeom prst="rect">
            <a:avLst/>
          </a:prstGeom>
        </p:spPr>
        <p:txBody>
          <a:bodyPr anchor="ctr"/>
          <a:lstStyle>
            <a:lvl1pPr algn="l">
              <a:defRPr sz="3200" b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it-IT" dirty="0"/>
          </a:p>
        </p:txBody>
      </p:sp>
      <p:sp>
        <p:nvSpPr>
          <p:cNvPr id="4" name="Segnaposto numero diapositiva 2"/>
          <p:cNvSpPr>
            <a:spLocks noGrp="1"/>
          </p:cNvSpPr>
          <p:nvPr>
            <p:ph type="sldNum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/>
            </a:lvl1pPr>
          </a:lstStyle>
          <a:p>
            <a:fld id="{7A3AC2A1-7DDF-442E-AAD5-E11D7CE15F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939665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For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8161" y="97932"/>
            <a:ext cx="334080" cy="99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569699" y="162785"/>
            <a:ext cx="8100061" cy="926939"/>
          </a:xfrm>
          <a:prstGeom prst="rect">
            <a:avLst/>
          </a:prstGeom>
        </p:spPr>
        <p:txBody>
          <a:bodyPr anchor="ctr"/>
          <a:lstStyle>
            <a:lvl1pPr algn="l">
              <a:defRPr sz="1905"/>
            </a:lvl1pPr>
          </a:lstStyle>
          <a:p>
            <a:r>
              <a:rPr lang="en-US" smtClean="0"/>
              <a:t>Click to edit Master title style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10561" y="1600009"/>
            <a:ext cx="5393281" cy="4526395"/>
          </a:xfrm>
          <a:prstGeom prst="rect">
            <a:avLst/>
          </a:prstGeom>
        </p:spPr>
        <p:txBody>
          <a:bodyPr/>
          <a:lstStyle>
            <a:lvl1pPr marL="233309" indent="-233309">
              <a:buFont typeface="Wingdings" panose="05000000000000000000" pitchFamily="2" charset="2"/>
              <a:buChar char="ü"/>
              <a:defRPr sz="1361"/>
            </a:lvl1pPr>
            <a:lvl2pPr marL="505503" indent="-194424">
              <a:buFont typeface="Arial" panose="020B0604020202020204" pitchFamily="34" charset="0"/>
              <a:buChar char="•"/>
              <a:defRPr sz="1225"/>
            </a:lvl2pPr>
            <a:lvl3pPr marL="816582" indent="-194424">
              <a:buFont typeface="Arial" panose="020B0604020202020204" pitchFamily="34" charset="0"/>
              <a:buChar char="−"/>
              <a:defRPr sz="1225"/>
            </a:lvl3pPr>
            <a:lvl4pPr>
              <a:defRPr sz="1225"/>
            </a:lvl4pPr>
            <a:lvl5pPr>
              <a:defRPr sz="1225"/>
            </a:lvl5pPr>
            <a:lvl6pPr>
              <a:defRPr sz="1225"/>
            </a:lvl6pPr>
            <a:lvl7pPr>
              <a:defRPr sz="1225"/>
            </a:lvl7pPr>
            <a:lvl8pPr>
              <a:defRPr sz="1225"/>
            </a:lvl8pPr>
            <a:lvl9pPr>
              <a:defRPr sz="12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88161" y="1600009"/>
            <a:ext cx="5395200" cy="452639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233309" indent="-233309">
              <a:buFont typeface="Wingdings" panose="05000000000000000000" pitchFamily="2" charset="2"/>
              <a:buChar char="ü"/>
              <a:defRPr sz="1361"/>
            </a:lvl1pPr>
            <a:lvl2pPr marL="505503" indent="-194424">
              <a:buFont typeface="Arial" panose="020B0604020202020204" pitchFamily="34" charset="0"/>
              <a:buChar char="•"/>
              <a:defRPr sz="1225"/>
            </a:lvl2pPr>
            <a:lvl3pPr marL="816582" indent="-194424">
              <a:buFont typeface="Arial" panose="020B0604020202020204" pitchFamily="34" charset="0"/>
              <a:buChar char="−"/>
              <a:defRPr sz="1225"/>
            </a:lvl3pPr>
            <a:lvl4pPr>
              <a:defRPr sz="1225"/>
            </a:lvl4pPr>
            <a:lvl5pPr>
              <a:defRPr sz="1225"/>
            </a:lvl5pPr>
            <a:lvl6pPr>
              <a:defRPr sz="1225"/>
            </a:lvl6pPr>
            <a:lvl7pPr>
              <a:defRPr sz="1225"/>
            </a:lvl7pPr>
            <a:lvl8pPr>
              <a:defRPr sz="1225"/>
            </a:lvl8pPr>
            <a:lvl9pPr>
              <a:defRPr sz="12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/>
            </a:lvl1pPr>
          </a:lstStyle>
          <a:p>
            <a:fld id="{7A3AC2A1-7DDF-442E-AAD5-E11D7CE15F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001268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: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-90239" y="2550409"/>
            <a:ext cx="12192000" cy="555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61229" tIns="52166" rIns="61229" bIns="30615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defTabSz="305647">
              <a:buClrTx/>
              <a:buFontTx/>
              <a:buNone/>
              <a:defRPr/>
            </a:pPr>
            <a:r>
              <a:rPr lang="it-IT" sz="4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for this opportunity of discussion</a:t>
            </a:r>
          </a:p>
          <a:p>
            <a:pPr algn="ctr" defTabSz="305647">
              <a:buClrTx/>
              <a:buFontTx/>
              <a:buNone/>
              <a:defRPr/>
            </a:pPr>
            <a:endParaRPr lang="it-IT" sz="4000" b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defTabSz="305647">
              <a:buClrTx/>
              <a:buFontTx/>
              <a:buNone/>
              <a:defRPr/>
            </a:pPr>
            <a:r>
              <a:rPr lang="it-IT" sz="4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for your attention</a:t>
            </a:r>
          </a:p>
          <a:p>
            <a:pPr algn="ctr" defTabSz="305647">
              <a:buClrTx/>
              <a:buFontTx/>
              <a:buNone/>
              <a:defRPr/>
            </a:pPr>
            <a:endParaRPr lang="it-IT" sz="2000" dirty="0" smtClean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/>
            </a:lvl1pPr>
          </a:lstStyle>
          <a:p>
            <a:fld id="{7A3AC2A1-7DDF-442E-AAD5-E11D7CE15F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760408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5" descr="PPT_Videata finale+www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3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4583459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magine 2" descr="PPT-sfondo ok.jp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Immagine 1" descr="PPT_EST logo.png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961" y="203062"/>
            <a:ext cx="2615040" cy="9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6531841" y="6562771"/>
            <a:ext cx="4790401" cy="293791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1229" tIns="38451" rIns="61229" bIns="30615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>
              <a:buClrTx/>
              <a:buFontTx/>
              <a:buNone/>
            </a:pPr>
            <a:r>
              <a:rPr lang="en-GB" altLang="en-US" sz="884" dirty="0" smtClean="0">
                <a:solidFill>
                  <a:srgbClr val="000000"/>
                </a:solidFill>
              </a:rPr>
              <a:t>simone.dimitri@elettra.eu</a:t>
            </a:r>
            <a:endParaRPr lang="it-IT" altLang="en-US" sz="884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11495041" y="6618935"/>
            <a:ext cx="606720" cy="208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303518" algn="l"/>
                <a:tab pos="609197" algn="l"/>
                <a:tab pos="914875" algn="l"/>
                <a:tab pos="1220552" algn="l"/>
                <a:tab pos="1526231" algn="l"/>
                <a:tab pos="1831909" algn="l"/>
                <a:tab pos="2137588" algn="l"/>
                <a:tab pos="2443265" algn="l"/>
                <a:tab pos="2748944" algn="l"/>
                <a:tab pos="3054622" algn="l"/>
                <a:tab pos="3360300" algn="l"/>
                <a:tab pos="3665978" algn="l"/>
                <a:tab pos="3971657" algn="l"/>
                <a:tab pos="4277335" algn="l"/>
                <a:tab pos="4583013" algn="l"/>
                <a:tab pos="4888691" algn="l"/>
                <a:tab pos="5194370" algn="l"/>
                <a:tab pos="5500048" algn="l"/>
                <a:tab pos="5805726" algn="l"/>
                <a:tab pos="6111404" algn="l"/>
              </a:tabLst>
              <a:defRPr sz="884">
                <a:solidFill>
                  <a:srgbClr val="000000"/>
                </a:solidFill>
              </a:defRPr>
            </a:lvl1pPr>
          </a:lstStyle>
          <a:p>
            <a:r>
              <a:rPr lang="en-GB" dirty="0" smtClean="0"/>
              <a:t>1</a:t>
            </a:r>
            <a:endParaRPr lang="en-GB" dirty="0"/>
          </a:p>
        </p:txBody>
      </p:sp>
      <p:cxnSp>
        <p:nvCxnSpPr>
          <p:cNvPr id="3" name="Connettore 1 2"/>
          <p:cNvCxnSpPr>
            <a:cxnSpLocks noChangeShapeType="1"/>
          </p:cNvCxnSpPr>
          <p:nvPr/>
        </p:nvCxnSpPr>
        <p:spPr bwMode="auto">
          <a:xfrm>
            <a:off x="11322241" y="6591575"/>
            <a:ext cx="0" cy="22178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cxn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" y="6564209"/>
            <a:ext cx="6967681" cy="324034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1229" tIns="38451" rIns="61229" bIns="30615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>
              <a:buClrTx/>
              <a:buFontTx/>
              <a:buNone/>
              <a:defRPr/>
            </a:pPr>
            <a:r>
              <a:rPr lang="en-US" altLang="en-US" sz="884" dirty="0" err="1" smtClean="0">
                <a:solidFill>
                  <a:srgbClr val="000000"/>
                </a:solidFill>
              </a:rPr>
              <a:t>Compact</a:t>
            </a:r>
            <a:r>
              <a:rPr lang="en-US" altLang="en-US" sz="884" baseline="0" dirty="0" err="1" smtClean="0">
                <a:solidFill>
                  <a:srgbClr val="000000"/>
                </a:solidFill>
              </a:rPr>
              <a:t>Light</a:t>
            </a:r>
            <a:r>
              <a:rPr lang="en-US" altLang="en-US" sz="884" baseline="0" dirty="0" smtClean="0">
                <a:solidFill>
                  <a:srgbClr val="000000"/>
                </a:solidFill>
              </a:rPr>
              <a:t> WPs, Dec. 2017</a:t>
            </a:r>
            <a:endParaRPr lang="it-IT" altLang="en-US" sz="884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31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0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30459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994">
          <a:solidFill>
            <a:srgbClr val="000000"/>
          </a:solidFill>
          <a:latin typeface="+mj-lt"/>
          <a:ea typeface="MS PGothic" pitchFamily="34" charset="-128"/>
          <a:cs typeface="MS PGothic" charset="0"/>
        </a:defRPr>
      </a:lvl1pPr>
      <a:lvl2pPr algn="ctr" defTabSz="30459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994">
          <a:solidFill>
            <a:srgbClr val="000000"/>
          </a:solidFill>
          <a:latin typeface="Arial" charset="0"/>
          <a:ea typeface="MS PGothic" pitchFamily="34" charset="-128"/>
          <a:cs typeface="MS PGothic" charset="0"/>
        </a:defRPr>
      </a:lvl2pPr>
      <a:lvl3pPr algn="ctr" defTabSz="30459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994">
          <a:solidFill>
            <a:srgbClr val="000000"/>
          </a:solidFill>
          <a:latin typeface="Arial" charset="0"/>
          <a:ea typeface="MS PGothic" pitchFamily="34" charset="-128"/>
          <a:cs typeface="MS PGothic" charset="0"/>
        </a:defRPr>
      </a:lvl3pPr>
      <a:lvl4pPr algn="ctr" defTabSz="30459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994">
          <a:solidFill>
            <a:srgbClr val="000000"/>
          </a:solidFill>
          <a:latin typeface="Arial" charset="0"/>
          <a:ea typeface="MS PGothic" pitchFamily="34" charset="-128"/>
          <a:cs typeface="MS PGothic" charset="0"/>
        </a:defRPr>
      </a:lvl4pPr>
      <a:lvl5pPr algn="ctr" defTabSz="30459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994">
          <a:solidFill>
            <a:srgbClr val="000000"/>
          </a:solidFill>
          <a:latin typeface="Arial" charset="0"/>
          <a:ea typeface="MS PGothic" pitchFamily="34" charset="-128"/>
          <a:cs typeface="MS PGothic" charset="0"/>
        </a:defRPr>
      </a:lvl5pPr>
      <a:lvl6pPr marL="1710757" indent="-155523" algn="ctr" defTabSz="305647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994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6pPr>
      <a:lvl7pPr marL="2021804" indent="-155523" algn="ctr" defTabSz="305647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994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7pPr>
      <a:lvl8pPr marL="2332850" indent="-155523" algn="ctr" defTabSz="305647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994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8pPr>
      <a:lvl9pPr marL="2643896" indent="-155523" algn="ctr" defTabSz="305647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994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232229" indent="-232229" algn="l" defTabSz="304598" rtl="0" eaLnBrk="1" fontAlgn="base" hangingPunct="1">
        <a:lnSpc>
          <a:spcPct val="93000"/>
        </a:lnSpc>
        <a:spcBef>
          <a:spcPct val="0"/>
        </a:spcBef>
        <a:spcAft>
          <a:spcPts val="962"/>
        </a:spcAft>
        <a:buClr>
          <a:srgbClr val="000000"/>
        </a:buClr>
        <a:buSzPct val="100000"/>
        <a:buFont typeface="Times New Roman" panose="02020603050405020304" pitchFamily="18" charset="0"/>
        <a:defRPr sz="2177">
          <a:solidFill>
            <a:srgbClr val="000000"/>
          </a:solidFill>
          <a:latin typeface="+mn-lt"/>
          <a:ea typeface="MS PGothic" pitchFamily="34" charset="-128"/>
          <a:cs typeface="MS PGothic" charset="0"/>
        </a:defRPr>
      </a:lvl1pPr>
      <a:lvl2pPr marL="504424" indent="-193345" algn="l" defTabSz="304598" rtl="0" eaLnBrk="1" fontAlgn="base" hangingPunct="1">
        <a:lnSpc>
          <a:spcPct val="93000"/>
        </a:lnSpc>
        <a:spcBef>
          <a:spcPct val="0"/>
        </a:spcBef>
        <a:spcAft>
          <a:spcPts val="774"/>
        </a:spcAft>
        <a:buClr>
          <a:srgbClr val="000000"/>
        </a:buClr>
        <a:buSzPct val="100000"/>
        <a:buFont typeface="Times New Roman" panose="02020603050405020304" pitchFamily="18" charset="0"/>
        <a:defRPr sz="1905">
          <a:solidFill>
            <a:srgbClr val="000000"/>
          </a:solidFill>
          <a:latin typeface="+mn-lt"/>
          <a:ea typeface="MS PGothic" pitchFamily="34" charset="-128"/>
          <a:cs typeface="MS PGothic" charset="0"/>
        </a:defRPr>
      </a:lvl2pPr>
      <a:lvl3pPr marL="776618" indent="-154460" algn="l" defTabSz="304598" rtl="0" eaLnBrk="1" fontAlgn="base" hangingPunct="1">
        <a:lnSpc>
          <a:spcPct val="93000"/>
        </a:lnSpc>
        <a:spcBef>
          <a:spcPct val="0"/>
        </a:spcBef>
        <a:spcAft>
          <a:spcPts val="578"/>
        </a:spcAft>
        <a:buClr>
          <a:srgbClr val="000000"/>
        </a:buClr>
        <a:buSzPct val="100000"/>
        <a:buFont typeface="Times New Roman" panose="02020603050405020304" pitchFamily="18" charset="0"/>
        <a:defRPr sz="1633">
          <a:solidFill>
            <a:srgbClr val="000000"/>
          </a:solidFill>
          <a:latin typeface="+mn-lt"/>
          <a:ea typeface="MS PGothic" pitchFamily="34" charset="-128"/>
          <a:cs typeface="MS PGothic" charset="0"/>
        </a:defRPr>
      </a:lvl3pPr>
      <a:lvl4pPr marL="1087697" indent="-154460" algn="l" defTabSz="304598" rtl="0" eaLnBrk="1" fontAlgn="base" hangingPunct="1">
        <a:lnSpc>
          <a:spcPct val="93000"/>
        </a:lnSpc>
        <a:spcBef>
          <a:spcPct val="0"/>
        </a:spcBef>
        <a:spcAft>
          <a:spcPts val="392"/>
        </a:spcAft>
        <a:buClr>
          <a:srgbClr val="000000"/>
        </a:buClr>
        <a:buSzPct val="100000"/>
        <a:buFont typeface="Times New Roman" panose="02020603050405020304" pitchFamily="18" charset="0"/>
        <a:defRPr sz="1361">
          <a:solidFill>
            <a:srgbClr val="000000"/>
          </a:solidFill>
          <a:latin typeface="+mn-lt"/>
          <a:ea typeface="MS PGothic" pitchFamily="34" charset="-128"/>
          <a:cs typeface="MS PGothic" charset="0"/>
        </a:defRPr>
      </a:lvl4pPr>
      <a:lvl5pPr marL="1398776" indent="-154460" algn="l" defTabSz="304598" rtl="0" eaLnBrk="1" fontAlgn="base" hangingPunct="1">
        <a:lnSpc>
          <a:spcPct val="93000"/>
        </a:lnSpc>
        <a:spcBef>
          <a:spcPct val="0"/>
        </a:spcBef>
        <a:spcAft>
          <a:spcPts val="196"/>
        </a:spcAft>
        <a:buClr>
          <a:srgbClr val="000000"/>
        </a:buClr>
        <a:buSzPct val="100000"/>
        <a:buFont typeface="Times New Roman" panose="02020603050405020304" pitchFamily="18" charset="0"/>
        <a:defRPr sz="1361">
          <a:solidFill>
            <a:srgbClr val="000000"/>
          </a:solidFill>
          <a:latin typeface="+mn-lt"/>
          <a:ea typeface="MS PGothic" pitchFamily="34" charset="-128"/>
          <a:cs typeface="MS PGothic" charset="0"/>
        </a:defRPr>
      </a:lvl5pPr>
      <a:lvl6pPr marL="1710757" indent="-155523" algn="l" defTabSz="305647" rtl="0" eaLnBrk="1" fontAlgn="base" hangingPunct="1">
        <a:lnSpc>
          <a:spcPct val="93000"/>
        </a:lnSpc>
        <a:spcBef>
          <a:spcPct val="0"/>
        </a:spcBef>
        <a:spcAft>
          <a:spcPts val="196"/>
        </a:spcAft>
        <a:buClr>
          <a:srgbClr val="000000"/>
        </a:buClr>
        <a:buSzPct val="100000"/>
        <a:buFont typeface="Times New Roman" charset="0"/>
        <a:defRPr sz="1361">
          <a:solidFill>
            <a:srgbClr val="000000"/>
          </a:solidFill>
          <a:latin typeface="+mn-lt"/>
          <a:ea typeface="+mn-ea"/>
          <a:cs typeface="+mn-cs"/>
        </a:defRPr>
      </a:lvl6pPr>
      <a:lvl7pPr marL="2021804" indent="-155523" algn="l" defTabSz="305647" rtl="0" eaLnBrk="1" fontAlgn="base" hangingPunct="1">
        <a:lnSpc>
          <a:spcPct val="93000"/>
        </a:lnSpc>
        <a:spcBef>
          <a:spcPct val="0"/>
        </a:spcBef>
        <a:spcAft>
          <a:spcPts val="196"/>
        </a:spcAft>
        <a:buClr>
          <a:srgbClr val="000000"/>
        </a:buClr>
        <a:buSzPct val="100000"/>
        <a:buFont typeface="Times New Roman" charset="0"/>
        <a:defRPr sz="1361">
          <a:solidFill>
            <a:srgbClr val="000000"/>
          </a:solidFill>
          <a:latin typeface="+mn-lt"/>
          <a:ea typeface="+mn-ea"/>
          <a:cs typeface="+mn-cs"/>
        </a:defRPr>
      </a:lvl7pPr>
      <a:lvl8pPr marL="2332850" indent="-155523" algn="l" defTabSz="305647" rtl="0" eaLnBrk="1" fontAlgn="base" hangingPunct="1">
        <a:lnSpc>
          <a:spcPct val="93000"/>
        </a:lnSpc>
        <a:spcBef>
          <a:spcPct val="0"/>
        </a:spcBef>
        <a:spcAft>
          <a:spcPts val="196"/>
        </a:spcAft>
        <a:buClr>
          <a:srgbClr val="000000"/>
        </a:buClr>
        <a:buSzPct val="100000"/>
        <a:buFont typeface="Times New Roman" charset="0"/>
        <a:defRPr sz="1361">
          <a:solidFill>
            <a:srgbClr val="000000"/>
          </a:solidFill>
          <a:latin typeface="+mn-lt"/>
          <a:ea typeface="+mn-ea"/>
          <a:cs typeface="+mn-cs"/>
        </a:defRPr>
      </a:lvl8pPr>
      <a:lvl9pPr marL="2643896" indent="-155523" algn="l" defTabSz="305647" rtl="0" eaLnBrk="1" fontAlgn="base" hangingPunct="1">
        <a:lnSpc>
          <a:spcPct val="93000"/>
        </a:lnSpc>
        <a:spcBef>
          <a:spcPct val="0"/>
        </a:spcBef>
        <a:spcAft>
          <a:spcPts val="196"/>
        </a:spcAft>
        <a:buClr>
          <a:srgbClr val="000000"/>
        </a:buClr>
        <a:buSzPct val="100000"/>
        <a:buFont typeface="Times New Roman" charset="0"/>
        <a:defRPr sz="1361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11046" rtl="0" eaLnBrk="1" latinLnBrk="0" hangingPunct="1">
        <a:defRPr sz="1225" kern="1200">
          <a:solidFill>
            <a:schemeClr val="tx1"/>
          </a:solidFill>
          <a:latin typeface="+mn-lt"/>
          <a:ea typeface="+mn-ea"/>
          <a:cs typeface="+mn-cs"/>
        </a:defRPr>
      </a:lvl1pPr>
      <a:lvl2pPr marL="311046" algn="l" defTabSz="311046" rtl="0" eaLnBrk="1" latinLnBrk="0" hangingPunct="1">
        <a:defRPr sz="1225" kern="1200">
          <a:solidFill>
            <a:schemeClr val="tx1"/>
          </a:solidFill>
          <a:latin typeface="+mn-lt"/>
          <a:ea typeface="+mn-ea"/>
          <a:cs typeface="+mn-cs"/>
        </a:defRPr>
      </a:lvl2pPr>
      <a:lvl3pPr marL="622093" algn="l" defTabSz="311046" rtl="0" eaLnBrk="1" latinLnBrk="0" hangingPunct="1">
        <a:defRPr sz="1225" kern="1200">
          <a:solidFill>
            <a:schemeClr val="tx1"/>
          </a:solidFill>
          <a:latin typeface="+mn-lt"/>
          <a:ea typeface="+mn-ea"/>
          <a:cs typeface="+mn-cs"/>
        </a:defRPr>
      </a:lvl3pPr>
      <a:lvl4pPr marL="933140" algn="l" defTabSz="311046" rtl="0" eaLnBrk="1" latinLnBrk="0" hangingPunct="1">
        <a:defRPr sz="1225" kern="1200">
          <a:solidFill>
            <a:schemeClr val="tx1"/>
          </a:solidFill>
          <a:latin typeface="+mn-lt"/>
          <a:ea typeface="+mn-ea"/>
          <a:cs typeface="+mn-cs"/>
        </a:defRPr>
      </a:lvl4pPr>
      <a:lvl5pPr marL="1244186" algn="l" defTabSz="311046" rtl="0" eaLnBrk="1" latinLnBrk="0" hangingPunct="1">
        <a:defRPr sz="1225" kern="1200">
          <a:solidFill>
            <a:schemeClr val="tx1"/>
          </a:solidFill>
          <a:latin typeface="+mn-lt"/>
          <a:ea typeface="+mn-ea"/>
          <a:cs typeface="+mn-cs"/>
        </a:defRPr>
      </a:lvl5pPr>
      <a:lvl6pPr marL="1555233" algn="l" defTabSz="311046" rtl="0" eaLnBrk="1" latinLnBrk="0" hangingPunct="1">
        <a:defRPr sz="1225" kern="1200">
          <a:solidFill>
            <a:schemeClr val="tx1"/>
          </a:solidFill>
          <a:latin typeface="+mn-lt"/>
          <a:ea typeface="+mn-ea"/>
          <a:cs typeface="+mn-cs"/>
        </a:defRPr>
      </a:lvl6pPr>
      <a:lvl7pPr marL="1866280" algn="l" defTabSz="311046" rtl="0" eaLnBrk="1" latinLnBrk="0" hangingPunct="1">
        <a:defRPr sz="1225" kern="1200">
          <a:solidFill>
            <a:schemeClr val="tx1"/>
          </a:solidFill>
          <a:latin typeface="+mn-lt"/>
          <a:ea typeface="+mn-ea"/>
          <a:cs typeface="+mn-cs"/>
        </a:defRPr>
      </a:lvl7pPr>
      <a:lvl8pPr marL="2177327" algn="l" defTabSz="311046" rtl="0" eaLnBrk="1" latinLnBrk="0" hangingPunct="1">
        <a:defRPr sz="1225" kern="1200">
          <a:solidFill>
            <a:schemeClr val="tx1"/>
          </a:solidFill>
          <a:latin typeface="+mn-lt"/>
          <a:ea typeface="+mn-ea"/>
          <a:cs typeface="+mn-cs"/>
        </a:defRPr>
      </a:lvl8pPr>
      <a:lvl9pPr marL="2488373" algn="l" defTabSz="311046" rtl="0" eaLnBrk="1" latinLnBrk="0" hangingPunct="1">
        <a:defRPr sz="12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4513" y="171412"/>
            <a:ext cx="8099369" cy="849217"/>
          </a:xfrm>
        </p:spPr>
        <p:txBody>
          <a:bodyPr/>
          <a:lstStyle/>
          <a:p>
            <a:r>
              <a:rPr lang="en-GB" dirty="0" err="1" smtClean="0"/>
              <a:t>Elettra</a:t>
            </a:r>
            <a:r>
              <a:rPr lang="en-GB" dirty="0" smtClean="0"/>
              <a:t> </a:t>
            </a:r>
            <a:r>
              <a:rPr lang="en-GB" dirty="0" err="1" smtClean="0"/>
              <a:t>Sincrotrone</a:t>
            </a:r>
            <a:r>
              <a:rPr lang="en-GB" dirty="0" smtClean="0"/>
              <a:t> Trieste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7A3AC2A1-7DDF-442E-AAD5-E11D7CE15FCA}" type="slidenum">
              <a:rPr lang="en-GB" smtClean="0"/>
              <a:t>1</a:t>
            </a:fld>
            <a:endParaRPr lang="en-GB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940" y="1157225"/>
            <a:ext cx="8572558" cy="5519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8806542" y="1111515"/>
            <a:ext cx="3403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Science Beamlines at FERMI:</a:t>
            </a:r>
            <a:endParaRPr lang="it-IT" b="1" dirty="0"/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8498" y="1698561"/>
            <a:ext cx="3503502" cy="2647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TextBox 41"/>
          <p:cNvSpPr txBox="1"/>
          <p:nvPr/>
        </p:nvSpPr>
        <p:spPr>
          <a:xfrm>
            <a:off x="8806542" y="4430486"/>
            <a:ext cx="335861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Project started in 2004</a:t>
            </a:r>
          </a:p>
          <a:p>
            <a:r>
              <a:rPr lang="en-US" dirty="0" smtClean="0"/>
              <a:t>CDR (Intern. Collab.): +3 years</a:t>
            </a:r>
          </a:p>
          <a:p>
            <a:r>
              <a:rPr lang="en-US" dirty="0" smtClean="0"/>
              <a:t>Construction: +2 years</a:t>
            </a:r>
          </a:p>
          <a:p>
            <a:r>
              <a:rPr lang="en-US" dirty="0" smtClean="0"/>
              <a:t>Commissioning: +9 months</a:t>
            </a:r>
          </a:p>
          <a:p>
            <a:r>
              <a:rPr lang="en-US" dirty="0" smtClean="0"/>
              <a:t>First Users: +5 months (2010)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4238974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E-ST for WP6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7A3AC2A1-7DDF-442E-AAD5-E11D7CE15FCA}" type="slidenum">
              <a:rPr lang="en-GB" smtClean="0"/>
              <a:t>2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715413" y="1453598"/>
            <a:ext cx="11083652" cy="465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14000"/>
              </a:lnSpc>
              <a:buFont typeface="Wingdings" panose="05000000000000000000" pitchFamily="2" charset="2"/>
              <a:buChar char="§"/>
            </a:pPr>
            <a:r>
              <a:rPr lang="en-US" sz="2000" i="1" dirty="0" smtClean="0"/>
              <a:t>Institute’s expertise:</a:t>
            </a:r>
          </a:p>
          <a:p>
            <a:pPr marL="631825" indent="-273050">
              <a:lnSpc>
                <a:spcPct val="114000"/>
              </a:lnSpc>
              <a:buFontTx/>
              <a:buChar char="-"/>
            </a:pPr>
            <a:r>
              <a:rPr lang="en-US" sz="2000" dirty="0" smtClean="0"/>
              <a:t>Design, construction and management of </a:t>
            </a:r>
            <a:r>
              <a:rPr lang="en-US" sz="2000" dirty="0"/>
              <a:t>L</a:t>
            </a:r>
            <a:r>
              <a:rPr lang="en-US" sz="2000" dirty="0" smtClean="0"/>
              <a:t>ight Sources</a:t>
            </a:r>
          </a:p>
          <a:p>
            <a:pPr marL="1158875" lvl="1" indent="-34290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Synchrotron</a:t>
            </a:r>
            <a:r>
              <a:rPr lang="en-US" sz="2000" dirty="0" smtClean="0"/>
              <a:t>, Linac-FEL, Conventional Lasers, HHG</a:t>
            </a:r>
          </a:p>
          <a:p>
            <a:pPr>
              <a:lnSpc>
                <a:spcPct val="114000"/>
              </a:lnSpc>
            </a:pPr>
            <a:endParaRPr lang="en-US" sz="2000" dirty="0"/>
          </a:p>
          <a:p>
            <a:pPr marL="342900" indent="-342900">
              <a:lnSpc>
                <a:spcPct val="114000"/>
              </a:lnSpc>
              <a:buFont typeface="Wingdings" panose="05000000000000000000" pitchFamily="2" charset="2"/>
              <a:buChar char="§"/>
            </a:pPr>
            <a:r>
              <a:rPr lang="en-US" sz="2000" i="1" dirty="0" smtClean="0"/>
              <a:t>Areas </a:t>
            </a:r>
            <a:r>
              <a:rPr lang="en-US" sz="2000" i="1" dirty="0"/>
              <a:t>o</a:t>
            </a:r>
            <a:r>
              <a:rPr lang="en-US" sz="2000" i="1" dirty="0" smtClean="0"/>
              <a:t>f contribution to WP6:</a:t>
            </a:r>
          </a:p>
          <a:p>
            <a:pPr marL="631825" indent="-273050">
              <a:lnSpc>
                <a:spcPct val="114000"/>
              </a:lnSpc>
              <a:buFontTx/>
              <a:buChar char="-"/>
            </a:pPr>
            <a:r>
              <a:rPr lang="en-US" sz="2000" dirty="0" smtClean="0"/>
              <a:t>Definition of </a:t>
            </a:r>
            <a:r>
              <a:rPr lang="en-US" sz="2000" dirty="0" smtClean="0"/>
              <a:t>layout</a:t>
            </a:r>
          </a:p>
          <a:p>
            <a:pPr marL="1158875" lvl="1" indent="-34290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electron beam </a:t>
            </a:r>
            <a:r>
              <a:rPr lang="en-US" sz="2000" dirty="0" smtClean="0"/>
              <a:t>delivery </a:t>
            </a:r>
            <a:r>
              <a:rPr lang="en-US" sz="2000" dirty="0" smtClean="0"/>
              <a:t>system, </a:t>
            </a:r>
            <a:r>
              <a:rPr lang="en-US" sz="2000" dirty="0" err="1" smtClean="0"/>
              <a:t>undulator</a:t>
            </a:r>
            <a:r>
              <a:rPr lang="en-US" sz="2000" dirty="0" smtClean="0"/>
              <a:t> line, diagnostic lines, dumps…</a:t>
            </a:r>
          </a:p>
          <a:p>
            <a:pPr marL="1158875" lvl="1" indent="-34290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collective effects (analytical and numerical)</a:t>
            </a:r>
            <a:endParaRPr lang="en-US" sz="2000" dirty="0" smtClean="0"/>
          </a:p>
          <a:p>
            <a:pPr marL="631825" indent="-273050">
              <a:lnSpc>
                <a:spcPct val="114000"/>
              </a:lnSpc>
              <a:buFontTx/>
              <a:buChar char="-"/>
            </a:pPr>
            <a:r>
              <a:rPr lang="en-US" sz="2000" dirty="0" smtClean="0"/>
              <a:t>Contribution to S2E </a:t>
            </a:r>
            <a:r>
              <a:rPr lang="en-US" sz="2000" dirty="0" smtClean="0"/>
              <a:t>simulations</a:t>
            </a:r>
          </a:p>
          <a:p>
            <a:pPr>
              <a:lnSpc>
                <a:spcPct val="114000"/>
              </a:lnSpc>
            </a:pPr>
            <a:endParaRPr lang="en-US" sz="2000" dirty="0" smtClean="0"/>
          </a:p>
          <a:p>
            <a:pPr marL="342900" indent="-342900">
              <a:lnSpc>
                <a:spcPct val="114000"/>
              </a:lnSpc>
              <a:buFont typeface="Wingdings" panose="05000000000000000000" pitchFamily="2" charset="2"/>
              <a:buChar char="§"/>
            </a:pPr>
            <a:r>
              <a:rPr lang="en-US" sz="2000" i="1" dirty="0" smtClean="0"/>
              <a:t>Level of resources: </a:t>
            </a:r>
          </a:p>
          <a:p>
            <a:pPr marL="631825" indent="-273050">
              <a:lnSpc>
                <a:spcPct val="114000"/>
              </a:lnSpc>
              <a:buFontTx/>
              <a:buChar char="-"/>
            </a:pPr>
            <a:r>
              <a:rPr lang="en-US" sz="2000" dirty="0" smtClean="0"/>
              <a:t>S. Di Mitri, senior accelerator scientist</a:t>
            </a:r>
          </a:p>
          <a:p>
            <a:pPr marL="1158875" lvl="1" indent="-34290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US" sz="2000" dirty="0" smtClean="0"/>
              <a:t>Efforts to be shared over </a:t>
            </a:r>
            <a:r>
              <a:rPr lang="en-US" sz="2000" dirty="0" smtClean="0"/>
              <a:t>WP2, WP3 and </a:t>
            </a:r>
            <a:r>
              <a:rPr lang="en-US" sz="2000" dirty="0" smtClean="0"/>
              <a:t>WP6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60941090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lettra Sincrotrone Trieste_Template Slides 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c__inetpub_wwwroot_UserWeb_documentTemp_62540_GECI-TMP-24-rev00UK</Template>
  <TotalTime>17438</TotalTime>
  <Words>119</Words>
  <Application>Microsoft Office PowerPoint</Application>
  <PresentationFormat>Custom</PresentationFormat>
  <Paragraphs>23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Elettra Sincrotrone Trieste_Template Slides ENG</vt:lpstr>
      <vt:lpstr>Elettra Sincrotrone Trieste</vt:lpstr>
      <vt:lpstr>E-ST for WP6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Simone Di Mitri</dc:creator>
  <cp:lastModifiedBy>Simone Di Mitri</cp:lastModifiedBy>
  <cp:revision>1592</cp:revision>
  <cp:lastPrinted>2017-10-27T22:24:50Z</cp:lastPrinted>
  <dcterms:created xsi:type="dcterms:W3CDTF">2015-11-25T13:38:12Z</dcterms:created>
  <dcterms:modified xsi:type="dcterms:W3CDTF">2017-12-28T13:13:15Z</dcterms:modified>
</cp:coreProperties>
</file>