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6" r:id="rId1"/>
  </p:sldMasterIdLst>
  <p:sldIdLst>
    <p:sldId id="256" r:id="rId2"/>
    <p:sldId id="268" r:id="rId3"/>
    <p:sldId id="269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110" d="100"/>
          <a:sy n="110" d="100"/>
        </p:scale>
        <p:origin x="-78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rostokąt 14"/>
          <p:cNvSpPr>
            <a:spLocks noChangeArrowheads="1"/>
          </p:cNvSpPr>
          <p:nvPr/>
        </p:nvSpPr>
        <p:spPr bwMode="white">
          <a:xfrm>
            <a:off x="0" y="670560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Prostokąt 18"/>
          <p:cNvSpPr>
            <a:spLocks noChangeArrowheads="1"/>
          </p:cNvSpPr>
          <p:nvPr/>
        </p:nvSpPr>
        <p:spPr bwMode="white">
          <a:xfrm>
            <a:off x="11988800" y="3048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Prostokąt 17"/>
          <p:cNvSpPr>
            <a:spLocks noChangeArrowheads="1"/>
          </p:cNvSpPr>
          <p:nvPr/>
        </p:nvSpPr>
        <p:spPr bwMode="white">
          <a:xfrm>
            <a:off x="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Prostokąt 15"/>
          <p:cNvSpPr>
            <a:spLocks noChangeArrowheads="1"/>
          </p:cNvSpPr>
          <p:nvPr/>
        </p:nvSpPr>
        <p:spPr bwMode="white">
          <a:xfrm>
            <a:off x="0" y="0"/>
            <a:ext cx="12192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Prostokąt 11"/>
          <p:cNvSpPr>
            <a:spLocks noChangeArrowheads="1"/>
          </p:cNvSpPr>
          <p:nvPr/>
        </p:nvSpPr>
        <p:spPr bwMode="auto">
          <a:xfrm>
            <a:off x="195072" y="6391657"/>
            <a:ext cx="11777472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Podtytuł 8"/>
          <p:cNvSpPr>
            <a:spLocks noGrp="1"/>
          </p:cNvSpPr>
          <p:nvPr>
            <p:ph type="subTitle" idx="1"/>
          </p:nvPr>
        </p:nvSpPr>
        <p:spPr>
          <a:xfrm>
            <a:off x="1828800" y="2819400"/>
            <a:ext cx="85344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l-PL" smtClean="0"/>
              <a:t>Kliknij, aby edytować styl wzorca podtytułu</a:t>
            </a:r>
            <a:endParaRPr kumimoji="0" lang="en-US"/>
          </a:p>
        </p:txBody>
      </p:sp>
      <p:sp>
        <p:nvSpPr>
          <p:cNvPr id="28" name="Symbol zastępczy daty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98B74-1D55-4D02-9607-47FE1A5EF6BF}" type="datetimeFigureOut">
              <a:rPr lang="pl-PL" smtClean="0"/>
              <a:pPr/>
              <a:t>2018-11-27</a:t>
            </a:fld>
            <a:endParaRPr lang="pl-PL"/>
          </a:p>
        </p:txBody>
      </p:sp>
      <p:sp>
        <p:nvSpPr>
          <p:cNvPr id="17" name="Symbol zastępczy stopki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Łącznik prosty 6"/>
          <p:cNvSpPr>
            <a:spLocks noChangeShapeType="1"/>
          </p:cNvSpPr>
          <p:nvPr/>
        </p:nvSpPr>
        <p:spPr bwMode="auto">
          <a:xfrm>
            <a:off x="207264" y="2420112"/>
            <a:ext cx="11777472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Prostokąt 9"/>
          <p:cNvSpPr>
            <a:spLocks noChangeArrowheads="1"/>
          </p:cNvSpPr>
          <p:nvPr/>
        </p:nvSpPr>
        <p:spPr bwMode="auto">
          <a:xfrm>
            <a:off x="203200" y="152400"/>
            <a:ext cx="11777472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Elipsa 12"/>
          <p:cNvSpPr/>
          <p:nvPr/>
        </p:nvSpPr>
        <p:spPr>
          <a:xfrm>
            <a:off x="5689600" y="2115312"/>
            <a:ext cx="8128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Elipsa 13"/>
          <p:cNvSpPr/>
          <p:nvPr/>
        </p:nvSpPr>
        <p:spPr>
          <a:xfrm>
            <a:off x="5815584" y="2209800"/>
            <a:ext cx="560832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ymbol zastępczy numeru slajdu 28"/>
          <p:cNvSpPr>
            <a:spLocks noGrp="1"/>
          </p:cNvSpPr>
          <p:nvPr>
            <p:ph type="sldNum" sz="quarter" idx="12"/>
          </p:nvPr>
        </p:nvSpPr>
        <p:spPr>
          <a:xfrm>
            <a:off x="5791200" y="2199451"/>
            <a:ext cx="6096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56ECCE0-9442-4D17-AA07-94BB211572A7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8" name="Tytuł 7"/>
          <p:cNvSpPr>
            <a:spLocks noGrp="1"/>
          </p:cNvSpPr>
          <p:nvPr>
            <p:ph type="ctrTitle"/>
          </p:nvPr>
        </p:nvSpPr>
        <p:spPr>
          <a:xfrm>
            <a:off x="914400" y="381000"/>
            <a:ext cx="103632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98B74-1D55-4D02-9607-47FE1A5EF6BF}" type="datetimeFigureOut">
              <a:rPr lang="pl-PL" smtClean="0"/>
              <a:pPr/>
              <a:t>2018-11-27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ECCE0-9442-4D17-AA07-94BB211572A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ytuł pionowy i teks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ostokąt 6"/>
          <p:cNvSpPr>
            <a:spLocks noChangeArrowheads="1"/>
          </p:cNvSpPr>
          <p:nvPr/>
        </p:nvSpPr>
        <p:spPr bwMode="white">
          <a:xfrm>
            <a:off x="0" y="670560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Prostokąt 7"/>
          <p:cNvSpPr>
            <a:spLocks noChangeArrowheads="1"/>
          </p:cNvSpPr>
          <p:nvPr/>
        </p:nvSpPr>
        <p:spPr bwMode="white">
          <a:xfrm>
            <a:off x="9347200" y="0"/>
            <a:ext cx="28448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Prostokąt 8"/>
          <p:cNvSpPr>
            <a:spLocks noChangeArrowheads="1"/>
          </p:cNvSpPr>
          <p:nvPr/>
        </p:nvSpPr>
        <p:spPr bwMode="white">
          <a:xfrm>
            <a:off x="0" y="0"/>
            <a:ext cx="12192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Prostokąt 9"/>
          <p:cNvSpPr>
            <a:spLocks noChangeArrowheads="1"/>
          </p:cNvSpPr>
          <p:nvPr/>
        </p:nvSpPr>
        <p:spPr bwMode="white">
          <a:xfrm>
            <a:off x="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Prostokąt 10"/>
          <p:cNvSpPr>
            <a:spLocks noChangeArrowheads="1"/>
          </p:cNvSpPr>
          <p:nvPr/>
        </p:nvSpPr>
        <p:spPr bwMode="auto">
          <a:xfrm>
            <a:off x="195072" y="6391657"/>
            <a:ext cx="11777472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Prostokąt 11"/>
          <p:cNvSpPr>
            <a:spLocks noChangeArrowheads="1"/>
          </p:cNvSpPr>
          <p:nvPr/>
        </p:nvSpPr>
        <p:spPr bwMode="auto">
          <a:xfrm>
            <a:off x="203200" y="155448"/>
            <a:ext cx="11777472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Łącznik prosty 12"/>
          <p:cNvSpPr>
            <a:spLocks noChangeShapeType="1"/>
          </p:cNvSpPr>
          <p:nvPr/>
        </p:nvSpPr>
        <p:spPr bwMode="auto">
          <a:xfrm rot="5400000">
            <a:off x="6403340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Elipsa 13"/>
          <p:cNvSpPr/>
          <p:nvPr/>
        </p:nvSpPr>
        <p:spPr>
          <a:xfrm>
            <a:off x="9119616" y="2925763"/>
            <a:ext cx="8128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ipsa 14"/>
          <p:cNvSpPr/>
          <p:nvPr/>
        </p:nvSpPr>
        <p:spPr>
          <a:xfrm>
            <a:off x="9245600" y="3020251"/>
            <a:ext cx="560832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9221216" y="3009902"/>
            <a:ext cx="609600" cy="441325"/>
          </a:xfrm>
        </p:spPr>
        <p:txBody>
          <a:bodyPr/>
          <a:lstStyle/>
          <a:p>
            <a:fld id="{356ECCE0-9442-4D17-AA07-94BB211572A7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06400" y="304800"/>
            <a:ext cx="8737600" cy="5821366"/>
          </a:xfrm>
        </p:spPr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98B74-1D55-4D02-9607-47FE1A5EF6BF}" type="datetimeFigureOut">
              <a:rPr lang="pl-PL" smtClean="0"/>
              <a:pPr/>
              <a:t>2018-11-27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9855200" y="304802"/>
            <a:ext cx="1930400" cy="5851525"/>
          </a:xfrm>
        </p:spPr>
        <p:txBody>
          <a:bodyPr vert="eaVert"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98B74-1D55-4D02-9607-47FE1A5EF6BF}" type="datetimeFigureOut">
              <a:rPr lang="pl-PL" smtClean="0"/>
              <a:pPr/>
              <a:t>2018-11-27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5815584" y="1026373"/>
            <a:ext cx="609600" cy="441325"/>
          </a:xfrm>
        </p:spPr>
        <p:txBody>
          <a:bodyPr/>
          <a:lstStyle/>
          <a:p>
            <a:fld id="{356ECCE0-9442-4D17-AA07-94BB211572A7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8" name="Symbol zastępczy zawartości 7"/>
          <p:cNvSpPr>
            <a:spLocks noGrp="1"/>
          </p:cNvSpPr>
          <p:nvPr>
            <p:ph sz="quarter" idx="1"/>
          </p:nvPr>
        </p:nvSpPr>
        <p:spPr>
          <a:xfrm>
            <a:off x="402336" y="1527048"/>
            <a:ext cx="11338560" cy="45720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rostokąt 16"/>
          <p:cNvSpPr>
            <a:spLocks noChangeArrowheads="1"/>
          </p:cNvSpPr>
          <p:nvPr/>
        </p:nvSpPr>
        <p:spPr bwMode="white">
          <a:xfrm>
            <a:off x="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Prostokąt 14"/>
          <p:cNvSpPr>
            <a:spLocks noChangeArrowheads="1"/>
          </p:cNvSpPr>
          <p:nvPr/>
        </p:nvSpPr>
        <p:spPr bwMode="white">
          <a:xfrm>
            <a:off x="0" y="670560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Prostokąt 15"/>
          <p:cNvSpPr>
            <a:spLocks noChangeArrowheads="1"/>
          </p:cNvSpPr>
          <p:nvPr/>
        </p:nvSpPr>
        <p:spPr bwMode="white">
          <a:xfrm>
            <a:off x="0" y="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Prostokąt 17"/>
          <p:cNvSpPr>
            <a:spLocks noChangeArrowheads="1"/>
          </p:cNvSpPr>
          <p:nvPr/>
        </p:nvSpPr>
        <p:spPr bwMode="white">
          <a:xfrm>
            <a:off x="11988800" y="1905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Prostokąt 18"/>
          <p:cNvSpPr>
            <a:spLocks noChangeArrowheads="1"/>
          </p:cNvSpPr>
          <p:nvPr/>
        </p:nvSpPr>
        <p:spPr bwMode="white">
          <a:xfrm>
            <a:off x="203200" y="2286000"/>
            <a:ext cx="11777472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Prostokąt 11"/>
          <p:cNvSpPr>
            <a:spLocks noChangeArrowheads="1"/>
          </p:cNvSpPr>
          <p:nvPr/>
        </p:nvSpPr>
        <p:spPr bwMode="auto">
          <a:xfrm>
            <a:off x="207264" y="142352"/>
            <a:ext cx="11777472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1824568" y="2743200"/>
            <a:ext cx="8640232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13" name="Prostokąt 12"/>
          <p:cNvSpPr>
            <a:spLocks noChangeArrowheads="1"/>
          </p:cNvSpPr>
          <p:nvPr/>
        </p:nvSpPr>
        <p:spPr bwMode="auto">
          <a:xfrm>
            <a:off x="195072" y="6391657"/>
            <a:ext cx="11777472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Prostokąt 13"/>
          <p:cNvSpPr>
            <a:spLocks noChangeArrowheads="1"/>
          </p:cNvSpPr>
          <p:nvPr/>
        </p:nvSpPr>
        <p:spPr bwMode="auto">
          <a:xfrm>
            <a:off x="203200" y="152400"/>
            <a:ext cx="11777472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98B74-1D55-4D02-9607-47FE1A5EF6BF}" type="datetimeFigureOut">
              <a:rPr lang="pl-PL" smtClean="0"/>
              <a:pPr/>
              <a:t>2018-11-27</a:t>
            </a:fld>
            <a:endParaRPr lang="pl-PL"/>
          </a:p>
        </p:txBody>
      </p:sp>
      <p:sp>
        <p:nvSpPr>
          <p:cNvPr id="8" name="Łącznik prosty 7"/>
          <p:cNvSpPr>
            <a:spLocks noChangeShapeType="1"/>
          </p:cNvSpPr>
          <p:nvPr/>
        </p:nvSpPr>
        <p:spPr bwMode="auto">
          <a:xfrm>
            <a:off x="203200" y="2438400"/>
            <a:ext cx="11777472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Elipsa 9"/>
          <p:cNvSpPr/>
          <p:nvPr/>
        </p:nvSpPr>
        <p:spPr>
          <a:xfrm>
            <a:off x="5689600" y="2115312"/>
            <a:ext cx="8128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ipsa 10"/>
          <p:cNvSpPr/>
          <p:nvPr/>
        </p:nvSpPr>
        <p:spPr>
          <a:xfrm>
            <a:off x="5815584" y="2209800"/>
            <a:ext cx="560832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5791200" y="2199451"/>
            <a:ext cx="6096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56ECCE0-9442-4D17-AA07-94BB211572A7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963084" y="533400"/>
            <a:ext cx="103632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02336" y="228600"/>
            <a:ext cx="11379200" cy="758952"/>
          </a:xfrm>
        </p:spPr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7721600" y="6409944"/>
            <a:ext cx="4059936" cy="365760"/>
          </a:xfrm>
        </p:spPr>
        <p:txBody>
          <a:bodyPr/>
          <a:lstStyle/>
          <a:p>
            <a:fld id="{BD598B74-1D55-4D02-9607-47FE1A5EF6BF}" type="datetimeFigureOut">
              <a:rPr lang="pl-PL" smtClean="0"/>
              <a:pPr/>
              <a:t>2018-11-27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ECCE0-9442-4D17-AA07-94BB211572A7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8" name="Łącznik prosty 7"/>
          <p:cNvSpPr>
            <a:spLocks noChangeShapeType="1"/>
          </p:cNvSpPr>
          <p:nvPr/>
        </p:nvSpPr>
        <p:spPr bwMode="auto">
          <a:xfrm flipV="1">
            <a:off x="6084107" y="1575653"/>
            <a:ext cx="11895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Symbol zastępczy zawartości 9"/>
          <p:cNvSpPr>
            <a:spLocks noGrp="1"/>
          </p:cNvSpPr>
          <p:nvPr>
            <p:ph sz="half" idx="1"/>
          </p:nvPr>
        </p:nvSpPr>
        <p:spPr>
          <a:xfrm>
            <a:off x="402336" y="1371600"/>
            <a:ext cx="53848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2" name="Symbol zastępczy zawartości 11"/>
          <p:cNvSpPr>
            <a:spLocks noGrp="1"/>
          </p:cNvSpPr>
          <p:nvPr>
            <p:ph sz="half" idx="2"/>
          </p:nvPr>
        </p:nvSpPr>
        <p:spPr>
          <a:xfrm>
            <a:off x="6400800" y="1371600"/>
            <a:ext cx="53848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ównani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Łącznik prosty 9"/>
          <p:cNvSpPr>
            <a:spLocks noChangeShapeType="1"/>
          </p:cNvSpPr>
          <p:nvPr/>
        </p:nvSpPr>
        <p:spPr bwMode="auto">
          <a:xfrm flipV="1">
            <a:off x="6096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Prostokąt 19"/>
          <p:cNvSpPr>
            <a:spLocks noChangeArrowheads="1"/>
          </p:cNvSpPr>
          <p:nvPr/>
        </p:nvSpPr>
        <p:spPr bwMode="white">
          <a:xfrm>
            <a:off x="0" y="0"/>
            <a:ext cx="12192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Prostokąt 18"/>
          <p:cNvSpPr>
            <a:spLocks noChangeArrowheads="1"/>
          </p:cNvSpPr>
          <p:nvPr/>
        </p:nvSpPr>
        <p:spPr bwMode="white">
          <a:xfrm>
            <a:off x="0" y="670560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Prostokąt 20"/>
          <p:cNvSpPr>
            <a:spLocks noChangeArrowheads="1"/>
          </p:cNvSpPr>
          <p:nvPr/>
        </p:nvSpPr>
        <p:spPr bwMode="white">
          <a:xfrm>
            <a:off x="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Prostokąt 21"/>
          <p:cNvSpPr>
            <a:spLocks noChangeArrowheads="1"/>
          </p:cNvSpPr>
          <p:nvPr/>
        </p:nvSpPr>
        <p:spPr bwMode="white">
          <a:xfrm>
            <a:off x="1198880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Prostokąt 10"/>
          <p:cNvSpPr/>
          <p:nvPr/>
        </p:nvSpPr>
        <p:spPr>
          <a:xfrm>
            <a:off x="203200" y="1371600"/>
            <a:ext cx="11777472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Prostokąt 12"/>
          <p:cNvSpPr>
            <a:spLocks noChangeArrowheads="1"/>
          </p:cNvSpPr>
          <p:nvPr/>
        </p:nvSpPr>
        <p:spPr bwMode="auto">
          <a:xfrm>
            <a:off x="194564" y="6391656"/>
            <a:ext cx="11777472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02336" y="1524000"/>
            <a:ext cx="5386917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3"/>
          </p:nvPr>
        </p:nvSpPr>
        <p:spPr>
          <a:xfrm>
            <a:off x="6388441" y="1524000"/>
            <a:ext cx="5389033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98B74-1D55-4D02-9607-47FE1A5EF6BF}" type="datetimeFigureOut">
              <a:rPr lang="pl-PL" smtClean="0"/>
              <a:pPr/>
              <a:t>2018-11-27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>
          <a:xfrm>
            <a:off x="406400" y="6409944"/>
            <a:ext cx="4775200" cy="365760"/>
          </a:xfrm>
        </p:spPr>
        <p:txBody>
          <a:bodyPr/>
          <a:lstStyle/>
          <a:p>
            <a:endParaRPr lang="pl-PL"/>
          </a:p>
        </p:txBody>
      </p:sp>
      <p:sp>
        <p:nvSpPr>
          <p:cNvPr id="15" name="Łącznik prosty 14"/>
          <p:cNvSpPr>
            <a:spLocks noChangeShapeType="1"/>
          </p:cNvSpPr>
          <p:nvPr/>
        </p:nvSpPr>
        <p:spPr bwMode="auto">
          <a:xfrm>
            <a:off x="203200" y="1280160"/>
            <a:ext cx="11777472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Prostokąt 17"/>
          <p:cNvSpPr>
            <a:spLocks noChangeArrowheads="1"/>
          </p:cNvSpPr>
          <p:nvPr/>
        </p:nvSpPr>
        <p:spPr bwMode="auto">
          <a:xfrm>
            <a:off x="203200" y="155448"/>
            <a:ext cx="11777472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Symbol zastępczy zawartości 23"/>
          <p:cNvSpPr>
            <a:spLocks noGrp="1"/>
          </p:cNvSpPr>
          <p:nvPr>
            <p:ph sz="quarter" idx="2"/>
          </p:nvPr>
        </p:nvSpPr>
        <p:spPr>
          <a:xfrm>
            <a:off x="402336" y="2471383"/>
            <a:ext cx="5388864" cy="3818404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26" name="Symbol zastępczy zawartości 25"/>
          <p:cNvSpPr>
            <a:spLocks noGrp="1"/>
          </p:cNvSpPr>
          <p:nvPr>
            <p:ph sz="quarter" idx="4"/>
          </p:nvPr>
        </p:nvSpPr>
        <p:spPr>
          <a:xfrm>
            <a:off x="6400800" y="2471383"/>
            <a:ext cx="5384800" cy="3822192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25" name="Elipsa 24"/>
          <p:cNvSpPr/>
          <p:nvPr/>
        </p:nvSpPr>
        <p:spPr>
          <a:xfrm>
            <a:off x="5689600" y="956036"/>
            <a:ext cx="8128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Elipsa 26"/>
          <p:cNvSpPr/>
          <p:nvPr/>
        </p:nvSpPr>
        <p:spPr>
          <a:xfrm>
            <a:off x="5815584" y="1050524"/>
            <a:ext cx="560832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>
          <a:xfrm>
            <a:off x="5791200" y="1042417"/>
            <a:ext cx="609600" cy="441325"/>
          </a:xfrm>
        </p:spPr>
        <p:txBody>
          <a:bodyPr/>
          <a:lstStyle>
            <a:lvl1pPr algn="ctr">
              <a:defRPr/>
            </a:lvl1pPr>
          </a:lstStyle>
          <a:p>
            <a:fld id="{356ECCE0-9442-4D17-AA07-94BB211572A7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23" name="Tytuł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98B74-1D55-4D02-9607-47FE1A5EF6BF}" type="datetimeFigureOut">
              <a:rPr lang="pl-PL" smtClean="0"/>
              <a:pPr/>
              <a:t>2018-11-27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>
          <a:xfrm>
            <a:off x="5791200" y="1036021"/>
            <a:ext cx="609600" cy="441325"/>
          </a:xfrm>
        </p:spPr>
        <p:txBody>
          <a:bodyPr/>
          <a:lstStyle/>
          <a:p>
            <a:fld id="{356ECCE0-9442-4D17-AA07-94BB211572A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ostokąt 6"/>
          <p:cNvSpPr>
            <a:spLocks noChangeArrowheads="1"/>
          </p:cNvSpPr>
          <p:nvPr/>
        </p:nvSpPr>
        <p:spPr bwMode="white">
          <a:xfrm>
            <a:off x="0" y="670560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Prostokąt 7"/>
          <p:cNvSpPr>
            <a:spLocks noChangeArrowheads="1"/>
          </p:cNvSpPr>
          <p:nvPr/>
        </p:nvSpPr>
        <p:spPr bwMode="white">
          <a:xfrm>
            <a:off x="0" y="0"/>
            <a:ext cx="12192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Prostokąt 9"/>
          <p:cNvSpPr>
            <a:spLocks noChangeArrowheads="1"/>
          </p:cNvSpPr>
          <p:nvPr/>
        </p:nvSpPr>
        <p:spPr bwMode="white">
          <a:xfrm>
            <a:off x="1198880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Prostokąt 8"/>
          <p:cNvSpPr>
            <a:spLocks noChangeArrowheads="1"/>
          </p:cNvSpPr>
          <p:nvPr/>
        </p:nvSpPr>
        <p:spPr bwMode="white">
          <a:xfrm>
            <a:off x="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Prostokąt 4"/>
          <p:cNvSpPr>
            <a:spLocks noChangeArrowheads="1"/>
          </p:cNvSpPr>
          <p:nvPr/>
        </p:nvSpPr>
        <p:spPr bwMode="auto">
          <a:xfrm>
            <a:off x="195072" y="6391657"/>
            <a:ext cx="11777472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Prostokąt 5"/>
          <p:cNvSpPr>
            <a:spLocks noChangeArrowheads="1"/>
          </p:cNvSpPr>
          <p:nvPr/>
        </p:nvSpPr>
        <p:spPr bwMode="auto">
          <a:xfrm>
            <a:off x="203200" y="158496"/>
            <a:ext cx="11777472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98B74-1D55-4D02-9607-47FE1A5EF6BF}" type="datetimeFigureOut">
              <a:rPr lang="pl-PL" smtClean="0"/>
              <a:pPr/>
              <a:t>2018-11-27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>
          <a:xfrm>
            <a:off x="5689600" y="6324600"/>
            <a:ext cx="8128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56ECCE0-9442-4D17-AA07-94BB211572A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rostokąt 18"/>
          <p:cNvSpPr>
            <a:spLocks noChangeArrowheads="1"/>
          </p:cNvSpPr>
          <p:nvPr/>
        </p:nvSpPr>
        <p:spPr bwMode="auto">
          <a:xfrm>
            <a:off x="203200" y="152400"/>
            <a:ext cx="11777472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Prostokąt 14"/>
          <p:cNvSpPr>
            <a:spLocks noChangeArrowheads="1"/>
          </p:cNvSpPr>
          <p:nvPr/>
        </p:nvSpPr>
        <p:spPr bwMode="white">
          <a:xfrm>
            <a:off x="0" y="670560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Prostokąt 17"/>
          <p:cNvSpPr>
            <a:spLocks noChangeArrowheads="1"/>
          </p:cNvSpPr>
          <p:nvPr/>
        </p:nvSpPr>
        <p:spPr bwMode="white">
          <a:xfrm>
            <a:off x="1198880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Prostokąt 15"/>
          <p:cNvSpPr>
            <a:spLocks noChangeArrowheads="1"/>
          </p:cNvSpPr>
          <p:nvPr/>
        </p:nvSpPr>
        <p:spPr bwMode="white">
          <a:xfrm>
            <a:off x="0" y="0"/>
            <a:ext cx="12192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Prostokąt 16"/>
          <p:cNvSpPr>
            <a:spLocks noChangeArrowheads="1"/>
          </p:cNvSpPr>
          <p:nvPr/>
        </p:nvSpPr>
        <p:spPr bwMode="white">
          <a:xfrm>
            <a:off x="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Prostokąt 12"/>
          <p:cNvSpPr/>
          <p:nvPr/>
        </p:nvSpPr>
        <p:spPr>
          <a:xfrm>
            <a:off x="203200" y="609600"/>
            <a:ext cx="36576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08000" y="914400"/>
            <a:ext cx="31496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508000" y="1981201"/>
            <a:ext cx="31496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8" name="Prostokąt 7"/>
          <p:cNvSpPr>
            <a:spLocks noChangeArrowheads="1"/>
          </p:cNvSpPr>
          <p:nvPr/>
        </p:nvSpPr>
        <p:spPr bwMode="auto">
          <a:xfrm>
            <a:off x="203200" y="152400"/>
            <a:ext cx="11777472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Łącznik prosty 8"/>
          <p:cNvSpPr>
            <a:spLocks noChangeShapeType="1"/>
          </p:cNvSpPr>
          <p:nvPr/>
        </p:nvSpPr>
        <p:spPr bwMode="auto">
          <a:xfrm>
            <a:off x="203200" y="533400"/>
            <a:ext cx="11777472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Symbol zastępczy zawartości 19"/>
          <p:cNvSpPr>
            <a:spLocks noGrp="1"/>
          </p:cNvSpPr>
          <p:nvPr>
            <p:ph sz="quarter" idx="1"/>
          </p:nvPr>
        </p:nvSpPr>
        <p:spPr>
          <a:xfrm>
            <a:off x="4165600" y="685800"/>
            <a:ext cx="7518400" cy="54102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0" name="Elipsa 9"/>
          <p:cNvSpPr/>
          <p:nvPr/>
        </p:nvSpPr>
        <p:spPr>
          <a:xfrm>
            <a:off x="1727200" y="228600"/>
            <a:ext cx="8128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ipsa 10"/>
          <p:cNvSpPr/>
          <p:nvPr/>
        </p:nvSpPr>
        <p:spPr>
          <a:xfrm>
            <a:off x="1853184" y="323088"/>
            <a:ext cx="560832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>
          <a:xfrm>
            <a:off x="1828800" y="312739"/>
            <a:ext cx="6096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56ECCE0-9442-4D17-AA07-94BB211572A7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21" name="Prostokąt 20"/>
          <p:cNvSpPr>
            <a:spLocks noChangeArrowheads="1"/>
          </p:cNvSpPr>
          <p:nvPr/>
        </p:nvSpPr>
        <p:spPr bwMode="auto">
          <a:xfrm>
            <a:off x="199136" y="6388386"/>
            <a:ext cx="11777472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98B74-1D55-4D02-9607-47FE1A5EF6BF}" type="datetimeFigureOut">
              <a:rPr lang="pl-PL" smtClean="0"/>
              <a:pPr/>
              <a:t>2018-11-27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>
          <a:xfrm>
            <a:off x="402336" y="6410848"/>
            <a:ext cx="4511040" cy="365760"/>
          </a:xfrm>
        </p:spPr>
        <p:txBody>
          <a:bodyPr/>
          <a:lstStyle/>
          <a:p>
            <a:endParaRPr lang="pl-P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Łącznik prosty 20"/>
          <p:cNvSpPr>
            <a:spLocks noChangeShapeType="1"/>
          </p:cNvSpPr>
          <p:nvPr/>
        </p:nvSpPr>
        <p:spPr bwMode="auto">
          <a:xfrm>
            <a:off x="203200" y="533400"/>
            <a:ext cx="11777472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Prostokąt 18"/>
          <p:cNvSpPr>
            <a:spLocks noChangeArrowheads="1"/>
          </p:cNvSpPr>
          <p:nvPr/>
        </p:nvSpPr>
        <p:spPr bwMode="white">
          <a:xfrm>
            <a:off x="0" y="670560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Prostokąt 15"/>
          <p:cNvSpPr>
            <a:spLocks noChangeArrowheads="1"/>
          </p:cNvSpPr>
          <p:nvPr/>
        </p:nvSpPr>
        <p:spPr bwMode="white">
          <a:xfrm>
            <a:off x="1198880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Prostokąt 16"/>
          <p:cNvSpPr>
            <a:spLocks noChangeArrowheads="1"/>
          </p:cNvSpPr>
          <p:nvPr/>
        </p:nvSpPr>
        <p:spPr bwMode="white">
          <a:xfrm>
            <a:off x="0" y="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Prostokąt 17"/>
          <p:cNvSpPr>
            <a:spLocks noChangeArrowheads="1"/>
          </p:cNvSpPr>
          <p:nvPr/>
        </p:nvSpPr>
        <p:spPr bwMode="white">
          <a:xfrm>
            <a:off x="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Prostokąt 19"/>
          <p:cNvSpPr>
            <a:spLocks noChangeArrowheads="1"/>
          </p:cNvSpPr>
          <p:nvPr/>
        </p:nvSpPr>
        <p:spPr bwMode="auto">
          <a:xfrm>
            <a:off x="203200" y="152400"/>
            <a:ext cx="11777472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Prostokąt 7"/>
          <p:cNvSpPr/>
          <p:nvPr/>
        </p:nvSpPr>
        <p:spPr>
          <a:xfrm>
            <a:off x="203200" y="609600"/>
            <a:ext cx="36576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Prostokąt 14"/>
          <p:cNvSpPr>
            <a:spLocks noChangeArrowheads="1"/>
          </p:cNvSpPr>
          <p:nvPr/>
        </p:nvSpPr>
        <p:spPr bwMode="auto">
          <a:xfrm>
            <a:off x="203200" y="155448"/>
            <a:ext cx="11777472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Elipsa 11"/>
          <p:cNvSpPr/>
          <p:nvPr/>
        </p:nvSpPr>
        <p:spPr>
          <a:xfrm>
            <a:off x="1727200" y="228600"/>
            <a:ext cx="8128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Elipsa 12"/>
          <p:cNvSpPr/>
          <p:nvPr/>
        </p:nvSpPr>
        <p:spPr>
          <a:xfrm>
            <a:off x="1853184" y="323088"/>
            <a:ext cx="560832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>
          <a:xfrm>
            <a:off x="1828800" y="312739"/>
            <a:ext cx="609600" cy="441325"/>
          </a:xfrm>
        </p:spPr>
        <p:txBody>
          <a:bodyPr/>
          <a:lstStyle/>
          <a:p>
            <a:fld id="{356ECCE0-9442-4D17-AA07-94BB211572A7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000500" y="5029200"/>
            <a:ext cx="78232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4000500" y="609600"/>
            <a:ext cx="78232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l-PL" smtClean="0"/>
              <a:t>Kliknij ikonę, aby dodać obraz</a:t>
            </a:r>
            <a:endParaRPr kumimoji="0" lang="en-US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508000" y="990600"/>
            <a:ext cx="32512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22" name="Prostokąt 21"/>
          <p:cNvSpPr>
            <a:spLocks noChangeArrowheads="1"/>
          </p:cNvSpPr>
          <p:nvPr/>
        </p:nvSpPr>
        <p:spPr bwMode="auto">
          <a:xfrm>
            <a:off x="199136" y="6388386"/>
            <a:ext cx="11777472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7717536" y="6404984"/>
            <a:ext cx="4059936" cy="365760"/>
          </a:xfrm>
        </p:spPr>
        <p:txBody>
          <a:bodyPr/>
          <a:lstStyle/>
          <a:p>
            <a:fld id="{BD598B74-1D55-4D02-9607-47FE1A5EF6BF}" type="datetimeFigureOut">
              <a:rPr lang="pl-PL" smtClean="0"/>
              <a:pPr/>
              <a:t>2018-11-27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>
          <a:xfrm>
            <a:off x="402336" y="6410848"/>
            <a:ext cx="4779264" cy="365760"/>
          </a:xfrm>
        </p:spPr>
        <p:txBody>
          <a:bodyPr/>
          <a:lstStyle/>
          <a:p>
            <a:endParaRPr lang="pl-PL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rostokąt 16"/>
          <p:cNvSpPr>
            <a:spLocks noChangeArrowheads="1"/>
          </p:cNvSpPr>
          <p:nvPr/>
        </p:nvSpPr>
        <p:spPr bwMode="white">
          <a:xfrm>
            <a:off x="0" y="6705600"/>
            <a:ext cx="12192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Prostokąt 15"/>
          <p:cNvSpPr>
            <a:spLocks noChangeArrowheads="1"/>
          </p:cNvSpPr>
          <p:nvPr/>
        </p:nvSpPr>
        <p:spPr bwMode="white">
          <a:xfrm>
            <a:off x="0" y="1"/>
            <a:ext cx="12192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Prostokąt 17"/>
          <p:cNvSpPr>
            <a:spLocks noChangeArrowheads="1"/>
          </p:cNvSpPr>
          <p:nvPr/>
        </p:nvSpPr>
        <p:spPr bwMode="white">
          <a:xfrm>
            <a:off x="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Prostokąt 18"/>
          <p:cNvSpPr>
            <a:spLocks noChangeArrowheads="1"/>
          </p:cNvSpPr>
          <p:nvPr/>
        </p:nvSpPr>
        <p:spPr bwMode="white">
          <a:xfrm>
            <a:off x="11988800" y="0"/>
            <a:ext cx="2032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Prostokąt 8"/>
          <p:cNvSpPr>
            <a:spLocks noChangeArrowheads="1"/>
          </p:cNvSpPr>
          <p:nvPr/>
        </p:nvSpPr>
        <p:spPr bwMode="auto">
          <a:xfrm>
            <a:off x="199136" y="6388386"/>
            <a:ext cx="11777472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Symbol zastępczy daty 13"/>
          <p:cNvSpPr>
            <a:spLocks noGrp="1"/>
          </p:cNvSpPr>
          <p:nvPr>
            <p:ph type="dt" sz="half" idx="2"/>
          </p:nvPr>
        </p:nvSpPr>
        <p:spPr>
          <a:xfrm>
            <a:off x="7721600" y="6404984"/>
            <a:ext cx="4059936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BD598B74-1D55-4D02-9607-47FE1A5EF6BF}" type="datetimeFigureOut">
              <a:rPr lang="pl-PL" smtClean="0"/>
              <a:pPr/>
              <a:t>2018-11-27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3"/>
          </p:nvPr>
        </p:nvSpPr>
        <p:spPr>
          <a:xfrm>
            <a:off x="406400" y="6410848"/>
            <a:ext cx="4775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pl-PL"/>
          </a:p>
        </p:txBody>
      </p:sp>
      <p:sp>
        <p:nvSpPr>
          <p:cNvPr id="8" name="Prostokąt 7"/>
          <p:cNvSpPr>
            <a:spLocks noChangeArrowheads="1"/>
          </p:cNvSpPr>
          <p:nvPr/>
        </p:nvSpPr>
        <p:spPr bwMode="auto">
          <a:xfrm>
            <a:off x="203200" y="155448"/>
            <a:ext cx="11777472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Łącznik prosty 9"/>
          <p:cNvSpPr>
            <a:spLocks noChangeShapeType="1"/>
          </p:cNvSpPr>
          <p:nvPr/>
        </p:nvSpPr>
        <p:spPr bwMode="auto">
          <a:xfrm>
            <a:off x="203200" y="1276743"/>
            <a:ext cx="1177747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Elipsa 11"/>
          <p:cNvSpPr/>
          <p:nvPr/>
        </p:nvSpPr>
        <p:spPr>
          <a:xfrm>
            <a:off x="5689600" y="956036"/>
            <a:ext cx="8128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ipsa 14"/>
          <p:cNvSpPr/>
          <p:nvPr/>
        </p:nvSpPr>
        <p:spPr>
          <a:xfrm>
            <a:off x="5815584" y="1050524"/>
            <a:ext cx="560832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ymbol zastępczy numeru slajdu 22"/>
          <p:cNvSpPr>
            <a:spLocks noGrp="1"/>
          </p:cNvSpPr>
          <p:nvPr>
            <p:ph type="sldNum" sz="quarter" idx="4"/>
          </p:nvPr>
        </p:nvSpPr>
        <p:spPr>
          <a:xfrm>
            <a:off x="5791200" y="1040175"/>
            <a:ext cx="6096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56ECCE0-9442-4D17-AA07-94BB211572A7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22" name="Symbol zastępczy tytułu 21"/>
          <p:cNvSpPr>
            <a:spLocks noGrp="1"/>
          </p:cNvSpPr>
          <p:nvPr>
            <p:ph type="title"/>
          </p:nvPr>
        </p:nvSpPr>
        <p:spPr>
          <a:xfrm>
            <a:off x="402336" y="228600"/>
            <a:ext cx="113792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3" name="Symbol zastępczy tekstu 12"/>
          <p:cNvSpPr>
            <a:spLocks noGrp="1"/>
          </p:cNvSpPr>
          <p:nvPr>
            <p:ph type="body" idx="1"/>
          </p:nvPr>
        </p:nvSpPr>
        <p:spPr>
          <a:xfrm>
            <a:off x="402336" y="1524000"/>
            <a:ext cx="113792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  <a:p>
            <a:pPr lvl="1" eaLnBrk="1" latinLnBrk="0" hangingPunct="1"/>
            <a:r>
              <a:rPr kumimoji="0" lang="pl-PL" smtClean="0"/>
              <a:t>Drugi poziom</a:t>
            </a:r>
          </a:p>
          <a:p>
            <a:pPr lvl="2" eaLnBrk="1" latinLnBrk="0" hangingPunct="1"/>
            <a:r>
              <a:rPr kumimoji="0" lang="pl-PL" smtClean="0"/>
              <a:t>Trzeci poziom</a:t>
            </a:r>
          </a:p>
          <a:p>
            <a:pPr lvl="3" eaLnBrk="1" latinLnBrk="0" hangingPunct="1"/>
            <a:r>
              <a:rPr kumimoji="0" lang="pl-PL" smtClean="0"/>
              <a:t>Czwarty poziom</a:t>
            </a:r>
          </a:p>
          <a:p>
            <a:pPr lvl="4" eaLnBrk="1" latinLnBrk="0" hangingPunct="1"/>
            <a:r>
              <a:rPr kumimoji="0" lang="pl-PL" smtClean="0"/>
              <a:t>Piąty poziom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7" r:id="rId1"/>
    <p:sldLayoutId id="2147483808" r:id="rId2"/>
    <p:sldLayoutId id="2147483809" r:id="rId3"/>
    <p:sldLayoutId id="2147483810" r:id="rId4"/>
    <p:sldLayoutId id="2147483811" r:id="rId5"/>
    <p:sldLayoutId id="2147483812" r:id="rId6"/>
    <p:sldLayoutId id="2147483813" r:id="rId7"/>
    <p:sldLayoutId id="2147483814" r:id="rId8"/>
    <p:sldLayoutId id="2147483815" r:id="rId9"/>
    <p:sldLayoutId id="2147483816" r:id="rId10"/>
    <p:sldLayoutId id="2147483817" r:id="rId11"/>
  </p:sldLayoutIdLst>
  <p:transition spd="med">
    <p:fade/>
  </p:transition>
  <p:timing>
    <p:tnLst>
      <p:par>
        <p:cTn id="1" dur="indefinite" restart="never" nodeType="tmRoot"/>
      </p:par>
    </p:tnLst>
  </p:timing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524000" y="2846719"/>
            <a:ext cx="9144000" cy="2510287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Design </a:t>
            </a:r>
            <a:r>
              <a:rPr lang="en-US" sz="3200" b="1" dirty="0"/>
              <a:t>of cooling system for equipment installed in RACK's 42U and 47U 19", and constructions for cable, </a:t>
            </a:r>
            <a:r>
              <a:rPr lang="en-US" sz="3200" b="1" dirty="0" err="1"/>
              <a:t>fibre</a:t>
            </a:r>
            <a:r>
              <a:rPr lang="en-US" sz="3200" b="1" dirty="0"/>
              <a:t> optic and pipe </a:t>
            </a:r>
            <a:r>
              <a:rPr lang="en-US" sz="3200" b="1" dirty="0" smtClean="0"/>
              <a:t>routes</a:t>
            </a:r>
            <a:r>
              <a:rPr lang="en-US" sz="3600" b="1" dirty="0" smtClean="0"/>
              <a:t/>
            </a:r>
            <a:br>
              <a:rPr lang="en-US" sz="3600" b="1" dirty="0" smtClean="0"/>
            </a:br>
            <a:endParaRPr lang="pl-PL" sz="3600" dirty="0"/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1" y="345953"/>
            <a:ext cx="2501571" cy="1309035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505827" y="286092"/>
            <a:ext cx="2162175" cy="14287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2617835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ytuł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sz="3600" b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en-US" sz="3600" b="1" dirty="0" err="1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onstructions</a:t>
            </a:r>
            <a:r>
              <a:rPr lang="en-US" sz="3600" b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for cable, </a:t>
            </a:r>
            <a:r>
              <a:rPr lang="en-US" sz="3600" b="1" dirty="0" err="1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fibre</a:t>
            </a:r>
            <a:r>
              <a:rPr lang="en-US" sz="3600" b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optic and pipe routes</a:t>
            </a:r>
            <a:endParaRPr lang="pl-PL" dirty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Symbol zastępczy zawartości 3" descr="40441510_451770415316351_5396578389689630720_n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8963160" y="1385577"/>
            <a:ext cx="3010305" cy="5351654"/>
          </a:xfrm>
        </p:spPr>
      </p:pic>
      <p:pic>
        <p:nvPicPr>
          <p:cNvPr id="9" name="Symbol zastępczy zawartości 8" descr="40444579_500125747127311_4539718897875550208_n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960852" y="1388853"/>
            <a:ext cx="2999791" cy="5332962"/>
          </a:xfrm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5034" y="1600021"/>
            <a:ext cx="6973468" cy="4964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ytuł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3200" b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en-US" sz="3200" b="1" dirty="0" err="1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onstructions</a:t>
            </a:r>
            <a:r>
              <a:rPr lang="en-US" sz="3200" b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for cable, </a:t>
            </a:r>
            <a:r>
              <a:rPr lang="en-US" sz="3200" b="1" dirty="0" err="1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fibre</a:t>
            </a:r>
            <a:r>
              <a:rPr lang="en-US" sz="3200" b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optic and pipe routes</a:t>
            </a:r>
            <a:endParaRPr lang="pl-PL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999516" y="1532252"/>
            <a:ext cx="6973948" cy="4942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Symbol zastępczy zawartości 10" descr="40388844_1941627316138584_6093468122302382080_n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1621766" y="1406106"/>
            <a:ext cx="2999791" cy="5332962"/>
          </a:xfr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pl-PL" dirty="0" smtClean="0"/>
          </a:p>
          <a:p>
            <a:endParaRPr lang="pl-PL" dirty="0" smtClean="0"/>
          </a:p>
          <a:p>
            <a:endParaRPr lang="pl-PL" dirty="0" smtClean="0"/>
          </a:p>
          <a:p>
            <a:endParaRPr lang="pl-PL" dirty="0" smtClean="0"/>
          </a:p>
          <a:p>
            <a:pPr algn="r">
              <a:buNone/>
            </a:pPr>
            <a:r>
              <a:rPr lang="pl-PL" dirty="0" err="1" smtClean="0"/>
              <a:t>Thank</a:t>
            </a:r>
            <a:r>
              <a:rPr lang="pl-PL" dirty="0" smtClean="0"/>
              <a:t> </a:t>
            </a:r>
            <a:r>
              <a:rPr lang="pl-PL" dirty="0" err="1" smtClean="0"/>
              <a:t>you</a:t>
            </a:r>
            <a:r>
              <a:rPr lang="pl-PL" dirty="0" smtClean="0"/>
              <a:t> for </a:t>
            </a:r>
            <a:r>
              <a:rPr lang="pl-PL" dirty="0" err="1" smtClean="0"/>
              <a:t>your</a:t>
            </a:r>
            <a:r>
              <a:rPr lang="pl-PL" dirty="0" smtClean="0"/>
              <a:t> </a:t>
            </a:r>
            <a:r>
              <a:rPr lang="pl-PL" dirty="0" err="1" smtClean="0"/>
              <a:t>attention</a:t>
            </a:r>
            <a:r>
              <a:rPr lang="pl-PL" dirty="0" smtClean="0"/>
              <a:t> </a:t>
            </a:r>
          </a:p>
          <a:p>
            <a:pPr algn="r">
              <a:buNone/>
            </a:pPr>
            <a:endParaRPr lang="pl-PL" dirty="0" smtClean="0"/>
          </a:p>
          <a:p>
            <a:pPr algn="r">
              <a:buNone/>
            </a:pPr>
            <a:r>
              <a:rPr lang="pl-PL" dirty="0" smtClean="0"/>
              <a:t>Bartłomiej </a:t>
            </a:r>
            <a:r>
              <a:rPr lang="pl-PL" dirty="0" err="1" smtClean="0"/>
              <a:t>Juruć</a:t>
            </a:r>
            <a:endParaRPr lang="pl-PL" dirty="0" smtClean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 err="1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</a:t>
            </a:r>
            <a:r>
              <a:rPr lang="pl-PL" b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pl-PL" b="1" dirty="0" err="1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</a:t>
            </a:r>
            <a:r>
              <a:rPr lang="pl-PL" b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RACK?</a:t>
            </a:r>
            <a:endParaRPr lang="pl-PL" b="1" dirty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Symbol zastępczy zawartości 3" descr="wz-szbse-003-5711-11-0000-2-161_img_1772_1774_1_6 (1)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6598132" y="1578933"/>
            <a:ext cx="3156213" cy="4572000"/>
          </a:xfrm>
        </p:spPr>
      </p:pic>
      <p:sp>
        <p:nvSpPr>
          <p:cNvPr id="8" name="pole tekstowe 7"/>
          <p:cNvSpPr txBox="1"/>
          <p:nvPr/>
        </p:nvSpPr>
        <p:spPr>
          <a:xfrm>
            <a:off x="1233581" y="2208366"/>
            <a:ext cx="5149969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200" b="1" dirty="0" err="1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Telecommunication</a:t>
            </a:r>
            <a:r>
              <a:rPr lang="pl-PL" sz="3200" b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pl-PL" sz="3200" b="1" dirty="0" err="1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cabinets</a:t>
            </a:r>
            <a:r>
              <a:rPr lang="pl-PL" sz="3200" b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pl-PL" sz="3200" b="1" dirty="0" err="1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are</a:t>
            </a:r>
            <a:r>
              <a:rPr lang="pl-PL" sz="3200" b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pl-PL" sz="3200" b="1" dirty="0" err="1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used</a:t>
            </a:r>
            <a:r>
              <a:rPr lang="pl-PL" sz="3200" b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to </a:t>
            </a:r>
            <a:r>
              <a:rPr lang="pl-PL" sz="3200" b="1" dirty="0" err="1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mount</a:t>
            </a:r>
            <a:r>
              <a:rPr lang="pl-PL" sz="3200" b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 place </a:t>
            </a:r>
            <a:r>
              <a:rPr lang="pl-PL" sz="3200" b="1" dirty="0" err="1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</a:t>
            </a:r>
            <a:r>
              <a:rPr lang="pl-PL" sz="3200" b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pl-PL" sz="3200" b="1" dirty="0" err="1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them</a:t>
            </a:r>
            <a:r>
              <a:rPr lang="pl-PL" sz="3200" b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many ICT devices, </a:t>
            </a:r>
            <a:r>
              <a:rPr lang="pl-PL" sz="3200" b="1" dirty="0" err="1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electrical</a:t>
            </a:r>
            <a:r>
              <a:rPr lang="pl-PL" sz="3200" b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 electronic devices </a:t>
            </a:r>
            <a:r>
              <a:rPr lang="pl-PL" sz="3200" b="1" dirty="0" err="1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made</a:t>
            </a:r>
            <a:r>
              <a:rPr lang="pl-PL" sz="3200" b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pl-PL" sz="3200" b="1" dirty="0" err="1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</a:t>
            </a:r>
            <a:r>
              <a:rPr lang="pl-PL" sz="3200" b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19” standard. </a:t>
            </a:r>
          </a:p>
          <a:p>
            <a:endParaRPr lang="pl-PL" dirty="0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ytuł 9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sz="3600" b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en-US" sz="3600" b="1" dirty="0" err="1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omparison</a:t>
            </a:r>
            <a:r>
              <a:rPr lang="en-US" sz="3600" b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the</a:t>
            </a:r>
            <a:r>
              <a:rPr lang="pl-PL" sz="3600" b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pl-PL" sz="3600" b="1" dirty="0" err="1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bases</a:t>
            </a:r>
            <a:r>
              <a:rPr lang="pl-PL" sz="3600" b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</a:t>
            </a:r>
            <a:r>
              <a:rPr lang="en-US" sz="3600" b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Rack 47</a:t>
            </a:r>
            <a:r>
              <a:rPr lang="pl-PL" sz="3600" b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</a:t>
            </a:r>
            <a:r>
              <a:rPr lang="en-US" sz="3600" b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 RACK 42U</a:t>
            </a:r>
            <a:endParaRPr lang="pl-PL" b="1" dirty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225881" y="1371600"/>
            <a:ext cx="3736313" cy="468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Symbol zastępczy zawartości 10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pl-PL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6886514" y="1345912"/>
            <a:ext cx="4051779" cy="4897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802257" y="0"/>
            <a:ext cx="4845050" cy="343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802256" y="3430588"/>
            <a:ext cx="4851400" cy="3427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30197" y="0"/>
            <a:ext cx="4842779" cy="3433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30197" y="3425323"/>
            <a:ext cx="4839419" cy="3432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8505646" y="218476"/>
            <a:ext cx="3502325" cy="4543305"/>
          </a:xfrm>
        </p:spPr>
        <p:txBody>
          <a:bodyPr>
            <a:normAutofit/>
          </a:bodyPr>
          <a:lstStyle/>
          <a:p>
            <a:pPr algn="ctr"/>
            <a:r>
              <a:rPr lang="pl-PL" sz="4800" b="1" dirty="0" err="1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Assembly</a:t>
            </a:r>
            <a:r>
              <a:rPr lang="pl-PL" sz="4800" b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</a:t>
            </a:r>
            <a:r>
              <a:rPr lang="pl-PL" sz="4800" b="1" dirty="0" err="1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all</a:t>
            </a:r>
            <a:r>
              <a:rPr lang="pl-PL" sz="4800" b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pl-PL" sz="4800" b="1" dirty="0" err="1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elements</a:t>
            </a:r>
            <a:endParaRPr lang="pl-PL" sz="4800" b="1" dirty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5828" y="276045"/>
            <a:ext cx="7794123" cy="6271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FF"/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to assemble the cooling system</a:t>
            </a:r>
            <a:r>
              <a:rPr lang="pl-PL" b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?</a:t>
            </a:r>
            <a:endParaRPr lang="pl-PL" b="1" dirty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3683" y="1144588"/>
            <a:ext cx="2898775" cy="549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43535" y="1150918"/>
            <a:ext cx="2855343" cy="54827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9287" y="1075940"/>
            <a:ext cx="2676527" cy="5652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732763" y="1172899"/>
            <a:ext cx="2938776" cy="5467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50000"/>
              </a:schemeClr>
            </a:gs>
            <a:gs pos="13000">
              <a:srgbClr val="5F5F5F"/>
            </a:gs>
            <a:gs pos="21001">
              <a:srgbClr val="5F5F5F"/>
            </a:gs>
            <a:gs pos="63000">
              <a:srgbClr val="FFFFFF"/>
            </a:gs>
            <a:gs pos="67000">
              <a:srgbClr val="B2B2B2"/>
            </a:gs>
            <a:gs pos="69000">
              <a:srgbClr val="292929"/>
            </a:gs>
            <a:gs pos="82001">
              <a:srgbClr val="777777"/>
            </a:gs>
            <a:gs pos="100000">
              <a:srgbClr val="EAEAEA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to assemble the cooling system</a:t>
            </a:r>
            <a:r>
              <a:rPr lang="pl-PL" b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?</a:t>
            </a:r>
            <a:endParaRPr lang="pl-PL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5443" y="1495118"/>
            <a:ext cx="2668847" cy="5081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416" y="1490114"/>
            <a:ext cx="2746163" cy="5100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88325" y="1489753"/>
            <a:ext cx="3157267" cy="5103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911087" y="1494065"/>
            <a:ext cx="3150644" cy="5070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operation of the entire cooling system</a:t>
            </a:r>
            <a:endParaRPr lang="pl-PL" b="1" dirty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Symbol zastępczy zawartości 3" descr="ggg.pn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4801886" y="1380527"/>
            <a:ext cx="2090442" cy="4572000"/>
          </a:xfrm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5257" y="1379016"/>
            <a:ext cx="3312543" cy="52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75579" y="1380572"/>
            <a:ext cx="3229333" cy="5253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0885" y="4"/>
            <a:ext cx="4839419" cy="3418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69812" y="3424691"/>
            <a:ext cx="4848803" cy="3433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0884" y="3428827"/>
            <a:ext cx="4839419" cy="3429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78439" y="1"/>
            <a:ext cx="4848044" cy="3425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iejski">
  <a:themeElements>
    <a:clrScheme name="Miejski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Miejski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Miejski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2056</TotalTime>
  <Words>115</Words>
  <Application>Microsoft Office PowerPoint</Application>
  <PresentationFormat>Niestandardowy</PresentationFormat>
  <Paragraphs>17</Paragraphs>
  <Slides>12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12</vt:i4>
      </vt:variant>
    </vt:vector>
  </HeadingPairs>
  <TitlesOfParts>
    <vt:vector size="13" baseType="lpstr">
      <vt:lpstr>Miejski</vt:lpstr>
      <vt:lpstr>Design of cooling system for equipment installed in RACK's 42U and 47U 19", and constructions for cable, fibre optic and pipe routes </vt:lpstr>
      <vt:lpstr>What is RACK?</vt:lpstr>
      <vt:lpstr>Comparison the bases of Rack 47U and RACK 42U</vt:lpstr>
      <vt:lpstr>Slajd 4</vt:lpstr>
      <vt:lpstr>Assembly of all elements</vt:lpstr>
      <vt:lpstr>How to assemble the cooling system ?</vt:lpstr>
      <vt:lpstr>How to assemble the cooling system ?</vt:lpstr>
      <vt:lpstr>The operation of the entire cooling system</vt:lpstr>
      <vt:lpstr>Slajd 9</vt:lpstr>
      <vt:lpstr>Constructions for cable, fibre optic and pipe routes</vt:lpstr>
      <vt:lpstr>Constructions for cable, fibre optic and pipe routes</vt:lpstr>
      <vt:lpstr>Slajd 12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rouDesign of cooling system for equipment installed in RACK's 42U and 47U 19", and constructions for cable, fibre optic and pipe tes</dc:title>
  <dc:creator>Bartłomiej Juruć</dc:creator>
  <cp:lastModifiedBy>User</cp:lastModifiedBy>
  <cp:revision>11</cp:revision>
  <dcterms:created xsi:type="dcterms:W3CDTF">2018-10-31T13:41:32Z</dcterms:created>
  <dcterms:modified xsi:type="dcterms:W3CDTF">2018-11-27T13:00:19Z</dcterms:modified>
</cp:coreProperties>
</file>