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4369" r:id="rId2"/>
  </p:sldMasterIdLst>
  <p:notesMasterIdLst>
    <p:notesMasterId r:id="rId21"/>
  </p:notesMasterIdLst>
  <p:handoutMasterIdLst>
    <p:handoutMasterId r:id="rId22"/>
  </p:handoutMasterIdLst>
  <p:sldIdLst>
    <p:sldId id="342" r:id="rId3"/>
    <p:sldId id="869" r:id="rId4"/>
    <p:sldId id="880" r:id="rId5"/>
    <p:sldId id="881" r:id="rId6"/>
    <p:sldId id="864" r:id="rId7"/>
    <p:sldId id="886" r:id="rId8"/>
    <p:sldId id="887" r:id="rId9"/>
    <p:sldId id="899" r:id="rId10"/>
    <p:sldId id="896" r:id="rId11"/>
    <p:sldId id="902" r:id="rId12"/>
    <p:sldId id="892" r:id="rId13"/>
    <p:sldId id="893" r:id="rId14"/>
    <p:sldId id="900" r:id="rId15"/>
    <p:sldId id="895" r:id="rId16"/>
    <p:sldId id="897" r:id="rId17"/>
    <p:sldId id="891" r:id="rId18"/>
    <p:sldId id="894" r:id="rId19"/>
    <p:sldId id="858" r:id="rId20"/>
  </p:sldIdLst>
  <p:sldSz cx="9144000" cy="6858000" type="screen4x3"/>
  <p:notesSz cx="6985000" cy="9283700"/>
  <p:defaultTextStyle>
    <a:defPPr>
      <a:defRPr lang="en-US"/>
    </a:defPPr>
    <a:lvl1pPr algn="l" rtl="0" fontAlgn="base">
      <a:spcBef>
        <a:spcPct val="0"/>
      </a:spcBef>
      <a:spcAft>
        <a:spcPct val="0"/>
      </a:spcAft>
      <a:defRPr sz="2400" kern="1200">
        <a:solidFill>
          <a:srgbClr val="B92B13"/>
        </a:solidFill>
        <a:latin typeface="Tahoma" pitchFamily="34" charset="0"/>
        <a:ea typeface="+mn-ea"/>
        <a:cs typeface="Arial" charset="0"/>
      </a:defRPr>
    </a:lvl1pPr>
    <a:lvl2pPr marL="457200" algn="l" rtl="0" fontAlgn="base">
      <a:spcBef>
        <a:spcPct val="0"/>
      </a:spcBef>
      <a:spcAft>
        <a:spcPct val="0"/>
      </a:spcAft>
      <a:defRPr sz="2400" kern="1200">
        <a:solidFill>
          <a:srgbClr val="B92B13"/>
        </a:solidFill>
        <a:latin typeface="Tahoma" pitchFamily="34" charset="0"/>
        <a:ea typeface="+mn-ea"/>
        <a:cs typeface="Arial" charset="0"/>
      </a:defRPr>
    </a:lvl2pPr>
    <a:lvl3pPr marL="914400" algn="l" rtl="0" fontAlgn="base">
      <a:spcBef>
        <a:spcPct val="0"/>
      </a:spcBef>
      <a:spcAft>
        <a:spcPct val="0"/>
      </a:spcAft>
      <a:defRPr sz="2400" kern="1200">
        <a:solidFill>
          <a:srgbClr val="B92B13"/>
        </a:solidFill>
        <a:latin typeface="Tahoma" pitchFamily="34" charset="0"/>
        <a:ea typeface="+mn-ea"/>
        <a:cs typeface="Arial" charset="0"/>
      </a:defRPr>
    </a:lvl3pPr>
    <a:lvl4pPr marL="1371600" algn="l" rtl="0" fontAlgn="base">
      <a:spcBef>
        <a:spcPct val="0"/>
      </a:spcBef>
      <a:spcAft>
        <a:spcPct val="0"/>
      </a:spcAft>
      <a:defRPr sz="2400" kern="1200">
        <a:solidFill>
          <a:srgbClr val="B92B13"/>
        </a:solidFill>
        <a:latin typeface="Tahoma" pitchFamily="34" charset="0"/>
        <a:ea typeface="+mn-ea"/>
        <a:cs typeface="Arial" charset="0"/>
      </a:defRPr>
    </a:lvl4pPr>
    <a:lvl5pPr marL="1828800" algn="l" rtl="0" fontAlgn="base">
      <a:spcBef>
        <a:spcPct val="0"/>
      </a:spcBef>
      <a:spcAft>
        <a:spcPct val="0"/>
      </a:spcAft>
      <a:defRPr sz="2400" kern="1200">
        <a:solidFill>
          <a:srgbClr val="B92B13"/>
        </a:solidFill>
        <a:latin typeface="Tahoma" pitchFamily="34" charset="0"/>
        <a:ea typeface="+mn-ea"/>
        <a:cs typeface="Arial" charset="0"/>
      </a:defRPr>
    </a:lvl5pPr>
    <a:lvl6pPr marL="2286000" algn="l" defTabSz="914400" rtl="0" eaLnBrk="1" latinLnBrk="0" hangingPunct="1">
      <a:defRPr sz="2400" kern="1200">
        <a:solidFill>
          <a:srgbClr val="B92B13"/>
        </a:solidFill>
        <a:latin typeface="Tahoma" pitchFamily="34" charset="0"/>
        <a:ea typeface="+mn-ea"/>
        <a:cs typeface="Arial" charset="0"/>
      </a:defRPr>
    </a:lvl6pPr>
    <a:lvl7pPr marL="2743200" algn="l" defTabSz="914400" rtl="0" eaLnBrk="1" latinLnBrk="0" hangingPunct="1">
      <a:defRPr sz="2400" kern="1200">
        <a:solidFill>
          <a:srgbClr val="B92B13"/>
        </a:solidFill>
        <a:latin typeface="Tahoma" pitchFamily="34" charset="0"/>
        <a:ea typeface="+mn-ea"/>
        <a:cs typeface="Arial" charset="0"/>
      </a:defRPr>
    </a:lvl7pPr>
    <a:lvl8pPr marL="3200400" algn="l" defTabSz="914400" rtl="0" eaLnBrk="1" latinLnBrk="0" hangingPunct="1">
      <a:defRPr sz="2400" kern="1200">
        <a:solidFill>
          <a:srgbClr val="B92B13"/>
        </a:solidFill>
        <a:latin typeface="Tahoma" pitchFamily="34" charset="0"/>
        <a:ea typeface="+mn-ea"/>
        <a:cs typeface="Arial" charset="0"/>
      </a:defRPr>
    </a:lvl8pPr>
    <a:lvl9pPr marL="3657600" algn="l" defTabSz="914400" rtl="0" eaLnBrk="1" latinLnBrk="0" hangingPunct="1">
      <a:defRPr sz="2400" kern="1200">
        <a:solidFill>
          <a:srgbClr val="B92B13"/>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99"/>
    <a:srgbClr val="0B0C17"/>
    <a:srgbClr val="B92B13"/>
    <a:srgbClr val="008000"/>
    <a:srgbClr val="BE0EA1"/>
    <a:srgbClr val="009999"/>
    <a:srgbClr val="FF66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615" autoAdjust="0"/>
    <p:restoredTop sz="86333" autoAdjust="0"/>
  </p:normalViewPr>
  <p:slideViewPr>
    <p:cSldViewPr>
      <p:cViewPr varScale="1">
        <p:scale>
          <a:sx n="68" d="100"/>
          <a:sy n="68" d="100"/>
        </p:scale>
        <p:origin x="-954" y="-90"/>
      </p:cViewPr>
      <p:guideLst>
        <p:guide orient="horz" pos="2208"/>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0" y="0"/>
            <a:ext cx="3025775" cy="463550"/>
          </a:xfrm>
          <a:prstGeom prst="rect">
            <a:avLst/>
          </a:prstGeom>
          <a:noFill/>
          <a:ln w="9525">
            <a:noFill/>
            <a:miter lim="800000"/>
            <a:headEnd/>
            <a:tailEnd/>
          </a:ln>
          <a:effectLst/>
        </p:spPr>
        <p:txBody>
          <a:bodyPr vert="horz" wrap="square" lIns="93463" tIns="46732" rIns="93463" bIns="46732" numCol="1" anchor="t" anchorCtr="0" compatLnSpc="1">
            <a:prstTxWarp prst="textNoShape">
              <a:avLst/>
            </a:prstTxWarp>
          </a:bodyPr>
          <a:lstStyle>
            <a:lvl1pPr defTabSz="935038">
              <a:defRPr sz="1200">
                <a:solidFill>
                  <a:schemeClr val="tx1"/>
                </a:solidFill>
                <a:cs typeface="+mn-cs"/>
              </a:defRPr>
            </a:lvl1pPr>
          </a:lstStyle>
          <a:p>
            <a:pPr>
              <a:defRPr/>
            </a:pPr>
            <a:endParaRPr lang="en-US"/>
          </a:p>
        </p:txBody>
      </p:sp>
      <p:sp>
        <p:nvSpPr>
          <p:cNvPr id="101379" name="Rectangle 3"/>
          <p:cNvSpPr>
            <a:spLocks noGrp="1" noChangeArrowheads="1"/>
          </p:cNvSpPr>
          <p:nvPr>
            <p:ph type="dt" sz="quarter" idx="1"/>
          </p:nvPr>
        </p:nvSpPr>
        <p:spPr bwMode="auto">
          <a:xfrm>
            <a:off x="3959225" y="0"/>
            <a:ext cx="3025775" cy="463550"/>
          </a:xfrm>
          <a:prstGeom prst="rect">
            <a:avLst/>
          </a:prstGeom>
          <a:noFill/>
          <a:ln w="9525">
            <a:noFill/>
            <a:miter lim="800000"/>
            <a:headEnd/>
            <a:tailEnd/>
          </a:ln>
          <a:effectLst/>
        </p:spPr>
        <p:txBody>
          <a:bodyPr vert="horz" wrap="square" lIns="93463" tIns="46732" rIns="93463" bIns="46732" numCol="1" anchor="t" anchorCtr="0" compatLnSpc="1">
            <a:prstTxWarp prst="textNoShape">
              <a:avLst/>
            </a:prstTxWarp>
          </a:bodyPr>
          <a:lstStyle>
            <a:lvl1pPr algn="r" defTabSz="935038">
              <a:defRPr sz="1200">
                <a:solidFill>
                  <a:schemeClr val="tx1"/>
                </a:solidFill>
                <a:cs typeface="+mn-cs"/>
              </a:defRPr>
            </a:lvl1pPr>
          </a:lstStyle>
          <a:p>
            <a:pPr>
              <a:defRPr/>
            </a:pPr>
            <a:endParaRPr lang="en-US"/>
          </a:p>
        </p:txBody>
      </p:sp>
      <p:sp>
        <p:nvSpPr>
          <p:cNvPr id="101380" name="Rectangle 4"/>
          <p:cNvSpPr>
            <a:spLocks noGrp="1" noChangeArrowheads="1"/>
          </p:cNvSpPr>
          <p:nvPr>
            <p:ph type="ftr" sz="quarter" idx="2"/>
          </p:nvPr>
        </p:nvSpPr>
        <p:spPr bwMode="auto">
          <a:xfrm>
            <a:off x="0" y="8820150"/>
            <a:ext cx="3025775" cy="463550"/>
          </a:xfrm>
          <a:prstGeom prst="rect">
            <a:avLst/>
          </a:prstGeom>
          <a:noFill/>
          <a:ln w="9525">
            <a:noFill/>
            <a:miter lim="800000"/>
            <a:headEnd/>
            <a:tailEnd/>
          </a:ln>
          <a:effectLst/>
        </p:spPr>
        <p:txBody>
          <a:bodyPr vert="horz" wrap="square" lIns="93463" tIns="46732" rIns="93463" bIns="46732" numCol="1" anchor="b" anchorCtr="0" compatLnSpc="1">
            <a:prstTxWarp prst="textNoShape">
              <a:avLst/>
            </a:prstTxWarp>
          </a:bodyPr>
          <a:lstStyle>
            <a:lvl1pPr defTabSz="935038">
              <a:defRPr sz="1200">
                <a:solidFill>
                  <a:schemeClr val="tx1"/>
                </a:solidFill>
                <a:cs typeface="+mn-cs"/>
              </a:defRPr>
            </a:lvl1pPr>
          </a:lstStyle>
          <a:p>
            <a:pPr>
              <a:defRPr/>
            </a:pPr>
            <a:endParaRPr lang="en-US"/>
          </a:p>
        </p:txBody>
      </p:sp>
      <p:sp>
        <p:nvSpPr>
          <p:cNvPr id="101381" name="Rectangle 5"/>
          <p:cNvSpPr>
            <a:spLocks noGrp="1" noChangeArrowheads="1"/>
          </p:cNvSpPr>
          <p:nvPr>
            <p:ph type="sldNum" sz="quarter" idx="3"/>
          </p:nvPr>
        </p:nvSpPr>
        <p:spPr bwMode="auto">
          <a:xfrm>
            <a:off x="3959225" y="8820150"/>
            <a:ext cx="3025775" cy="463550"/>
          </a:xfrm>
          <a:prstGeom prst="rect">
            <a:avLst/>
          </a:prstGeom>
          <a:noFill/>
          <a:ln w="9525">
            <a:noFill/>
            <a:miter lim="800000"/>
            <a:headEnd/>
            <a:tailEnd/>
          </a:ln>
          <a:effectLst/>
        </p:spPr>
        <p:txBody>
          <a:bodyPr vert="horz" wrap="square" lIns="93463" tIns="46732" rIns="93463" bIns="46732" numCol="1" anchor="b" anchorCtr="0" compatLnSpc="1">
            <a:prstTxWarp prst="textNoShape">
              <a:avLst/>
            </a:prstTxWarp>
          </a:bodyPr>
          <a:lstStyle>
            <a:lvl1pPr algn="r" defTabSz="935038">
              <a:defRPr sz="1200">
                <a:solidFill>
                  <a:schemeClr val="tx1"/>
                </a:solidFill>
                <a:cs typeface="+mn-cs"/>
              </a:defRPr>
            </a:lvl1pPr>
          </a:lstStyle>
          <a:p>
            <a:pPr>
              <a:defRPr/>
            </a:pPr>
            <a:fld id="{DFBC4769-950F-412B-936E-87E44E568C66}"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bwMode="auto">
          <a:xfrm>
            <a:off x="0" y="0"/>
            <a:ext cx="3025775" cy="463550"/>
          </a:xfrm>
          <a:prstGeom prst="rect">
            <a:avLst/>
          </a:prstGeom>
          <a:noFill/>
          <a:ln w="9525">
            <a:noFill/>
            <a:miter lim="800000"/>
            <a:headEnd/>
            <a:tailEnd/>
          </a:ln>
          <a:effectLst/>
        </p:spPr>
        <p:txBody>
          <a:bodyPr vert="horz" wrap="square" lIns="93463" tIns="46732" rIns="93463" bIns="46732" numCol="1" anchor="t" anchorCtr="0" compatLnSpc="1">
            <a:prstTxWarp prst="textNoShape">
              <a:avLst/>
            </a:prstTxWarp>
          </a:bodyPr>
          <a:lstStyle>
            <a:lvl1pPr defTabSz="935038">
              <a:defRPr sz="1200">
                <a:solidFill>
                  <a:schemeClr val="tx1"/>
                </a:solidFill>
                <a:cs typeface="+mn-cs"/>
              </a:defRPr>
            </a:lvl1pPr>
          </a:lstStyle>
          <a:p>
            <a:pPr>
              <a:defRPr/>
            </a:pPr>
            <a:endParaRPr lang="en-US"/>
          </a:p>
        </p:txBody>
      </p:sp>
      <p:sp>
        <p:nvSpPr>
          <p:cNvPr id="98307" name="Rectangle 3"/>
          <p:cNvSpPr>
            <a:spLocks noGrp="1" noChangeArrowheads="1"/>
          </p:cNvSpPr>
          <p:nvPr>
            <p:ph type="dt" idx="1"/>
          </p:nvPr>
        </p:nvSpPr>
        <p:spPr bwMode="auto">
          <a:xfrm>
            <a:off x="3959225" y="0"/>
            <a:ext cx="3025775" cy="463550"/>
          </a:xfrm>
          <a:prstGeom prst="rect">
            <a:avLst/>
          </a:prstGeom>
          <a:noFill/>
          <a:ln w="9525">
            <a:noFill/>
            <a:miter lim="800000"/>
            <a:headEnd/>
            <a:tailEnd/>
          </a:ln>
          <a:effectLst/>
        </p:spPr>
        <p:txBody>
          <a:bodyPr vert="horz" wrap="square" lIns="93463" tIns="46732" rIns="93463" bIns="46732" numCol="1" anchor="t" anchorCtr="0" compatLnSpc="1">
            <a:prstTxWarp prst="textNoShape">
              <a:avLst/>
            </a:prstTxWarp>
          </a:bodyPr>
          <a:lstStyle>
            <a:lvl1pPr algn="r" defTabSz="935038">
              <a:defRPr sz="1200">
                <a:solidFill>
                  <a:schemeClr val="tx1"/>
                </a:solidFill>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1169988" y="696913"/>
            <a:ext cx="4641850" cy="3481387"/>
          </a:xfrm>
          <a:prstGeom prst="rect">
            <a:avLst/>
          </a:prstGeom>
          <a:noFill/>
          <a:ln w="9525">
            <a:solidFill>
              <a:srgbClr val="000000"/>
            </a:solidFill>
            <a:miter lim="800000"/>
            <a:headEnd/>
            <a:tailEnd/>
          </a:ln>
        </p:spPr>
      </p:sp>
      <p:sp>
        <p:nvSpPr>
          <p:cNvPr id="98309" name="Rectangle 5"/>
          <p:cNvSpPr>
            <a:spLocks noGrp="1" noChangeArrowheads="1"/>
          </p:cNvSpPr>
          <p:nvPr>
            <p:ph type="body" sz="quarter" idx="3"/>
          </p:nvPr>
        </p:nvSpPr>
        <p:spPr bwMode="auto">
          <a:xfrm>
            <a:off x="931863" y="4410075"/>
            <a:ext cx="5121275" cy="4176713"/>
          </a:xfrm>
          <a:prstGeom prst="rect">
            <a:avLst/>
          </a:prstGeom>
          <a:noFill/>
          <a:ln w="9525">
            <a:noFill/>
            <a:miter lim="800000"/>
            <a:headEnd/>
            <a:tailEnd/>
          </a:ln>
          <a:effectLst/>
        </p:spPr>
        <p:txBody>
          <a:bodyPr vert="horz" wrap="square" lIns="93463" tIns="46732" rIns="93463" bIns="4673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8310" name="Rectangle 6"/>
          <p:cNvSpPr>
            <a:spLocks noGrp="1" noChangeArrowheads="1"/>
          </p:cNvSpPr>
          <p:nvPr>
            <p:ph type="ftr" sz="quarter" idx="4"/>
          </p:nvPr>
        </p:nvSpPr>
        <p:spPr bwMode="auto">
          <a:xfrm>
            <a:off x="0" y="8820150"/>
            <a:ext cx="3025775" cy="463550"/>
          </a:xfrm>
          <a:prstGeom prst="rect">
            <a:avLst/>
          </a:prstGeom>
          <a:noFill/>
          <a:ln w="9525">
            <a:noFill/>
            <a:miter lim="800000"/>
            <a:headEnd/>
            <a:tailEnd/>
          </a:ln>
          <a:effectLst/>
        </p:spPr>
        <p:txBody>
          <a:bodyPr vert="horz" wrap="square" lIns="93463" tIns="46732" rIns="93463" bIns="46732" numCol="1" anchor="b" anchorCtr="0" compatLnSpc="1">
            <a:prstTxWarp prst="textNoShape">
              <a:avLst/>
            </a:prstTxWarp>
          </a:bodyPr>
          <a:lstStyle>
            <a:lvl1pPr defTabSz="935038">
              <a:defRPr sz="1200">
                <a:solidFill>
                  <a:schemeClr val="tx1"/>
                </a:solidFill>
                <a:cs typeface="+mn-cs"/>
              </a:defRPr>
            </a:lvl1pPr>
          </a:lstStyle>
          <a:p>
            <a:pPr>
              <a:defRPr/>
            </a:pPr>
            <a:endParaRPr lang="en-US"/>
          </a:p>
        </p:txBody>
      </p:sp>
      <p:sp>
        <p:nvSpPr>
          <p:cNvPr id="98311" name="Rectangle 7"/>
          <p:cNvSpPr>
            <a:spLocks noGrp="1" noChangeArrowheads="1"/>
          </p:cNvSpPr>
          <p:nvPr>
            <p:ph type="sldNum" sz="quarter" idx="5"/>
          </p:nvPr>
        </p:nvSpPr>
        <p:spPr bwMode="auto">
          <a:xfrm>
            <a:off x="3959225" y="8820150"/>
            <a:ext cx="3025775" cy="463550"/>
          </a:xfrm>
          <a:prstGeom prst="rect">
            <a:avLst/>
          </a:prstGeom>
          <a:noFill/>
          <a:ln w="9525">
            <a:noFill/>
            <a:miter lim="800000"/>
            <a:headEnd/>
            <a:tailEnd/>
          </a:ln>
          <a:effectLst/>
        </p:spPr>
        <p:txBody>
          <a:bodyPr vert="horz" wrap="square" lIns="93463" tIns="46732" rIns="93463" bIns="46732" numCol="1" anchor="b" anchorCtr="0" compatLnSpc="1">
            <a:prstTxWarp prst="textNoShape">
              <a:avLst/>
            </a:prstTxWarp>
          </a:bodyPr>
          <a:lstStyle>
            <a:lvl1pPr algn="r" defTabSz="935038">
              <a:defRPr sz="1200">
                <a:solidFill>
                  <a:schemeClr val="tx1"/>
                </a:solidFill>
                <a:cs typeface="+mn-cs"/>
              </a:defRPr>
            </a:lvl1pPr>
          </a:lstStyle>
          <a:p>
            <a:pPr>
              <a:defRPr/>
            </a:pPr>
            <a:fld id="{22EE0EA2-FEC5-430B-BCCE-003710172A89}"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p:txBody>
          <a:bodyPr/>
          <a:lstStyle/>
          <a:p>
            <a:pPr>
              <a:defRPr/>
            </a:pPr>
            <a:fld id="{F4537430-EAB5-4FAB-B525-B8C8C829DDB4}" type="slidenum">
              <a:rPr lang="en-US" smtClean="0"/>
              <a:pPr>
                <a:defRPr/>
              </a:pPr>
              <a:t>1</a:t>
            </a:fld>
            <a:endParaRPr lang="en-US" smtClean="0"/>
          </a:p>
        </p:txBody>
      </p:sp>
      <p:sp>
        <p:nvSpPr>
          <p:cNvPr id="30723" name="Rectangle 1026"/>
          <p:cNvSpPr>
            <a:spLocks noGrp="1" noRot="1" noChangeAspect="1" noChangeArrowheads="1" noTextEdit="1"/>
          </p:cNvSpPr>
          <p:nvPr>
            <p:ph type="sldImg"/>
          </p:nvPr>
        </p:nvSpPr>
        <p:spPr>
          <a:solidFill>
            <a:srgbClr val="FFFFFF"/>
          </a:solidFill>
          <a:ln/>
        </p:spPr>
      </p:sp>
      <p:sp>
        <p:nvSpPr>
          <p:cNvPr id="30724" name="Rectangle 1027"/>
          <p:cNvSpPr>
            <a:spLocks noGrp="1" noChangeArrowheads="1"/>
          </p:cNvSpPr>
          <p:nvPr>
            <p:ph type="body" idx="1"/>
          </p:nvPr>
        </p:nvSpPr>
        <p:spPr>
          <a:noFill/>
          <a:ln/>
        </p:spPr>
        <p:txBody>
          <a:bodyPr wrap="none" lIns="92071" tIns="46035" rIns="92071" bIns="46035" anchor="ctr"/>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p:spPr>
        <p:txBody>
          <a:bodyPr/>
          <a:lstStyle/>
          <a:p>
            <a:endParaRPr lang="it-IT" smtClean="0"/>
          </a:p>
        </p:txBody>
      </p:sp>
      <p:sp>
        <p:nvSpPr>
          <p:cNvPr id="51204" name="Slide Number Placeholder 3"/>
          <p:cNvSpPr>
            <a:spLocks noGrp="1"/>
          </p:cNvSpPr>
          <p:nvPr>
            <p:ph type="sldNum" sz="quarter" idx="5"/>
          </p:nvPr>
        </p:nvSpPr>
        <p:spPr/>
        <p:txBody>
          <a:bodyPr/>
          <a:lstStyle/>
          <a:p>
            <a:pPr>
              <a:defRPr/>
            </a:pPr>
            <a:fld id="{135551CF-86B9-4D95-8CE5-D150EFC35F57}" type="slidenum">
              <a:rPr lang="en-US" smtClean="0"/>
              <a:pPr>
                <a:defRPr/>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p:spPr>
        <p:txBody>
          <a:bodyPr/>
          <a:lstStyle/>
          <a:p>
            <a:endParaRPr lang="it-IT" smtClean="0"/>
          </a:p>
        </p:txBody>
      </p:sp>
      <p:sp>
        <p:nvSpPr>
          <p:cNvPr id="52228" name="Slide Number Placeholder 3"/>
          <p:cNvSpPr>
            <a:spLocks noGrp="1"/>
          </p:cNvSpPr>
          <p:nvPr>
            <p:ph type="sldNum" sz="quarter" idx="5"/>
          </p:nvPr>
        </p:nvSpPr>
        <p:spPr/>
        <p:txBody>
          <a:bodyPr/>
          <a:lstStyle/>
          <a:p>
            <a:pPr>
              <a:defRPr/>
            </a:pPr>
            <a:fld id="{B5529A92-CBFD-4AFC-A84E-336889409EA5}" type="slidenum">
              <a:rPr lang="en-US" smtClean="0"/>
              <a:pPr>
                <a:defRPr/>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dirty="0"/>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p:spPr>
        <p:txBody>
          <a:bodyPr/>
          <a:lstStyle/>
          <a:p>
            <a:endParaRPr lang="it-IT" smtClean="0"/>
          </a:p>
        </p:txBody>
      </p:sp>
      <p:sp>
        <p:nvSpPr>
          <p:cNvPr id="56324" name="Slide Number Placeholder 3"/>
          <p:cNvSpPr>
            <a:spLocks noGrp="1"/>
          </p:cNvSpPr>
          <p:nvPr>
            <p:ph type="sldNum" sz="quarter" idx="5"/>
          </p:nvPr>
        </p:nvSpPr>
        <p:spPr/>
        <p:txBody>
          <a:bodyPr/>
          <a:lstStyle/>
          <a:p>
            <a:pPr>
              <a:defRPr/>
            </a:pPr>
            <a:fld id="{2050668F-7AA1-4CE4-A0B8-B0D74B7BDCC4}" type="slidenum">
              <a:rPr lang="en-US" smtClean="0"/>
              <a:pPr>
                <a:defRPr/>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endParaRPr lang="it-IT" smtClean="0"/>
          </a:p>
        </p:txBody>
      </p:sp>
      <p:sp>
        <p:nvSpPr>
          <p:cNvPr id="4" name="Slide Number Placeholder 3"/>
          <p:cNvSpPr>
            <a:spLocks noGrp="1"/>
          </p:cNvSpPr>
          <p:nvPr>
            <p:ph type="sldNum" sz="quarter" idx="5"/>
          </p:nvPr>
        </p:nvSpPr>
        <p:spPr/>
        <p:txBody>
          <a:bodyPr/>
          <a:lstStyle/>
          <a:p>
            <a:pPr>
              <a:defRPr/>
            </a:pPr>
            <a:fld id="{DF2411E0-12C5-4280-99E1-CDCA35C62358}" type="slidenum">
              <a:rPr lang="en-US" smtClean="0"/>
              <a:pPr>
                <a:defRPr/>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p:spPr>
        <p:txBody>
          <a:bodyPr/>
          <a:lstStyle/>
          <a:p>
            <a:endParaRPr lang="it-IT" smtClean="0"/>
          </a:p>
        </p:txBody>
      </p:sp>
      <p:sp>
        <p:nvSpPr>
          <p:cNvPr id="57348" name="Slide Number Placeholder 3"/>
          <p:cNvSpPr>
            <a:spLocks noGrp="1"/>
          </p:cNvSpPr>
          <p:nvPr>
            <p:ph type="sldNum" sz="quarter" idx="5"/>
          </p:nvPr>
        </p:nvSpPr>
        <p:spPr/>
        <p:txBody>
          <a:bodyPr/>
          <a:lstStyle/>
          <a:p>
            <a:pPr>
              <a:defRPr/>
            </a:pPr>
            <a:fld id="{0B677BC6-7E56-4A69-9F66-A6010E364A71}" type="slidenum">
              <a:rPr lang="en-US" smtClean="0"/>
              <a:pPr>
                <a:defRPr/>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it-IT" smtClean="0"/>
          </a:p>
        </p:txBody>
      </p:sp>
      <p:sp>
        <p:nvSpPr>
          <p:cNvPr id="33796" name="Slide Number Placeholder 3"/>
          <p:cNvSpPr>
            <a:spLocks noGrp="1"/>
          </p:cNvSpPr>
          <p:nvPr>
            <p:ph type="sldNum" sz="quarter" idx="5"/>
          </p:nvPr>
        </p:nvSpPr>
        <p:spPr/>
        <p:txBody>
          <a:bodyPr/>
          <a:lstStyle/>
          <a:p>
            <a:pPr>
              <a:defRPr/>
            </a:pPr>
            <a:fld id="{4897BCB1-999B-4566-822B-9293142F432C}" type="slidenum">
              <a:rPr lang="en-US" smtClean="0"/>
              <a:pPr>
                <a:defRPr/>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it-IT" smtClean="0"/>
          </a:p>
        </p:txBody>
      </p:sp>
      <p:sp>
        <p:nvSpPr>
          <p:cNvPr id="43012" name="Slide Number Placeholder 3"/>
          <p:cNvSpPr>
            <a:spLocks noGrp="1"/>
          </p:cNvSpPr>
          <p:nvPr>
            <p:ph type="sldNum" sz="quarter" idx="5"/>
          </p:nvPr>
        </p:nvSpPr>
        <p:spPr/>
        <p:txBody>
          <a:bodyPr/>
          <a:lstStyle/>
          <a:p>
            <a:pPr>
              <a:defRPr/>
            </a:pPr>
            <a:fld id="{95C526AC-6A99-43AF-A843-920F34C53143}" type="slidenum">
              <a:rPr lang="en-US" smtClean="0"/>
              <a:pPr>
                <a:defRPr/>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it-IT" smtClean="0"/>
          </a:p>
        </p:txBody>
      </p:sp>
      <p:sp>
        <p:nvSpPr>
          <p:cNvPr id="44036" name="Slide Number Placeholder 3"/>
          <p:cNvSpPr>
            <a:spLocks noGrp="1"/>
          </p:cNvSpPr>
          <p:nvPr>
            <p:ph type="sldNum" sz="quarter" idx="5"/>
          </p:nvPr>
        </p:nvSpPr>
        <p:spPr/>
        <p:txBody>
          <a:bodyPr/>
          <a:lstStyle/>
          <a:p>
            <a:pPr>
              <a:defRPr/>
            </a:pPr>
            <a:fld id="{4AA822F9-8680-4BDC-83E6-8902CED21C9F}" type="slidenum">
              <a:rPr lang="en-US" smtClean="0"/>
              <a:pPr>
                <a:defRPr/>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p:spPr>
        <p:txBody>
          <a:bodyPr/>
          <a:lstStyle/>
          <a:p>
            <a:endParaRPr lang="it-IT" smtClean="0"/>
          </a:p>
        </p:txBody>
      </p:sp>
      <p:sp>
        <p:nvSpPr>
          <p:cNvPr id="50180" name="Slide Number Placeholder 3"/>
          <p:cNvSpPr>
            <a:spLocks noGrp="1"/>
          </p:cNvSpPr>
          <p:nvPr>
            <p:ph type="sldNum" sz="quarter" idx="5"/>
          </p:nvPr>
        </p:nvSpPr>
        <p:spPr/>
        <p:txBody>
          <a:bodyPr/>
          <a:lstStyle/>
          <a:p>
            <a:pPr>
              <a:defRPr/>
            </a:pPr>
            <a:fld id="{E467C3E5-37C1-4F7D-8574-338994136302}" type="slidenum">
              <a:rPr lang="en-US" smtClean="0"/>
              <a:pPr>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it-IT" smtClean="0"/>
          </a:p>
        </p:txBody>
      </p:sp>
      <p:sp>
        <p:nvSpPr>
          <p:cNvPr id="54276" name="Slide Number Placeholder 3"/>
          <p:cNvSpPr>
            <a:spLocks noGrp="1"/>
          </p:cNvSpPr>
          <p:nvPr>
            <p:ph type="sldNum" sz="quarter" idx="5"/>
          </p:nvPr>
        </p:nvSpPr>
        <p:spPr/>
        <p:txBody>
          <a:bodyPr/>
          <a:lstStyle/>
          <a:p>
            <a:pPr>
              <a:defRPr/>
            </a:pPr>
            <a:fld id="{3C00155F-6343-4583-8FB7-88BA4CDB4D14}" type="slidenum">
              <a:rPr lang="en-US" smtClean="0"/>
              <a:pPr>
                <a:defRPr/>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endParaRPr lang="it-IT" smtClean="0"/>
          </a:p>
        </p:txBody>
      </p:sp>
      <p:sp>
        <p:nvSpPr>
          <p:cNvPr id="55300" name="Slide Number Placeholder 3"/>
          <p:cNvSpPr>
            <a:spLocks noGrp="1"/>
          </p:cNvSpPr>
          <p:nvPr>
            <p:ph type="sldNum" sz="quarter" idx="5"/>
          </p:nvPr>
        </p:nvSpPr>
        <p:spPr/>
        <p:txBody>
          <a:bodyPr/>
          <a:lstStyle/>
          <a:p>
            <a:pPr>
              <a:defRPr/>
            </a:pPr>
            <a:fld id="{FD5D64E0-AF77-4896-A595-3D0EEF1698E3}" type="slidenum">
              <a:rPr lang="en-US" smtClean="0"/>
              <a:pPr>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it-IT"/>
          </a:p>
        </p:txBody>
      </p:sp>
      <p:sp>
        <p:nvSpPr>
          <p:cNvPr id="4" name="Slide Number Placeholder 3"/>
          <p:cNvSpPr>
            <a:spLocks noGrp="1"/>
          </p:cNvSpPr>
          <p:nvPr>
            <p:ph type="sldNum" sz="quarter" idx="10"/>
          </p:nvPr>
        </p:nvSpPr>
        <p:spPr/>
        <p:txBody>
          <a:bodyPr/>
          <a:lstStyle/>
          <a:p>
            <a:pPr>
              <a:defRPr/>
            </a:pPr>
            <a:fld id="{22EE0EA2-FEC5-430B-BCCE-003710172A89}" type="slidenum">
              <a:rPr lang="en-US" smtClean="0"/>
              <a:pPr>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t-IT"/>
          </a:p>
        </p:txBody>
      </p:sp>
      <p:sp>
        <p:nvSpPr>
          <p:cNvPr id="4" name="Date Placeholder 3"/>
          <p:cNvSpPr>
            <a:spLocks noGrp="1"/>
          </p:cNvSpPr>
          <p:nvPr>
            <p:ph type="dt" sz="half" idx="10"/>
          </p:nvPr>
        </p:nvSpPr>
        <p:spPr/>
        <p:txBody>
          <a:bodyPr/>
          <a:lstStyle>
            <a:lvl1pPr>
              <a:defRPr/>
            </a:lvl1pPr>
          </a:lstStyle>
          <a:p>
            <a:pPr>
              <a:defRPr/>
            </a:pPr>
            <a:fld id="{8223CA4B-573F-438D-AF27-95C5F660AD0F}" type="datetime1">
              <a:rPr lang="en-US" smtClean="0"/>
              <a:pPr>
                <a:defRPr/>
              </a:pPr>
              <a:t>11/4/2009</a:t>
            </a:fld>
            <a:endParaRPr lang="it-IT"/>
          </a:p>
        </p:txBody>
      </p:sp>
      <p:sp>
        <p:nvSpPr>
          <p:cNvPr id="5"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lvl1pPr>
              <a:defRPr/>
            </a:lvl1pPr>
          </a:lstStyle>
          <a:p>
            <a:pPr>
              <a:defRPr/>
            </a:pPr>
            <a:fld id="{DA6198B7-5261-4BA2-9403-FA33D360B0F2}" type="slidenum">
              <a:rPr lang="it-IT"/>
              <a:pPr>
                <a:defRPr/>
              </a:pPr>
              <a:t>‹#›</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8BA8B669-1230-41CF-A8E2-718CDA2DD45C}" type="datetime1">
              <a:rPr lang="en-US" smtClean="0"/>
              <a:pPr>
                <a:defRPr/>
              </a:pPr>
              <a:t>11/4/2009</a:t>
            </a:fld>
            <a:endParaRPr lang="it-IT"/>
          </a:p>
        </p:txBody>
      </p:sp>
      <p:sp>
        <p:nvSpPr>
          <p:cNvPr id="5"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lvl1pPr>
              <a:defRPr/>
            </a:lvl1pPr>
          </a:lstStyle>
          <a:p>
            <a:pPr>
              <a:defRPr/>
            </a:pPr>
            <a:fld id="{81B17DF5-6C08-41C7-8A4D-B5F7589604F8}" type="slidenum">
              <a:rPr lang="it-IT"/>
              <a:pPr>
                <a:defRPr/>
              </a:pPr>
              <a:t>‹#›</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t-IT"/>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E6AFB171-DEC4-4020-B29F-8316E752D91C}" type="datetime1">
              <a:rPr lang="en-US" smtClean="0"/>
              <a:pPr>
                <a:defRPr/>
              </a:pPr>
              <a:t>11/4/2009</a:t>
            </a:fld>
            <a:endParaRPr lang="it-IT"/>
          </a:p>
        </p:txBody>
      </p:sp>
      <p:sp>
        <p:nvSpPr>
          <p:cNvPr id="5"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lvl1pPr>
              <a:defRPr/>
            </a:lvl1pPr>
          </a:lstStyle>
          <a:p>
            <a:pPr>
              <a:defRPr/>
            </a:pPr>
            <a:fld id="{D378C1D7-9830-4918-8DDD-0D8C447F66B8}" type="slidenum">
              <a:rPr lang="it-IT"/>
              <a:pPr>
                <a:defRPr/>
              </a:pPr>
              <a:t>‹#›</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60350"/>
            <a:ext cx="5903913" cy="792163"/>
          </a:xfrm>
        </p:spPr>
        <p:txBody>
          <a:bodyPr/>
          <a:lstStyle/>
          <a:p>
            <a:r>
              <a:rPr lang="en-US" smtClean="0"/>
              <a:t>Click to edit Master title style</a:t>
            </a:r>
            <a:endParaRPr lang="it-IT"/>
          </a:p>
        </p:txBody>
      </p:sp>
      <p:sp>
        <p:nvSpPr>
          <p:cNvPr id="3" name="Text Placeholder 2"/>
          <p:cNvSpPr>
            <a:spLocks noGrp="1"/>
          </p:cNvSpPr>
          <p:nvPr>
            <p:ph type="body" sz="half" idx="1"/>
          </p:nvPr>
        </p:nvSpPr>
        <p:spPr>
          <a:xfrm>
            <a:off x="468313" y="162877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quarter" idx="2"/>
          </p:nvPr>
        </p:nvSpPr>
        <p:spPr>
          <a:xfrm>
            <a:off x="4659313" y="1628775"/>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Content Placeholder 4"/>
          <p:cNvSpPr>
            <a:spLocks noGrp="1"/>
          </p:cNvSpPr>
          <p:nvPr>
            <p:ph sz="quarter" idx="3"/>
          </p:nvPr>
        </p:nvSpPr>
        <p:spPr>
          <a:xfrm>
            <a:off x="4659313" y="3967163"/>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6" name="Date Placeholder 5"/>
          <p:cNvSpPr>
            <a:spLocks noGrp="1"/>
          </p:cNvSpPr>
          <p:nvPr>
            <p:ph type="dt" sz="half" idx="10"/>
          </p:nvPr>
        </p:nvSpPr>
        <p:spPr>
          <a:xfrm>
            <a:off x="457200" y="6245225"/>
            <a:ext cx="2133600" cy="476250"/>
          </a:xfrm>
        </p:spPr>
        <p:txBody>
          <a:bodyPr/>
          <a:lstStyle>
            <a:lvl1pPr>
              <a:defRPr/>
            </a:lvl1pPr>
          </a:lstStyle>
          <a:p>
            <a:pPr>
              <a:defRPr/>
            </a:pPr>
            <a:fld id="{3C1891CD-728C-439C-8CC2-3087D747B26B}" type="datetime1">
              <a:rPr lang="en-US" smtClean="0"/>
              <a:pPr>
                <a:defRPr/>
              </a:pPr>
              <a:t>11/4/2009</a:t>
            </a:fld>
            <a:endParaRPr lang="bg-BG"/>
          </a:p>
        </p:txBody>
      </p:sp>
      <p:sp>
        <p:nvSpPr>
          <p:cNvPr id="7" name="Footer Placeholder 6"/>
          <p:cNvSpPr>
            <a:spLocks noGrp="1"/>
          </p:cNvSpPr>
          <p:nvPr>
            <p:ph type="ftr" sz="quarter" idx="11"/>
          </p:nvPr>
        </p:nvSpPr>
        <p:spPr>
          <a:xfrm>
            <a:off x="2700338" y="6237288"/>
            <a:ext cx="3743325" cy="476250"/>
          </a:xfrm>
        </p:spPr>
        <p:txBody>
          <a:bodyPr/>
          <a:lstStyle>
            <a:lvl1pPr>
              <a:defRPr/>
            </a:lvl1pPr>
          </a:lstStyle>
          <a:p>
            <a:pPr>
              <a:defRPr/>
            </a:pPr>
            <a:r>
              <a:rPr lang="it-IT" smtClean="0"/>
              <a:t>M. Bonesini - CM 25 RAL 5/11/09</a:t>
            </a:r>
            <a:endParaRPr lang="bg-BG"/>
          </a:p>
        </p:txBody>
      </p:sp>
      <p:sp>
        <p:nvSpPr>
          <p:cNvPr id="8" name="Slide Number Placeholder 7"/>
          <p:cNvSpPr>
            <a:spLocks noGrp="1"/>
          </p:cNvSpPr>
          <p:nvPr>
            <p:ph type="sldNum" sz="quarter" idx="12"/>
          </p:nvPr>
        </p:nvSpPr>
        <p:spPr>
          <a:xfrm>
            <a:off x="6588125" y="6237288"/>
            <a:ext cx="2133600" cy="476250"/>
          </a:xfrm>
        </p:spPr>
        <p:txBody>
          <a:bodyPr/>
          <a:lstStyle>
            <a:lvl1pPr>
              <a:defRPr/>
            </a:lvl1pPr>
          </a:lstStyle>
          <a:p>
            <a:pPr>
              <a:defRPr/>
            </a:pPr>
            <a:r>
              <a:rPr lang="en-US"/>
              <a:t>Slide</a:t>
            </a:r>
            <a:r>
              <a:rPr lang="en-US">
                <a:latin typeface="Arial" charset="0"/>
              </a:rPr>
              <a:t> </a:t>
            </a:r>
            <a:fld id="{4C7F829B-FF6E-4DEC-BFDC-7BE96C2FB58E}" type="slidenum">
              <a:rPr lang="bg-BG">
                <a:latin typeface="Arial" charset="0"/>
              </a:rPr>
              <a:pPr>
                <a:defRPr/>
              </a:pPr>
              <a:t>‹#›</a:t>
            </a:fld>
            <a:endParaRPr lang="bg-BG">
              <a:latin typeface="Arial"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60350"/>
            <a:ext cx="5903913" cy="792163"/>
          </a:xfrm>
        </p:spPr>
        <p:txBody>
          <a:bodyPr/>
          <a:lstStyle/>
          <a:p>
            <a:r>
              <a:rPr lang="en-US" smtClean="0"/>
              <a:t>Click to edit Master title style</a:t>
            </a:r>
            <a:endParaRPr lang="it-IT"/>
          </a:p>
        </p:txBody>
      </p:sp>
      <p:sp>
        <p:nvSpPr>
          <p:cNvPr id="3" name="Text Placeholder 2"/>
          <p:cNvSpPr>
            <a:spLocks noGrp="1"/>
          </p:cNvSpPr>
          <p:nvPr>
            <p:ph type="body" sz="half" idx="1"/>
          </p:nvPr>
        </p:nvSpPr>
        <p:spPr>
          <a:xfrm>
            <a:off x="468313" y="162877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59313" y="162877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fld id="{77755B8B-24F7-4B7B-BA8D-609DDDAFF450}" type="datetime1">
              <a:rPr lang="en-US" smtClean="0"/>
              <a:pPr>
                <a:defRPr/>
              </a:pPr>
              <a:t>11/4/2009</a:t>
            </a:fld>
            <a:endParaRPr lang="bg-BG"/>
          </a:p>
        </p:txBody>
      </p:sp>
      <p:sp>
        <p:nvSpPr>
          <p:cNvPr id="6" name="Footer Placeholder 5"/>
          <p:cNvSpPr>
            <a:spLocks noGrp="1"/>
          </p:cNvSpPr>
          <p:nvPr>
            <p:ph type="ftr" sz="quarter" idx="11"/>
          </p:nvPr>
        </p:nvSpPr>
        <p:spPr>
          <a:xfrm>
            <a:off x="2700338" y="6237288"/>
            <a:ext cx="3743325" cy="476250"/>
          </a:xfrm>
        </p:spPr>
        <p:txBody>
          <a:bodyPr/>
          <a:lstStyle>
            <a:lvl1pPr>
              <a:defRPr/>
            </a:lvl1pPr>
          </a:lstStyle>
          <a:p>
            <a:pPr>
              <a:defRPr/>
            </a:pPr>
            <a:r>
              <a:rPr lang="it-IT" smtClean="0"/>
              <a:t>M. Bonesini - CM 25 RAL 5/11/09</a:t>
            </a:r>
            <a:endParaRPr lang="bg-BG"/>
          </a:p>
        </p:txBody>
      </p:sp>
      <p:sp>
        <p:nvSpPr>
          <p:cNvPr id="7" name="Slide Number Placeholder 6"/>
          <p:cNvSpPr>
            <a:spLocks noGrp="1"/>
          </p:cNvSpPr>
          <p:nvPr>
            <p:ph type="sldNum" sz="quarter" idx="12"/>
          </p:nvPr>
        </p:nvSpPr>
        <p:spPr>
          <a:xfrm>
            <a:off x="6588125" y="6237288"/>
            <a:ext cx="2133600" cy="476250"/>
          </a:xfrm>
        </p:spPr>
        <p:txBody>
          <a:bodyPr/>
          <a:lstStyle>
            <a:lvl1pPr>
              <a:defRPr/>
            </a:lvl1pPr>
          </a:lstStyle>
          <a:p>
            <a:pPr>
              <a:defRPr/>
            </a:pPr>
            <a:r>
              <a:rPr lang="en-US"/>
              <a:t>Slide</a:t>
            </a:r>
            <a:r>
              <a:rPr lang="en-US">
                <a:latin typeface="Arial" charset="0"/>
              </a:rPr>
              <a:t> </a:t>
            </a:r>
            <a:fld id="{A4A2D88E-6AB3-4A4E-90C5-0B9E586FF290}" type="slidenum">
              <a:rPr lang="bg-BG">
                <a:latin typeface="Arial" charset="0"/>
              </a:rPr>
              <a:pPr>
                <a:defRPr/>
              </a:pPr>
              <a:t>‹#›</a:t>
            </a:fld>
            <a:endParaRPr lang="bg-BG">
              <a:latin typeface="Arial" charset="0"/>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defRPr/>
            </a:pPr>
            <a:fld id="{D117D3AB-C491-4EC4-9CBA-D2F54404A58A}" type="datetime1">
              <a:rPr lang="en-US" smtClean="0"/>
              <a:pPr>
                <a:defRPr/>
              </a:pPr>
              <a:t>11/4/2009</a:t>
            </a:fld>
            <a:endParaRPr lang="it-IT"/>
          </a:p>
        </p:txBody>
      </p:sp>
      <p:sp>
        <p:nvSpPr>
          <p:cNvPr id="16" name="Slide Number Placeholder 15"/>
          <p:cNvSpPr>
            <a:spLocks noGrp="1"/>
          </p:cNvSpPr>
          <p:nvPr>
            <p:ph type="sldNum" sz="quarter" idx="11"/>
          </p:nvPr>
        </p:nvSpPr>
        <p:spPr/>
        <p:txBody>
          <a:bodyPr/>
          <a:lstStyle/>
          <a:p>
            <a:pPr>
              <a:defRPr/>
            </a:pPr>
            <a:fld id="{DA6198B7-5261-4BA2-9403-FA33D360B0F2}" type="slidenum">
              <a:rPr lang="it-IT" smtClean="0"/>
              <a:pPr>
                <a:defRPr/>
              </a:pPr>
              <a:t>‹#›</a:t>
            </a:fld>
            <a:endParaRPr lang="it-IT"/>
          </a:p>
        </p:txBody>
      </p:sp>
      <p:sp>
        <p:nvSpPr>
          <p:cNvPr id="17" name="Footer Placeholder 16"/>
          <p:cNvSpPr>
            <a:spLocks noGrp="1"/>
          </p:cNvSpPr>
          <p:nvPr>
            <p:ph type="ftr" sz="quarter" idx="12"/>
          </p:nvPr>
        </p:nvSpPr>
        <p:spPr/>
        <p:txBody>
          <a:bodyPr/>
          <a:lstStyle/>
          <a:p>
            <a:pPr>
              <a:defRPr/>
            </a:pPr>
            <a:r>
              <a:rPr lang="it-IT" smtClean="0"/>
              <a:t>M. Bonesini - CM 25 RAL 5/11/09</a:t>
            </a:r>
            <a:endParaRPr lang="it-I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a:defRPr/>
            </a:pPr>
            <a:fld id="{32D349EF-948C-4F6F-B446-0183E1AFF1A9}" type="datetime1">
              <a:rPr lang="en-US" smtClean="0"/>
              <a:pPr>
                <a:defRPr/>
              </a:pPr>
              <a:t>11/4/2009</a:t>
            </a:fld>
            <a:endParaRPr lang="it-IT"/>
          </a:p>
        </p:txBody>
      </p:sp>
      <p:sp>
        <p:nvSpPr>
          <p:cNvPr id="15" name="Slide Number Placeholder 14"/>
          <p:cNvSpPr>
            <a:spLocks noGrp="1"/>
          </p:cNvSpPr>
          <p:nvPr>
            <p:ph type="sldNum" sz="quarter" idx="15"/>
          </p:nvPr>
        </p:nvSpPr>
        <p:spPr/>
        <p:txBody>
          <a:bodyPr/>
          <a:lstStyle>
            <a:lvl1pPr algn="ctr">
              <a:defRPr/>
            </a:lvl1pPr>
          </a:lstStyle>
          <a:p>
            <a:pPr>
              <a:defRPr/>
            </a:pPr>
            <a:fld id="{43C55E09-EB01-4438-A55A-E6485B6C144B}" type="slidenum">
              <a:rPr lang="it-IT" smtClean="0"/>
              <a:pPr>
                <a:defRPr/>
              </a:pPr>
              <a:t>‹#›</a:t>
            </a:fld>
            <a:endParaRPr lang="it-IT"/>
          </a:p>
        </p:txBody>
      </p:sp>
      <p:sp>
        <p:nvSpPr>
          <p:cNvPr id="16" name="Footer Placeholder 15"/>
          <p:cNvSpPr>
            <a:spLocks noGrp="1"/>
          </p:cNvSpPr>
          <p:nvPr>
            <p:ph type="ftr" sz="quarter" idx="16"/>
          </p:nvPr>
        </p:nvSpPr>
        <p:spPr/>
        <p:txBody>
          <a:bodyPr/>
          <a:lstStyle/>
          <a:p>
            <a:pPr>
              <a:defRPr/>
            </a:pPr>
            <a:r>
              <a:rPr lang="it-IT" smtClean="0"/>
              <a:t>M. Bonesini - CM 25 RAL 5/11/09</a:t>
            </a:r>
            <a:endParaRPr lang="it-IT"/>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fld id="{6A4AE4C2-B3F9-41A0-9729-80B8D70A5DAF}" type="datetime1">
              <a:rPr lang="en-US" smtClean="0"/>
              <a:pPr>
                <a:defRPr/>
              </a:pPr>
              <a:t>11/4/2009</a:t>
            </a:fld>
            <a:endParaRPr lang="it-IT"/>
          </a:p>
        </p:txBody>
      </p:sp>
      <p:sp>
        <p:nvSpPr>
          <p:cNvPr id="5" name="Footer Placeholder 4"/>
          <p:cNvSpPr>
            <a:spLocks noGrp="1"/>
          </p:cNvSpPr>
          <p:nvPr>
            <p:ph type="ftr" sz="quarter" idx="11"/>
          </p:nvPr>
        </p:nvSpPr>
        <p:spPr/>
        <p:txBody>
          <a:body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p>
            <a:pPr>
              <a:defRPr/>
            </a:pPr>
            <a:fld id="{4B60D979-9A22-4881-B0D5-B870C822E2EF}" type="slidenum">
              <a:rPr lang="it-IT" smtClean="0"/>
              <a:pPr>
                <a:defRPr/>
              </a:pPr>
              <a:t>‹#›</a:t>
            </a:fld>
            <a:endParaRPr lang="it-IT"/>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fld id="{AF12657F-8291-402B-9D0F-4C6D9F03BA46}" type="datetime1">
              <a:rPr lang="en-US" smtClean="0"/>
              <a:pPr>
                <a:defRPr/>
              </a:pPr>
              <a:t>11/4/2009</a:t>
            </a:fld>
            <a:endParaRPr lang="it-IT"/>
          </a:p>
        </p:txBody>
      </p:sp>
      <p:sp>
        <p:nvSpPr>
          <p:cNvPr id="6" name="Footer Placeholder 5"/>
          <p:cNvSpPr>
            <a:spLocks noGrp="1"/>
          </p:cNvSpPr>
          <p:nvPr>
            <p:ph type="ftr" sz="quarter" idx="11"/>
          </p:nvPr>
        </p:nvSpPr>
        <p:spPr/>
        <p:txBody>
          <a:bodyPr/>
          <a:lstStyle/>
          <a:p>
            <a:pPr>
              <a:defRPr/>
            </a:pPr>
            <a:r>
              <a:rPr lang="it-IT" smtClean="0"/>
              <a:t>M. Bonesini - CM 25 RAL 5/11/09</a:t>
            </a:r>
            <a:endParaRPr lang="it-IT"/>
          </a:p>
        </p:txBody>
      </p:sp>
      <p:sp>
        <p:nvSpPr>
          <p:cNvPr id="7" name="Slide Number Placeholder 6"/>
          <p:cNvSpPr>
            <a:spLocks noGrp="1"/>
          </p:cNvSpPr>
          <p:nvPr>
            <p:ph type="sldNum" sz="quarter" idx="12"/>
          </p:nvPr>
        </p:nvSpPr>
        <p:spPr/>
        <p:txBody>
          <a:bodyPr/>
          <a:lstStyle/>
          <a:p>
            <a:pPr>
              <a:defRPr/>
            </a:pPr>
            <a:fld id="{C491BBD3-8177-4048-984A-839810A96EE5}" type="slidenum">
              <a:rPr lang="it-IT" smtClean="0"/>
              <a:pPr>
                <a:defRPr/>
              </a:pPr>
              <a:t>‹#›</a:t>
            </a:fld>
            <a:endParaRPr lang="it-IT"/>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C232A794-BFA2-420B-B76B-B2D2338DCDA6}" type="slidenum">
              <a:rPr lang="it-IT" smtClean="0"/>
              <a:pPr>
                <a:defRPr/>
              </a:pPr>
              <a:t>‹#›</a:t>
            </a:fld>
            <a:endParaRPr lang="it-IT"/>
          </a:p>
        </p:txBody>
      </p:sp>
      <p:sp>
        <p:nvSpPr>
          <p:cNvPr id="8" name="Footer Placeholder 7"/>
          <p:cNvSpPr>
            <a:spLocks noGrp="1"/>
          </p:cNvSpPr>
          <p:nvPr>
            <p:ph type="ftr" sz="quarter" idx="11"/>
          </p:nvPr>
        </p:nvSpPr>
        <p:spPr/>
        <p:txBody>
          <a:bodyPr/>
          <a:lstStyle/>
          <a:p>
            <a:pPr>
              <a:defRPr/>
            </a:pPr>
            <a:r>
              <a:rPr lang="it-IT" smtClean="0"/>
              <a:t>M. Bonesini - CM 25 RAL 5/11/09</a:t>
            </a:r>
            <a:endParaRPr lang="it-IT"/>
          </a:p>
        </p:txBody>
      </p:sp>
      <p:sp>
        <p:nvSpPr>
          <p:cNvPr id="7" name="Date Placeholder 6"/>
          <p:cNvSpPr>
            <a:spLocks noGrp="1"/>
          </p:cNvSpPr>
          <p:nvPr>
            <p:ph type="dt" sz="half" idx="10"/>
          </p:nvPr>
        </p:nvSpPr>
        <p:spPr/>
        <p:txBody>
          <a:bodyPr/>
          <a:lstStyle/>
          <a:p>
            <a:pPr>
              <a:defRPr/>
            </a:pPr>
            <a:fld id="{091927E9-426D-4FB0-95C6-7DD36D9FE3E1}" type="datetime1">
              <a:rPr lang="en-US" smtClean="0"/>
              <a:pPr>
                <a:defRPr/>
              </a:pPr>
              <a:t>11/4/2009</a:t>
            </a:fld>
            <a:endParaRPr lang="it-IT"/>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EA8AF83B-158D-4781-ABD1-072E7D3A2352}" type="datetime1">
              <a:rPr lang="en-US" smtClean="0"/>
              <a:pPr>
                <a:defRPr/>
              </a:pPr>
              <a:t>11/4/2009</a:t>
            </a:fld>
            <a:endParaRPr lang="it-IT"/>
          </a:p>
        </p:txBody>
      </p:sp>
      <p:sp>
        <p:nvSpPr>
          <p:cNvPr id="4" name="Footer Placeholder 3"/>
          <p:cNvSpPr>
            <a:spLocks noGrp="1"/>
          </p:cNvSpPr>
          <p:nvPr>
            <p:ph type="ftr" sz="quarter" idx="11"/>
          </p:nvPr>
        </p:nvSpPr>
        <p:spPr/>
        <p:txBody>
          <a:bodyPr/>
          <a:lstStyle/>
          <a:p>
            <a:pPr>
              <a:defRPr/>
            </a:pPr>
            <a:r>
              <a:rPr lang="it-IT" smtClean="0"/>
              <a:t>M. Bonesini - CM 25 RAL 5/11/09</a:t>
            </a:r>
            <a:endParaRPr lang="it-IT"/>
          </a:p>
        </p:txBody>
      </p:sp>
      <p:sp>
        <p:nvSpPr>
          <p:cNvPr id="5" name="Slide Number Placeholder 4"/>
          <p:cNvSpPr>
            <a:spLocks noGrp="1"/>
          </p:cNvSpPr>
          <p:nvPr>
            <p:ph type="sldNum" sz="quarter" idx="12"/>
          </p:nvPr>
        </p:nvSpPr>
        <p:spPr/>
        <p:txBody>
          <a:bodyPr/>
          <a:lstStyle/>
          <a:p>
            <a:pPr>
              <a:defRPr/>
            </a:pPr>
            <a:fld id="{AD32A9EC-3BF1-4A41-8FA1-8D968586E2BB}" type="slidenum">
              <a:rPr lang="it-IT" smtClean="0"/>
              <a:pPr>
                <a:defRPr/>
              </a:pPr>
              <a:t>‹#›</a:t>
            </a:fld>
            <a:endParaRPr lang="it-IT"/>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Date Placeholder 3"/>
          <p:cNvSpPr>
            <a:spLocks noGrp="1"/>
          </p:cNvSpPr>
          <p:nvPr>
            <p:ph type="dt" sz="half" idx="10"/>
          </p:nvPr>
        </p:nvSpPr>
        <p:spPr/>
        <p:txBody>
          <a:bodyPr/>
          <a:lstStyle>
            <a:lvl1pPr>
              <a:defRPr/>
            </a:lvl1pPr>
          </a:lstStyle>
          <a:p>
            <a:pPr>
              <a:defRPr/>
            </a:pPr>
            <a:fld id="{C1A3BEE3-37B1-4CBA-8D66-186B55447777}" type="datetime1">
              <a:rPr lang="en-US" smtClean="0"/>
              <a:pPr>
                <a:defRPr/>
              </a:pPr>
              <a:t>11/4/2009</a:t>
            </a:fld>
            <a:endParaRPr lang="it-IT"/>
          </a:p>
        </p:txBody>
      </p:sp>
      <p:sp>
        <p:nvSpPr>
          <p:cNvPr id="5"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lvl1pPr>
              <a:defRPr/>
            </a:lvl1pPr>
          </a:lstStyle>
          <a:p>
            <a:pPr>
              <a:defRPr/>
            </a:pPr>
            <a:fld id="{43C55E09-EB01-4438-A55A-E6485B6C144B}" type="slidenum">
              <a:rPr lang="it-IT"/>
              <a:pPr>
                <a:defRPr/>
              </a:pPr>
              <a:t>‹#›</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74CF704-4B0A-42BB-BB60-6C63B7B91D88}" type="datetime1">
              <a:rPr lang="en-US" smtClean="0"/>
              <a:pPr>
                <a:defRPr/>
              </a:pPr>
              <a:t>11/4/2009</a:t>
            </a:fld>
            <a:endParaRPr lang="it-IT"/>
          </a:p>
        </p:txBody>
      </p:sp>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lstStyle/>
          <a:p>
            <a:pPr>
              <a:defRPr/>
            </a:pPr>
            <a:fld id="{680C84B1-8668-4EC0-8186-5AF17B3EAF6A}" type="slidenum">
              <a:rPr lang="it-IT" smtClean="0"/>
              <a:pPr>
                <a:defRPr/>
              </a:pPr>
              <a:t>‹#›</a:t>
            </a:fld>
            <a:endParaRPr lang="it-I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a:defRPr/>
            </a:pPr>
            <a:fld id="{0B7215C0-BC13-492F-8716-6D7A5BDAD035}" type="datetime1">
              <a:rPr lang="en-US" smtClean="0"/>
              <a:pPr>
                <a:defRPr/>
              </a:pPr>
              <a:t>11/4/2009</a:t>
            </a:fld>
            <a:endParaRPr lang="it-IT"/>
          </a:p>
        </p:txBody>
      </p:sp>
      <p:sp>
        <p:nvSpPr>
          <p:cNvPr id="9" name="Slide Number Placeholder 8"/>
          <p:cNvSpPr>
            <a:spLocks noGrp="1"/>
          </p:cNvSpPr>
          <p:nvPr>
            <p:ph type="sldNum" sz="quarter" idx="15"/>
          </p:nvPr>
        </p:nvSpPr>
        <p:spPr/>
        <p:txBody>
          <a:bodyPr/>
          <a:lstStyle/>
          <a:p>
            <a:pPr>
              <a:defRPr/>
            </a:pPr>
            <a:fld id="{6EF3EA4D-C934-4099-84FE-41897D8833C1}" type="slidenum">
              <a:rPr lang="it-IT" smtClean="0"/>
              <a:pPr>
                <a:defRPr/>
              </a:pPr>
              <a:t>‹#›</a:t>
            </a:fld>
            <a:endParaRPr lang="it-IT"/>
          </a:p>
        </p:txBody>
      </p:sp>
      <p:sp>
        <p:nvSpPr>
          <p:cNvPr id="10" name="Footer Placeholder 9"/>
          <p:cNvSpPr>
            <a:spLocks noGrp="1"/>
          </p:cNvSpPr>
          <p:nvPr>
            <p:ph type="ftr" sz="quarter" idx="16"/>
          </p:nvPr>
        </p:nvSpPr>
        <p:spPr/>
        <p:txBody>
          <a:bodyPr/>
          <a:lstStyle/>
          <a:p>
            <a:pPr>
              <a:defRPr/>
            </a:pPr>
            <a:r>
              <a:rPr lang="it-IT" smtClean="0"/>
              <a:t>M. Bonesini - CM 25 RAL 5/11/09</a:t>
            </a:r>
            <a:endParaRPr lang="it-I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a:defRPr/>
            </a:pPr>
            <a:fld id="{CBBEB352-3406-4E5A-A9F7-97E208B76958}" type="datetime1">
              <a:rPr lang="en-US" smtClean="0"/>
              <a:pPr>
                <a:defRPr/>
              </a:pPr>
              <a:t>11/4/2009</a:t>
            </a:fld>
            <a:endParaRPr lang="it-IT"/>
          </a:p>
        </p:txBody>
      </p:sp>
      <p:sp>
        <p:nvSpPr>
          <p:cNvPr id="9" name="Slide Number Placeholder 8"/>
          <p:cNvSpPr>
            <a:spLocks noGrp="1"/>
          </p:cNvSpPr>
          <p:nvPr>
            <p:ph type="sldNum" sz="quarter" idx="11"/>
          </p:nvPr>
        </p:nvSpPr>
        <p:spPr/>
        <p:txBody>
          <a:bodyPr/>
          <a:lstStyle/>
          <a:p>
            <a:pPr>
              <a:defRPr/>
            </a:pPr>
            <a:fld id="{2A7D7F8F-10CC-4E62-83E5-3E4B17C527E8}" type="slidenum">
              <a:rPr lang="it-IT" smtClean="0"/>
              <a:pPr>
                <a:defRPr/>
              </a:pPr>
              <a:t>‹#›</a:t>
            </a:fld>
            <a:endParaRPr lang="it-IT"/>
          </a:p>
        </p:txBody>
      </p:sp>
      <p:sp>
        <p:nvSpPr>
          <p:cNvPr id="10" name="Footer Placeholder 9"/>
          <p:cNvSpPr>
            <a:spLocks noGrp="1"/>
          </p:cNvSpPr>
          <p:nvPr>
            <p:ph type="ftr" sz="quarter" idx="12"/>
          </p:nvPr>
        </p:nvSpPr>
        <p:spPr/>
        <p:txBody>
          <a:bodyPr/>
          <a:lstStyle/>
          <a:p>
            <a:pPr>
              <a:defRPr/>
            </a:pPr>
            <a:r>
              <a:rPr lang="it-IT" smtClean="0"/>
              <a:t>M. Bonesini - CM 25 RAL 5/11/09</a:t>
            </a:r>
            <a:endParaRPr lang="it-I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2663D36-AEF8-40B8-BEBF-4495039C1E07}" type="datetime1">
              <a:rPr lang="en-US" smtClean="0"/>
              <a:pPr>
                <a:defRPr/>
              </a:pPr>
              <a:t>11/4/2009</a:t>
            </a:fld>
            <a:endParaRPr lang="it-IT"/>
          </a:p>
        </p:txBody>
      </p:sp>
      <p:sp>
        <p:nvSpPr>
          <p:cNvPr id="5" name="Footer Placeholder 4"/>
          <p:cNvSpPr>
            <a:spLocks noGrp="1"/>
          </p:cNvSpPr>
          <p:nvPr>
            <p:ph type="ftr" sz="quarter" idx="11"/>
          </p:nvPr>
        </p:nvSpPr>
        <p:spPr/>
        <p:txBody>
          <a:body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p>
            <a:pPr>
              <a:defRPr/>
            </a:pPr>
            <a:fld id="{81B17DF5-6C08-41C7-8A4D-B5F7589604F8}" type="slidenum">
              <a:rPr lang="it-IT" smtClean="0"/>
              <a:pPr>
                <a:defRPr/>
              </a:pPr>
              <a:t>‹#›</a:t>
            </a:fld>
            <a:endParaRPr lang="it-I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91D1FF71-2FE4-448F-BDE0-DC8E0CF27E89}" type="datetime1">
              <a:rPr lang="en-US" smtClean="0"/>
              <a:pPr>
                <a:defRPr/>
              </a:pPr>
              <a:t>11/4/2009</a:t>
            </a:fld>
            <a:endParaRPr lang="it-IT"/>
          </a:p>
        </p:txBody>
      </p:sp>
      <p:sp>
        <p:nvSpPr>
          <p:cNvPr id="5" name="Footer Placeholder 4"/>
          <p:cNvSpPr>
            <a:spLocks noGrp="1"/>
          </p:cNvSpPr>
          <p:nvPr>
            <p:ph type="ftr" sz="quarter" idx="11"/>
          </p:nvPr>
        </p:nvSpPr>
        <p:spPr/>
        <p:txBody>
          <a:body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p>
            <a:pPr>
              <a:defRPr/>
            </a:pPr>
            <a:fld id="{D378C1D7-9830-4918-8DDD-0D8C447F66B8}" type="slidenum">
              <a:rPr lang="it-IT" smtClean="0"/>
              <a:pPr>
                <a:defRPr/>
              </a:pPr>
              <a:t>‹#›</a:t>
            </a:fld>
            <a:endParaRPr lang="it-I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260350"/>
            <a:ext cx="5903913" cy="792163"/>
          </a:xfrm>
        </p:spPr>
        <p:txBody>
          <a:bodyPr/>
          <a:lstStyle/>
          <a:p>
            <a:r>
              <a:rPr lang="en-US" smtClean="0"/>
              <a:t>Click to edit Master title style</a:t>
            </a:r>
            <a:endParaRPr lang="it-IT"/>
          </a:p>
        </p:txBody>
      </p:sp>
      <p:sp>
        <p:nvSpPr>
          <p:cNvPr id="3" name="Text Placeholder 2"/>
          <p:cNvSpPr>
            <a:spLocks noGrp="1"/>
          </p:cNvSpPr>
          <p:nvPr>
            <p:ph type="body" sz="half" idx="1"/>
          </p:nvPr>
        </p:nvSpPr>
        <p:spPr>
          <a:xfrm>
            <a:off x="468313" y="162877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59313" y="1628775"/>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4"/>
          <p:cNvSpPr>
            <a:spLocks noGrp="1"/>
          </p:cNvSpPr>
          <p:nvPr>
            <p:ph type="dt" sz="half" idx="10"/>
          </p:nvPr>
        </p:nvSpPr>
        <p:spPr>
          <a:xfrm>
            <a:off x="457200" y="6245225"/>
            <a:ext cx="2133600" cy="476250"/>
          </a:xfrm>
        </p:spPr>
        <p:txBody>
          <a:bodyPr/>
          <a:lstStyle>
            <a:lvl1pPr>
              <a:defRPr/>
            </a:lvl1pPr>
          </a:lstStyle>
          <a:p>
            <a:pPr>
              <a:defRPr/>
            </a:pPr>
            <a:fld id="{AB4A88A3-0861-499E-868D-A4C32A3AB971}" type="datetime1">
              <a:rPr lang="en-US" smtClean="0"/>
              <a:pPr>
                <a:defRPr/>
              </a:pPr>
              <a:t>11/4/2009</a:t>
            </a:fld>
            <a:endParaRPr lang="bg-BG"/>
          </a:p>
        </p:txBody>
      </p:sp>
      <p:sp>
        <p:nvSpPr>
          <p:cNvPr id="6" name="Footer Placeholder 5"/>
          <p:cNvSpPr>
            <a:spLocks noGrp="1"/>
          </p:cNvSpPr>
          <p:nvPr>
            <p:ph type="ftr" sz="quarter" idx="11"/>
          </p:nvPr>
        </p:nvSpPr>
        <p:spPr>
          <a:xfrm>
            <a:off x="2700338" y="6237288"/>
            <a:ext cx="3743325" cy="476250"/>
          </a:xfrm>
        </p:spPr>
        <p:txBody>
          <a:bodyPr/>
          <a:lstStyle>
            <a:lvl1pPr>
              <a:defRPr/>
            </a:lvl1pPr>
          </a:lstStyle>
          <a:p>
            <a:pPr>
              <a:defRPr/>
            </a:pPr>
            <a:r>
              <a:rPr lang="it-IT" smtClean="0"/>
              <a:t>M. Bonesini - CM 25 RAL 5/11/09</a:t>
            </a:r>
            <a:endParaRPr lang="bg-BG"/>
          </a:p>
        </p:txBody>
      </p:sp>
      <p:sp>
        <p:nvSpPr>
          <p:cNvPr id="7" name="Slide Number Placeholder 6"/>
          <p:cNvSpPr>
            <a:spLocks noGrp="1"/>
          </p:cNvSpPr>
          <p:nvPr>
            <p:ph type="sldNum" sz="quarter" idx="12"/>
          </p:nvPr>
        </p:nvSpPr>
        <p:spPr>
          <a:xfrm>
            <a:off x="6588125" y="6237288"/>
            <a:ext cx="2133600" cy="476250"/>
          </a:xfrm>
        </p:spPr>
        <p:txBody>
          <a:bodyPr/>
          <a:lstStyle>
            <a:lvl1pPr>
              <a:defRPr/>
            </a:lvl1pPr>
          </a:lstStyle>
          <a:p>
            <a:pPr>
              <a:defRPr/>
            </a:pPr>
            <a:r>
              <a:rPr lang="en-US"/>
              <a:t>Slide</a:t>
            </a:r>
            <a:r>
              <a:rPr lang="en-US">
                <a:latin typeface="Arial" charset="0"/>
              </a:rPr>
              <a:t> </a:t>
            </a:r>
            <a:fld id="{A4A2D88E-6AB3-4A4E-90C5-0B9E586FF290}" type="slidenum">
              <a:rPr lang="bg-BG">
                <a:latin typeface="Arial" charset="0"/>
              </a:rPr>
              <a:pPr>
                <a:defRPr/>
              </a:pPr>
              <a:t>‹#›</a:t>
            </a:fld>
            <a:endParaRPr lang="bg-BG">
              <a:latin typeface="Arial"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5914FA-91A4-490F-A86C-AB82E4E83BD5}" type="datetime1">
              <a:rPr lang="en-US" smtClean="0"/>
              <a:pPr>
                <a:defRPr/>
              </a:pPr>
              <a:t>11/4/2009</a:t>
            </a:fld>
            <a:endParaRPr lang="it-IT"/>
          </a:p>
        </p:txBody>
      </p:sp>
      <p:sp>
        <p:nvSpPr>
          <p:cNvPr id="5"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6" name="Slide Number Placeholder 5"/>
          <p:cNvSpPr>
            <a:spLocks noGrp="1"/>
          </p:cNvSpPr>
          <p:nvPr>
            <p:ph type="sldNum" sz="quarter" idx="12"/>
          </p:nvPr>
        </p:nvSpPr>
        <p:spPr/>
        <p:txBody>
          <a:bodyPr/>
          <a:lstStyle>
            <a:lvl1pPr>
              <a:defRPr/>
            </a:lvl1pPr>
          </a:lstStyle>
          <a:p>
            <a:pPr>
              <a:defRPr/>
            </a:pPr>
            <a:fld id="{4B60D979-9A22-4881-B0D5-B870C822E2EF}" type="slidenum">
              <a:rPr lang="it-IT"/>
              <a:pPr>
                <a:defRPr/>
              </a:pPr>
              <a:t>‹#›</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Date Placeholder 3"/>
          <p:cNvSpPr>
            <a:spLocks noGrp="1"/>
          </p:cNvSpPr>
          <p:nvPr>
            <p:ph type="dt" sz="half" idx="10"/>
          </p:nvPr>
        </p:nvSpPr>
        <p:spPr/>
        <p:txBody>
          <a:bodyPr/>
          <a:lstStyle>
            <a:lvl1pPr>
              <a:defRPr/>
            </a:lvl1pPr>
          </a:lstStyle>
          <a:p>
            <a:pPr>
              <a:defRPr/>
            </a:pPr>
            <a:fld id="{3C3B37E8-40AF-4BD3-8E06-18E7B8D3C95E}" type="datetime1">
              <a:rPr lang="en-US" smtClean="0"/>
              <a:pPr>
                <a:defRPr/>
              </a:pPr>
              <a:t>11/4/2009</a:t>
            </a:fld>
            <a:endParaRPr lang="it-IT"/>
          </a:p>
        </p:txBody>
      </p:sp>
      <p:sp>
        <p:nvSpPr>
          <p:cNvPr id="6"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7" name="Slide Number Placeholder 5"/>
          <p:cNvSpPr>
            <a:spLocks noGrp="1"/>
          </p:cNvSpPr>
          <p:nvPr>
            <p:ph type="sldNum" sz="quarter" idx="12"/>
          </p:nvPr>
        </p:nvSpPr>
        <p:spPr/>
        <p:txBody>
          <a:bodyPr/>
          <a:lstStyle>
            <a:lvl1pPr>
              <a:defRPr/>
            </a:lvl1pPr>
          </a:lstStyle>
          <a:p>
            <a:pPr>
              <a:defRPr/>
            </a:pPr>
            <a:fld id="{C491BBD3-8177-4048-984A-839810A96EE5}" type="slidenum">
              <a:rPr lang="it-IT"/>
              <a:pPr>
                <a:defRPr/>
              </a:pPr>
              <a:t>‹#›</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7" name="Date Placeholder 3"/>
          <p:cNvSpPr>
            <a:spLocks noGrp="1"/>
          </p:cNvSpPr>
          <p:nvPr>
            <p:ph type="dt" sz="half" idx="10"/>
          </p:nvPr>
        </p:nvSpPr>
        <p:spPr/>
        <p:txBody>
          <a:bodyPr/>
          <a:lstStyle>
            <a:lvl1pPr>
              <a:defRPr/>
            </a:lvl1pPr>
          </a:lstStyle>
          <a:p>
            <a:pPr>
              <a:defRPr/>
            </a:pPr>
            <a:fld id="{63AB3517-29EF-4E82-8491-CF11E2E21853}" type="datetime1">
              <a:rPr lang="en-US" smtClean="0"/>
              <a:pPr>
                <a:defRPr/>
              </a:pPr>
              <a:t>11/4/2009</a:t>
            </a:fld>
            <a:endParaRPr lang="it-IT"/>
          </a:p>
        </p:txBody>
      </p:sp>
      <p:sp>
        <p:nvSpPr>
          <p:cNvPr id="8"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9" name="Slide Number Placeholder 5"/>
          <p:cNvSpPr>
            <a:spLocks noGrp="1"/>
          </p:cNvSpPr>
          <p:nvPr>
            <p:ph type="sldNum" sz="quarter" idx="12"/>
          </p:nvPr>
        </p:nvSpPr>
        <p:spPr/>
        <p:txBody>
          <a:bodyPr/>
          <a:lstStyle>
            <a:lvl1pPr>
              <a:defRPr/>
            </a:lvl1pPr>
          </a:lstStyle>
          <a:p>
            <a:pPr>
              <a:defRPr/>
            </a:pPr>
            <a:fld id="{C232A794-BFA2-420B-B76B-B2D2338DCDA6}" type="slidenum">
              <a:rPr lang="it-IT"/>
              <a:pPr>
                <a:defRPr/>
              </a:pPr>
              <a:t>‹#›</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Date Placeholder 3"/>
          <p:cNvSpPr>
            <a:spLocks noGrp="1"/>
          </p:cNvSpPr>
          <p:nvPr>
            <p:ph type="dt" sz="half" idx="10"/>
          </p:nvPr>
        </p:nvSpPr>
        <p:spPr/>
        <p:txBody>
          <a:bodyPr/>
          <a:lstStyle>
            <a:lvl1pPr>
              <a:defRPr/>
            </a:lvl1pPr>
          </a:lstStyle>
          <a:p>
            <a:pPr>
              <a:defRPr/>
            </a:pPr>
            <a:fld id="{41E6433B-B871-4DE2-93EE-E6E9208A893C}" type="datetime1">
              <a:rPr lang="en-US" smtClean="0"/>
              <a:pPr>
                <a:defRPr/>
              </a:pPr>
              <a:t>11/4/2009</a:t>
            </a:fld>
            <a:endParaRPr lang="it-IT"/>
          </a:p>
        </p:txBody>
      </p:sp>
      <p:sp>
        <p:nvSpPr>
          <p:cNvPr id="4"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5" name="Slide Number Placeholder 5"/>
          <p:cNvSpPr>
            <a:spLocks noGrp="1"/>
          </p:cNvSpPr>
          <p:nvPr>
            <p:ph type="sldNum" sz="quarter" idx="12"/>
          </p:nvPr>
        </p:nvSpPr>
        <p:spPr/>
        <p:txBody>
          <a:bodyPr/>
          <a:lstStyle>
            <a:lvl1pPr>
              <a:defRPr/>
            </a:lvl1pPr>
          </a:lstStyle>
          <a:p>
            <a:pPr>
              <a:defRPr/>
            </a:pPr>
            <a:fld id="{AD32A9EC-3BF1-4A41-8FA1-8D968586E2BB}" type="slidenum">
              <a:rPr lang="it-IT"/>
              <a:pPr>
                <a:defRPr/>
              </a:pPr>
              <a:t>‹#›</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1EE614D-5B78-4D65-81EE-52D872127786}" type="datetime1">
              <a:rPr lang="en-US" smtClean="0"/>
              <a:pPr>
                <a:defRPr/>
              </a:pPr>
              <a:t>11/4/2009</a:t>
            </a:fld>
            <a:endParaRPr lang="it-IT"/>
          </a:p>
        </p:txBody>
      </p:sp>
      <p:sp>
        <p:nvSpPr>
          <p:cNvPr id="3"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4" name="Slide Number Placeholder 5"/>
          <p:cNvSpPr>
            <a:spLocks noGrp="1"/>
          </p:cNvSpPr>
          <p:nvPr>
            <p:ph type="sldNum" sz="quarter" idx="12"/>
          </p:nvPr>
        </p:nvSpPr>
        <p:spPr/>
        <p:txBody>
          <a:bodyPr/>
          <a:lstStyle>
            <a:lvl1pPr>
              <a:defRPr/>
            </a:lvl1pPr>
          </a:lstStyle>
          <a:p>
            <a:pPr>
              <a:defRPr/>
            </a:pPr>
            <a:fld id="{680C84B1-8668-4EC0-8186-5AF17B3EAF6A}" type="slidenum">
              <a:rPr lang="it-IT"/>
              <a:pPr>
                <a:defRPr/>
              </a:pPr>
              <a:t>‹#›</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159E163-BFFE-4FAB-9823-A01FB0E77A1A}" type="datetime1">
              <a:rPr lang="en-US" smtClean="0"/>
              <a:pPr>
                <a:defRPr/>
              </a:pPr>
              <a:t>11/4/2009</a:t>
            </a:fld>
            <a:endParaRPr lang="it-IT"/>
          </a:p>
        </p:txBody>
      </p:sp>
      <p:sp>
        <p:nvSpPr>
          <p:cNvPr id="6"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7" name="Slide Number Placeholder 5"/>
          <p:cNvSpPr>
            <a:spLocks noGrp="1"/>
          </p:cNvSpPr>
          <p:nvPr>
            <p:ph type="sldNum" sz="quarter" idx="12"/>
          </p:nvPr>
        </p:nvSpPr>
        <p:spPr/>
        <p:txBody>
          <a:bodyPr/>
          <a:lstStyle>
            <a:lvl1pPr>
              <a:defRPr/>
            </a:lvl1pPr>
          </a:lstStyle>
          <a:p>
            <a:pPr>
              <a:defRPr/>
            </a:pPr>
            <a:fld id="{6EF3EA4D-C934-4099-84FE-41897D8833C1}" type="slidenum">
              <a:rPr lang="it-IT"/>
              <a:pPr>
                <a:defRPr/>
              </a:pPr>
              <a:t>‹#›</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B1E3180-25F3-4880-940F-E492915B9353}" type="datetime1">
              <a:rPr lang="en-US" smtClean="0"/>
              <a:pPr>
                <a:defRPr/>
              </a:pPr>
              <a:t>11/4/2009</a:t>
            </a:fld>
            <a:endParaRPr lang="it-IT"/>
          </a:p>
        </p:txBody>
      </p:sp>
      <p:sp>
        <p:nvSpPr>
          <p:cNvPr id="6" name="Footer Placeholder 4"/>
          <p:cNvSpPr>
            <a:spLocks noGrp="1"/>
          </p:cNvSpPr>
          <p:nvPr>
            <p:ph type="ftr" sz="quarter" idx="11"/>
          </p:nvPr>
        </p:nvSpPr>
        <p:spPr/>
        <p:txBody>
          <a:bodyPr/>
          <a:lstStyle>
            <a:lvl1pPr>
              <a:defRPr/>
            </a:lvl1pPr>
          </a:lstStyle>
          <a:p>
            <a:pPr>
              <a:defRPr/>
            </a:pPr>
            <a:r>
              <a:rPr lang="it-IT" smtClean="0"/>
              <a:t>M. Bonesini - CM 25 RAL 5/11/09</a:t>
            </a:r>
            <a:endParaRPr lang="it-IT"/>
          </a:p>
        </p:txBody>
      </p:sp>
      <p:sp>
        <p:nvSpPr>
          <p:cNvPr id="7" name="Slide Number Placeholder 5"/>
          <p:cNvSpPr>
            <a:spLocks noGrp="1"/>
          </p:cNvSpPr>
          <p:nvPr>
            <p:ph type="sldNum" sz="quarter" idx="12"/>
          </p:nvPr>
        </p:nvSpPr>
        <p:spPr/>
        <p:txBody>
          <a:bodyPr/>
          <a:lstStyle>
            <a:lvl1pPr>
              <a:defRPr/>
            </a:lvl1pPr>
          </a:lstStyle>
          <a:p>
            <a:pPr>
              <a:defRPr/>
            </a:pPr>
            <a:fld id="{2A7D7F8F-10CC-4E62-83E5-3E4B17C527E8}" type="slidenum">
              <a:rPr lang="it-IT"/>
              <a:pPr>
                <a:defRPr/>
              </a:pPr>
              <a:t>‹#›</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it-IT" smtClean="0"/>
          </a:p>
        </p:txBody>
      </p:sp>
      <p:sp>
        <p:nvSpPr>
          <p:cNvPr id="205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mn-cs"/>
              </a:defRPr>
            </a:lvl1pPr>
          </a:lstStyle>
          <a:p>
            <a:pPr>
              <a:defRPr/>
            </a:pPr>
            <a:fld id="{B1C205E2-CF90-40F0-8AC5-BED3417AC0DA}" type="datetime1">
              <a:rPr lang="en-US" smtClean="0"/>
              <a:pPr>
                <a:defRPr/>
              </a:pPr>
              <a:t>11/4/2009</a:t>
            </a:fld>
            <a:endParaRPr lang="it-IT"/>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mn-cs"/>
              </a:defRPr>
            </a:lvl1pPr>
          </a:lstStyle>
          <a:p>
            <a:pPr>
              <a:defRPr/>
            </a:pPr>
            <a:r>
              <a:rPr lang="it-IT" smtClean="0"/>
              <a:t>M. Bonesini - CM 25 RAL 5/11/09</a:t>
            </a:r>
            <a:endParaRPr lang="it-IT"/>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mn-cs"/>
              </a:defRPr>
            </a:lvl1pPr>
          </a:lstStyle>
          <a:p>
            <a:pPr>
              <a:defRPr/>
            </a:pPr>
            <a:fld id="{D44AF005-B83E-4600-98FF-6F0357D104CD}" type="slidenum">
              <a:rPr lang="it-IT"/>
              <a:pPr>
                <a:defRPr/>
              </a:pPr>
              <a:t>‹#›</a:t>
            </a:fld>
            <a:endParaRPr lang="it-IT"/>
          </a:p>
        </p:txBody>
      </p:sp>
    </p:spTree>
  </p:cSld>
  <p:clrMap bg1="lt1" tx1="dk1" bg2="lt2" tx2="dk2" accent1="accent1" accent2="accent2" accent3="accent3" accent4="accent4" accent5="accent5" accent6="accent6" hlink="hlink" folHlink="folHlink"/>
  <p:sldLayoutIdLst>
    <p:sldLayoutId id="2147484131"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 id="2147484143" r:id="rId12"/>
    <p:sldLayoutId id="2147484144" r:id="rId13"/>
  </p:sldLayoutIdLst>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26396536-10D9-4F48-952D-1813483D851F}" type="datetime1">
              <a:rPr lang="en-US" smtClean="0"/>
              <a:pPr>
                <a:defRPr/>
              </a:pPr>
              <a:t>11/4/2009</a:t>
            </a:fld>
            <a:endParaRPr lang="it-IT"/>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r>
              <a:rPr lang="it-IT" smtClean="0"/>
              <a:t>M. Bonesini - CM 25 RAL 5/11/09</a:t>
            </a:r>
            <a:endParaRPr lang="it-IT"/>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D44AF005-B83E-4600-98FF-6F0357D104CD}" type="slidenum">
              <a:rPr lang="it-IT" smtClean="0"/>
              <a:pPr>
                <a:defRPr/>
              </a:pPr>
              <a:t>‹#›</a:t>
            </a:fld>
            <a:endParaRPr lang="it-IT"/>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4370" r:id="rId1"/>
    <p:sldLayoutId id="2147484371" r:id="rId2"/>
    <p:sldLayoutId id="2147484372" r:id="rId3"/>
    <p:sldLayoutId id="2147484373" r:id="rId4"/>
    <p:sldLayoutId id="2147484374" r:id="rId5"/>
    <p:sldLayoutId id="2147484375" r:id="rId6"/>
    <p:sldLayoutId id="2147484376" r:id="rId7"/>
    <p:sldLayoutId id="2147484377" r:id="rId8"/>
    <p:sldLayoutId id="2147484378" r:id="rId9"/>
    <p:sldLayoutId id="2147484379" r:id="rId10"/>
    <p:sldLayoutId id="2147484380" r:id="rId11"/>
    <p:sldLayoutId id="2147484381" r:id="rId12"/>
  </p:sldLayoutIdLst>
  <p:hf hdr="0" dt="0"/>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9.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0.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descr="Rectangle: Click to edit Master text styles&#10;Second level&#10;Third level&#10;Fourth level&#10;Fifth level"/>
          <p:cNvSpPr>
            <a:spLocks noGrp="1" noChangeArrowheads="1"/>
          </p:cNvSpPr>
          <p:nvPr>
            <p:ph type="subTitle" idx="1"/>
          </p:nvPr>
        </p:nvSpPr>
        <p:spPr>
          <a:xfrm>
            <a:off x="1143000" y="2971800"/>
            <a:ext cx="6400800" cy="1371600"/>
          </a:xfrm>
        </p:spPr>
        <p:txBody>
          <a:bodyPr lIns="90000" tIns="46800" rIns="90000" bIns="46800"/>
          <a:lstStyle/>
          <a:p>
            <a:pPr marL="457200" lvl="1" indent="0" algn="ctr" defTabSz="449263" eaLnBrk="1" hangingPunct="1">
              <a:spcBef>
                <a:spcPts val="800"/>
              </a:spcBef>
              <a:buFont typeface="Wingdings" pitchFamily="2" charset="2"/>
              <a:buNone/>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endParaRPr lang="en-GB" sz="3200" smtClean="0">
              <a:solidFill>
                <a:srgbClr val="40458C"/>
              </a:solidFill>
            </a:endParaRPr>
          </a:p>
        </p:txBody>
      </p:sp>
      <p:sp>
        <p:nvSpPr>
          <p:cNvPr id="6147" name="Rectangle 71"/>
          <p:cNvSpPr>
            <a:spLocks noGrp="1" noChangeArrowheads="1"/>
          </p:cNvSpPr>
          <p:nvPr>
            <p:ph type="sldNum" sz="quarter" idx="11"/>
          </p:nvPr>
        </p:nvSpPr>
        <p:spPr/>
        <p:txBody>
          <a:bodyPr/>
          <a:lstStyle/>
          <a:p>
            <a:pPr>
              <a:defRPr/>
            </a:pPr>
            <a:fld id="{F67340C5-528E-45A6-9C69-F09D7D7F21AC}" type="slidenum">
              <a:rPr lang="en-GB" smtClean="0"/>
              <a:pPr>
                <a:defRPr/>
              </a:pPr>
              <a:t>1</a:t>
            </a:fld>
            <a:endParaRPr lang="en-GB" smtClean="0"/>
          </a:p>
        </p:txBody>
      </p:sp>
      <p:sp>
        <p:nvSpPr>
          <p:cNvPr id="6146" name="Rectangle 70"/>
          <p:cNvSpPr>
            <a:spLocks noGrp="1" noChangeArrowheads="1"/>
          </p:cNvSpPr>
          <p:nvPr>
            <p:ph type="ftr" sz="quarter" idx="12"/>
          </p:nvPr>
        </p:nvSpPr>
        <p:spPr/>
        <p:txBody>
          <a:bodyPr/>
          <a:lstStyle/>
          <a:p>
            <a:pPr>
              <a:defRPr/>
            </a:pPr>
            <a:r>
              <a:rPr lang="it-IT" smtClean="0"/>
              <a:t>M. Bonesini - CM 25 RAL 5/11/09</a:t>
            </a:r>
            <a:endParaRPr lang="en-GB" smtClean="0"/>
          </a:p>
        </p:txBody>
      </p:sp>
      <p:sp>
        <p:nvSpPr>
          <p:cNvPr id="6149" name="AutoShape 4"/>
          <p:cNvSpPr>
            <a:spLocks noChangeArrowheads="1"/>
          </p:cNvSpPr>
          <p:nvPr/>
        </p:nvSpPr>
        <p:spPr bwMode="auto">
          <a:xfrm>
            <a:off x="609600" y="1752600"/>
            <a:ext cx="7315200" cy="3048000"/>
          </a:xfrm>
          <a:prstGeom prst="horizontalScroll">
            <a:avLst>
              <a:gd name="adj" fmla="val 12500"/>
            </a:avLst>
          </a:prstGeom>
          <a:solidFill>
            <a:schemeClr val="accent1"/>
          </a:solidFill>
          <a:ln w="9525">
            <a:solidFill>
              <a:schemeClr val="tx1"/>
            </a:solidFill>
            <a:miter lim="800000"/>
            <a:headEnd/>
            <a:tailEnd/>
          </a:ln>
        </p:spPr>
        <p:txBody>
          <a:bodyPr wrap="none" anchor="ctr"/>
          <a:lstStyle/>
          <a:p>
            <a:pPr algn="ctr"/>
            <a:r>
              <a:rPr lang="en-GB" sz="3600" b="1" dirty="0" smtClean="0">
                <a:solidFill>
                  <a:schemeClr val="tx1"/>
                </a:solidFill>
              </a:rPr>
              <a:t>TOF2 </a:t>
            </a:r>
            <a:r>
              <a:rPr lang="en-GB" sz="3600" b="1" dirty="0">
                <a:solidFill>
                  <a:schemeClr val="tx1"/>
                </a:solidFill>
              </a:rPr>
              <a:t>status</a:t>
            </a:r>
          </a:p>
          <a:p>
            <a:pPr algn="ctr"/>
            <a:endParaRPr lang="en-GB" sz="3600" b="1" dirty="0">
              <a:solidFill>
                <a:schemeClr val="tx1"/>
              </a:solidFill>
            </a:endParaRPr>
          </a:p>
          <a:p>
            <a:pPr algn="ctr"/>
            <a:r>
              <a:rPr lang="en-GB" sz="3200" b="1" dirty="0">
                <a:solidFill>
                  <a:schemeClr val="tx1"/>
                </a:solidFill>
              </a:rPr>
              <a:t>M. </a:t>
            </a:r>
            <a:r>
              <a:rPr lang="en-GB" sz="3200" b="1" dirty="0" err="1">
                <a:solidFill>
                  <a:schemeClr val="tx1"/>
                </a:solidFill>
              </a:rPr>
              <a:t>Bonesini</a:t>
            </a:r>
            <a:endParaRPr lang="en-GB" sz="3200" b="1" dirty="0">
              <a:solidFill>
                <a:schemeClr val="tx1"/>
              </a:solidFill>
            </a:endParaRPr>
          </a:p>
          <a:p>
            <a:pPr algn="ctr"/>
            <a:r>
              <a:rPr lang="en-GB" sz="3200" b="1" dirty="0" err="1">
                <a:solidFill>
                  <a:schemeClr val="tx1"/>
                </a:solidFill>
              </a:rPr>
              <a:t>Sezione</a:t>
            </a:r>
            <a:r>
              <a:rPr lang="en-GB" sz="3200" b="1" dirty="0">
                <a:solidFill>
                  <a:schemeClr val="tx1"/>
                </a:solidFill>
              </a:rPr>
              <a:t> INFN Milano </a:t>
            </a:r>
            <a:r>
              <a:rPr lang="en-GB" sz="3200" b="1" dirty="0" err="1">
                <a:solidFill>
                  <a:schemeClr val="tx1"/>
                </a:solidFill>
              </a:rPr>
              <a:t>Bicocca</a:t>
            </a:r>
            <a:r>
              <a:rPr lang="en-GB" sz="3200" b="1" dirty="0">
                <a:solidFill>
                  <a:schemeClr val="tx1"/>
                </a:solidFill>
              </a:rPr>
              <a:t> </a:t>
            </a:r>
          </a:p>
        </p:txBody>
      </p:sp>
      <p:pic>
        <p:nvPicPr>
          <p:cNvPr id="6150" name="Picture 6" descr="LogoMice"/>
          <p:cNvPicPr>
            <a:picLocks noChangeAspect="1" noChangeArrowheads="1"/>
          </p:cNvPicPr>
          <p:nvPr/>
        </p:nvPicPr>
        <p:blipFill>
          <a:blip r:embed="rId3"/>
          <a:srcRect/>
          <a:stretch>
            <a:fillRect/>
          </a:stretch>
        </p:blipFill>
        <p:spPr bwMode="auto">
          <a:xfrm>
            <a:off x="7010400" y="304800"/>
            <a:ext cx="1509713" cy="14192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Tests on single PMTs</a:t>
            </a:r>
          </a:p>
          <a:p>
            <a:pPr lvl="1"/>
            <a:r>
              <a:rPr lang="en-US" dirty="0" smtClean="0"/>
              <a:t>Dark current/spikes tests for some days</a:t>
            </a:r>
          </a:p>
          <a:p>
            <a:pPr lvl="1"/>
            <a:r>
              <a:rPr lang="en-US" dirty="0" smtClean="0"/>
              <a:t>Pre-calibration with YAP-CE source</a:t>
            </a:r>
          </a:p>
          <a:p>
            <a:pPr marL="457200" indent="-457200"/>
            <a:r>
              <a:rPr lang="en-US" dirty="0" smtClean="0"/>
              <a:t>Tests on single counters (after assembly)</a:t>
            </a:r>
          </a:p>
          <a:p>
            <a:pPr marL="822960" lvl="1" indent="-457200"/>
            <a:r>
              <a:rPr lang="en-US" dirty="0" smtClean="0"/>
              <a:t>Tests for light tightness</a:t>
            </a:r>
          </a:p>
          <a:p>
            <a:pPr marL="822960" lvl="1" indent="-457200"/>
            <a:r>
              <a:rPr lang="en-US" dirty="0" smtClean="0"/>
              <a:t>Tests with laser light injection (changing HV)</a:t>
            </a:r>
          </a:p>
          <a:p>
            <a:pPr marL="822960" lvl="1" indent="-457200"/>
            <a:r>
              <a:rPr lang="en-US" dirty="0" smtClean="0"/>
              <a:t>Tests with </a:t>
            </a:r>
            <a:r>
              <a:rPr lang="en-US" dirty="0" err="1" smtClean="0"/>
              <a:t>cosmics</a:t>
            </a:r>
            <a:r>
              <a:rPr lang="en-US" dirty="0" smtClean="0"/>
              <a:t>  (changing HV)</a:t>
            </a:r>
            <a:endParaRPr lang="it-IT" dirty="0"/>
          </a:p>
        </p:txBody>
      </p:sp>
      <p:sp>
        <p:nvSpPr>
          <p:cNvPr id="3" name="Slide Number Placeholder 2"/>
          <p:cNvSpPr>
            <a:spLocks noGrp="1"/>
          </p:cNvSpPr>
          <p:nvPr>
            <p:ph type="sldNum" sz="quarter" idx="15"/>
          </p:nvPr>
        </p:nvSpPr>
        <p:spPr/>
        <p:txBody>
          <a:bodyPr/>
          <a:lstStyle/>
          <a:p>
            <a:pPr>
              <a:defRPr/>
            </a:pPr>
            <a:fld id="{43C55E09-EB01-4438-A55A-E6485B6C144B}" type="slidenum">
              <a:rPr lang="it-IT" smtClean="0"/>
              <a:pPr>
                <a:defRPr/>
              </a:pPr>
              <a:t>10</a:t>
            </a:fld>
            <a:endParaRPr lang="it-IT"/>
          </a:p>
        </p:txBody>
      </p:sp>
      <p:sp>
        <p:nvSpPr>
          <p:cNvPr id="4" name="Footer Placeholder 3"/>
          <p:cNvSpPr>
            <a:spLocks noGrp="1"/>
          </p:cNvSpPr>
          <p:nvPr>
            <p:ph type="ftr" sz="quarter" idx="16"/>
          </p:nvPr>
        </p:nvSpPr>
        <p:spPr/>
        <p:txBody>
          <a:bodyPr/>
          <a:lstStyle/>
          <a:p>
            <a:pPr>
              <a:defRPr/>
            </a:pPr>
            <a:r>
              <a:rPr lang="it-IT" smtClean="0"/>
              <a:t>M. Bonesini - CM 25 RAL 5/11/09</a:t>
            </a:r>
            <a:endParaRPr lang="it-IT"/>
          </a:p>
        </p:txBody>
      </p:sp>
      <p:sp>
        <p:nvSpPr>
          <p:cNvPr id="5" name="Title 4"/>
          <p:cNvSpPr>
            <a:spLocks noGrp="1"/>
          </p:cNvSpPr>
          <p:nvPr>
            <p:ph type="title"/>
          </p:nvPr>
        </p:nvSpPr>
        <p:spPr/>
        <p:txBody>
          <a:bodyPr/>
          <a:lstStyle/>
          <a:p>
            <a:r>
              <a:rPr smtClean="0"/>
              <a:t>Tests foreseen for counters</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96ECB650-861A-462B-B984-7243293E27D7}" type="slidenum">
              <a:rPr lang="it-IT" smtClean="0"/>
              <a:pPr>
                <a:defRPr/>
              </a:pPr>
              <a:t>11</a:t>
            </a:fld>
            <a:endParaRPr lang="it-IT"/>
          </a:p>
        </p:txBody>
      </p:sp>
      <p:sp>
        <p:nvSpPr>
          <p:cNvPr id="21506" name="Title 1"/>
          <p:cNvSpPr>
            <a:spLocks noGrp="1"/>
          </p:cNvSpPr>
          <p:nvPr>
            <p:ph type="title"/>
          </p:nvPr>
        </p:nvSpPr>
        <p:spPr/>
        <p:txBody>
          <a:bodyPr>
            <a:normAutofit/>
          </a:bodyPr>
          <a:lstStyle/>
          <a:p>
            <a:r>
              <a:rPr lang="en-US" b="1" smtClean="0"/>
              <a:t>Dark current measurements</a:t>
            </a:r>
            <a:endParaRPr lang="it-IT" b="1" smtClean="0"/>
          </a:p>
        </p:txBody>
      </p:sp>
      <p:pic>
        <p:nvPicPr>
          <p:cNvPr id="21509" name="Picture 2"/>
          <p:cNvPicPr>
            <a:picLocks noChangeAspect="1" noChangeArrowheads="1"/>
          </p:cNvPicPr>
          <p:nvPr/>
        </p:nvPicPr>
        <p:blipFill>
          <a:blip r:embed="rId3"/>
          <a:srcRect/>
          <a:stretch>
            <a:fillRect/>
          </a:stretch>
        </p:blipFill>
        <p:spPr bwMode="auto">
          <a:xfrm>
            <a:off x="990600" y="1676400"/>
            <a:ext cx="4343400" cy="4343400"/>
          </a:xfrm>
          <a:prstGeom prst="rect">
            <a:avLst/>
          </a:prstGeom>
          <a:noFill/>
          <a:ln w="9525">
            <a:noFill/>
            <a:miter lim="800000"/>
            <a:headEnd/>
            <a:tailEnd/>
          </a:ln>
        </p:spPr>
      </p:pic>
      <p:sp>
        <p:nvSpPr>
          <p:cNvPr id="21510" name="TextBox 5"/>
          <p:cNvSpPr txBox="1">
            <a:spLocks noChangeArrowheads="1"/>
          </p:cNvSpPr>
          <p:nvPr/>
        </p:nvSpPr>
        <p:spPr bwMode="auto">
          <a:xfrm>
            <a:off x="5486400" y="1981200"/>
            <a:ext cx="3429000" cy="2677656"/>
          </a:xfrm>
          <a:prstGeom prst="rect">
            <a:avLst/>
          </a:prstGeom>
          <a:noFill/>
          <a:ln w="9525">
            <a:noFill/>
            <a:miter lim="800000"/>
            <a:headEnd/>
            <a:tailEnd/>
          </a:ln>
        </p:spPr>
        <p:txBody>
          <a:bodyPr wrap="square">
            <a:spAutoFit/>
          </a:bodyPr>
          <a:lstStyle/>
          <a:p>
            <a:pPr>
              <a:buFont typeface="Arial" charset="0"/>
              <a:buChar char="•"/>
            </a:pPr>
            <a:r>
              <a:rPr lang="en-US" b="1" dirty="0"/>
              <a:t>Dark currents rates </a:t>
            </a:r>
            <a:r>
              <a:rPr lang="en-US" dirty="0"/>
              <a:t>have been measured with a discriminator </a:t>
            </a:r>
            <a:r>
              <a:rPr lang="en-US" dirty="0" err="1"/>
              <a:t>thr</a:t>
            </a:r>
            <a:r>
              <a:rPr lang="en-US" dirty="0"/>
              <a:t>. at </a:t>
            </a:r>
            <a:r>
              <a:rPr lang="en-US" dirty="0" smtClean="0"/>
              <a:t> 0.5 </a:t>
            </a:r>
            <a:r>
              <a:rPr lang="en-US" dirty="0"/>
              <a:t>V in 30 min runs</a:t>
            </a:r>
          </a:p>
          <a:p>
            <a:pPr>
              <a:buFont typeface="Arial" charset="0"/>
              <a:buChar char="•"/>
            </a:pPr>
            <a:r>
              <a:rPr lang="en-US" dirty="0"/>
              <a:t> acquisition via VME system  </a:t>
            </a:r>
            <a:r>
              <a:rPr lang="en-US" dirty="0" smtClean="0"/>
              <a:t>for 2-3 days run</a:t>
            </a:r>
            <a:endParaRPr lang="it-IT" dirty="0"/>
          </a:p>
        </p:txBody>
      </p:sp>
      <p:cxnSp>
        <p:nvCxnSpPr>
          <p:cNvPr id="8" name="Straight Arrow Connector 7"/>
          <p:cNvCxnSpPr/>
          <p:nvPr/>
        </p:nvCxnSpPr>
        <p:spPr>
          <a:xfrm rot="16200000" flipV="1">
            <a:off x="2895600" y="2667000"/>
            <a:ext cx="3276600" cy="29718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21512" name="TextBox 8"/>
          <p:cNvSpPr txBox="1">
            <a:spLocks noChangeArrowheads="1"/>
          </p:cNvSpPr>
          <p:nvPr/>
        </p:nvSpPr>
        <p:spPr bwMode="auto">
          <a:xfrm>
            <a:off x="5943600" y="4876800"/>
            <a:ext cx="2819400" cy="1569660"/>
          </a:xfrm>
          <a:prstGeom prst="rect">
            <a:avLst/>
          </a:prstGeom>
          <a:noFill/>
          <a:ln w="9525">
            <a:noFill/>
            <a:miter lim="800000"/>
            <a:headEnd/>
            <a:tailEnd/>
          </a:ln>
        </p:spPr>
        <p:txBody>
          <a:bodyPr wrap="square">
            <a:spAutoFit/>
          </a:bodyPr>
          <a:lstStyle/>
          <a:p>
            <a:r>
              <a:rPr lang="en-US" dirty="0"/>
              <a:t>Old PMT for </a:t>
            </a:r>
            <a:r>
              <a:rPr lang="en-US" dirty="0" smtClean="0"/>
              <a:t>comparison: now noise at least a factor 10 lower </a:t>
            </a:r>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BEB04CCC-C09E-4154-A90F-22A00BF35947}" type="slidenum">
              <a:rPr lang="it-IT" smtClean="0"/>
              <a:pPr>
                <a:defRPr/>
              </a:pPr>
              <a:t>12</a:t>
            </a:fld>
            <a:endParaRPr lang="it-IT"/>
          </a:p>
        </p:txBody>
      </p:sp>
      <p:sp>
        <p:nvSpPr>
          <p:cNvPr id="22530" name="Title 1"/>
          <p:cNvSpPr>
            <a:spLocks noGrp="1"/>
          </p:cNvSpPr>
          <p:nvPr>
            <p:ph type="title"/>
          </p:nvPr>
        </p:nvSpPr>
        <p:spPr/>
        <p:txBody>
          <a:bodyPr/>
          <a:lstStyle/>
          <a:p>
            <a:r>
              <a:rPr lang="en-US" b="1" smtClean="0"/>
              <a:t>Second set of PMTs</a:t>
            </a:r>
            <a:endParaRPr lang="it-IT" b="1" smtClean="0"/>
          </a:p>
        </p:txBody>
      </p:sp>
      <p:pic>
        <p:nvPicPr>
          <p:cNvPr id="22533" name="Picture 2"/>
          <p:cNvPicPr>
            <a:picLocks noChangeAspect="1" noChangeArrowheads="1"/>
          </p:cNvPicPr>
          <p:nvPr/>
        </p:nvPicPr>
        <p:blipFill>
          <a:blip r:embed="rId3"/>
          <a:srcRect/>
          <a:stretch>
            <a:fillRect/>
          </a:stretch>
        </p:blipFill>
        <p:spPr bwMode="auto">
          <a:xfrm>
            <a:off x="762000" y="1447800"/>
            <a:ext cx="4491038" cy="4491038"/>
          </a:xfrm>
          <a:prstGeom prst="rect">
            <a:avLst/>
          </a:prstGeom>
          <a:noFill/>
          <a:ln w="9525">
            <a:noFill/>
            <a:miter lim="800000"/>
            <a:headEnd/>
            <a:tailEnd/>
          </a:ln>
        </p:spPr>
      </p:pic>
      <p:sp>
        <p:nvSpPr>
          <p:cNvPr id="22534" name="TextBox 5"/>
          <p:cNvSpPr txBox="1">
            <a:spLocks noChangeArrowheads="1"/>
          </p:cNvSpPr>
          <p:nvPr/>
        </p:nvSpPr>
        <p:spPr bwMode="auto">
          <a:xfrm>
            <a:off x="5486400" y="3124200"/>
            <a:ext cx="3276600" cy="1570038"/>
          </a:xfrm>
          <a:prstGeom prst="rect">
            <a:avLst/>
          </a:prstGeom>
          <a:noFill/>
          <a:ln w="9525">
            <a:noFill/>
            <a:miter lim="800000"/>
            <a:headEnd/>
            <a:tailEnd/>
          </a:ln>
        </p:spPr>
        <p:txBody>
          <a:bodyPr>
            <a:spAutoFit/>
          </a:bodyPr>
          <a:lstStyle/>
          <a:p>
            <a:pPr>
              <a:buFont typeface="Arial" charset="0"/>
              <a:buChar char="•"/>
            </a:pPr>
            <a:r>
              <a:rPr lang="en-US"/>
              <a:t> refurbished assemblies have much lower dark currents</a:t>
            </a:r>
          </a:p>
          <a:p>
            <a:pPr>
              <a:buFont typeface="Arial" charset="0"/>
              <a:buChar char="•"/>
            </a:pPr>
            <a:r>
              <a:rPr lang="en-US"/>
              <a:t> and spikes rates</a:t>
            </a:r>
            <a:endParaRPr lang="it-IT"/>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M. Bonesini - CM 25 RAL 5/11/09</a:t>
            </a:r>
            <a:endParaRPr lang="it-IT"/>
          </a:p>
        </p:txBody>
      </p:sp>
      <p:sp>
        <p:nvSpPr>
          <p:cNvPr id="3" name="Slide Number Placeholder 2"/>
          <p:cNvSpPr>
            <a:spLocks noGrp="1"/>
          </p:cNvSpPr>
          <p:nvPr>
            <p:ph type="sldNum" sz="quarter" idx="12"/>
          </p:nvPr>
        </p:nvSpPr>
        <p:spPr/>
        <p:txBody>
          <a:bodyPr/>
          <a:lstStyle/>
          <a:p>
            <a:pPr>
              <a:defRPr/>
            </a:pPr>
            <a:fld id="{AD32A9EC-3BF1-4A41-8FA1-8D968586E2BB}" type="slidenum">
              <a:rPr lang="it-IT" smtClean="0"/>
              <a:pPr>
                <a:defRPr/>
              </a:pPr>
              <a:t>13</a:t>
            </a:fld>
            <a:endParaRPr lang="it-IT"/>
          </a:p>
        </p:txBody>
      </p:sp>
      <p:sp>
        <p:nvSpPr>
          <p:cNvPr id="4" name="Title 3"/>
          <p:cNvSpPr>
            <a:spLocks noGrp="1"/>
          </p:cNvSpPr>
          <p:nvPr>
            <p:ph type="title"/>
          </p:nvPr>
        </p:nvSpPr>
        <p:spPr/>
        <p:txBody>
          <a:bodyPr>
            <a:normAutofit fontScale="90000"/>
          </a:bodyPr>
          <a:lstStyle/>
          <a:p>
            <a:r>
              <a:rPr smtClean="0"/>
              <a:t>Scintillation counters ready to be equipped with PMTs</a:t>
            </a:r>
            <a:endParaRPr lang="it-IT" dirty="0"/>
          </a:p>
        </p:txBody>
      </p:sp>
      <p:pic>
        <p:nvPicPr>
          <p:cNvPr id="5" name="Picture 4" descr="P1000548.JPG"/>
          <p:cNvPicPr>
            <a:picLocks noChangeAspect="1"/>
          </p:cNvPicPr>
          <p:nvPr/>
        </p:nvPicPr>
        <p:blipFill>
          <a:blip r:embed="rId3" cstate="print"/>
          <a:stretch>
            <a:fillRect/>
          </a:stretch>
        </p:blipFill>
        <p:spPr>
          <a:xfrm>
            <a:off x="1905000" y="1524000"/>
            <a:ext cx="6096000" cy="45720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US" dirty="0" smtClean="0"/>
              <a:t> signal cables: 20 old RG213 cables 40 m long (~169.6  ns delay) + in addition other 20 RG213 cables (30 m long) from NOVACAVI Milano giving the same delay </a:t>
            </a:r>
            <a:endParaRPr lang="en-US" b="1" dirty="0" smtClean="0"/>
          </a:p>
          <a:p>
            <a:pPr>
              <a:buNone/>
            </a:pPr>
            <a:r>
              <a:rPr lang="en-US" b="1" dirty="0" smtClean="0"/>
              <a:t>    ready </a:t>
            </a:r>
          </a:p>
          <a:p>
            <a:pPr marL="1234440" lvl="2" indent="-457200">
              <a:buFont typeface="+mj-lt"/>
              <a:buAutoNum type="arabicPeriod"/>
            </a:pPr>
            <a:r>
              <a:rPr lang="en-US" b="1" dirty="0" smtClean="0"/>
              <a:t>All individually measured for delay</a:t>
            </a:r>
          </a:p>
          <a:p>
            <a:r>
              <a:rPr lang="en-US" dirty="0" smtClean="0"/>
              <a:t> HV cables: 40 </a:t>
            </a:r>
            <a:r>
              <a:rPr lang="en-US" b="1" dirty="0" smtClean="0"/>
              <a:t>new</a:t>
            </a:r>
            <a:r>
              <a:rPr lang="en-US" dirty="0" smtClean="0"/>
              <a:t> 31 m  long cables to allow all STEPS </a:t>
            </a:r>
            <a:r>
              <a:rPr lang="en-US" b="1" dirty="0" smtClean="0"/>
              <a:t>done </a:t>
            </a:r>
            <a:r>
              <a:rPr lang="en-US" dirty="0" smtClean="0"/>
              <a:t>in MIB  instead of 2m long cables  </a:t>
            </a:r>
            <a:r>
              <a:rPr lang="en-US" b="1" dirty="0" smtClean="0"/>
              <a:t>ready</a:t>
            </a:r>
            <a:r>
              <a:rPr lang="en-US" dirty="0" smtClean="0"/>
              <a:t> </a:t>
            </a:r>
          </a:p>
          <a:p>
            <a:pPr>
              <a:buNone/>
            </a:pPr>
            <a:r>
              <a:rPr lang="en-US" dirty="0" smtClean="0"/>
              <a:t>                       no length problem</a:t>
            </a:r>
            <a:endParaRPr lang="it-IT" dirty="0"/>
          </a:p>
        </p:txBody>
      </p:sp>
      <p:sp>
        <p:nvSpPr>
          <p:cNvPr id="4" name="Slide Number Placeholder 3"/>
          <p:cNvSpPr>
            <a:spLocks noGrp="1"/>
          </p:cNvSpPr>
          <p:nvPr>
            <p:ph type="sldNum" sz="quarter" idx="15"/>
          </p:nvPr>
        </p:nvSpPr>
        <p:spPr/>
        <p:txBody>
          <a:bodyPr>
            <a:normAutofit/>
          </a:bodyPr>
          <a:lstStyle/>
          <a:p>
            <a:pPr>
              <a:defRPr/>
            </a:pPr>
            <a:fld id="{A307054D-B286-4B09-B66F-E5B1DDF91561}" type="slidenum">
              <a:rPr lang="en-GB" smtClean="0"/>
              <a:pPr>
                <a:defRPr/>
              </a:pPr>
              <a:t>14</a:t>
            </a:fld>
            <a:endParaRPr lang="en-GB"/>
          </a:p>
        </p:txBody>
      </p:sp>
      <p:sp>
        <p:nvSpPr>
          <p:cNvPr id="3" name="Footer Placeholder 2"/>
          <p:cNvSpPr>
            <a:spLocks noGrp="1"/>
          </p:cNvSpPr>
          <p:nvPr>
            <p:ph type="ftr" sz="quarter" idx="16"/>
          </p:nvPr>
        </p:nvSpPr>
        <p:spPr/>
        <p:txBody>
          <a:bodyPr/>
          <a:lstStyle/>
          <a:p>
            <a:pPr>
              <a:defRPr/>
            </a:pPr>
            <a:r>
              <a:rPr lang="it-IT" smtClean="0"/>
              <a:t>M. Bonesini - CM 25 RAL 5/11/09</a:t>
            </a:r>
            <a:endParaRPr lang="en-GB"/>
          </a:p>
        </p:txBody>
      </p:sp>
      <p:sp>
        <p:nvSpPr>
          <p:cNvPr id="2" name="Title 1"/>
          <p:cNvSpPr>
            <a:spLocks noGrp="1"/>
          </p:cNvSpPr>
          <p:nvPr>
            <p:ph type="title"/>
          </p:nvPr>
        </p:nvSpPr>
        <p:spPr/>
        <p:txBody>
          <a:bodyPr/>
          <a:lstStyle/>
          <a:p>
            <a:r>
              <a:rPr lang="en-US" b="1" dirty="0" smtClean="0"/>
              <a:t>Cables for TOF2</a:t>
            </a:r>
            <a:endParaRPr lang="it-IT" b="1" dirty="0"/>
          </a:p>
        </p:txBody>
      </p:sp>
      <p:sp>
        <p:nvSpPr>
          <p:cNvPr id="8" name="Right Arrow 7"/>
          <p:cNvSpPr/>
          <p:nvPr/>
        </p:nvSpPr>
        <p:spPr>
          <a:xfrm>
            <a:off x="914400" y="45720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M. Bonesini - CM 25 RAL 5/11/09</a:t>
            </a:r>
            <a:endParaRPr lang="it-IT"/>
          </a:p>
        </p:txBody>
      </p:sp>
      <p:sp>
        <p:nvSpPr>
          <p:cNvPr id="3" name="Slide Number Placeholder 2"/>
          <p:cNvSpPr>
            <a:spLocks noGrp="1"/>
          </p:cNvSpPr>
          <p:nvPr>
            <p:ph type="sldNum" sz="quarter" idx="12"/>
          </p:nvPr>
        </p:nvSpPr>
        <p:spPr/>
        <p:txBody>
          <a:bodyPr/>
          <a:lstStyle/>
          <a:p>
            <a:pPr>
              <a:defRPr/>
            </a:pPr>
            <a:fld id="{AD32A9EC-3BF1-4A41-8FA1-8D968586E2BB}" type="slidenum">
              <a:rPr lang="it-IT" smtClean="0"/>
              <a:pPr>
                <a:defRPr/>
              </a:pPr>
              <a:t>15</a:t>
            </a:fld>
            <a:endParaRPr lang="it-IT"/>
          </a:p>
        </p:txBody>
      </p:sp>
      <p:sp>
        <p:nvSpPr>
          <p:cNvPr id="4" name="Title 3"/>
          <p:cNvSpPr>
            <a:spLocks noGrp="1"/>
          </p:cNvSpPr>
          <p:nvPr>
            <p:ph type="title"/>
          </p:nvPr>
        </p:nvSpPr>
        <p:spPr>
          <a:xfrm>
            <a:off x="457200" y="381000"/>
            <a:ext cx="8077200" cy="990600"/>
          </a:xfrm>
        </p:spPr>
        <p:txBody>
          <a:bodyPr>
            <a:normAutofit fontScale="90000"/>
          </a:bodyPr>
          <a:lstStyle/>
          <a:p>
            <a:r>
              <a:rPr smtClean="0"/>
              <a:t/>
            </a:r>
            <a:br>
              <a:rPr smtClean="0"/>
            </a:br>
            <a:r>
              <a:rPr smtClean="0"/>
              <a:t>                                                               </a:t>
            </a:r>
            <a:r>
              <a:rPr b="1" smtClean="0"/>
              <a:t>Some cables ready or less ready for shipping to RAL</a:t>
            </a:r>
            <a:endParaRPr lang="it-IT" b="1" dirty="0"/>
          </a:p>
        </p:txBody>
      </p:sp>
      <p:pic>
        <p:nvPicPr>
          <p:cNvPr id="5" name="Picture 4" descr="P1000551.JPG"/>
          <p:cNvPicPr>
            <a:picLocks noChangeAspect="1"/>
          </p:cNvPicPr>
          <p:nvPr/>
        </p:nvPicPr>
        <p:blipFill>
          <a:blip r:embed="rId3" cstate="print"/>
          <a:stretch>
            <a:fillRect/>
          </a:stretch>
        </p:blipFill>
        <p:spPr>
          <a:xfrm>
            <a:off x="838200" y="2209800"/>
            <a:ext cx="3251200" cy="2438400"/>
          </a:xfrm>
          <a:prstGeom prst="rect">
            <a:avLst/>
          </a:prstGeom>
        </p:spPr>
      </p:pic>
      <p:pic>
        <p:nvPicPr>
          <p:cNvPr id="6" name="Picture 5" descr="P1000550.JPG"/>
          <p:cNvPicPr>
            <a:picLocks noChangeAspect="1"/>
          </p:cNvPicPr>
          <p:nvPr/>
        </p:nvPicPr>
        <p:blipFill>
          <a:blip r:embed="rId4" cstate="print"/>
          <a:stretch>
            <a:fillRect/>
          </a:stretch>
        </p:blipFill>
        <p:spPr>
          <a:xfrm>
            <a:off x="4343400" y="2743200"/>
            <a:ext cx="4419600" cy="331470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p:txBody>
          <a:bodyPr/>
          <a:lstStyle/>
          <a:p>
            <a:pPr>
              <a:defRPr/>
            </a:pPr>
            <a:fld id="{9CE064D9-E828-4BF1-B860-8DD88EEE4262}" type="slidenum">
              <a:rPr lang="en-GB"/>
              <a:pPr>
                <a:defRPr/>
              </a:pPr>
              <a:t>16</a:t>
            </a:fld>
            <a:endParaRPr lang="en-GB"/>
          </a:p>
        </p:txBody>
      </p:sp>
      <p:pic>
        <p:nvPicPr>
          <p:cNvPr id="26627" name="Picture 2"/>
          <p:cNvPicPr>
            <a:picLocks noChangeAspect="1" noChangeArrowheads="1"/>
          </p:cNvPicPr>
          <p:nvPr/>
        </p:nvPicPr>
        <p:blipFill>
          <a:blip r:embed="rId3"/>
          <a:srcRect/>
          <a:stretch>
            <a:fillRect/>
          </a:stretch>
        </p:blipFill>
        <p:spPr bwMode="auto">
          <a:xfrm>
            <a:off x="4557713" y="2062163"/>
            <a:ext cx="28575" cy="2733675"/>
          </a:xfrm>
          <a:prstGeom prst="rect">
            <a:avLst/>
          </a:prstGeom>
          <a:noFill/>
          <a:ln w="9525">
            <a:noFill/>
            <a:miter lim="800000"/>
            <a:headEnd/>
            <a:tailEnd/>
          </a:ln>
        </p:spPr>
      </p:pic>
      <p:pic>
        <p:nvPicPr>
          <p:cNvPr id="26628" name="Picture 3"/>
          <p:cNvPicPr>
            <a:picLocks noChangeAspect="1" noChangeArrowheads="1"/>
          </p:cNvPicPr>
          <p:nvPr/>
        </p:nvPicPr>
        <p:blipFill>
          <a:blip r:embed="rId4"/>
          <a:srcRect/>
          <a:stretch>
            <a:fillRect/>
          </a:stretch>
        </p:blipFill>
        <p:spPr bwMode="auto">
          <a:xfrm>
            <a:off x="4567238" y="2081213"/>
            <a:ext cx="9525" cy="2695575"/>
          </a:xfrm>
          <a:prstGeom prst="rect">
            <a:avLst/>
          </a:prstGeom>
          <a:noFill/>
          <a:ln w="9525">
            <a:noFill/>
            <a:miter lim="800000"/>
            <a:headEnd/>
            <a:tailEnd/>
          </a:ln>
        </p:spPr>
      </p:pic>
      <p:pic>
        <p:nvPicPr>
          <p:cNvPr id="26629" name="Picture 4"/>
          <p:cNvPicPr>
            <a:picLocks noChangeAspect="1" noChangeArrowheads="1"/>
          </p:cNvPicPr>
          <p:nvPr/>
        </p:nvPicPr>
        <p:blipFill>
          <a:blip r:embed="rId4"/>
          <a:srcRect/>
          <a:stretch>
            <a:fillRect/>
          </a:stretch>
        </p:blipFill>
        <p:spPr bwMode="auto">
          <a:xfrm>
            <a:off x="4567238" y="2081213"/>
            <a:ext cx="9525" cy="2695575"/>
          </a:xfrm>
          <a:prstGeom prst="rect">
            <a:avLst/>
          </a:prstGeom>
          <a:noFill/>
          <a:ln w="9525">
            <a:noFill/>
            <a:miter lim="800000"/>
            <a:headEnd/>
            <a:tailEnd/>
          </a:ln>
        </p:spPr>
      </p:pic>
      <p:pic>
        <p:nvPicPr>
          <p:cNvPr id="26630" name="Picture 5"/>
          <p:cNvPicPr>
            <a:picLocks noChangeAspect="1" noChangeArrowheads="1"/>
          </p:cNvPicPr>
          <p:nvPr/>
        </p:nvPicPr>
        <p:blipFill>
          <a:blip r:embed="rId5"/>
          <a:srcRect/>
          <a:stretch>
            <a:fillRect/>
          </a:stretch>
        </p:blipFill>
        <p:spPr bwMode="auto">
          <a:xfrm>
            <a:off x="914400" y="914400"/>
            <a:ext cx="6934200" cy="5105400"/>
          </a:xfrm>
          <a:prstGeom prst="rect">
            <a:avLst/>
          </a:prstGeom>
          <a:noFill/>
          <a:ln w="9525">
            <a:noFill/>
            <a:miter lim="800000"/>
            <a:headEnd/>
            <a:tailEnd/>
          </a:ln>
        </p:spPr>
      </p:pic>
      <p:sp>
        <p:nvSpPr>
          <p:cNvPr id="8" name="Footer Placeholder 7"/>
          <p:cNvSpPr>
            <a:spLocks noGrp="1"/>
          </p:cNvSpPr>
          <p:nvPr>
            <p:ph type="ftr" sz="quarter" idx="11"/>
          </p:nvPr>
        </p:nvSpPr>
        <p:spPr/>
        <p:txBody>
          <a:bodyPr/>
          <a:lstStyle/>
          <a:p>
            <a:pPr>
              <a:defRPr/>
            </a:pPr>
            <a:r>
              <a:rPr lang="it-IT" smtClean="0"/>
              <a:t>M. Bonesini - CM 25 RAL 5/11/09</a:t>
            </a:r>
            <a:endParaRPr lang="it-IT"/>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B792CAA6-9E9C-4563-8D91-F3ADC0421C7E}" type="slidenum">
              <a:rPr lang="it-IT" smtClean="0"/>
              <a:pPr>
                <a:defRPr/>
              </a:pPr>
              <a:t>17</a:t>
            </a:fld>
            <a:endParaRPr lang="it-IT"/>
          </a:p>
        </p:txBody>
      </p:sp>
      <p:sp>
        <p:nvSpPr>
          <p:cNvPr id="27650" name="Title 1"/>
          <p:cNvSpPr>
            <a:spLocks noGrp="1"/>
          </p:cNvSpPr>
          <p:nvPr>
            <p:ph type="title"/>
          </p:nvPr>
        </p:nvSpPr>
        <p:spPr/>
        <p:txBody>
          <a:bodyPr>
            <a:normAutofit/>
          </a:bodyPr>
          <a:lstStyle/>
          <a:p>
            <a:r>
              <a:rPr lang="en-US" sz="3600" b="1" dirty="0" smtClean="0"/>
              <a:t>Downstream layout for STEP II</a:t>
            </a:r>
            <a:endParaRPr lang="it-IT" sz="3600" b="1" dirty="0" smtClean="0"/>
          </a:p>
        </p:txBody>
      </p:sp>
      <p:pic>
        <p:nvPicPr>
          <p:cNvPr id="27653" name="Picture 4" descr="image6.jpeg"/>
          <p:cNvPicPr>
            <a:picLocks noChangeAspect="1"/>
          </p:cNvPicPr>
          <p:nvPr/>
        </p:nvPicPr>
        <p:blipFill>
          <a:blip r:embed="rId3"/>
          <a:srcRect/>
          <a:stretch>
            <a:fillRect/>
          </a:stretch>
        </p:blipFill>
        <p:spPr bwMode="auto">
          <a:xfrm>
            <a:off x="1447800" y="1981200"/>
            <a:ext cx="5145088" cy="3716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3" descr="Rectangle: Click to edit Master text styles&#10;Second level&#10;Third level&#10;Fourth level&#10;Fifth level"/>
          <p:cNvSpPr>
            <a:spLocks noGrp="1" noChangeArrowheads="1"/>
          </p:cNvSpPr>
          <p:nvPr>
            <p:ph idx="1"/>
          </p:nvPr>
        </p:nvSpPr>
        <p:spPr>
          <a:xfrm>
            <a:off x="838200" y="1905000"/>
            <a:ext cx="7772400" cy="4495800"/>
          </a:xfrm>
        </p:spPr>
        <p:txBody>
          <a:bodyPr>
            <a:normAutofit/>
          </a:bodyPr>
          <a:lstStyle/>
          <a:p>
            <a:pPr eaLnBrk="1" hangingPunct="1"/>
            <a:r>
              <a:rPr lang="en-US" dirty="0" smtClean="0"/>
              <a:t> TOF2 assembly in MIB to be finalized</a:t>
            </a:r>
          </a:p>
          <a:p>
            <a:pPr eaLnBrk="1" hangingPunct="1"/>
            <a:r>
              <a:rPr lang="en-US" dirty="0" smtClean="0"/>
              <a:t> TOF2 delivery/installation at RAL  expected with final platform from Rm3 for end November 2009 at RAL </a:t>
            </a:r>
          </a:p>
          <a:p>
            <a:pPr eaLnBrk="1" hangingPunct="1">
              <a:buFont typeface="Wingdings" pitchFamily="2" charset="2"/>
              <a:buNone/>
            </a:pPr>
            <a:endParaRPr lang="en-US" dirty="0" smtClean="0"/>
          </a:p>
          <a:p>
            <a:pPr eaLnBrk="1" hangingPunct="1">
              <a:buFont typeface="Wingdings" pitchFamily="2" charset="2"/>
              <a:buNone/>
            </a:pPr>
            <a:endParaRPr lang="en-US" dirty="0" smtClean="0"/>
          </a:p>
          <a:p>
            <a:pPr eaLnBrk="1" hangingPunct="1">
              <a:buFont typeface="Wingdings" pitchFamily="2" charset="2"/>
              <a:buNone/>
            </a:pPr>
            <a:r>
              <a:rPr lang="en-US" dirty="0" smtClean="0"/>
              <a:t> </a:t>
            </a:r>
          </a:p>
          <a:p>
            <a:pPr eaLnBrk="1" hangingPunct="1">
              <a:buFont typeface="Wingdings" pitchFamily="2" charset="2"/>
              <a:buNone/>
            </a:pPr>
            <a:endParaRPr lang="en-US" dirty="0" smtClean="0"/>
          </a:p>
        </p:txBody>
      </p:sp>
      <p:sp>
        <p:nvSpPr>
          <p:cNvPr id="30723" name="Slide Number Placeholder 5"/>
          <p:cNvSpPr>
            <a:spLocks noGrp="1"/>
          </p:cNvSpPr>
          <p:nvPr>
            <p:ph type="sldNum" sz="quarter" idx="15"/>
          </p:nvPr>
        </p:nvSpPr>
        <p:spPr/>
        <p:txBody>
          <a:bodyPr/>
          <a:lstStyle/>
          <a:p>
            <a:pPr>
              <a:defRPr/>
            </a:pPr>
            <a:fld id="{5C21C293-417F-4760-8D55-AD5E2368B865}" type="slidenum">
              <a:rPr lang="en-GB" smtClean="0"/>
              <a:pPr>
                <a:defRPr/>
              </a:pPr>
              <a:t>18</a:t>
            </a:fld>
            <a:endParaRPr lang="en-GB" smtClean="0"/>
          </a:p>
        </p:txBody>
      </p:sp>
      <p:sp>
        <p:nvSpPr>
          <p:cNvPr id="30722" name="Footer Placeholder 4"/>
          <p:cNvSpPr>
            <a:spLocks noGrp="1"/>
          </p:cNvSpPr>
          <p:nvPr>
            <p:ph type="ftr" sz="quarter" idx="16"/>
          </p:nvPr>
        </p:nvSpPr>
        <p:spPr/>
        <p:txBody>
          <a:bodyPr/>
          <a:lstStyle/>
          <a:p>
            <a:pPr>
              <a:defRPr/>
            </a:pPr>
            <a:r>
              <a:rPr lang="it-IT" smtClean="0"/>
              <a:t>M. Bonesini - CM 25 RAL 5/11/09</a:t>
            </a:r>
            <a:endParaRPr lang="en-GB" smtClean="0"/>
          </a:p>
        </p:txBody>
      </p:sp>
      <p:sp>
        <p:nvSpPr>
          <p:cNvPr id="14340" name="Rectangle 2"/>
          <p:cNvSpPr>
            <a:spLocks noGrp="1" noChangeArrowheads="1"/>
          </p:cNvSpPr>
          <p:nvPr>
            <p:ph type="title"/>
          </p:nvPr>
        </p:nvSpPr>
        <p:spPr/>
        <p:txBody>
          <a:bodyPr/>
          <a:lstStyle/>
          <a:p>
            <a:pPr eaLnBrk="1" hangingPunct="1">
              <a:defRPr/>
            </a:pPr>
            <a:r>
              <a:rPr lang="en-US" b="1" dirty="0" smtClean="0"/>
              <a:t>            </a:t>
            </a:r>
            <a:r>
              <a:rPr lang="en-US" b="1" dirty="0" smtClean="0">
                <a:effectLst>
                  <a:outerShdw blurRad="38100" dist="38100" dir="2700000" algn="tl">
                    <a:srgbClr val="000000">
                      <a:alpha val="43137"/>
                    </a:srgbClr>
                  </a:outerShdw>
                </a:effectLst>
              </a:rPr>
              <a:t>Conclusions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Content Placeholder 6" descr="Rectangle: Click to edit Master text styles&#10;Second level&#10;Third level&#10;Fourth level&#10;Fifth level"/>
          <p:cNvSpPr>
            <a:spLocks noGrp="1"/>
          </p:cNvSpPr>
          <p:nvPr>
            <p:ph idx="1"/>
          </p:nvPr>
        </p:nvSpPr>
        <p:spPr>
          <a:xfrm>
            <a:off x="304800" y="1143000"/>
            <a:ext cx="8382000" cy="5105400"/>
          </a:xfrm>
        </p:spPr>
        <p:txBody>
          <a:bodyPr>
            <a:normAutofit/>
          </a:bodyPr>
          <a:lstStyle/>
          <a:p>
            <a:pPr>
              <a:buFont typeface="Arial" charset="0"/>
              <a:buChar char="•"/>
              <a:defRPr/>
            </a:pPr>
            <a:r>
              <a:rPr lang="en-US" dirty="0" smtClean="0"/>
              <a:t>TOF0, TOF1 installed at RAL since 2008</a:t>
            </a:r>
          </a:p>
          <a:p>
            <a:pPr marL="457200" indent="-457200">
              <a:buNone/>
              <a:defRPr/>
            </a:pPr>
            <a:endParaRPr lang="en-US" sz="2000" dirty="0" smtClean="0"/>
          </a:p>
          <a:p>
            <a:pPr lvl="1">
              <a:buFont typeface="Arial" charset="0"/>
              <a:buChar char="•"/>
              <a:defRPr/>
            </a:pPr>
            <a:r>
              <a:rPr lang="en-US" sz="2400" dirty="0" smtClean="0"/>
              <a:t>For TOF0,TOF1 construction see MICE note # 241 (R. </a:t>
            </a:r>
            <a:r>
              <a:rPr lang="en-US" sz="2400" dirty="0" err="1" smtClean="0"/>
              <a:t>Bertoni</a:t>
            </a:r>
            <a:r>
              <a:rPr lang="en-US" sz="2400" dirty="0" smtClean="0"/>
              <a:t> et al.)</a:t>
            </a:r>
            <a:endParaRPr lang="en-US" dirty="0" smtClean="0"/>
          </a:p>
          <a:p>
            <a:pPr lvl="1">
              <a:buFont typeface="Arial" charset="0"/>
              <a:buChar char="•"/>
              <a:defRPr/>
            </a:pPr>
            <a:r>
              <a:rPr lang="en-US" sz="2400" dirty="0" smtClean="0"/>
              <a:t>TOF0,TOF1 calibration/performances see MICE note # 251 (</a:t>
            </a:r>
            <a:r>
              <a:rPr lang="en-US" sz="2400" dirty="0" err="1" smtClean="0"/>
              <a:t>Y.Kharadzov</a:t>
            </a:r>
            <a:r>
              <a:rPr lang="en-US" sz="2400" dirty="0" smtClean="0"/>
              <a:t> et al.)</a:t>
            </a:r>
          </a:p>
          <a:p>
            <a:pPr lvl="1">
              <a:buFont typeface="Arial" charset="0"/>
              <a:buChar char="•"/>
              <a:defRPr/>
            </a:pPr>
            <a:r>
              <a:rPr lang="en-US" sz="2400" dirty="0" smtClean="0"/>
              <a:t>A paper  to be send to NIM is </a:t>
            </a:r>
            <a:r>
              <a:rPr lang="en-US" dirty="0" smtClean="0"/>
              <a:t>ready </a:t>
            </a:r>
            <a:r>
              <a:rPr lang="en-US" sz="2400" dirty="0" smtClean="0"/>
              <a:t>for the upstream TOF system </a:t>
            </a:r>
            <a:endParaRPr lang="en-US" dirty="0" smtClean="0"/>
          </a:p>
          <a:p>
            <a:pPr>
              <a:buFont typeface="Arial" charset="0"/>
              <a:buChar char="•"/>
              <a:defRPr/>
            </a:pPr>
            <a:r>
              <a:rPr lang="en-US" dirty="0" smtClean="0"/>
              <a:t>TOF2 in construction in MIB  (scheduled</a:t>
            </a:r>
            <a:r>
              <a:rPr lang="en-US" sz="2400" dirty="0" smtClean="0"/>
              <a:t> delivery  end November  2009) </a:t>
            </a:r>
            <a:r>
              <a:rPr lang="en-US" dirty="0" smtClean="0"/>
              <a:t>+ final PID downstream platform in Rm3</a:t>
            </a:r>
          </a:p>
          <a:p>
            <a:pPr>
              <a:buFont typeface="Arial" charset="0"/>
              <a:buChar char="•"/>
              <a:defRPr/>
            </a:pPr>
            <a:endParaRPr lang="it-IT" dirty="0" smtClean="0"/>
          </a:p>
        </p:txBody>
      </p:sp>
      <p:sp>
        <p:nvSpPr>
          <p:cNvPr id="7173" name="Slide Number Placeholder 4"/>
          <p:cNvSpPr>
            <a:spLocks noGrp="1"/>
          </p:cNvSpPr>
          <p:nvPr>
            <p:ph type="sldNum" sz="quarter" idx="15"/>
          </p:nvPr>
        </p:nvSpPr>
        <p:spPr/>
        <p:txBody>
          <a:bodyPr>
            <a:normAutofit/>
          </a:bodyPr>
          <a:lstStyle/>
          <a:p>
            <a:pPr>
              <a:defRPr/>
            </a:pPr>
            <a:fld id="{E79CF4E2-5D0A-4CC1-88F3-E1C868BF0DE1}" type="slidenum">
              <a:rPr lang="en-GB" smtClean="0"/>
              <a:pPr>
                <a:defRPr/>
              </a:pPr>
              <a:t>2</a:t>
            </a:fld>
            <a:endParaRPr lang="en-GB" dirty="0" smtClean="0"/>
          </a:p>
        </p:txBody>
      </p:sp>
      <p:sp>
        <p:nvSpPr>
          <p:cNvPr id="7172" name="Footer Placeholder 3"/>
          <p:cNvSpPr>
            <a:spLocks noGrp="1"/>
          </p:cNvSpPr>
          <p:nvPr>
            <p:ph type="ftr" sz="quarter" idx="16"/>
          </p:nvPr>
        </p:nvSpPr>
        <p:spPr/>
        <p:txBody>
          <a:bodyPr/>
          <a:lstStyle/>
          <a:p>
            <a:pPr>
              <a:defRPr/>
            </a:pPr>
            <a:r>
              <a:rPr lang="it-IT" smtClean="0"/>
              <a:t>M. Bonesini - CM 25 RAL 5/11/09</a:t>
            </a:r>
            <a:endParaRPr lang="en-GB" smtClean="0"/>
          </a:p>
        </p:txBody>
      </p:sp>
      <p:sp>
        <p:nvSpPr>
          <p:cNvPr id="7170" name="Title 5"/>
          <p:cNvSpPr>
            <a:spLocks noGrp="1"/>
          </p:cNvSpPr>
          <p:nvPr>
            <p:ph type="title"/>
          </p:nvPr>
        </p:nvSpPr>
        <p:spPr>
          <a:xfrm>
            <a:off x="914400" y="228600"/>
            <a:ext cx="6477000" cy="685800"/>
          </a:xfrm>
        </p:spPr>
        <p:txBody>
          <a:bodyPr/>
          <a:lstStyle/>
          <a:p>
            <a:r>
              <a:rPr lang="en-US" sz="3600" b="1" dirty="0" smtClean="0"/>
              <a:t>   </a:t>
            </a:r>
            <a:r>
              <a:rPr lang="en-US" sz="3600" b="1" dirty="0" err="1" smtClean="0"/>
              <a:t>TOFes</a:t>
            </a:r>
            <a:r>
              <a:rPr lang="en-US" sz="3600" b="1" dirty="0" smtClean="0"/>
              <a:t> </a:t>
            </a:r>
            <a:r>
              <a:rPr sz="3600" b="1" smtClean="0"/>
              <a:t> </a:t>
            </a:r>
            <a:r>
              <a:rPr sz="3600" b="1" smtClean="0"/>
              <a:t>status</a:t>
            </a:r>
            <a:endParaRPr lang="it-IT" sz="3600" b="1" dirty="0" smtClean="0"/>
          </a:p>
        </p:txBody>
      </p:sp>
      <p:sp>
        <p:nvSpPr>
          <p:cNvPr id="7174" name="Right Arrow 5"/>
          <p:cNvSpPr>
            <a:spLocks noChangeArrowheads="1"/>
          </p:cNvSpPr>
          <p:nvPr/>
        </p:nvSpPr>
        <p:spPr bwMode="auto">
          <a:xfrm>
            <a:off x="381000" y="1828800"/>
            <a:ext cx="381000" cy="228600"/>
          </a:xfrm>
          <a:prstGeom prst="rightArrow">
            <a:avLst>
              <a:gd name="adj1" fmla="val 50000"/>
              <a:gd name="adj2" fmla="val 50000"/>
            </a:avLst>
          </a:prstGeom>
          <a:solidFill>
            <a:schemeClr val="accent1"/>
          </a:solidFill>
          <a:ln w="9525" algn="ctr">
            <a:solidFill>
              <a:schemeClr val="tx1"/>
            </a:solidFill>
            <a:miter lim="800000"/>
            <a:headEnd/>
            <a:tailEnd/>
          </a:ln>
        </p:spPr>
        <p:txBody>
          <a:bodyPr wrap="none"/>
          <a:lstStyle/>
          <a:p>
            <a:endParaRPr lang="it-IT"/>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r>
              <a:rPr lang="en-US" b="1" smtClean="0">
                <a:solidFill>
                  <a:srgbClr val="7030A0"/>
                </a:solidFill>
              </a:rPr>
              <a:t>TOF0 time resolution</a:t>
            </a:r>
            <a:endParaRPr lang="bg-BG" b="1" smtClean="0">
              <a:solidFill>
                <a:srgbClr val="7030A0"/>
              </a:solidFill>
            </a:endParaRPr>
          </a:p>
        </p:txBody>
      </p:sp>
      <p:sp>
        <p:nvSpPr>
          <p:cNvPr id="14341" name="Rectangle 3"/>
          <p:cNvSpPr>
            <a:spLocks noGrp="1" noChangeArrowheads="1"/>
          </p:cNvSpPr>
          <p:nvPr>
            <p:ph type="body" sz="half" idx="1"/>
          </p:nvPr>
        </p:nvSpPr>
        <p:spPr>
          <a:xfrm>
            <a:off x="684213" y="4724400"/>
            <a:ext cx="7993062" cy="1368425"/>
          </a:xfrm>
        </p:spPr>
        <p:txBody>
          <a:bodyPr/>
          <a:lstStyle/>
          <a:p>
            <a:r>
              <a:rPr lang="en-US" sz="1600" smtClean="0"/>
              <a:t>The time difference between the vertical and horizontal slabs in the same station can be used also to measure the time resolution obtained after the calibration. The resolution on the difference in the calibrated pixels in TOF0 is ~ 102 ps. This translates into ~ 51 ps resolution for the full detector with crossed horizontal and vertical planes.</a:t>
            </a:r>
            <a:endParaRPr lang="bg-BG" sz="1600" smtClean="0"/>
          </a:p>
        </p:txBody>
      </p:sp>
      <p:pic>
        <p:nvPicPr>
          <p:cNvPr id="14342" name="Picture 13" descr="tof0resol"/>
          <p:cNvPicPr>
            <a:picLocks noGrp="1" noChangeAspect="1" noChangeArrowheads="1"/>
          </p:cNvPicPr>
          <p:nvPr>
            <p:ph sz="half" idx="2"/>
          </p:nvPr>
        </p:nvPicPr>
        <p:blipFill>
          <a:blip r:embed="rId3"/>
          <a:srcRect/>
          <a:stretch>
            <a:fillRect/>
          </a:stretch>
        </p:blipFill>
        <p:spPr>
          <a:xfrm>
            <a:off x="1908175" y="1268413"/>
            <a:ext cx="5184775" cy="3487737"/>
          </a:xfrm>
        </p:spPr>
      </p:pic>
      <p:sp>
        <p:nvSpPr>
          <p:cNvPr id="6" name="Footer Placeholder 5"/>
          <p:cNvSpPr>
            <a:spLocks noGrp="1"/>
          </p:cNvSpPr>
          <p:nvPr>
            <p:ph type="ftr" sz="quarter" idx="11"/>
          </p:nvPr>
        </p:nvSpPr>
        <p:spPr/>
        <p:txBody>
          <a:bodyPr/>
          <a:lstStyle/>
          <a:p>
            <a:pPr>
              <a:defRPr/>
            </a:pPr>
            <a:r>
              <a:rPr lang="it-IT" smtClean="0"/>
              <a:t>M. Bonesini - CM 25 RAL 5/11/09</a:t>
            </a:r>
            <a:endParaRPr lang="bg-BG"/>
          </a:p>
        </p:txBody>
      </p:sp>
      <p:sp>
        <p:nvSpPr>
          <p:cNvPr id="7" name="Slide Number Placeholder 6"/>
          <p:cNvSpPr>
            <a:spLocks noGrp="1"/>
          </p:cNvSpPr>
          <p:nvPr>
            <p:ph type="sldNum" sz="quarter" idx="12"/>
          </p:nvPr>
        </p:nvSpPr>
        <p:spPr/>
        <p:txBody>
          <a:bodyPr/>
          <a:lstStyle/>
          <a:p>
            <a:pPr>
              <a:defRPr/>
            </a:pPr>
            <a:r>
              <a:rPr lang="en-US"/>
              <a:t>Slide</a:t>
            </a:r>
            <a:r>
              <a:rPr lang="en-US">
                <a:latin typeface="Arial" charset="0"/>
              </a:rPr>
              <a:t> </a:t>
            </a:r>
            <a:fld id="{7EE5B2CE-FF01-479D-B182-72D19122E435}" type="slidenum">
              <a:rPr lang="bg-BG">
                <a:latin typeface="Arial" charset="0"/>
              </a:rPr>
              <a:pPr>
                <a:defRPr/>
              </a:pPr>
              <a:t>3</a:t>
            </a:fld>
            <a:endParaRPr lang="bg-BG">
              <a:latin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Rectangle 3"/>
          <p:cNvSpPr>
            <a:spLocks noGrp="1" noChangeArrowheads="1"/>
          </p:cNvSpPr>
          <p:nvPr>
            <p:ph idx="1"/>
          </p:nvPr>
        </p:nvSpPr>
        <p:spPr>
          <a:xfrm>
            <a:off x="684213" y="5084763"/>
            <a:ext cx="7775575" cy="936625"/>
          </a:xfrm>
        </p:spPr>
        <p:txBody>
          <a:bodyPr/>
          <a:lstStyle/>
          <a:p>
            <a:r>
              <a:rPr lang="en-US" sz="1600" smtClean="0"/>
              <a:t>The resolution on the difference in the calibrated pixels in TOF1 is ~ 124ps. This translates into ~ 62ps resolution for the full detector with crossed horizontal and vertical planes.</a:t>
            </a:r>
            <a:endParaRPr lang="bg-BG" sz="1600" smtClean="0"/>
          </a:p>
        </p:txBody>
      </p:sp>
      <p:sp>
        <p:nvSpPr>
          <p:cNvPr id="7" name="Slide Number Placeholder 5"/>
          <p:cNvSpPr>
            <a:spLocks noGrp="1"/>
          </p:cNvSpPr>
          <p:nvPr>
            <p:ph type="sldNum" sz="quarter" idx="15"/>
          </p:nvPr>
        </p:nvSpPr>
        <p:spPr/>
        <p:txBody>
          <a:bodyPr>
            <a:normAutofit/>
          </a:bodyPr>
          <a:lstStyle/>
          <a:p>
            <a:pPr>
              <a:defRPr/>
            </a:pPr>
            <a:r>
              <a:rPr lang="en-US"/>
              <a:t>Slide</a:t>
            </a:r>
            <a:r>
              <a:rPr lang="en-US">
                <a:latin typeface="Arial" charset="0"/>
              </a:rPr>
              <a:t> </a:t>
            </a:r>
            <a:fld id="{81B3ADAA-1B4F-4586-858F-EB58C82ED186}" type="slidenum">
              <a:rPr lang="bg-BG">
                <a:latin typeface="Arial" charset="0"/>
              </a:rPr>
              <a:pPr>
                <a:defRPr/>
              </a:pPr>
              <a:t>4</a:t>
            </a:fld>
            <a:endParaRPr lang="bg-BG">
              <a:latin typeface="Arial" charset="0"/>
            </a:endParaRPr>
          </a:p>
        </p:txBody>
      </p:sp>
      <p:sp>
        <p:nvSpPr>
          <p:cNvPr id="6" name="Footer Placeholder 4"/>
          <p:cNvSpPr>
            <a:spLocks noGrp="1"/>
          </p:cNvSpPr>
          <p:nvPr>
            <p:ph type="ftr" sz="quarter" idx="16"/>
          </p:nvPr>
        </p:nvSpPr>
        <p:spPr/>
        <p:txBody>
          <a:bodyPr/>
          <a:lstStyle/>
          <a:p>
            <a:pPr>
              <a:defRPr/>
            </a:pPr>
            <a:r>
              <a:rPr lang="it-IT" smtClean="0"/>
              <a:t>M. Bonesini - CM 25 RAL 5/11/09</a:t>
            </a:r>
            <a:endParaRPr lang="bg-BG"/>
          </a:p>
        </p:txBody>
      </p:sp>
      <p:sp>
        <p:nvSpPr>
          <p:cNvPr id="15364" name="Rectangle 2"/>
          <p:cNvSpPr>
            <a:spLocks noGrp="1" noChangeArrowheads="1"/>
          </p:cNvSpPr>
          <p:nvPr>
            <p:ph type="title"/>
          </p:nvPr>
        </p:nvSpPr>
        <p:spPr/>
        <p:txBody>
          <a:bodyPr/>
          <a:lstStyle/>
          <a:p>
            <a:r>
              <a:rPr lang="en-US" b="1" smtClean="0">
                <a:solidFill>
                  <a:srgbClr val="7030A0"/>
                </a:solidFill>
              </a:rPr>
              <a:t>TOF1 time resolution</a:t>
            </a:r>
            <a:endParaRPr lang="bg-BG" b="1" smtClean="0">
              <a:solidFill>
                <a:srgbClr val="7030A0"/>
              </a:solidFill>
            </a:endParaRPr>
          </a:p>
        </p:txBody>
      </p:sp>
      <p:pic>
        <p:nvPicPr>
          <p:cNvPr id="15366" name="Picture 4" descr="tof1resol"/>
          <p:cNvPicPr>
            <a:picLocks noChangeAspect="1" noChangeArrowheads="1"/>
          </p:cNvPicPr>
          <p:nvPr/>
        </p:nvPicPr>
        <p:blipFill>
          <a:blip r:embed="rId3"/>
          <a:srcRect/>
          <a:stretch>
            <a:fillRect/>
          </a:stretch>
        </p:blipFill>
        <p:spPr bwMode="auto">
          <a:xfrm>
            <a:off x="1835150" y="1341438"/>
            <a:ext cx="5545138" cy="374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0C1E7792-B09B-42D6-BDE3-B37886970C09}" type="slidenum">
              <a:rPr lang="it-IT"/>
              <a:pPr>
                <a:defRPr/>
              </a:pPr>
              <a:t>5</a:t>
            </a:fld>
            <a:endParaRPr lang="it-IT"/>
          </a:p>
        </p:txBody>
      </p:sp>
      <p:sp>
        <p:nvSpPr>
          <p:cNvPr id="12290" name="Title 1"/>
          <p:cNvSpPr>
            <a:spLocks noGrp="1"/>
          </p:cNvSpPr>
          <p:nvPr>
            <p:ph type="title"/>
          </p:nvPr>
        </p:nvSpPr>
        <p:spPr>
          <a:xfrm>
            <a:off x="457200" y="274638"/>
            <a:ext cx="8458200" cy="1143000"/>
          </a:xfrm>
        </p:spPr>
        <p:txBody>
          <a:bodyPr>
            <a:normAutofit fontScale="90000"/>
          </a:bodyPr>
          <a:lstStyle/>
          <a:p>
            <a:pPr eaLnBrk="1" hangingPunct="1">
              <a:defRPr/>
            </a:pPr>
            <a:r>
              <a:rPr lang="en-US" b="1" dirty="0" smtClean="0">
                <a:solidFill>
                  <a:srgbClr val="FF0000"/>
                </a:solidFill>
                <a:effectLst>
                  <a:outerShdw blurRad="38100" dist="38100" dir="2700000" algn="tl">
                    <a:srgbClr val="000000">
                      <a:alpha val="43137"/>
                    </a:srgbClr>
                  </a:outerShdw>
                </a:effectLst>
              </a:rPr>
              <a:t>TOF2 construction status (MIB+PV) </a:t>
            </a:r>
            <a:endParaRPr lang="it-IT" b="1" dirty="0" smtClean="0">
              <a:solidFill>
                <a:srgbClr val="FF0000"/>
              </a:solidFill>
              <a:effectLst>
                <a:outerShdw blurRad="38100" dist="38100" dir="2700000" algn="tl">
                  <a:srgbClr val="000000">
                    <a:alpha val="43137"/>
                  </a:srgbClr>
                </a:outerShdw>
              </a:effectLst>
            </a:endParaRPr>
          </a:p>
        </p:txBody>
      </p:sp>
      <p:sp>
        <p:nvSpPr>
          <p:cNvPr id="20485" name="TextBox 4"/>
          <p:cNvSpPr txBox="1">
            <a:spLocks noChangeArrowheads="1"/>
          </p:cNvSpPr>
          <p:nvPr/>
        </p:nvSpPr>
        <p:spPr bwMode="auto">
          <a:xfrm>
            <a:off x="228600" y="1752600"/>
            <a:ext cx="8686800" cy="4154984"/>
          </a:xfrm>
          <a:prstGeom prst="rect">
            <a:avLst/>
          </a:prstGeom>
          <a:noFill/>
          <a:ln w="9525">
            <a:noFill/>
            <a:miter lim="800000"/>
            <a:headEnd/>
            <a:tailEnd/>
          </a:ln>
        </p:spPr>
        <p:txBody>
          <a:bodyPr>
            <a:spAutoFit/>
          </a:bodyPr>
          <a:lstStyle/>
          <a:p>
            <a:pPr marL="457200" indent="-457200">
              <a:buFont typeface="Calibri" pitchFamily="34" charset="0"/>
              <a:buAutoNum type="arabicPeriod"/>
            </a:pPr>
            <a:r>
              <a:rPr lang="en-US" dirty="0"/>
              <a:t>TOF2 counters </a:t>
            </a:r>
            <a:r>
              <a:rPr lang="en-US" b="1" dirty="0"/>
              <a:t>assembled in MIB</a:t>
            </a:r>
          </a:p>
          <a:p>
            <a:pPr marL="457200" indent="-457200">
              <a:buFont typeface="Calibri" pitchFamily="34" charset="0"/>
              <a:buAutoNum type="arabicPeriod"/>
            </a:pPr>
            <a:r>
              <a:rPr lang="en-US" dirty="0"/>
              <a:t> </a:t>
            </a:r>
            <a:r>
              <a:rPr lang="en-US" dirty="0" smtClean="0"/>
              <a:t>last faulty </a:t>
            </a:r>
            <a:r>
              <a:rPr lang="en-US" dirty="0"/>
              <a:t>H6533MOD assemblies under </a:t>
            </a:r>
            <a:r>
              <a:rPr lang="en-US" b="1" dirty="0"/>
              <a:t>repair</a:t>
            </a:r>
            <a:r>
              <a:rPr lang="en-US" dirty="0"/>
              <a:t> at </a:t>
            </a:r>
            <a:r>
              <a:rPr lang="en-US" dirty="0" smtClean="0"/>
              <a:t>Hamamatsu have been delivered around 20 October . </a:t>
            </a:r>
            <a:endParaRPr lang="en-US" dirty="0"/>
          </a:p>
          <a:p>
            <a:pPr marL="457200" indent="-457200">
              <a:buFont typeface="Calibri" pitchFamily="34" charset="0"/>
              <a:buAutoNum type="arabicPeriod"/>
            </a:pPr>
            <a:r>
              <a:rPr lang="en-US" b="1" dirty="0" smtClean="0"/>
              <a:t> All </a:t>
            </a:r>
            <a:r>
              <a:rPr lang="en-US" dirty="0" smtClean="0"/>
              <a:t>PMTs have been tested after some days of burning up</a:t>
            </a:r>
            <a:endParaRPr lang="en-US" b="1" dirty="0"/>
          </a:p>
          <a:p>
            <a:pPr marL="457200" indent="-457200">
              <a:buFont typeface="Calibri" pitchFamily="34" charset="0"/>
              <a:buAutoNum type="arabicPeriod"/>
            </a:pPr>
            <a:r>
              <a:rPr lang="en-US" dirty="0"/>
              <a:t> final platform for KL+TOF2+SW   from Rm3 </a:t>
            </a:r>
            <a:r>
              <a:rPr lang="en-US" b="1" dirty="0" smtClean="0"/>
              <a:t>ready</a:t>
            </a:r>
            <a:endParaRPr lang="en-US" b="1" dirty="0"/>
          </a:p>
          <a:p>
            <a:pPr marL="457200" indent="-457200">
              <a:buFont typeface="Calibri" pitchFamily="34" charset="0"/>
              <a:buAutoNum type="arabicPeriod"/>
            </a:pPr>
            <a:r>
              <a:rPr lang="en-US" dirty="0"/>
              <a:t> </a:t>
            </a:r>
            <a:r>
              <a:rPr lang="en-US" dirty="0" smtClean="0"/>
              <a:t>TOF2 </a:t>
            </a:r>
            <a:r>
              <a:rPr lang="en-US" dirty="0"/>
              <a:t>mechanics + local shielding </a:t>
            </a:r>
            <a:r>
              <a:rPr lang="en-US" b="1" dirty="0" smtClean="0"/>
              <a:t>ready </a:t>
            </a:r>
          </a:p>
          <a:p>
            <a:pPr marL="457200" indent="-457200">
              <a:buFont typeface="Calibri" pitchFamily="34" charset="0"/>
              <a:buAutoNum type="arabicPeriod"/>
            </a:pPr>
            <a:r>
              <a:rPr lang="en-US" b="1" dirty="0" smtClean="0"/>
              <a:t> Final </a:t>
            </a:r>
            <a:r>
              <a:rPr lang="en-US" b="1" dirty="0" err="1" smtClean="0"/>
              <a:t>assemby</a:t>
            </a:r>
            <a:r>
              <a:rPr lang="en-US" b="1" dirty="0" smtClean="0"/>
              <a:t> of TOF2 will start soon </a:t>
            </a:r>
            <a:r>
              <a:rPr lang="en-US" dirty="0" smtClean="0"/>
              <a:t>(some problems due to the weight of the detector ~200 kg with </a:t>
            </a:r>
            <a:r>
              <a:rPr lang="en-US" dirty="0" err="1" smtClean="0"/>
              <a:t>shieldings</a:t>
            </a:r>
            <a:r>
              <a:rPr lang="en-US" dirty="0" smtClean="0"/>
              <a:t>) </a:t>
            </a:r>
          </a:p>
          <a:p>
            <a:pPr marL="457200" indent="-457200">
              <a:buFont typeface="Calibri" pitchFamily="34" charset="0"/>
              <a:buAutoNum type="arabicPeriod"/>
            </a:pPr>
            <a:r>
              <a:rPr lang="en-US" dirty="0" smtClean="0"/>
              <a:t>Expected transport at RAL 23/11</a:t>
            </a:r>
          </a:p>
          <a:p>
            <a:pPr marL="457200" indent="-457200">
              <a:buFont typeface="Calibri" pitchFamily="34" charset="0"/>
              <a:buAutoNum type="arabicPeriod"/>
            </a:pPr>
            <a:r>
              <a:rPr lang="en-US" dirty="0" smtClean="0"/>
              <a:t>Installation/cabling  foreseen for 24/11 – 28/11</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078C8E4A-9130-4DA2-AE42-6C3072B4E9C0}" type="slidenum">
              <a:rPr lang="it-IT" smtClean="0"/>
              <a:pPr>
                <a:defRPr/>
              </a:pPr>
              <a:t>6</a:t>
            </a:fld>
            <a:endParaRPr lang="it-IT"/>
          </a:p>
        </p:txBody>
      </p:sp>
      <p:sp>
        <p:nvSpPr>
          <p:cNvPr id="24578" name="Title 1"/>
          <p:cNvSpPr>
            <a:spLocks noGrp="1"/>
          </p:cNvSpPr>
          <p:nvPr>
            <p:ph type="title"/>
          </p:nvPr>
        </p:nvSpPr>
        <p:spPr/>
        <p:txBody>
          <a:bodyPr>
            <a:normAutofit/>
          </a:bodyPr>
          <a:lstStyle/>
          <a:p>
            <a:r>
              <a:rPr lang="en-US" b="1" dirty="0" smtClean="0">
                <a:solidFill>
                  <a:srgbClr val="FF0000"/>
                </a:solidFill>
              </a:rPr>
              <a:t>Details of construction for  TOF2</a:t>
            </a:r>
            <a:endParaRPr lang="it-IT" b="1" dirty="0" smtClean="0">
              <a:solidFill>
                <a:srgbClr val="FF0000"/>
              </a:solidFill>
            </a:endParaRPr>
          </a:p>
        </p:txBody>
      </p:sp>
      <p:pic>
        <p:nvPicPr>
          <p:cNvPr id="24581" name="Picture 2"/>
          <p:cNvPicPr>
            <a:picLocks noChangeAspect="1" noChangeArrowheads="1"/>
          </p:cNvPicPr>
          <p:nvPr/>
        </p:nvPicPr>
        <p:blipFill>
          <a:blip r:embed="rId3"/>
          <a:srcRect/>
          <a:stretch>
            <a:fillRect/>
          </a:stretch>
        </p:blipFill>
        <p:spPr bwMode="auto">
          <a:xfrm>
            <a:off x="1295400" y="1676400"/>
            <a:ext cx="6262688" cy="4448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it-IT" smtClean="0"/>
              <a:t>M. Bonesini - CM 25 RAL 5/11/09</a:t>
            </a:r>
            <a:endParaRPr lang="it-IT"/>
          </a:p>
        </p:txBody>
      </p:sp>
      <p:sp>
        <p:nvSpPr>
          <p:cNvPr id="4" name="Slide Number Placeholder 3"/>
          <p:cNvSpPr>
            <a:spLocks noGrp="1"/>
          </p:cNvSpPr>
          <p:nvPr>
            <p:ph type="sldNum" sz="quarter" idx="12"/>
          </p:nvPr>
        </p:nvSpPr>
        <p:spPr/>
        <p:txBody>
          <a:bodyPr>
            <a:normAutofit/>
          </a:bodyPr>
          <a:lstStyle/>
          <a:p>
            <a:pPr>
              <a:defRPr/>
            </a:pPr>
            <a:fld id="{0BC99D51-E3BC-446B-8223-0C3ABF90B23A}" type="slidenum">
              <a:rPr lang="it-IT" smtClean="0"/>
              <a:pPr>
                <a:defRPr/>
              </a:pPr>
              <a:t>7</a:t>
            </a:fld>
            <a:endParaRPr lang="it-IT"/>
          </a:p>
        </p:txBody>
      </p:sp>
      <p:sp>
        <p:nvSpPr>
          <p:cNvPr id="25602" name="Title 1"/>
          <p:cNvSpPr>
            <a:spLocks noGrp="1"/>
          </p:cNvSpPr>
          <p:nvPr>
            <p:ph type="title"/>
          </p:nvPr>
        </p:nvSpPr>
        <p:spPr/>
        <p:txBody>
          <a:bodyPr>
            <a:normAutofit/>
          </a:bodyPr>
          <a:lstStyle/>
          <a:p>
            <a:r>
              <a:rPr lang="en-US" b="1" smtClean="0">
                <a:solidFill>
                  <a:srgbClr val="FF0000"/>
                </a:solidFill>
              </a:rPr>
              <a:t>Details of TOF2 local shielding</a:t>
            </a:r>
            <a:endParaRPr lang="it-IT" b="1" smtClean="0">
              <a:solidFill>
                <a:srgbClr val="FF0000"/>
              </a:solidFill>
            </a:endParaRPr>
          </a:p>
        </p:txBody>
      </p:sp>
      <p:pic>
        <p:nvPicPr>
          <p:cNvPr id="25605" name="Picture 5"/>
          <p:cNvPicPr>
            <a:picLocks noChangeAspect="1" noChangeArrowheads="1"/>
          </p:cNvPicPr>
          <p:nvPr/>
        </p:nvPicPr>
        <p:blipFill>
          <a:blip r:embed="rId3"/>
          <a:srcRect/>
          <a:stretch>
            <a:fillRect/>
          </a:stretch>
        </p:blipFill>
        <p:spPr bwMode="auto">
          <a:xfrm>
            <a:off x="1524000" y="1600200"/>
            <a:ext cx="6120308" cy="4686300"/>
          </a:xfrm>
          <a:prstGeom prst="rect">
            <a:avLst/>
          </a:prstGeom>
          <a:noFill/>
          <a:ln w="9525">
            <a:noFill/>
            <a:miter lim="800000"/>
            <a:headEnd/>
            <a:tailEnd/>
          </a:ln>
        </p:spPr>
      </p:pic>
      <p:sp>
        <p:nvSpPr>
          <p:cNvPr id="9" name="TextBox 8"/>
          <p:cNvSpPr txBox="1"/>
          <p:nvPr/>
        </p:nvSpPr>
        <p:spPr>
          <a:xfrm>
            <a:off x="5791200" y="4953000"/>
            <a:ext cx="2819400" cy="1200329"/>
          </a:xfrm>
          <a:prstGeom prst="rect">
            <a:avLst/>
          </a:prstGeom>
          <a:noFill/>
        </p:spPr>
        <p:txBody>
          <a:bodyPr wrap="square" rtlCol="0">
            <a:spAutoFit/>
          </a:bodyPr>
          <a:lstStyle/>
          <a:p>
            <a:r>
              <a:rPr lang="en-US" dirty="0" smtClean="0"/>
              <a:t>Local shielding (in addition to </a:t>
            </a:r>
            <a:r>
              <a:rPr lang="en-US" dirty="0" err="1" smtClean="0"/>
              <a:t>Virostek</a:t>
            </a:r>
            <a:r>
              <a:rPr lang="en-US" dirty="0" smtClean="0"/>
              <a:t> plate)</a:t>
            </a:r>
            <a:endParaRPr lang="it-IT" dirty="0"/>
          </a:p>
        </p:txBody>
      </p:sp>
      <p:cxnSp>
        <p:nvCxnSpPr>
          <p:cNvPr id="11" name="Straight Arrow Connector 10"/>
          <p:cNvCxnSpPr/>
          <p:nvPr/>
        </p:nvCxnSpPr>
        <p:spPr>
          <a:xfrm rot="10800000">
            <a:off x="4191000" y="5638800"/>
            <a:ext cx="14478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TextBox 11"/>
          <p:cNvSpPr txBox="1"/>
          <p:nvPr/>
        </p:nvSpPr>
        <p:spPr>
          <a:xfrm>
            <a:off x="6705600" y="1447800"/>
            <a:ext cx="2438400" cy="830997"/>
          </a:xfrm>
          <a:prstGeom prst="rect">
            <a:avLst/>
          </a:prstGeom>
          <a:noFill/>
        </p:spPr>
        <p:txBody>
          <a:bodyPr wrap="square" rtlCol="0">
            <a:spAutoFit/>
          </a:bodyPr>
          <a:lstStyle/>
          <a:p>
            <a:r>
              <a:rPr lang="en-US" dirty="0" smtClean="0"/>
              <a:t>Joints to close magnetic circuit</a:t>
            </a:r>
            <a:endParaRPr lang="it-IT" dirty="0"/>
          </a:p>
        </p:txBody>
      </p:sp>
      <p:cxnSp>
        <p:nvCxnSpPr>
          <p:cNvPr id="14" name="Straight Arrow Connector 13"/>
          <p:cNvCxnSpPr/>
          <p:nvPr/>
        </p:nvCxnSpPr>
        <p:spPr>
          <a:xfrm rot="10800000" flipV="1">
            <a:off x="6324600" y="2286000"/>
            <a:ext cx="13716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M. Bonesini - CM 25 RAL 5/11/09</a:t>
            </a:r>
            <a:endParaRPr lang="it-IT"/>
          </a:p>
        </p:txBody>
      </p:sp>
      <p:sp>
        <p:nvSpPr>
          <p:cNvPr id="3" name="Slide Number Placeholder 2"/>
          <p:cNvSpPr>
            <a:spLocks noGrp="1"/>
          </p:cNvSpPr>
          <p:nvPr>
            <p:ph type="sldNum" sz="quarter" idx="12"/>
          </p:nvPr>
        </p:nvSpPr>
        <p:spPr/>
        <p:txBody>
          <a:bodyPr/>
          <a:lstStyle/>
          <a:p>
            <a:pPr>
              <a:defRPr/>
            </a:pPr>
            <a:fld id="{AD32A9EC-3BF1-4A41-8FA1-8D968586E2BB}" type="slidenum">
              <a:rPr lang="it-IT" smtClean="0"/>
              <a:pPr>
                <a:defRPr/>
              </a:pPr>
              <a:t>8</a:t>
            </a:fld>
            <a:endParaRPr lang="it-IT"/>
          </a:p>
        </p:txBody>
      </p:sp>
      <p:sp>
        <p:nvSpPr>
          <p:cNvPr id="4" name="Title 3"/>
          <p:cNvSpPr>
            <a:spLocks noGrp="1"/>
          </p:cNvSpPr>
          <p:nvPr>
            <p:ph type="title"/>
          </p:nvPr>
        </p:nvSpPr>
        <p:spPr/>
        <p:txBody>
          <a:bodyPr>
            <a:normAutofit fontScale="90000"/>
          </a:bodyPr>
          <a:lstStyle/>
          <a:p>
            <a:r>
              <a:rPr smtClean="0"/>
              <a:t>Pre-test of assembly in MIB mechanics workshop</a:t>
            </a:r>
            <a:endParaRPr lang="it-IT" dirty="0"/>
          </a:p>
        </p:txBody>
      </p:sp>
      <p:pic>
        <p:nvPicPr>
          <p:cNvPr id="5" name="Picture 4" descr="P1000545.JPG"/>
          <p:cNvPicPr>
            <a:picLocks noChangeAspect="1"/>
          </p:cNvPicPr>
          <p:nvPr/>
        </p:nvPicPr>
        <p:blipFill>
          <a:blip r:embed="rId3" cstate="print"/>
          <a:stretch>
            <a:fillRect/>
          </a:stretch>
        </p:blipFill>
        <p:spPr>
          <a:xfrm>
            <a:off x="1371600" y="1447800"/>
            <a:ext cx="5943600" cy="44577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it-IT" smtClean="0"/>
              <a:t>M. Bonesini - CM 25 RAL 5/11/09</a:t>
            </a:r>
            <a:endParaRPr lang="it-IT"/>
          </a:p>
        </p:txBody>
      </p:sp>
      <p:sp>
        <p:nvSpPr>
          <p:cNvPr id="3" name="Slide Number Placeholder 2"/>
          <p:cNvSpPr>
            <a:spLocks noGrp="1"/>
          </p:cNvSpPr>
          <p:nvPr>
            <p:ph type="sldNum" sz="quarter" idx="12"/>
          </p:nvPr>
        </p:nvSpPr>
        <p:spPr/>
        <p:txBody>
          <a:bodyPr/>
          <a:lstStyle/>
          <a:p>
            <a:pPr>
              <a:defRPr/>
            </a:pPr>
            <a:fld id="{AD32A9EC-3BF1-4A41-8FA1-8D968586E2BB}" type="slidenum">
              <a:rPr lang="it-IT" smtClean="0"/>
              <a:pPr>
                <a:defRPr/>
              </a:pPr>
              <a:t>9</a:t>
            </a:fld>
            <a:endParaRPr lang="it-IT"/>
          </a:p>
        </p:txBody>
      </p:sp>
      <p:sp>
        <p:nvSpPr>
          <p:cNvPr id="4" name="Title 3"/>
          <p:cNvSpPr>
            <a:spLocks noGrp="1"/>
          </p:cNvSpPr>
          <p:nvPr>
            <p:ph type="title"/>
          </p:nvPr>
        </p:nvSpPr>
        <p:spPr/>
        <p:txBody>
          <a:bodyPr/>
          <a:lstStyle/>
          <a:p>
            <a:r>
              <a:rPr smtClean="0"/>
              <a:t>A closer look </a:t>
            </a:r>
            <a:endParaRPr lang="it-IT" dirty="0"/>
          </a:p>
        </p:txBody>
      </p:sp>
      <p:pic>
        <p:nvPicPr>
          <p:cNvPr id="5" name="Picture 4" descr="P1000533.JPG"/>
          <p:cNvPicPr>
            <a:picLocks noChangeAspect="1"/>
          </p:cNvPicPr>
          <p:nvPr/>
        </p:nvPicPr>
        <p:blipFill>
          <a:blip r:embed="rId3" cstate="print"/>
          <a:stretch>
            <a:fillRect/>
          </a:stretch>
        </p:blipFill>
        <p:spPr>
          <a:xfrm>
            <a:off x="762000" y="2209800"/>
            <a:ext cx="5486400" cy="4114800"/>
          </a:xfrm>
          <a:prstGeom prst="rect">
            <a:avLst/>
          </a:prstGeom>
        </p:spPr>
      </p:pic>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4058</TotalTime>
  <Words>702</Words>
  <Application>Microsoft PowerPoint</Application>
  <PresentationFormat>On-screen Show (4:3)</PresentationFormat>
  <Paragraphs>114</Paragraphs>
  <Slides>18</Slides>
  <Notes>18</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Custom Design</vt:lpstr>
      <vt:lpstr>Paper</vt:lpstr>
      <vt:lpstr>Slide 1</vt:lpstr>
      <vt:lpstr>   TOFes  status</vt:lpstr>
      <vt:lpstr>TOF0 time resolution</vt:lpstr>
      <vt:lpstr>TOF1 time resolution</vt:lpstr>
      <vt:lpstr>TOF2 construction status (MIB+PV) </vt:lpstr>
      <vt:lpstr>Details of construction for  TOF2</vt:lpstr>
      <vt:lpstr>Details of TOF2 local shielding</vt:lpstr>
      <vt:lpstr>Pre-test of assembly in MIB mechanics workshop</vt:lpstr>
      <vt:lpstr>A closer look </vt:lpstr>
      <vt:lpstr>Tests foreseen for counters</vt:lpstr>
      <vt:lpstr>Dark current measurements</vt:lpstr>
      <vt:lpstr>Second set of PMTs</vt:lpstr>
      <vt:lpstr>Scintillation counters ready to be equipped with PMTs</vt:lpstr>
      <vt:lpstr>Cables for TOF2</vt:lpstr>
      <vt:lpstr>                                                                Some cables ready or less ready for shipping to RAL</vt:lpstr>
      <vt:lpstr>Slide 16</vt:lpstr>
      <vt:lpstr>Downstream layout for STEP II</vt:lpstr>
      <vt:lpstr>            Conclusions</vt:lpstr>
    </vt:vector>
  </TitlesOfParts>
  <Company>Brookhaven National 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of Flight System for the MICE Experiment</dc:title>
  <dc:creator>Stephen Kahn</dc:creator>
  <cp:lastModifiedBy>bonesini</cp:lastModifiedBy>
  <cp:revision>254</cp:revision>
  <cp:lastPrinted>1601-01-01T00:00:00Z</cp:lastPrinted>
  <dcterms:created xsi:type="dcterms:W3CDTF">2002-10-16T14:54:35Z</dcterms:created>
  <dcterms:modified xsi:type="dcterms:W3CDTF">2009-11-04T11:09:59Z</dcterms:modified>
</cp:coreProperties>
</file>