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8EFA-2857-AA49-96C1-3719BCBCE488}" type="datetimeFigureOut">
              <a:rPr lang="en-US" smtClean="0"/>
              <a:t>20/04/18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145AA-FF25-C544-81B9-784FA27F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229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D94E1-D758-EB46-83BB-6FAFDC218E06}" type="datetimeFigureOut">
              <a:rPr lang="en-US" smtClean="0"/>
              <a:t>20/04/18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874DF-6108-9F48-9ABF-0E2B08D34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916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EFDC-6179-5644-B4A5-6F22CCA49EBF}" type="datetime1">
              <a:rPr lang="en-US" smtClean="0"/>
              <a:t>22/04/18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30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F934-27B7-F44F-AC12-812247C2EFE3}" type="datetime1">
              <a:rPr lang="en-US" smtClean="0"/>
              <a:t>22/04/18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6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07A6-5175-194D-9FF0-89958A0DC78C}" type="datetime1">
              <a:rPr lang="en-US" smtClean="0"/>
              <a:t>22/04/18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98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3F84-4A45-2549-B075-685F5358C676}" type="datetime1">
              <a:rPr lang="en-US" smtClean="0"/>
              <a:t>22/04/18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06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91B8-A0CE-0247-BC59-F58B507E0F5C}" type="datetime1">
              <a:rPr lang="en-US" smtClean="0"/>
              <a:t>22/04/18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7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263F-C9B8-7546-990D-72862F97C4C3}" type="datetime1">
              <a:rPr lang="en-US" smtClean="0"/>
              <a:t>22/04/18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581E-6669-9E4E-A145-6F1F502FF6DE}" type="datetime1">
              <a:rPr lang="en-US" smtClean="0"/>
              <a:t>22/04/18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8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6BD5-1A59-8244-8D96-151F0A5301EF}" type="datetime1">
              <a:rPr lang="en-US" smtClean="0"/>
              <a:t>22/04/18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2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57F1-1071-0740-B1BD-F419E8EC0650}" type="datetime1">
              <a:rPr lang="en-US" smtClean="0"/>
              <a:t>22/04/18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01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9E2-0837-6646-931B-D53EFB4182BF}" type="datetime1">
              <a:rPr lang="en-US" smtClean="0"/>
              <a:t>22/04/18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5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7813-6AE4-F944-8895-81B02FCD0D8E}" type="datetime1">
              <a:rPr lang="en-US" smtClean="0"/>
              <a:t>22/04/18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7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7CE4-7C78-7544-A412-82F54DC476C3}" type="datetime1">
              <a:rPr lang="en-US" smtClean="0"/>
              <a:t>22/04/18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5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6927"/>
            <a:ext cx="7772400" cy="2813524"/>
          </a:xfrm>
        </p:spPr>
        <p:txBody>
          <a:bodyPr>
            <a:normAutofit/>
          </a:bodyPr>
          <a:lstStyle/>
          <a:p>
            <a:r>
              <a:rPr lang="en-US" dirty="0" smtClean="0"/>
              <a:t>Discussion</a:t>
            </a:r>
            <a:br>
              <a:rPr lang="en-US" dirty="0" smtClean="0"/>
            </a:br>
            <a:r>
              <a:rPr lang="en-US" dirty="0" smtClean="0"/>
              <a:t>Electronics/Optoelectronics</a:t>
            </a:r>
            <a:br>
              <a:rPr lang="en-US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86200"/>
            <a:ext cx="7652340" cy="1752600"/>
          </a:xfrm>
        </p:spPr>
        <p:txBody>
          <a:bodyPr/>
          <a:lstStyle/>
          <a:p>
            <a:r>
              <a:rPr lang="en-US" dirty="0" smtClean="0"/>
              <a:t>23 April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00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Do we need next workshop ?</a:t>
            </a:r>
          </a:p>
          <a:p>
            <a:r>
              <a:rPr lang="en-US" dirty="0"/>
              <a:t> </a:t>
            </a:r>
            <a:r>
              <a:rPr lang="en-US" dirty="0" smtClean="0"/>
              <a:t>If yes, when ? Beginning 2019 ?</a:t>
            </a:r>
          </a:p>
          <a:p>
            <a:r>
              <a:rPr lang="en-US" dirty="0" smtClean="0"/>
              <a:t> Workshop publication ? </a:t>
            </a:r>
            <a:endParaRPr lang="en-US" dirty="0"/>
          </a:p>
          <a:p>
            <a:r>
              <a:rPr lang="en-US" dirty="0" smtClean="0"/>
              <a:t> If yes, Yellow Report ?</a:t>
            </a:r>
          </a:p>
          <a:p>
            <a:r>
              <a:rPr lang="en-US" dirty="0"/>
              <a:t> </a:t>
            </a:r>
            <a:r>
              <a:rPr lang="en-US" dirty="0" smtClean="0"/>
              <a:t>Do we need to increase the scope of “Electronics/Optoelectronics” session ?</a:t>
            </a:r>
          </a:p>
          <a:p>
            <a:r>
              <a:rPr lang="en-US" dirty="0"/>
              <a:t> </a:t>
            </a:r>
            <a:r>
              <a:rPr lang="en-US" dirty="0" smtClean="0"/>
              <a:t>Special session on irradiation of </a:t>
            </a:r>
            <a:r>
              <a:rPr lang="en-US" smtClean="0"/>
              <a:t>commercial electronics 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Discussion Electronics/Optoelectronics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9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67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Discussion Electronics/Optoelectronics  </vt:lpstr>
      <vt:lpstr>Questions</vt:lpstr>
    </vt:vector>
  </TitlesOfParts>
  <Company>CPPM-IN2P3-CNRS-Aix-Marseille-University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Alexandre Rozanov</dc:creator>
  <cp:lastModifiedBy>Alexandre Rozanov</cp:lastModifiedBy>
  <cp:revision>15</cp:revision>
  <dcterms:created xsi:type="dcterms:W3CDTF">2018-04-20T21:00:44Z</dcterms:created>
  <dcterms:modified xsi:type="dcterms:W3CDTF">2018-04-21T22:31:47Z</dcterms:modified>
</cp:coreProperties>
</file>