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7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  <p:sldMasterId id="2147483662" r:id="rId5"/>
    <p:sldMasterId id="2147483670" r:id="rId6"/>
    <p:sldMasterId id="2147483680" r:id="rId7"/>
    <p:sldMasterId id="2147483691" r:id="rId8"/>
    <p:sldMasterId id="2147483701" r:id="rId9"/>
    <p:sldMasterId id="2147483711" r:id="rId10"/>
    <p:sldMasterId id="2147483721" r:id="rId11"/>
    <p:sldMasterId id="2147483731" r:id="rId12"/>
  </p:sldMasterIdLst>
  <p:notesMasterIdLst>
    <p:notesMasterId r:id="rId23"/>
  </p:notesMasterIdLst>
  <p:sldIdLst>
    <p:sldId id="273" r:id="rId13"/>
    <p:sldId id="310" r:id="rId14"/>
    <p:sldId id="312" r:id="rId15"/>
    <p:sldId id="311" r:id="rId16"/>
    <p:sldId id="292" r:id="rId17"/>
    <p:sldId id="293" r:id="rId18"/>
    <p:sldId id="294" r:id="rId19"/>
    <p:sldId id="295" r:id="rId20"/>
    <p:sldId id="305" r:id="rId21"/>
    <p:sldId id="296" r:id="rId2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9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26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20" y="62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22/01/2018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DC2C6077-A970-44A0-AF59-C84E61B47504}" type="datetime1">
              <a:rPr lang="en-GB" smtClean="0"/>
              <a:t>22/01/2018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17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25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22/01/2018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31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14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74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22/01/2018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0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34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22/01/2018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231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209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92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680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22/01/2018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1394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724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627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22/01/2018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84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 &amp; V. Varga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56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22/01/2018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644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049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09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9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0727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5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730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396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948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14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8883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74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963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781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61684"/>
      </p:ext>
    </p:extLst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79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341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292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753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68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4653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668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788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5149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4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52882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20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136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582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553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617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551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940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9591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17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9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48032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115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3235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556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117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43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843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799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278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5336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1FB814-D13B-46A7-814A-8A110478E7D6}" type="datetimeFigureOut">
              <a:rPr lang="en-GB" smtClean="0">
                <a:solidFill>
                  <a:srgbClr val="0053A1"/>
                </a:solidFill>
              </a:rPr>
              <a:pPr/>
              <a:t>22/01/2018</a:t>
            </a:fld>
            <a:endParaRPr lang="en-GB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053A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6BC079-830C-4788-A000-0CA7D5370B86}" type="slidenum">
              <a:rPr lang="en-GB" smtClean="0">
                <a:solidFill>
                  <a:srgbClr val="0053A1"/>
                </a:solidFill>
              </a:rPr>
              <a:pPr/>
              <a:t>‹#›</a:t>
            </a:fld>
            <a:endParaRPr lang="en-GB">
              <a:solidFill>
                <a:srgbClr val="005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1552578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C7841087-ADE3-46BE-A671-D029C86BBE44}" type="datetime1">
              <a:rPr lang="en-GB" smtClean="0"/>
              <a:t>22/01/2018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96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67DD1DF7-C02B-4FAF-9CB5-9EBA55B0C227}" type="datetime1">
              <a:rPr lang="en-GB" smtClean="0"/>
              <a:t>22/01/2018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50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2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2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22/01/2018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9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9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6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54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22/01/2018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56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58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7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LIU-PS EVM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Data extraction: </a:t>
            </a:r>
            <a:r>
              <a:rPr lang="en-GB" dirty="0" smtClean="0"/>
              <a:t>22 January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6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TE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28" y="1768452"/>
            <a:ext cx="11596480" cy="356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Dashboard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3724" y="1630779"/>
            <a:ext cx="1913363" cy="612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3724" y="2750928"/>
            <a:ext cx="4156951" cy="10011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27" y="1529176"/>
            <a:ext cx="7401321" cy="393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5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28" y="1274963"/>
            <a:ext cx="11552936" cy="45583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</a:t>
            </a:r>
            <a:r>
              <a:rPr lang="fr-FR" dirty="0" err="1" smtClean="0"/>
              <a:t>Crosstab</a:t>
            </a:r>
            <a:r>
              <a:rPr lang="fr-FR" dirty="0" smtClean="0"/>
              <a:t> by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2020894" flipV="1">
            <a:off x="2858442" y="2719745"/>
            <a:ext cx="226711" cy="17654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 rot="2020894" flipV="1">
            <a:off x="2858445" y="4934395"/>
            <a:ext cx="226711" cy="17654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 rot="2020894" flipV="1">
            <a:off x="2858444" y="5138454"/>
            <a:ext cx="226711" cy="17654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 rot="19579106">
            <a:off x="1718592" y="2645435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Equal 7"/>
          <p:cNvSpPr/>
          <p:nvPr/>
        </p:nvSpPr>
        <p:spPr>
          <a:xfrm>
            <a:off x="1745674" y="4949851"/>
            <a:ext cx="229556" cy="20913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1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Preparation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r>
              <a:rPr lang="fr-CH" dirty="0" smtClean="0"/>
              <a:t> for the CSR 2018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just"/>
            <a:r>
              <a:rPr lang="en-US" dirty="0" smtClean="0"/>
              <a:t>Next </a:t>
            </a:r>
            <a:r>
              <a:rPr lang="en-GB" dirty="0"/>
              <a:t>LIU/HL-LHC Cost and Schedule Review will take place on  26-28 March </a:t>
            </a:r>
            <a:r>
              <a:rPr lang="en-GB" dirty="0" smtClean="0"/>
              <a:t>2018</a:t>
            </a:r>
          </a:p>
          <a:p>
            <a:r>
              <a:rPr lang="en-GB" dirty="0" smtClean="0"/>
              <a:t>Extraction of EVM metrics data on the </a:t>
            </a:r>
            <a:r>
              <a:rPr lang="en-GB" dirty="0" smtClean="0">
                <a:solidFill>
                  <a:srgbClr val="FF0000"/>
                </a:solidFill>
              </a:rPr>
              <a:t>31th January 2018 </a:t>
            </a: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EVM reporting up-to-date</a:t>
            </a:r>
          </a:p>
          <a:p>
            <a:r>
              <a:rPr lang="en-GB" dirty="0" smtClean="0"/>
              <a:t>In a 2</a:t>
            </a:r>
            <a:r>
              <a:rPr lang="en-GB" baseline="30000" dirty="0" smtClean="0"/>
              <a:t>nd</a:t>
            </a:r>
            <a:r>
              <a:rPr lang="en-GB" dirty="0" smtClean="0"/>
              <a:t> phase (06-Feb-18 to 21-Feb-18) : EVM baselines opened for bottom-up updates (update of </a:t>
            </a:r>
            <a:r>
              <a:rPr lang="en-GB" dirty="0" err="1" smtClean="0"/>
              <a:t>workunits</a:t>
            </a:r>
            <a:r>
              <a:rPr lang="en-GB" dirty="0" smtClean="0"/>
              <a:t>, weights, deliverables)</a:t>
            </a:r>
          </a:p>
          <a:p>
            <a:r>
              <a:rPr lang="fr-CH" dirty="0" smtClean="0"/>
              <a:t>CET budget 2018 to </a:t>
            </a:r>
            <a:r>
              <a:rPr lang="fr-CH" dirty="0" err="1" smtClean="0"/>
              <a:t>follow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679611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Spare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5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BE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049" y="1166393"/>
            <a:ext cx="10661751" cy="4584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EN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484" y="1751130"/>
            <a:ext cx="11502264" cy="3009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45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HSE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78" y="2154176"/>
            <a:ext cx="11491593" cy="107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6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SMB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64" y="2269041"/>
            <a:ext cx="11441337" cy="106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83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ppt/theme/theme3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27A1FF93-0EA3-42F5-905E-BB068512A582}"/>
    </a:ext>
  </a:extLst>
</a:theme>
</file>

<file path=ppt/theme/theme4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5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6.xml><?xml version="1.0" encoding="utf-8"?>
<a:theme xmlns:a="http://schemas.openxmlformats.org/drawingml/2006/main" name="2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7.xml><?xml version="1.0" encoding="utf-8"?>
<a:theme xmlns:a="http://schemas.openxmlformats.org/drawingml/2006/main" name="3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8.xml><?xml version="1.0" encoding="utf-8"?>
<a:theme xmlns:a="http://schemas.openxmlformats.org/drawingml/2006/main" name="4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9.xml><?xml version="1.0" encoding="utf-8"?>
<a:theme xmlns:a="http://schemas.openxmlformats.org/drawingml/2006/main" name="2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AE787D1E0CE469CE6948DD539583F" ma:contentTypeVersion="0" ma:contentTypeDescription="Create a new document." ma:contentTypeScope="" ma:versionID="588e61a0c5d41ac06729f0dd08c231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4E1EB7-34CF-41A9-9082-2AA74F93F90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E294CC3-C1AA-494C-90A3-2CEB58CC33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560D0FD-9F9F-497C-9614-CE5BA8F93A6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2723</TotalTime>
  <Words>104</Words>
  <Application>Microsoft Office PowerPoint</Application>
  <PresentationFormat>Widescreen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Arial</vt:lpstr>
      <vt:lpstr>Calibri</vt:lpstr>
      <vt:lpstr>Calibri Light</vt:lpstr>
      <vt:lpstr>PT Sans</vt:lpstr>
      <vt:lpstr>Wingdings</vt:lpstr>
      <vt:lpstr>End Slides</vt:lpstr>
      <vt:lpstr>1_End Slides</vt:lpstr>
      <vt:lpstr>1_CERNCorporate16-9</vt:lpstr>
      <vt:lpstr>AIS_CERNCorporate16-9</vt:lpstr>
      <vt:lpstr>1_AIS_CERNCorporate16-9</vt:lpstr>
      <vt:lpstr>2_AIS_CERNCorporate16-9</vt:lpstr>
      <vt:lpstr>3_AIS_CERNCorporate16-9</vt:lpstr>
      <vt:lpstr>4_AIS_CERNCorporate16-9</vt:lpstr>
      <vt:lpstr>2_End Slides</vt:lpstr>
      <vt:lpstr>LIU-PS EVM Status</vt:lpstr>
      <vt:lpstr>LIU-PS Dashboard</vt:lpstr>
      <vt:lpstr>LIU-PS Crosstab by Group</vt:lpstr>
      <vt:lpstr>Preparation Steps for the CSR 2018</vt:lpstr>
      <vt:lpstr> Spare Slides</vt:lpstr>
      <vt:lpstr>LIU-PS Crosstab – BE Department</vt:lpstr>
      <vt:lpstr>LIU-PS Crosstab – EN Department</vt:lpstr>
      <vt:lpstr>LIU-PS Crosstab – HSE Department</vt:lpstr>
      <vt:lpstr>LIU-PS Crosstab – SMB Department</vt:lpstr>
      <vt:lpstr>LIU-PS Crosstab – TE Department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for M to P meeting</dc:title>
  <dc:creator>Derek Mathieson</dc:creator>
  <cp:lastModifiedBy>Sylvie Prodon</cp:lastModifiedBy>
  <cp:revision>195</cp:revision>
  <cp:lastPrinted>2017-06-13T11:44:21Z</cp:lastPrinted>
  <dcterms:created xsi:type="dcterms:W3CDTF">2016-01-26T10:53:29Z</dcterms:created>
  <dcterms:modified xsi:type="dcterms:W3CDTF">2018-01-22T19:17:08Z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0x010100A1BAE787D1E0CE469CE6948DD539583F</vt:lpwstr>
  </property>
</Properties>
</file>