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61" r:id="rId2"/>
    <p:sldId id="302" r:id="rId3"/>
    <p:sldId id="303" r:id="rId4"/>
    <p:sldId id="304" r:id="rId5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387C"/>
    <a:srgbClr val="080808"/>
    <a:srgbClr val="009900"/>
    <a:srgbClr val="993300"/>
    <a:srgbClr val="FF9900"/>
    <a:srgbClr val="FFFF99"/>
    <a:srgbClr val="104282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45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148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t>1/25/18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B7B46-8F1F-4F32-98B6-F9EA0F57A584}" type="datetimeFigureOut">
              <a:rPr lang="en-GB" smtClean="0"/>
              <a:t>25/01/2018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9EEFC-C032-435A-B3AC-EAF0642B28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125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106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1/25/18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1/25/18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1/25/18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1/25/18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rgbClr val="7030A0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1pPr>
            <a:lvl2pPr marL="905256" indent="-457200">
              <a:buFont typeface="Wingdings" panose="05000000000000000000" pitchFamily="2" charset="2"/>
              <a:buChar char="§"/>
              <a:defRPr>
                <a:solidFill>
                  <a:srgbClr val="0B387C"/>
                </a:solidFill>
              </a:defRPr>
            </a:lvl2pPr>
            <a:lvl3pPr marL="1092708" indent="-3429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3pPr>
            <a:lvl4pPr marL="1385316" indent="-342900">
              <a:buFont typeface="Wingdings" panose="05000000000000000000" pitchFamily="2" charset="2"/>
              <a:buChar char="§"/>
              <a:defRPr>
                <a:solidFill>
                  <a:srgbClr val="0B387C"/>
                </a:solidFill>
              </a:defRPr>
            </a:lvl4pPr>
            <a:lvl5pPr marL="1650492" indent="-3429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02368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1/25/18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1/25/18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lcg.web.cern.ch/" TargetMode="External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9743"/>
            <a:ext cx="8226854" cy="4915281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tx2"/>
                </a:solidFill>
              </a:rPr>
              <a:t>WLCG requirements for APEL</a:t>
            </a:r>
            <a:br>
              <a:rPr lang="en-US" sz="3600" dirty="0" smtClean="0">
                <a:solidFill>
                  <a:schemeClr val="tx2"/>
                </a:solidFill>
              </a:rPr>
            </a:br>
            <a:r>
              <a:rPr lang="en-US" sz="3200" dirty="0" smtClean="0">
                <a:solidFill>
                  <a:srgbClr val="080808"/>
                </a:solidFill>
              </a:rPr>
              <a:t/>
            </a:r>
            <a:br>
              <a:rPr lang="en-US" sz="3200" dirty="0" smtClean="0">
                <a:solidFill>
                  <a:srgbClr val="080808"/>
                </a:solidFill>
              </a:rPr>
            </a:br>
            <a:r>
              <a:rPr lang="en-US" sz="3200" dirty="0" err="1" smtClean="0">
                <a:solidFill>
                  <a:srgbClr val="080808"/>
                </a:solidFill>
              </a:rPr>
              <a:t>WLCGAccounting</a:t>
            </a:r>
            <a:r>
              <a:rPr lang="en-US" sz="3200" dirty="0" smtClean="0">
                <a:solidFill>
                  <a:srgbClr val="080808"/>
                </a:solidFill>
              </a:rPr>
              <a:t> </a:t>
            </a:r>
            <a:r>
              <a:rPr lang="en-US" sz="3200" dirty="0" err="1" smtClean="0">
                <a:solidFill>
                  <a:srgbClr val="080808"/>
                </a:solidFill>
              </a:rPr>
              <a:t>TaskForce</a:t>
            </a:r>
            <a:r>
              <a:rPr lang="en-US" sz="3200" dirty="0" smtClean="0">
                <a:solidFill>
                  <a:srgbClr val="080808"/>
                </a:solidFill>
              </a:rPr>
              <a:t> Meeting</a:t>
            </a:r>
            <a:br>
              <a:rPr lang="en-US" sz="3200" dirty="0" smtClean="0">
                <a:solidFill>
                  <a:srgbClr val="080808"/>
                </a:solidFill>
              </a:rPr>
            </a:br>
            <a:r>
              <a:rPr lang="en-US" sz="3200" dirty="0" smtClean="0">
                <a:solidFill>
                  <a:srgbClr val="080808"/>
                </a:solidFill>
              </a:rPr>
              <a:t>Jan 25</a:t>
            </a:r>
            <a:r>
              <a:rPr lang="en-US" sz="3200" baseline="30000" dirty="0" smtClean="0">
                <a:solidFill>
                  <a:srgbClr val="080808"/>
                </a:solidFill>
              </a:rPr>
              <a:t>th</a:t>
            </a:r>
            <a:r>
              <a:rPr lang="en-US" sz="3200" dirty="0" smtClean="0">
                <a:solidFill>
                  <a:srgbClr val="080808"/>
                </a:solidFill>
              </a:rPr>
              <a:t> </a:t>
            </a:r>
            <a:r>
              <a:rPr lang="en-US" sz="3200" dirty="0" smtClean="0">
                <a:solidFill>
                  <a:srgbClr val="080808"/>
                </a:solidFill>
              </a:rPr>
              <a:t>2018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Julia Andreeva</a:t>
            </a:r>
            <a:r>
              <a:rPr lang="en-US" sz="2400" dirty="0" smtClean="0">
                <a:solidFill>
                  <a:srgbClr val="0B387C"/>
                </a:solidFill>
              </a:rPr>
              <a:t/>
            </a:r>
            <a:br>
              <a:rPr lang="en-US" sz="2400" dirty="0" smtClean="0">
                <a:solidFill>
                  <a:srgbClr val="0B387C"/>
                </a:solidFill>
              </a:rPr>
            </a:br>
            <a:r>
              <a:rPr lang="en-US" sz="2400" dirty="0" smtClean="0">
                <a:solidFill>
                  <a:srgbClr val="0B387C"/>
                </a:solidFill>
              </a:rPr>
              <a:t>CERN</a:t>
            </a:r>
            <a:br>
              <a:rPr lang="en-US" sz="2400" dirty="0" smtClean="0">
                <a:solidFill>
                  <a:srgbClr val="0B387C"/>
                </a:solidFill>
              </a:rPr>
            </a:br>
            <a:r>
              <a:rPr lang="en-US" sz="2400" dirty="0" smtClean="0">
                <a:solidFill>
                  <a:srgbClr val="0B387C"/>
                </a:solidFill>
              </a:rPr>
              <a:t/>
            </a:r>
            <a:br>
              <a:rPr lang="en-US" sz="2400" dirty="0" smtClean="0">
                <a:solidFill>
                  <a:srgbClr val="0B387C"/>
                </a:solidFill>
              </a:rPr>
            </a:br>
            <a:endParaRPr lang="en-US" sz="2400" dirty="0">
              <a:solidFill>
                <a:srgbClr val="0B387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775" y="3931"/>
            <a:ext cx="1038225" cy="91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 for data validation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Report raw </a:t>
            </a:r>
            <a:r>
              <a:rPr lang="en-US" dirty="0" err="1" smtClean="0"/>
              <a:t>wallclock</a:t>
            </a:r>
            <a:r>
              <a:rPr lang="en-US" dirty="0" smtClean="0"/>
              <a:t> and scaled </a:t>
            </a:r>
            <a:r>
              <a:rPr lang="en-US" dirty="0" err="1" smtClean="0"/>
              <a:t>wallclock</a:t>
            </a:r>
            <a:r>
              <a:rPr lang="en-US" dirty="0" smtClean="0"/>
              <a:t> in two separate attributes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206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Enabling accounting of the opportunistic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opportunistic resources topology description  not necessary exists in </a:t>
            </a:r>
            <a:r>
              <a:rPr lang="en-US" dirty="0" err="1" smtClean="0"/>
              <a:t>GocDB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Therefore we need a possibility to consume data from alternative data sources for topology , CRIC for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203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without BDII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HS06 conversion factor is currently retrieved from BDII</a:t>
            </a:r>
          </a:p>
          <a:p>
            <a:r>
              <a:rPr lang="en-US" dirty="0" smtClean="0"/>
              <a:t>Make possible to use various information sources for conversion factor (site configuration file, some central source like </a:t>
            </a:r>
            <a:r>
              <a:rPr lang="en-US" dirty="0" err="1" smtClean="0"/>
              <a:t>GocDB</a:t>
            </a:r>
            <a:r>
              <a:rPr lang="en-US" dirty="0" smtClean="0"/>
              <a:t> or CRIC, </a:t>
            </a:r>
            <a:r>
              <a:rPr lang="en-US" dirty="0" err="1" smtClean="0"/>
              <a:t>etc</a:t>
            </a:r>
            <a:r>
              <a:rPr lang="mr-IN" dirty="0" smtClean="0"/>
              <a:t>…</a:t>
            </a:r>
            <a:r>
              <a:rPr lang="en-US" dirty="0" smtClean="0"/>
              <a:t>). Should be configurable in </a:t>
            </a:r>
            <a:r>
              <a:rPr lang="en-US" dirty="0" err="1" smtClean="0"/>
              <a:t>Apel</a:t>
            </a:r>
            <a:r>
              <a:rPr lang="en-US" dirty="0" smtClean="0"/>
              <a:t> client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47324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57438</TotalTime>
  <Words>101</Words>
  <Application>Microsoft Macintosh PowerPoint</Application>
  <PresentationFormat>On-screen Show (4:3)</PresentationFormat>
  <Paragraphs>14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Mangal</vt:lpstr>
      <vt:lpstr>Wingdings</vt:lpstr>
      <vt:lpstr>Arial</vt:lpstr>
      <vt:lpstr>CERNCorporate4-3</vt:lpstr>
      <vt:lpstr>WLCG requirements for APEL  WLCGAccounting TaskForce Meeting Jan 25th 2018  Julia Andreeva CERN  </vt:lpstr>
      <vt:lpstr>Requirement for data validation</vt:lpstr>
      <vt:lpstr>Enabling accounting of the opportunistic resources</vt:lpstr>
      <vt:lpstr>Running without BDII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Julia Andreeva</cp:lastModifiedBy>
  <cp:revision>650</cp:revision>
  <cp:lastPrinted>2015-03-25T10:23:14Z</cp:lastPrinted>
  <dcterms:created xsi:type="dcterms:W3CDTF">2015-01-26T14:46:24Z</dcterms:created>
  <dcterms:modified xsi:type="dcterms:W3CDTF">2018-01-25T13:29:16Z</dcterms:modified>
</cp:coreProperties>
</file>