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0" r:id="rId1"/>
    <p:sldMasterId id="2147483963" r:id="rId2"/>
    <p:sldMasterId id="2147484969" r:id="rId3"/>
    <p:sldMasterId id="2147485027" r:id="rId4"/>
  </p:sldMasterIdLst>
  <p:notesMasterIdLst>
    <p:notesMasterId r:id="rId31"/>
  </p:notesMasterIdLst>
  <p:handoutMasterIdLst>
    <p:handoutMasterId r:id="rId32"/>
  </p:handoutMasterIdLst>
  <p:sldIdLst>
    <p:sldId id="1175" r:id="rId5"/>
    <p:sldId id="1176" r:id="rId6"/>
    <p:sldId id="1177" r:id="rId7"/>
    <p:sldId id="1215" r:id="rId8"/>
    <p:sldId id="1220" r:id="rId9"/>
    <p:sldId id="1179" r:id="rId10"/>
    <p:sldId id="1180" r:id="rId11"/>
    <p:sldId id="1181" r:id="rId12"/>
    <p:sldId id="1182" r:id="rId13"/>
    <p:sldId id="1216" r:id="rId14"/>
    <p:sldId id="1183" r:id="rId15"/>
    <p:sldId id="1185" r:id="rId16"/>
    <p:sldId id="1186" r:id="rId17"/>
    <p:sldId id="1187" r:id="rId18"/>
    <p:sldId id="1188" r:id="rId19"/>
    <p:sldId id="1189" r:id="rId20"/>
    <p:sldId id="1217" r:id="rId21"/>
    <p:sldId id="1191" r:id="rId22"/>
    <p:sldId id="1201" r:id="rId23"/>
    <p:sldId id="1199" r:id="rId24"/>
    <p:sldId id="1202" r:id="rId25"/>
    <p:sldId id="1205" r:id="rId26"/>
    <p:sldId id="1219" r:id="rId27"/>
    <p:sldId id="1218" r:id="rId28"/>
    <p:sldId id="1195" r:id="rId29"/>
    <p:sldId id="1208" r:id="rId30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a Bauer" initials="JB" lastIdx="1" clrIdx="0"/>
  <p:cmAuthor id="1" name="Katia Parodi" initials="KP" lastIdx="35" clrIdx="1"/>
  <p:cmAuthor id="2" name="Liheng Tian" initials="LT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DBF5F9"/>
    <a:srgbClr val="FFFFCC"/>
    <a:srgbClr val="CC9900"/>
    <a:srgbClr val="A6A6A6"/>
    <a:srgbClr val="000000"/>
    <a:srgbClr val="DDDDDD"/>
    <a:srgbClr val="B2B2B2"/>
    <a:srgbClr val="F2F2F2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217" autoAdjust="0"/>
    <p:restoredTop sz="98528" autoAdjust="0"/>
  </p:normalViewPr>
  <p:slideViewPr>
    <p:cSldViewPr>
      <p:cViewPr>
        <p:scale>
          <a:sx n="79" d="100"/>
          <a:sy n="79" d="100"/>
        </p:scale>
        <p:origin x="-870" y="-12"/>
      </p:cViewPr>
      <p:guideLst>
        <p:guide orient="horz" pos="36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2526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08T19:15:37.199" idx="33">
    <p:pos x="-353" y="585"/>
    <p:text>what is the outlook here?? To speed up??</p:text>
    <p:extLst mod="1"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AD8CD75-EE89-4D67-B3F2-5A9C582095B7}" type="datetime1">
              <a:rPr lang="en-US"/>
              <a:pPr>
                <a:defRPr/>
              </a:pPr>
              <a:t>3/12/2018</a:t>
            </a:fld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00E93B0-1D88-432E-B228-635A8163CE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55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190A75-D347-4AAB-A6BA-7065C13F3720}" type="datetime1">
              <a:rPr lang="en-US"/>
              <a:pPr>
                <a:defRPr/>
              </a:pPr>
              <a:t>3/12/2018</a:t>
            </a:fld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u="none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6FF4D40-5635-4581-A056-E1EB1AD8F7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6131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78"/>
          <p:cNvGrpSpPr>
            <a:grpSpLocks noChangeAspect="1"/>
          </p:cNvGrpSpPr>
          <p:nvPr/>
        </p:nvGrpSpPr>
        <p:grpSpPr bwMode="auto">
          <a:xfrm>
            <a:off x="395288" y="404813"/>
            <a:ext cx="2411412" cy="735012"/>
            <a:chOff x="0" y="0"/>
            <a:chExt cx="3798" cy="1157"/>
          </a:xfrm>
        </p:grpSpPr>
        <p:sp>
          <p:nvSpPr>
            <p:cNvPr id="5" name="AutoShape 107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3798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Freeform 1080"/>
            <p:cNvSpPr>
              <a:spLocks/>
            </p:cNvSpPr>
            <p:nvPr/>
          </p:nvSpPr>
          <p:spPr bwMode="auto">
            <a:xfrm>
              <a:off x="620" y="202"/>
              <a:ext cx="963" cy="400"/>
            </a:xfrm>
            <a:custGeom>
              <a:avLst/>
              <a:gdLst>
                <a:gd name="T0" fmla="*/ 0 w 4809"/>
                <a:gd name="T1" fmla="*/ 0 h 1989"/>
                <a:gd name="T2" fmla="*/ 0 w 4809"/>
                <a:gd name="T3" fmla="*/ 0 h 1989"/>
                <a:gd name="T4" fmla="*/ 0 w 4809"/>
                <a:gd name="T5" fmla="*/ 0 h 1989"/>
                <a:gd name="T6" fmla="*/ 0 w 4809"/>
                <a:gd name="T7" fmla="*/ 0 h 1989"/>
                <a:gd name="T8" fmla="*/ 0 w 4809"/>
                <a:gd name="T9" fmla="*/ 0 h 1989"/>
                <a:gd name="T10" fmla="*/ 0 w 4809"/>
                <a:gd name="T11" fmla="*/ 0 h 1989"/>
                <a:gd name="T12" fmla="*/ 0 w 4809"/>
                <a:gd name="T13" fmla="*/ 0 h 1989"/>
                <a:gd name="T14" fmla="*/ 0 w 4809"/>
                <a:gd name="T15" fmla="*/ 0 h 1989"/>
                <a:gd name="T16" fmla="*/ 0 w 4809"/>
                <a:gd name="T17" fmla="*/ 0 h 1989"/>
                <a:gd name="T18" fmla="*/ 0 w 4809"/>
                <a:gd name="T19" fmla="*/ 0 h 1989"/>
                <a:gd name="T20" fmla="*/ 0 w 4809"/>
                <a:gd name="T21" fmla="*/ 0 h 1989"/>
                <a:gd name="T22" fmla="*/ 0 w 4809"/>
                <a:gd name="T23" fmla="*/ 0 h 1989"/>
                <a:gd name="T24" fmla="*/ 0 w 4809"/>
                <a:gd name="T25" fmla="*/ 0 h 1989"/>
                <a:gd name="T26" fmla="*/ 0 w 4809"/>
                <a:gd name="T27" fmla="*/ 0 h 1989"/>
                <a:gd name="T28" fmla="*/ 0 w 4809"/>
                <a:gd name="T29" fmla="*/ 0 h 1989"/>
                <a:gd name="T30" fmla="*/ 0 w 4809"/>
                <a:gd name="T31" fmla="*/ 0 h 1989"/>
                <a:gd name="T32" fmla="*/ 0 w 4809"/>
                <a:gd name="T33" fmla="*/ 0 h 1989"/>
                <a:gd name="T34" fmla="*/ 0 w 4809"/>
                <a:gd name="T35" fmla="*/ 0 h 1989"/>
                <a:gd name="T36" fmla="*/ 0 w 4809"/>
                <a:gd name="T37" fmla="*/ 0 h 1989"/>
                <a:gd name="T38" fmla="*/ 0 w 4809"/>
                <a:gd name="T39" fmla="*/ 0 h 1989"/>
                <a:gd name="T40" fmla="*/ 0 w 4809"/>
                <a:gd name="T41" fmla="*/ 0 h 1989"/>
                <a:gd name="T42" fmla="*/ 0 w 4809"/>
                <a:gd name="T43" fmla="*/ 0 h 1989"/>
                <a:gd name="T44" fmla="*/ 0 w 4809"/>
                <a:gd name="T45" fmla="*/ 0 h 1989"/>
                <a:gd name="T46" fmla="*/ 0 w 4809"/>
                <a:gd name="T47" fmla="*/ 0 h 1989"/>
                <a:gd name="T48" fmla="*/ 0 w 4809"/>
                <a:gd name="T49" fmla="*/ 0 h 1989"/>
                <a:gd name="T50" fmla="*/ 0 w 4809"/>
                <a:gd name="T51" fmla="*/ 0 h 1989"/>
                <a:gd name="T52" fmla="*/ 0 w 4809"/>
                <a:gd name="T53" fmla="*/ 0 h 1989"/>
                <a:gd name="T54" fmla="*/ 0 w 4809"/>
                <a:gd name="T55" fmla="*/ 0 h 1989"/>
                <a:gd name="T56" fmla="*/ 0 w 4809"/>
                <a:gd name="T57" fmla="*/ 0 h 1989"/>
                <a:gd name="T58" fmla="*/ 0 w 4809"/>
                <a:gd name="T59" fmla="*/ 0 h 1989"/>
                <a:gd name="T60" fmla="*/ 0 w 4809"/>
                <a:gd name="T61" fmla="*/ 0 h 1989"/>
                <a:gd name="T62" fmla="*/ 0 w 4809"/>
                <a:gd name="T63" fmla="*/ 0 h 1989"/>
                <a:gd name="T64" fmla="*/ 0 w 4809"/>
                <a:gd name="T65" fmla="*/ 0 h 1989"/>
                <a:gd name="T66" fmla="*/ 0 w 4809"/>
                <a:gd name="T67" fmla="*/ 0 h 1989"/>
                <a:gd name="T68" fmla="*/ 0 w 4809"/>
                <a:gd name="T69" fmla="*/ 0 h 1989"/>
                <a:gd name="T70" fmla="*/ 0 w 4809"/>
                <a:gd name="T71" fmla="*/ 0 h 1989"/>
                <a:gd name="T72" fmla="*/ 0 w 4809"/>
                <a:gd name="T73" fmla="*/ 0 h 1989"/>
                <a:gd name="T74" fmla="*/ 0 w 4809"/>
                <a:gd name="T75" fmla="*/ 0 h 1989"/>
                <a:gd name="T76" fmla="*/ 0 w 4809"/>
                <a:gd name="T77" fmla="*/ 0 h 1989"/>
                <a:gd name="T78" fmla="*/ 0 w 4809"/>
                <a:gd name="T79" fmla="*/ 0 h 1989"/>
                <a:gd name="T80" fmla="*/ 0 w 4809"/>
                <a:gd name="T81" fmla="*/ 0 h 1989"/>
                <a:gd name="T82" fmla="*/ 0 w 4809"/>
                <a:gd name="T83" fmla="*/ 0 h 1989"/>
                <a:gd name="T84" fmla="*/ 0 w 4809"/>
                <a:gd name="T85" fmla="*/ 0 h 1989"/>
                <a:gd name="T86" fmla="*/ 0 w 4809"/>
                <a:gd name="T87" fmla="*/ 0 h 1989"/>
                <a:gd name="T88" fmla="*/ 0 w 4809"/>
                <a:gd name="T89" fmla="*/ 0 h 1989"/>
                <a:gd name="T90" fmla="*/ 0 w 4809"/>
                <a:gd name="T91" fmla="*/ 0 h 1989"/>
                <a:gd name="T92" fmla="*/ 0 w 4809"/>
                <a:gd name="T93" fmla="*/ 0 h 1989"/>
                <a:gd name="T94" fmla="*/ 0 w 4809"/>
                <a:gd name="T95" fmla="*/ 0 h 1989"/>
                <a:gd name="T96" fmla="*/ 0 w 4809"/>
                <a:gd name="T97" fmla="*/ 0 h 1989"/>
                <a:gd name="T98" fmla="*/ 0 w 4809"/>
                <a:gd name="T99" fmla="*/ 0 h 1989"/>
                <a:gd name="T100" fmla="*/ 0 w 4809"/>
                <a:gd name="T101" fmla="*/ 0 h 1989"/>
                <a:gd name="T102" fmla="*/ 0 w 4809"/>
                <a:gd name="T103" fmla="*/ 0 h 1989"/>
                <a:gd name="T104" fmla="*/ 0 w 4809"/>
                <a:gd name="T105" fmla="*/ 0 h 198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09" h="1989">
                  <a:moveTo>
                    <a:pt x="0" y="1989"/>
                  </a:moveTo>
                  <a:lnTo>
                    <a:pt x="12" y="1967"/>
                  </a:lnTo>
                  <a:lnTo>
                    <a:pt x="46" y="1903"/>
                  </a:lnTo>
                  <a:lnTo>
                    <a:pt x="98" y="1806"/>
                  </a:lnTo>
                  <a:lnTo>
                    <a:pt x="164" y="1679"/>
                  </a:lnTo>
                  <a:lnTo>
                    <a:pt x="243" y="1528"/>
                  </a:lnTo>
                  <a:lnTo>
                    <a:pt x="332" y="1360"/>
                  </a:lnTo>
                  <a:lnTo>
                    <a:pt x="425" y="1180"/>
                  </a:lnTo>
                  <a:lnTo>
                    <a:pt x="523" y="994"/>
                  </a:lnTo>
                  <a:lnTo>
                    <a:pt x="620" y="809"/>
                  </a:lnTo>
                  <a:lnTo>
                    <a:pt x="714" y="630"/>
                  </a:lnTo>
                  <a:lnTo>
                    <a:pt x="802" y="461"/>
                  </a:lnTo>
                  <a:lnTo>
                    <a:pt x="881" y="311"/>
                  </a:lnTo>
                  <a:lnTo>
                    <a:pt x="948" y="183"/>
                  </a:lnTo>
                  <a:lnTo>
                    <a:pt x="999" y="85"/>
                  </a:lnTo>
                  <a:lnTo>
                    <a:pt x="1032" y="22"/>
                  </a:lnTo>
                  <a:lnTo>
                    <a:pt x="1044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1" y="0"/>
                  </a:lnTo>
                  <a:lnTo>
                    <a:pt x="1434" y="0"/>
                  </a:lnTo>
                  <a:lnTo>
                    <a:pt x="1578" y="0"/>
                  </a:lnTo>
                  <a:lnTo>
                    <a:pt x="1702" y="0"/>
                  </a:lnTo>
                  <a:lnTo>
                    <a:pt x="1790" y="0"/>
                  </a:lnTo>
                  <a:lnTo>
                    <a:pt x="1825" y="0"/>
                  </a:lnTo>
                  <a:lnTo>
                    <a:pt x="1819" y="9"/>
                  </a:lnTo>
                  <a:lnTo>
                    <a:pt x="1806" y="35"/>
                  </a:lnTo>
                  <a:lnTo>
                    <a:pt x="1783" y="77"/>
                  </a:lnTo>
                  <a:lnTo>
                    <a:pt x="1756" y="132"/>
                  </a:lnTo>
                  <a:lnTo>
                    <a:pt x="1723" y="196"/>
                  </a:lnTo>
                  <a:lnTo>
                    <a:pt x="1685" y="267"/>
                  </a:lnTo>
                  <a:lnTo>
                    <a:pt x="1646" y="343"/>
                  </a:lnTo>
                  <a:lnTo>
                    <a:pt x="1604" y="422"/>
                  </a:lnTo>
                  <a:lnTo>
                    <a:pt x="1564" y="501"/>
                  </a:lnTo>
                  <a:lnTo>
                    <a:pt x="1523" y="577"/>
                  </a:lnTo>
                  <a:lnTo>
                    <a:pt x="1486" y="649"/>
                  </a:lnTo>
                  <a:lnTo>
                    <a:pt x="1453" y="713"/>
                  </a:lnTo>
                  <a:lnTo>
                    <a:pt x="1425" y="766"/>
                  </a:lnTo>
                  <a:lnTo>
                    <a:pt x="1403" y="808"/>
                  </a:lnTo>
                  <a:lnTo>
                    <a:pt x="1389" y="835"/>
                  </a:lnTo>
                  <a:lnTo>
                    <a:pt x="1384" y="845"/>
                  </a:lnTo>
                  <a:lnTo>
                    <a:pt x="1409" y="845"/>
                  </a:lnTo>
                  <a:lnTo>
                    <a:pt x="1478" y="845"/>
                  </a:lnTo>
                  <a:lnTo>
                    <a:pt x="1586" y="845"/>
                  </a:lnTo>
                  <a:lnTo>
                    <a:pt x="1726" y="845"/>
                  </a:lnTo>
                  <a:lnTo>
                    <a:pt x="1892" y="845"/>
                  </a:lnTo>
                  <a:lnTo>
                    <a:pt x="2076" y="845"/>
                  </a:lnTo>
                  <a:lnTo>
                    <a:pt x="2275" y="845"/>
                  </a:lnTo>
                  <a:lnTo>
                    <a:pt x="2479" y="845"/>
                  </a:lnTo>
                  <a:lnTo>
                    <a:pt x="2683" y="845"/>
                  </a:lnTo>
                  <a:lnTo>
                    <a:pt x="2881" y="845"/>
                  </a:lnTo>
                  <a:lnTo>
                    <a:pt x="3065" y="845"/>
                  </a:lnTo>
                  <a:lnTo>
                    <a:pt x="3231" y="845"/>
                  </a:lnTo>
                  <a:lnTo>
                    <a:pt x="3371" y="845"/>
                  </a:lnTo>
                  <a:lnTo>
                    <a:pt x="3479" y="845"/>
                  </a:lnTo>
                  <a:lnTo>
                    <a:pt x="3548" y="845"/>
                  </a:lnTo>
                  <a:lnTo>
                    <a:pt x="3573" y="845"/>
                  </a:lnTo>
                  <a:lnTo>
                    <a:pt x="3578" y="835"/>
                  </a:lnTo>
                  <a:lnTo>
                    <a:pt x="3592" y="808"/>
                  </a:lnTo>
                  <a:lnTo>
                    <a:pt x="3615" y="766"/>
                  </a:lnTo>
                  <a:lnTo>
                    <a:pt x="3643" y="713"/>
                  </a:lnTo>
                  <a:lnTo>
                    <a:pt x="3677" y="649"/>
                  </a:lnTo>
                  <a:lnTo>
                    <a:pt x="3714" y="577"/>
                  </a:lnTo>
                  <a:lnTo>
                    <a:pt x="3756" y="501"/>
                  </a:lnTo>
                  <a:lnTo>
                    <a:pt x="3797" y="422"/>
                  </a:lnTo>
                  <a:lnTo>
                    <a:pt x="3839" y="343"/>
                  </a:lnTo>
                  <a:lnTo>
                    <a:pt x="3879" y="267"/>
                  </a:lnTo>
                  <a:lnTo>
                    <a:pt x="3917" y="196"/>
                  </a:lnTo>
                  <a:lnTo>
                    <a:pt x="3950" y="132"/>
                  </a:lnTo>
                  <a:lnTo>
                    <a:pt x="3979" y="77"/>
                  </a:lnTo>
                  <a:lnTo>
                    <a:pt x="4001" y="35"/>
                  </a:lnTo>
                  <a:lnTo>
                    <a:pt x="4016" y="9"/>
                  </a:lnTo>
                  <a:lnTo>
                    <a:pt x="4020" y="0"/>
                  </a:lnTo>
                  <a:lnTo>
                    <a:pt x="4055" y="0"/>
                  </a:lnTo>
                  <a:lnTo>
                    <a:pt x="4144" y="0"/>
                  </a:lnTo>
                  <a:lnTo>
                    <a:pt x="4270" y="0"/>
                  </a:lnTo>
                  <a:lnTo>
                    <a:pt x="4414" y="0"/>
                  </a:lnTo>
                  <a:lnTo>
                    <a:pt x="4559" y="0"/>
                  </a:lnTo>
                  <a:lnTo>
                    <a:pt x="4685" y="0"/>
                  </a:lnTo>
                  <a:lnTo>
                    <a:pt x="4774" y="0"/>
                  </a:lnTo>
                  <a:lnTo>
                    <a:pt x="4809" y="0"/>
                  </a:lnTo>
                  <a:lnTo>
                    <a:pt x="4797" y="22"/>
                  </a:lnTo>
                  <a:lnTo>
                    <a:pt x="4763" y="85"/>
                  </a:lnTo>
                  <a:lnTo>
                    <a:pt x="4712" y="183"/>
                  </a:lnTo>
                  <a:lnTo>
                    <a:pt x="4645" y="311"/>
                  </a:lnTo>
                  <a:lnTo>
                    <a:pt x="4566" y="461"/>
                  </a:lnTo>
                  <a:lnTo>
                    <a:pt x="4479" y="630"/>
                  </a:lnTo>
                  <a:lnTo>
                    <a:pt x="4384" y="809"/>
                  </a:lnTo>
                  <a:lnTo>
                    <a:pt x="4286" y="994"/>
                  </a:lnTo>
                  <a:lnTo>
                    <a:pt x="4190" y="1180"/>
                  </a:lnTo>
                  <a:lnTo>
                    <a:pt x="4095" y="1360"/>
                  </a:lnTo>
                  <a:lnTo>
                    <a:pt x="4007" y="1528"/>
                  </a:lnTo>
                  <a:lnTo>
                    <a:pt x="3928" y="1679"/>
                  </a:lnTo>
                  <a:lnTo>
                    <a:pt x="3861" y="1806"/>
                  </a:lnTo>
                  <a:lnTo>
                    <a:pt x="3810" y="1903"/>
                  </a:lnTo>
                  <a:lnTo>
                    <a:pt x="3777" y="1967"/>
                  </a:lnTo>
                  <a:lnTo>
                    <a:pt x="3765" y="1989"/>
                  </a:lnTo>
                  <a:lnTo>
                    <a:pt x="3732" y="1989"/>
                  </a:lnTo>
                  <a:lnTo>
                    <a:pt x="3643" y="1989"/>
                  </a:lnTo>
                  <a:lnTo>
                    <a:pt x="3516" y="1989"/>
                  </a:lnTo>
                  <a:lnTo>
                    <a:pt x="3371" y="1989"/>
                  </a:lnTo>
                  <a:lnTo>
                    <a:pt x="3228" y="1989"/>
                  </a:lnTo>
                  <a:lnTo>
                    <a:pt x="3101" y="1989"/>
                  </a:lnTo>
                  <a:lnTo>
                    <a:pt x="3012" y="1989"/>
                  </a:lnTo>
                  <a:lnTo>
                    <a:pt x="2978" y="1989"/>
                  </a:lnTo>
                  <a:lnTo>
                    <a:pt x="2983" y="1979"/>
                  </a:lnTo>
                  <a:lnTo>
                    <a:pt x="2997" y="1952"/>
                  </a:lnTo>
                  <a:lnTo>
                    <a:pt x="3020" y="1909"/>
                  </a:lnTo>
                  <a:lnTo>
                    <a:pt x="3048" y="1853"/>
                  </a:lnTo>
                  <a:lnTo>
                    <a:pt x="3083" y="1788"/>
                  </a:lnTo>
                  <a:lnTo>
                    <a:pt x="3121" y="1714"/>
                  </a:lnTo>
                  <a:lnTo>
                    <a:pt x="3161" y="1636"/>
                  </a:lnTo>
                  <a:lnTo>
                    <a:pt x="3204" y="1555"/>
                  </a:lnTo>
                  <a:lnTo>
                    <a:pt x="3245" y="1474"/>
                  </a:lnTo>
                  <a:lnTo>
                    <a:pt x="3286" y="1396"/>
                  </a:lnTo>
                  <a:lnTo>
                    <a:pt x="3325" y="1323"/>
                  </a:lnTo>
                  <a:lnTo>
                    <a:pt x="3358" y="1257"/>
                  </a:lnTo>
                  <a:lnTo>
                    <a:pt x="3388" y="1202"/>
                  </a:lnTo>
                  <a:lnTo>
                    <a:pt x="3409" y="1159"/>
                  </a:lnTo>
                  <a:lnTo>
                    <a:pt x="3423" y="1131"/>
                  </a:lnTo>
                  <a:lnTo>
                    <a:pt x="3429" y="1121"/>
                  </a:lnTo>
                  <a:lnTo>
                    <a:pt x="3404" y="1121"/>
                  </a:lnTo>
                  <a:lnTo>
                    <a:pt x="3336" y="1121"/>
                  </a:lnTo>
                  <a:lnTo>
                    <a:pt x="3228" y="1121"/>
                  </a:lnTo>
                  <a:lnTo>
                    <a:pt x="3088" y="1121"/>
                  </a:lnTo>
                  <a:lnTo>
                    <a:pt x="2923" y="1121"/>
                  </a:lnTo>
                  <a:lnTo>
                    <a:pt x="2737" y="1121"/>
                  </a:lnTo>
                  <a:lnTo>
                    <a:pt x="2540" y="1121"/>
                  </a:lnTo>
                  <a:lnTo>
                    <a:pt x="2336" y="1121"/>
                  </a:lnTo>
                  <a:lnTo>
                    <a:pt x="2132" y="1121"/>
                  </a:lnTo>
                  <a:lnTo>
                    <a:pt x="1935" y="1121"/>
                  </a:lnTo>
                  <a:lnTo>
                    <a:pt x="1750" y="1121"/>
                  </a:lnTo>
                  <a:lnTo>
                    <a:pt x="1585" y="1121"/>
                  </a:lnTo>
                  <a:lnTo>
                    <a:pt x="1445" y="1121"/>
                  </a:lnTo>
                  <a:lnTo>
                    <a:pt x="1338" y="1121"/>
                  </a:lnTo>
                  <a:lnTo>
                    <a:pt x="1268" y="1121"/>
                  </a:lnTo>
                  <a:lnTo>
                    <a:pt x="1243" y="1121"/>
                  </a:lnTo>
                  <a:lnTo>
                    <a:pt x="1238" y="1131"/>
                  </a:lnTo>
                  <a:lnTo>
                    <a:pt x="1224" y="1159"/>
                  </a:lnTo>
                  <a:lnTo>
                    <a:pt x="1202" y="1202"/>
                  </a:lnTo>
                  <a:lnTo>
                    <a:pt x="1173" y="1257"/>
                  </a:lnTo>
                  <a:lnTo>
                    <a:pt x="1139" y="1323"/>
                  </a:lnTo>
                  <a:lnTo>
                    <a:pt x="1100" y="1396"/>
                  </a:lnTo>
                  <a:lnTo>
                    <a:pt x="1059" y="1474"/>
                  </a:lnTo>
                  <a:lnTo>
                    <a:pt x="1016" y="1555"/>
                  </a:lnTo>
                  <a:lnTo>
                    <a:pt x="974" y="1636"/>
                  </a:lnTo>
                  <a:lnTo>
                    <a:pt x="932" y="1714"/>
                  </a:lnTo>
                  <a:lnTo>
                    <a:pt x="894" y="1788"/>
                  </a:lnTo>
                  <a:lnTo>
                    <a:pt x="860" y="1853"/>
                  </a:lnTo>
                  <a:lnTo>
                    <a:pt x="831" y="1909"/>
                  </a:lnTo>
                  <a:lnTo>
                    <a:pt x="809" y="1952"/>
                  </a:lnTo>
                  <a:lnTo>
                    <a:pt x="795" y="1979"/>
                  </a:lnTo>
                  <a:lnTo>
                    <a:pt x="789" y="1989"/>
                  </a:lnTo>
                  <a:lnTo>
                    <a:pt x="755" y="1989"/>
                  </a:lnTo>
                  <a:lnTo>
                    <a:pt x="666" y="1989"/>
                  </a:lnTo>
                  <a:lnTo>
                    <a:pt x="539" y="1989"/>
                  </a:lnTo>
                  <a:lnTo>
                    <a:pt x="395" y="1989"/>
                  </a:lnTo>
                  <a:lnTo>
                    <a:pt x="251" y="1989"/>
                  </a:lnTo>
                  <a:lnTo>
                    <a:pt x="124" y="1989"/>
                  </a:lnTo>
                  <a:lnTo>
                    <a:pt x="35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Freeform 1081"/>
            <p:cNvSpPr>
              <a:spLocks/>
            </p:cNvSpPr>
            <p:nvPr/>
          </p:nvSpPr>
          <p:spPr bwMode="auto">
            <a:xfrm>
              <a:off x="1560" y="202"/>
              <a:ext cx="365" cy="400"/>
            </a:xfrm>
            <a:custGeom>
              <a:avLst/>
              <a:gdLst>
                <a:gd name="T0" fmla="*/ 0 w 1832"/>
                <a:gd name="T1" fmla="*/ 0 h 1989"/>
                <a:gd name="T2" fmla="*/ 0 w 1832"/>
                <a:gd name="T3" fmla="*/ 0 h 1989"/>
                <a:gd name="T4" fmla="*/ 0 w 1832"/>
                <a:gd name="T5" fmla="*/ 0 h 1989"/>
                <a:gd name="T6" fmla="*/ 0 w 1832"/>
                <a:gd name="T7" fmla="*/ 0 h 1989"/>
                <a:gd name="T8" fmla="*/ 0 w 1832"/>
                <a:gd name="T9" fmla="*/ 0 h 1989"/>
                <a:gd name="T10" fmla="*/ 0 w 1832"/>
                <a:gd name="T11" fmla="*/ 0 h 1989"/>
                <a:gd name="T12" fmla="*/ 0 w 1832"/>
                <a:gd name="T13" fmla="*/ 0 h 1989"/>
                <a:gd name="T14" fmla="*/ 0 w 1832"/>
                <a:gd name="T15" fmla="*/ 0 h 1989"/>
                <a:gd name="T16" fmla="*/ 0 w 1832"/>
                <a:gd name="T17" fmla="*/ 0 h 1989"/>
                <a:gd name="T18" fmla="*/ 0 w 1832"/>
                <a:gd name="T19" fmla="*/ 0 h 1989"/>
                <a:gd name="T20" fmla="*/ 0 w 1832"/>
                <a:gd name="T21" fmla="*/ 0 h 1989"/>
                <a:gd name="T22" fmla="*/ 0 w 1832"/>
                <a:gd name="T23" fmla="*/ 0 h 1989"/>
                <a:gd name="T24" fmla="*/ 0 w 1832"/>
                <a:gd name="T25" fmla="*/ 0 h 1989"/>
                <a:gd name="T26" fmla="*/ 0 w 1832"/>
                <a:gd name="T27" fmla="*/ 0 h 1989"/>
                <a:gd name="T28" fmla="*/ 0 w 1832"/>
                <a:gd name="T29" fmla="*/ 0 h 1989"/>
                <a:gd name="T30" fmla="*/ 0 w 1832"/>
                <a:gd name="T31" fmla="*/ 0 h 1989"/>
                <a:gd name="T32" fmla="*/ 0 w 1832"/>
                <a:gd name="T33" fmla="*/ 0 h 1989"/>
                <a:gd name="T34" fmla="*/ 0 w 1832"/>
                <a:gd name="T35" fmla="*/ 0 h 1989"/>
                <a:gd name="T36" fmla="*/ 0 w 1832"/>
                <a:gd name="T37" fmla="*/ 0 h 1989"/>
                <a:gd name="T38" fmla="*/ 0 w 1832"/>
                <a:gd name="T39" fmla="*/ 0 h 1989"/>
                <a:gd name="T40" fmla="*/ 0 w 1832"/>
                <a:gd name="T41" fmla="*/ 0 h 1989"/>
                <a:gd name="T42" fmla="*/ 0 w 1832"/>
                <a:gd name="T43" fmla="*/ 0 h 1989"/>
                <a:gd name="T44" fmla="*/ 0 w 1832"/>
                <a:gd name="T45" fmla="*/ 0 h 1989"/>
                <a:gd name="T46" fmla="*/ 0 w 1832"/>
                <a:gd name="T47" fmla="*/ 0 h 1989"/>
                <a:gd name="T48" fmla="*/ 0 w 1832"/>
                <a:gd name="T49" fmla="*/ 0 h 1989"/>
                <a:gd name="T50" fmla="*/ 0 w 1832"/>
                <a:gd name="T51" fmla="*/ 0 h 1989"/>
                <a:gd name="T52" fmla="*/ 0 w 1832"/>
                <a:gd name="T53" fmla="*/ 0 h 1989"/>
                <a:gd name="T54" fmla="*/ 0 w 1832"/>
                <a:gd name="T55" fmla="*/ 0 h 1989"/>
                <a:gd name="T56" fmla="*/ 0 w 1832"/>
                <a:gd name="T57" fmla="*/ 0 h 1989"/>
                <a:gd name="T58" fmla="*/ 0 w 1832"/>
                <a:gd name="T59" fmla="*/ 0 h 1989"/>
                <a:gd name="T60" fmla="*/ 0 w 1832"/>
                <a:gd name="T61" fmla="*/ 0 h 1989"/>
                <a:gd name="T62" fmla="*/ 0 w 1832"/>
                <a:gd name="T63" fmla="*/ 0 h 1989"/>
                <a:gd name="T64" fmla="*/ 0 w 1832"/>
                <a:gd name="T65" fmla="*/ 0 h 1989"/>
                <a:gd name="T66" fmla="*/ 0 w 1832"/>
                <a:gd name="T67" fmla="*/ 0 h 1989"/>
                <a:gd name="T68" fmla="*/ 0 w 1832"/>
                <a:gd name="T69" fmla="*/ 0 h 1989"/>
                <a:gd name="T70" fmla="*/ 0 w 1832"/>
                <a:gd name="T71" fmla="*/ 0 h 1989"/>
                <a:gd name="T72" fmla="*/ 0 w 1832"/>
                <a:gd name="T73" fmla="*/ 0 h 1989"/>
                <a:gd name="T74" fmla="*/ 0 w 1832"/>
                <a:gd name="T75" fmla="*/ 0 h 1989"/>
                <a:gd name="T76" fmla="*/ 0 w 1832"/>
                <a:gd name="T77" fmla="*/ 0 h 1989"/>
                <a:gd name="T78" fmla="*/ 0 w 1832"/>
                <a:gd name="T79" fmla="*/ 0 h 1989"/>
                <a:gd name="T80" fmla="*/ 0 w 1832"/>
                <a:gd name="T81" fmla="*/ 0 h 1989"/>
                <a:gd name="T82" fmla="*/ 0 w 1832"/>
                <a:gd name="T83" fmla="*/ 0 h 1989"/>
                <a:gd name="T84" fmla="*/ 0 w 1832"/>
                <a:gd name="T85" fmla="*/ 0 h 1989"/>
                <a:gd name="T86" fmla="*/ 0 w 1832"/>
                <a:gd name="T87" fmla="*/ 0 h 1989"/>
                <a:gd name="T88" fmla="*/ 0 w 1832"/>
                <a:gd name="T89" fmla="*/ 0 h 1989"/>
                <a:gd name="T90" fmla="*/ 0 w 1832"/>
                <a:gd name="T91" fmla="*/ 0 h 1989"/>
                <a:gd name="T92" fmla="*/ 0 w 1832"/>
                <a:gd name="T93" fmla="*/ 0 h 1989"/>
                <a:gd name="T94" fmla="*/ 0 w 1832"/>
                <a:gd name="T95" fmla="*/ 0 h 1989"/>
                <a:gd name="T96" fmla="*/ 0 w 1832"/>
                <a:gd name="T97" fmla="*/ 0 h 19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32" h="1989">
                  <a:moveTo>
                    <a:pt x="0" y="1989"/>
                  </a:moveTo>
                  <a:lnTo>
                    <a:pt x="11" y="1967"/>
                  </a:lnTo>
                  <a:lnTo>
                    <a:pt x="44" y="1903"/>
                  </a:lnTo>
                  <a:lnTo>
                    <a:pt x="97" y="1806"/>
                  </a:lnTo>
                  <a:lnTo>
                    <a:pt x="163" y="1679"/>
                  </a:lnTo>
                  <a:lnTo>
                    <a:pt x="241" y="1528"/>
                  </a:lnTo>
                  <a:lnTo>
                    <a:pt x="330" y="1360"/>
                  </a:lnTo>
                  <a:lnTo>
                    <a:pt x="424" y="1180"/>
                  </a:lnTo>
                  <a:lnTo>
                    <a:pt x="521" y="994"/>
                  </a:lnTo>
                  <a:lnTo>
                    <a:pt x="619" y="809"/>
                  </a:lnTo>
                  <a:lnTo>
                    <a:pt x="713" y="630"/>
                  </a:lnTo>
                  <a:lnTo>
                    <a:pt x="800" y="461"/>
                  </a:lnTo>
                  <a:lnTo>
                    <a:pt x="880" y="311"/>
                  </a:lnTo>
                  <a:lnTo>
                    <a:pt x="946" y="183"/>
                  </a:lnTo>
                  <a:lnTo>
                    <a:pt x="997" y="85"/>
                  </a:lnTo>
                  <a:lnTo>
                    <a:pt x="1031" y="22"/>
                  </a:lnTo>
                  <a:lnTo>
                    <a:pt x="1042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2" y="0"/>
                  </a:lnTo>
                  <a:lnTo>
                    <a:pt x="1437" y="0"/>
                  </a:lnTo>
                  <a:lnTo>
                    <a:pt x="1581" y="0"/>
                  </a:lnTo>
                  <a:lnTo>
                    <a:pt x="1708" y="0"/>
                  </a:lnTo>
                  <a:lnTo>
                    <a:pt x="1797" y="0"/>
                  </a:lnTo>
                  <a:lnTo>
                    <a:pt x="1832" y="0"/>
                  </a:lnTo>
                  <a:lnTo>
                    <a:pt x="1820" y="22"/>
                  </a:lnTo>
                  <a:lnTo>
                    <a:pt x="1787" y="85"/>
                  </a:lnTo>
                  <a:lnTo>
                    <a:pt x="1736" y="183"/>
                  </a:lnTo>
                  <a:lnTo>
                    <a:pt x="1668" y="311"/>
                  </a:lnTo>
                  <a:lnTo>
                    <a:pt x="1590" y="461"/>
                  </a:lnTo>
                  <a:lnTo>
                    <a:pt x="1501" y="630"/>
                  </a:lnTo>
                  <a:lnTo>
                    <a:pt x="1407" y="809"/>
                  </a:lnTo>
                  <a:lnTo>
                    <a:pt x="1310" y="994"/>
                  </a:lnTo>
                  <a:lnTo>
                    <a:pt x="1212" y="1180"/>
                  </a:lnTo>
                  <a:lnTo>
                    <a:pt x="1117" y="1360"/>
                  </a:lnTo>
                  <a:lnTo>
                    <a:pt x="1029" y="1528"/>
                  </a:lnTo>
                  <a:lnTo>
                    <a:pt x="950" y="1679"/>
                  </a:lnTo>
                  <a:lnTo>
                    <a:pt x="883" y="1806"/>
                  </a:lnTo>
                  <a:lnTo>
                    <a:pt x="832" y="1903"/>
                  </a:lnTo>
                  <a:lnTo>
                    <a:pt x="799" y="1967"/>
                  </a:lnTo>
                  <a:lnTo>
                    <a:pt x="787" y="1989"/>
                  </a:lnTo>
                  <a:lnTo>
                    <a:pt x="753" y="1989"/>
                  </a:lnTo>
                  <a:lnTo>
                    <a:pt x="664" y="1989"/>
                  </a:lnTo>
                  <a:lnTo>
                    <a:pt x="538" y="1989"/>
                  </a:lnTo>
                  <a:lnTo>
                    <a:pt x="393" y="1989"/>
                  </a:lnTo>
                  <a:lnTo>
                    <a:pt x="248" y="1989"/>
                  </a:lnTo>
                  <a:lnTo>
                    <a:pt x="123" y="1989"/>
                  </a:lnTo>
                  <a:lnTo>
                    <a:pt x="34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1082"/>
            <p:cNvSpPr>
              <a:spLocks/>
            </p:cNvSpPr>
            <p:nvPr/>
          </p:nvSpPr>
          <p:spPr bwMode="auto">
            <a:xfrm>
              <a:off x="2023" y="202"/>
              <a:ext cx="650" cy="400"/>
            </a:xfrm>
            <a:custGeom>
              <a:avLst/>
              <a:gdLst>
                <a:gd name="T0" fmla="*/ 0 w 3253"/>
                <a:gd name="T1" fmla="*/ 0 h 1989"/>
                <a:gd name="T2" fmla="*/ 0 w 3253"/>
                <a:gd name="T3" fmla="*/ 0 h 1989"/>
                <a:gd name="T4" fmla="*/ 0 w 3253"/>
                <a:gd name="T5" fmla="*/ 0 h 1989"/>
                <a:gd name="T6" fmla="*/ 0 w 3253"/>
                <a:gd name="T7" fmla="*/ 0 h 1989"/>
                <a:gd name="T8" fmla="*/ 0 w 3253"/>
                <a:gd name="T9" fmla="*/ 0 h 1989"/>
                <a:gd name="T10" fmla="*/ 0 w 3253"/>
                <a:gd name="T11" fmla="*/ 0 h 1989"/>
                <a:gd name="T12" fmla="*/ 0 w 3253"/>
                <a:gd name="T13" fmla="*/ 0 h 1989"/>
                <a:gd name="T14" fmla="*/ 0 w 3253"/>
                <a:gd name="T15" fmla="*/ 0 h 1989"/>
                <a:gd name="T16" fmla="*/ 0 w 3253"/>
                <a:gd name="T17" fmla="*/ 0 h 1989"/>
                <a:gd name="T18" fmla="*/ 0 w 3253"/>
                <a:gd name="T19" fmla="*/ 0 h 1989"/>
                <a:gd name="T20" fmla="*/ 0 w 3253"/>
                <a:gd name="T21" fmla="*/ 0 h 1989"/>
                <a:gd name="T22" fmla="*/ 0 w 3253"/>
                <a:gd name="T23" fmla="*/ 0 h 1989"/>
                <a:gd name="T24" fmla="*/ 0 w 3253"/>
                <a:gd name="T25" fmla="*/ 0 h 1989"/>
                <a:gd name="T26" fmla="*/ 0 w 3253"/>
                <a:gd name="T27" fmla="*/ 0 h 1989"/>
                <a:gd name="T28" fmla="*/ 0 w 3253"/>
                <a:gd name="T29" fmla="*/ 0 h 1989"/>
                <a:gd name="T30" fmla="*/ 0 w 3253"/>
                <a:gd name="T31" fmla="*/ 0 h 1989"/>
                <a:gd name="T32" fmla="*/ 0 w 3253"/>
                <a:gd name="T33" fmla="*/ 0 h 1989"/>
                <a:gd name="T34" fmla="*/ 0 w 3253"/>
                <a:gd name="T35" fmla="*/ 0 h 1989"/>
                <a:gd name="T36" fmla="*/ 0 w 3253"/>
                <a:gd name="T37" fmla="*/ 0 h 1989"/>
                <a:gd name="T38" fmla="*/ 0 w 3253"/>
                <a:gd name="T39" fmla="*/ 0 h 1989"/>
                <a:gd name="T40" fmla="*/ 0 w 3253"/>
                <a:gd name="T41" fmla="*/ 0 h 1989"/>
                <a:gd name="T42" fmla="*/ 0 w 3253"/>
                <a:gd name="T43" fmla="*/ 0 h 1989"/>
                <a:gd name="T44" fmla="*/ 0 w 3253"/>
                <a:gd name="T45" fmla="*/ 0 h 1989"/>
                <a:gd name="T46" fmla="*/ 0 w 3253"/>
                <a:gd name="T47" fmla="*/ 0 h 1989"/>
                <a:gd name="T48" fmla="*/ 0 w 3253"/>
                <a:gd name="T49" fmla="*/ 0 h 1989"/>
                <a:gd name="T50" fmla="*/ 0 w 3253"/>
                <a:gd name="T51" fmla="*/ 0 h 1989"/>
                <a:gd name="T52" fmla="*/ 0 w 3253"/>
                <a:gd name="T53" fmla="*/ 0 h 1989"/>
                <a:gd name="T54" fmla="*/ 0 w 3253"/>
                <a:gd name="T55" fmla="*/ 0 h 1989"/>
                <a:gd name="T56" fmla="*/ 0 w 3253"/>
                <a:gd name="T57" fmla="*/ 0 h 1989"/>
                <a:gd name="T58" fmla="*/ 0 w 3253"/>
                <a:gd name="T59" fmla="*/ 0 h 1989"/>
                <a:gd name="T60" fmla="*/ 0 w 3253"/>
                <a:gd name="T61" fmla="*/ 0 h 1989"/>
                <a:gd name="T62" fmla="*/ 0 w 3253"/>
                <a:gd name="T63" fmla="*/ 0 h 1989"/>
                <a:gd name="T64" fmla="*/ 0 w 3253"/>
                <a:gd name="T65" fmla="*/ 0 h 1989"/>
                <a:gd name="T66" fmla="*/ 0 w 3253"/>
                <a:gd name="T67" fmla="*/ 0 h 1989"/>
                <a:gd name="T68" fmla="*/ 0 w 3253"/>
                <a:gd name="T69" fmla="*/ 0 h 1989"/>
                <a:gd name="T70" fmla="*/ 0 w 3253"/>
                <a:gd name="T71" fmla="*/ 0 h 1989"/>
                <a:gd name="T72" fmla="*/ 0 w 3253"/>
                <a:gd name="T73" fmla="*/ 0 h 1989"/>
                <a:gd name="T74" fmla="*/ 0 w 3253"/>
                <a:gd name="T75" fmla="*/ 0 h 1989"/>
                <a:gd name="T76" fmla="*/ 0 w 3253"/>
                <a:gd name="T77" fmla="*/ 0 h 1989"/>
                <a:gd name="T78" fmla="*/ 0 w 3253"/>
                <a:gd name="T79" fmla="*/ 0 h 1989"/>
                <a:gd name="T80" fmla="*/ 0 w 3253"/>
                <a:gd name="T81" fmla="*/ 0 h 1989"/>
                <a:gd name="T82" fmla="*/ 0 w 3253"/>
                <a:gd name="T83" fmla="*/ 0 h 1989"/>
                <a:gd name="T84" fmla="*/ 0 w 3253"/>
                <a:gd name="T85" fmla="*/ 0 h 1989"/>
                <a:gd name="T86" fmla="*/ 0 w 3253"/>
                <a:gd name="T87" fmla="*/ 0 h 1989"/>
                <a:gd name="T88" fmla="*/ 0 w 3253"/>
                <a:gd name="T89" fmla="*/ 0 h 1989"/>
                <a:gd name="T90" fmla="*/ 0 w 3253"/>
                <a:gd name="T91" fmla="*/ 0 h 1989"/>
                <a:gd name="T92" fmla="*/ 0 w 3253"/>
                <a:gd name="T93" fmla="*/ 0 h 1989"/>
                <a:gd name="T94" fmla="*/ 0 w 3253"/>
                <a:gd name="T95" fmla="*/ 0 h 1989"/>
                <a:gd name="T96" fmla="*/ 0 w 3253"/>
                <a:gd name="T97" fmla="*/ 0 h 1989"/>
                <a:gd name="T98" fmla="*/ 0 w 3253"/>
                <a:gd name="T99" fmla="*/ 0 h 1989"/>
                <a:gd name="T100" fmla="*/ 0 w 3253"/>
                <a:gd name="T101" fmla="*/ 0 h 1989"/>
                <a:gd name="T102" fmla="*/ 0 w 3253"/>
                <a:gd name="T103" fmla="*/ 0 h 198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53" h="1989">
                  <a:moveTo>
                    <a:pt x="281" y="1989"/>
                  </a:moveTo>
                  <a:lnTo>
                    <a:pt x="292" y="1970"/>
                  </a:lnTo>
                  <a:lnTo>
                    <a:pt x="320" y="1915"/>
                  </a:lnTo>
                  <a:lnTo>
                    <a:pt x="364" y="1831"/>
                  </a:lnTo>
                  <a:lnTo>
                    <a:pt x="422" y="1721"/>
                  </a:lnTo>
                  <a:lnTo>
                    <a:pt x="490" y="1591"/>
                  </a:lnTo>
                  <a:lnTo>
                    <a:pt x="567" y="1446"/>
                  </a:lnTo>
                  <a:lnTo>
                    <a:pt x="648" y="1290"/>
                  </a:lnTo>
                  <a:lnTo>
                    <a:pt x="732" y="1131"/>
                  </a:lnTo>
                  <a:lnTo>
                    <a:pt x="816" y="971"/>
                  </a:lnTo>
                  <a:lnTo>
                    <a:pt x="898" y="815"/>
                  </a:lnTo>
                  <a:lnTo>
                    <a:pt x="974" y="670"/>
                  </a:lnTo>
                  <a:lnTo>
                    <a:pt x="1043" y="540"/>
                  </a:lnTo>
                  <a:lnTo>
                    <a:pt x="1101" y="430"/>
                  </a:lnTo>
                  <a:lnTo>
                    <a:pt x="1145" y="346"/>
                  </a:lnTo>
                  <a:lnTo>
                    <a:pt x="1174" y="291"/>
                  </a:lnTo>
                  <a:lnTo>
                    <a:pt x="1184" y="272"/>
                  </a:lnTo>
                  <a:lnTo>
                    <a:pt x="1171" y="272"/>
                  </a:lnTo>
                  <a:lnTo>
                    <a:pt x="1133" y="272"/>
                  </a:lnTo>
                  <a:lnTo>
                    <a:pt x="1075" y="272"/>
                  </a:lnTo>
                  <a:lnTo>
                    <a:pt x="999" y="272"/>
                  </a:lnTo>
                  <a:lnTo>
                    <a:pt x="909" y="272"/>
                  </a:lnTo>
                  <a:lnTo>
                    <a:pt x="809" y="272"/>
                  </a:lnTo>
                  <a:lnTo>
                    <a:pt x="702" y="272"/>
                  </a:lnTo>
                  <a:lnTo>
                    <a:pt x="592" y="272"/>
                  </a:lnTo>
                  <a:lnTo>
                    <a:pt x="482" y="272"/>
                  </a:lnTo>
                  <a:lnTo>
                    <a:pt x="375" y="272"/>
                  </a:lnTo>
                  <a:lnTo>
                    <a:pt x="275" y="272"/>
                  </a:lnTo>
                  <a:lnTo>
                    <a:pt x="185" y="272"/>
                  </a:lnTo>
                  <a:lnTo>
                    <a:pt x="109" y="272"/>
                  </a:lnTo>
                  <a:lnTo>
                    <a:pt x="51" y="272"/>
                  </a:lnTo>
                  <a:lnTo>
                    <a:pt x="13" y="272"/>
                  </a:lnTo>
                  <a:lnTo>
                    <a:pt x="0" y="272"/>
                  </a:lnTo>
                  <a:lnTo>
                    <a:pt x="6" y="260"/>
                  </a:lnTo>
                  <a:lnTo>
                    <a:pt x="22" y="229"/>
                  </a:lnTo>
                  <a:lnTo>
                    <a:pt x="46" y="185"/>
                  </a:lnTo>
                  <a:lnTo>
                    <a:pt x="72" y="135"/>
                  </a:lnTo>
                  <a:lnTo>
                    <a:pt x="98" y="85"/>
                  </a:lnTo>
                  <a:lnTo>
                    <a:pt x="122" y="43"/>
                  </a:lnTo>
                  <a:lnTo>
                    <a:pt x="137" y="12"/>
                  </a:lnTo>
                  <a:lnTo>
                    <a:pt x="145" y="0"/>
                  </a:lnTo>
                  <a:lnTo>
                    <a:pt x="179" y="0"/>
                  </a:lnTo>
                  <a:lnTo>
                    <a:pt x="278" y="0"/>
                  </a:lnTo>
                  <a:lnTo>
                    <a:pt x="431" y="0"/>
                  </a:lnTo>
                  <a:lnTo>
                    <a:pt x="630" y="0"/>
                  </a:lnTo>
                  <a:lnTo>
                    <a:pt x="865" y="0"/>
                  </a:lnTo>
                  <a:lnTo>
                    <a:pt x="1127" y="0"/>
                  </a:lnTo>
                  <a:lnTo>
                    <a:pt x="1409" y="0"/>
                  </a:lnTo>
                  <a:lnTo>
                    <a:pt x="1698" y="0"/>
                  </a:lnTo>
                  <a:lnTo>
                    <a:pt x="1989" y="0"/>
                  </a:lnTo>
                  <a:lnTo>
                    <a:pt x="2269" y="0"/>
                  </a:lnTo>
                  <a:lnTo>
                    <a:pt x="2531" y="0"/>
                  </a:lnTo>
                  <a:lnTo>
                    <a:pt x="2768" y="0"/>
                  </a:lnTo>
                  <a:lnTo>
                    <a:pt x="2966" y="0"/>
                  </a:lnTo>
                  <a:lnTo>
                    <a:pt x="3119" y="0"/>
                  </a:lnTo>
                  <a:lnTo>
                    <a:pt x="3217" y="0"/>
                  </a:lnTo>
                  <a:lnTo>
                    <a:pt x="3253" y="0"/>
                  </a:lnTo>
                  <a:lnTo>
                    <a:pt x="3247" y="12"/>
                  </a:lnTo>
                  <a:lnTo>
                    <a:pt x="3230" y="43"/>
                  </a:lnTo>
                  <a:lnTo>
                    <a:pt x="3207" y="85"/>
                  </a:lnTo>
                  <a:lnTo>
                    <a:pt x="3181" y="135"/>
                  </a:lnTo>
                  <a:lnTo>
                    <a:pt x="3155" y="185"/>
                  </a:lnTo>
                  <a:lnTo>
                    <a:pt x="3131" y="229"/>
                  </a:lnTo>
                  <a:lnTo>
                    <a:pt x="3115" y="260"/>
                  </a:lnTo>
                  <a:lnTo>
                    <a:pt x="3108" y="272"/>
                  </a:lnTo>
                  <a:lnTo>
                    <a:pt x="3096" y="272"/>
                  </a:lnTo>
                  <a:lnTo>
                    <a:pt x="3060" y="272"/>
                  </a:lnTo>
                  <a:lnTo>
                    <a:pt x="3004" y="272"/>
                  </a:lnTo>
                  <a:lnTo>
                    <a:pt x="2931" y="272"/>
                  </a:lnTo>
                  <a:lnTo>
                    <a:pt x="2845" y="272"/>
                  </a:lnTo>
                  <a:lnTo>
                    <a:pt x="2749" y="272"/>
                  </a:lnTo>
                  <a:lnTo>
                    <a:pt x="2647" y="272"/>
                  </a:lnTo>
                  <a:lnTo>
                    <a:pt x="2541" y="272"/>
                  </a:lnTo>
                  <a:lnTo>
                    <a:pt x="2434" y="272"/>
                  </a:lnTo>
                  <a:lnTo>
                    <a:pt x="2332" y="272"/>
                  </a:lnTo>
                  <a:lnTo>
                    <a:pt x="2236" y="272"/>
                  </a:lnTo>
                  <a:lnTo>
                    <a:pt x="2150" y="272"/>
                  </a:lnTo>
                  <a:lnTo>
                    <a:pt x="2077" y="272"/>
                  </a:lnTo>
                  <a:lnTo>
                    <a:pt x="2021" y="272"/>
                  </a:lnTo>
                  <a:lnTo>
                    <a:pt x="1985" y="272"/>
                  </a:lnTo>
                  <a:lnTo>
                    <a:pt x="1972" y="272"/>
                  </a:lnTo>
                  <a:lnTo>
                    <a:pt x="1963" y="291"/>
                  </a:lnTo>
                  <a:lnTo>
                    <a:pt x="1933" y="346"/>
                  </a:lnTo>
                  <a:lnTo>
                    <a:pt x="1889" y="430"/>
                  </a:lnTo>
                  <a:lnTo>
                    <a:pt x="1831" y="540"/>
                  </a:lnTo>
                  <a:lnTo>
                    <a:pt x="1763" y="670"/>
                  </a:lnTo>
                  <a:lnTo>
                    <a:pt x="1686" y="815"/>
                  </a:lnTo>
                  <a:lnTo>
                    <a:pt x="1606" y="971"/>
                  </a:lnTo>
                  <a:lnTo>
                    <a:pt x="1521" y="1131"/>
                  </a:lnTo>
                  <a:lnTo>
                    <a:pt x="1437" y="1290"/>
                  </a:lnTo>
                  <a:lnTo>
                    <a:pt x="1355" y="1446"/>
                  </a:lnTo>
                  <a:lnTo>
                    <a:pt x="1279" y="1591"/>
                  </a:lnTo>
                  <a:lnTo>
                    <a:pt x="1210" y="1721"/>
                  </a:lnTo>
                  <a:lnTo>
                    <a:pt x="1152" y="1831"/>
                  </a:lnTo>
                  <a:lnTo>
                    <a:pt x="1108" y="1915"/>
                  </a:lnTo>
                  <a:lnTo>
                    <a:pt x="1080" y="1970"/>
                  </a:lnTo>
                  <a:lnTo>
                    <a:pt x="1069" y="1989"/>
                  </a:lnTo>
                  <a:lnTo>
                    <a:pt x="1036" y="1989"/>
                  </a:lnTo>
                  <a:lnTo>
                    <a:pt x="946" y="1989"/>
                  </a:lnTo>
                  <a:lnTo>
                    <a:pt x="820" y="1989"/>
                  </a:lnTo>
                  <a:lnTo>
                    <a:pt x="675" y="1989"/>
                  </a:lnTo>
                  <a:lnTo>
                    <a:pt x="530" y="1989"/>
                  </a:lnTo>
                  <a:lnTo>
                    <a:pt x="405" y="1989"/>
                  </a:lnTo>
                  <a:lnTo>
                    <a:pt x="316" y="1989"/>
                  </a:lnTo>
                  <a:lnTo>
                    <a:pt x="281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1083"/>
            <p:cNvSpPr>
              <a:spLocks/>
            </p:cNvSpPr>
            <p:nvPr/>
          </p:nvSpPr>
          <p:spPr bwMode="auto">
            <a:xfrm>
              <a:off x="615" y="752"/>
              <a:ext cx="50" cy="110"/>
            </a:xfrm>
            <a:custGeom>
              <a:avLst/>
              <a:gdLst>
                <a:gd name="T0" fmla="*/ 0 w 264"/>
                <a:gd name="T1" fmla="*/ 0 h 549"/>
                <a:gd name="T2" fmla="*/ 0 w 264"/>
                <a:gd name="T3" fmla="*/ 0 h 549"/>
                <a:gd name="T4" fmla="*/ 0 w 264"/>
                <a:gd name="T5" fmla="*/ 0 h 549"/>
                <a:gd name="T6" fmla="*/ 0 w 264"/>
                <a:gd name="T7" fmla="*/ 0 h 549"/>
                <a:gd name="T8" fmla="*/ 0 w 264"/>
                <a:gd name="T9" fmla="*/ 0 h 549"/>
                <a:gd name="T10" fmla="*/ 0 w 264"/>
                <a:gd name="T11" fmla="*/ 0 h 549"/>
                <a:gd name="T12" fmla="*/ 0 w 264"/>
                <a:gd name="T13" fmla="*/ 0 h 549"/>
                <a:gd name="T14" fmla="*/ 0 w 264"/>
                <a:gd name="T15" fmla="*/ 0 h 549"/>
                <a:gd name="T16" fmla="*/ 0 w 264"/>
                <a:gd name="T17" fmla="*/ 0 h 549"/>
                <a:gd name="T18" fmla="*/ 0 w 264"/>
                <a:gd name="T19" fmla="*/ 0 h 549"/>
                <a:gd name="T20" fmla="*/ 0 w 264"/>
                <a:gd name="T21" fmla="*/ 0 h 549"/>
                <a:gd name="T22" fmla="*/ 0 w 264"/>
                <a:gd name="T23" fmla="*/ 0 h 549"/>
                <a:gd name="T24" fmla="*/ 0 w 264"/>
                <a:gd name="T25" fmla="*/ 0 h 549"/>
                <a:gd name="T26" fmla="*/ 0 w 264"/>
                <a:gd name="T27" fmla="*/ 0 h 549"/>
                <a:gd name="T28" fmla="*/ 0 w 264"/>
                <a:gd name="T29" fmla="*/ 0 h 549"/>
                <a:gd name="T30" fmla="*/ 0 w 264"/>
                <a:gd name="T31" fmla="*/ 0 h 549"/>
                <a:gd name="T32" fmla="*/ 0 w 264"/>
                <a:gd name="T33" fmla="*/ 0 h 549"/>
                <a:gd name="T34" fmla="*/ 0 w 264"/>
                <a:gd name="T35" fmla="*/ 0 h 549"/>
                <a:gd name="T36" fmla="*/ 0 w 264"/>
                <a:gd name="T37" fmla="*/ 0 h 549"/>
                <a:gd name="T38" fmla="*/ 0 w 264"/>
                <a:gd name="T39" fmla="*/ 0 h 549"/>
                <a:gd name="T40" fmla="*/ 0 w 264"/>
                <a:gd name="T41" fmla="*/ 0 h 549"/>
                <a:gd name="T42" fmla="*/ 0 w 264"/>
                <a:gd name="T43" fmla="*/ 0 h 549"/>
                <a:gd name="T44" fmla="*/ 0 w 264"/>
                <a:gd name="T45" fmla="*/ 0 h 549"/>
                <a:gd name="T46" fmla="*/ 0 w 264"/>
                <a:gd name="T47" fmla="*/ 0 h 549"/>
                <a:gd name="T48" fmla="*/ 0 w 264"/>
                <a:gd name="T49" fmla="*/ 0 h 549"/>
                <a:gd name="T50" fmla="*/ 0 w 264"/>
                <a:gd name="T51" fmla="*/ 0 h 549"/>
                <a:gd name="T52" fmla="*/ 0 w 264"/>
                <a:gd name="T53" fmla="*/ 0 h 549"/>
                <a:gd name="T54" fmla="*/ 0 w 264"/>
                <a:gd name="T55" fmla="*/ 0 h 549"/>
                <a:gd name="T56" fmla="*/ 0 w 264"/>
                <a:gd name="T57" fmla="*/ 0 h 549"/>
                <a:gd name="T58" fmla="*/ 0 w 264"/>
                <a:gd name="T59" fmla="*/ 0 h 549"/>
                <a:gd name="T60" fmla="*/ 0 w 264"/>
                <a:gd name="T61" fmla="*/ 0 h 549"/>
                <a:gd name="T62" fmla="*/ 0 w 264"/>
                <a:gd name="T63" fmla="*/ 0 h 549"/>
                <a:gd name="T64" fmla="*/ 0 w 264"/>
                <a:gd name="T65" fmla="*/ 0 h 549"/>
                <a:gd name="T66" fmla="*/ 0 w 264"/>
                <a:gd name="T67" fmla="*/ 0 h 549"/>
                <a:gd name="T68" fmla="*/ 0 w 264"/>
                <a:gd name="T69" fmla="*/ 0 h 549"/>
                <a:gd name="T70" fmla="*/ 0 w 264"/>
                <a:gd name="T71" fmla="*/ 0 h 549"/>
                <a:gd name="T72" fmla="*/ 0 w 264"/>
                <a:gd name="T73" fmla="*/ 0 h 549"/>
                <a:gd name="T74" fmla="*/ 0 w 264"/>
                <a:gd name="T75" fmla="*/ 0 h 549"/>
                <a:gd name="T76" fmla="*/ 0 w 264"/>
                <a:gd name="T77" fmla="*/ 0 h 549"/>
                <a:gd name="T78" fmla="*/ 0 w 264"/>
                <a:gd name="T79" fmla="*/ 0 h 54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64" h="549">
                  <a:moveTo>
                    <a:pt x="39" y="549"/>
                  </a:moveTo>
                  <a:lnTo>
                    <a:pt x="33" y="549"/>
                  </a:lnTo>
                  <a:lnTo>
                    <a:pt x="20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20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11"/>
                  </a:lnTo>
                  <a:lnTo>
                    <a:pt x="39" y="38"/>
                  </a:lnTo>
                  <a:lnTo>
                    <a:pt x="39" y="77"/>
                  </a:lnTo>
                  <a:lnTo>
                    <a:pt x="39" y="124"/>
                  </a:lnTo>
                  <a:lnTo>
                    <a:pt x="39" y="169"/>
                  </a:lnTo>
                  <a:lnTo>
                    <a:pt x="39" y="208"/>
                  </a:lnTo>
                  <a:lnTo>
                    <a:pt x="39" y="235"/>
                  </a:lnTo>
                  <a:lnTo>
                    <a:pt x="39" y="246"/>
                  </a:lnTo>
                  <a:lnTo>
                    <a:pt x="48" y="246"/>
                  </a:lnTo>
                  <a:lnTo>
                    <a:pt x="68" y="246"/>
                  </a:lnTo>
                  <a:lnTo>
                    <a:pt x="99" y="246"/>
                  </a:lnTo>
                  <a:lnTo>
                    <a:pt x="132" y="246"/>
                  </a:lnTo>
                  <a:lnTo>
                    <a:pt x="166" y="246"/>
                  </a:lnTo>
                  <a:lnTo>
                    <a:pt x="196" y="246"/>
                  </a:lnTo>
                  <a:lnTo>
                    <a:pt x="217" y="246"/>
                  </a:lnTo>
                  <a:lnTo>
                    <a:pt x="226" y="246"/>
                  </a:lnTo>
                  <a:lnTo>
                    <a:pt x="226" y="235"/>
                  </a:lnTo>
                  <a:lnTo>
                    <a:pt x="226" y="208"/>
                  </a:lnTo>
                  <a:lnTo>
                    <a:pt x="226" y="169"/>
                  </a:lnTo>
                  <a:lnTo>
                    <a:pt x="226" y="124"/>
                  </a:lnTo>
                  <a:lnTo>
                    <a:pt x="226" y="77"/>
                  </a:lnTo>
                  <a:lnTo>
                    <a:pt x="226" y="38"/>
                  </a:lnTo>
                  <a:lnTo>
                    <a:pt x="226" y="11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45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64" y="24"/>
                  </a:lnTo>
                  <a:lnTo>
                    <a:pt x="264" y="86"/>
                  </a:lnTo>
                  <a:lnTo>
                    <a:pt x="264" y="174"/>
                  </a:lnTo>
                  <a:lnTo>
                    <a:pt x="264" y="275"/>
                  </a:lnTo>
                  <a:lnTo>
                    <a:pt x="264" y="376"/>
                  </a:lnTo>
                  <a:lnTo>
                    <a:pt x="264" y="462"/>
                  </a:lnTo>
                  <a:lnTo>
                    <a:pt x="264" y="525"/>
                  </a:lnTo>
                  <a:lnTo>
                    <a:pt x="264" y="549"/>
                  </a:lnTo>
                  <a:lnTo>
                    <a:pt x="258" y="549"/>
                  </a:lnTo>
                  <a:lnTo>
                    <a:pt x="245" y="549"/>
                  </a:lnTo>
                  <a:lnTo>
                    <a:pt x="232" y="549"/>
                  </a:lnTo>
                  <a:lnTo>
                    <a:pt x="226" y="549"/>
                  </a:lnTo>
                  <a:lnTo>
                    <a:pt x="226" y="538"/>
                  </a:lnTo>
                  <a:lnTo>
                    <a:pt x="226" y="510"/>
                  </a:lnTo>
                  <a:lnTo>
                    <a:pt x="226" y="470"/>
                  </a:lnTo>
                  <a:lnTo>
                    <a:pt x="226" y="423"/>
                  </a:lnTo>
                  <a:lnTo>
                    <a:pt x="226" y="378"/>
                  </a:lnTo>
                  <a:lnTo>
                    <a:pt x="226" y="338"/>
                  </a:lnTo>
                  <a:lnTo>
                    <a:pt x="226" y="309"/>
                  </a:lnTo>
                  <a:lnTo>
                    <a:pt x="226" y="298"/>
                  </a:lnTo>
                  <a:lnTo>
                    <a:pt x="217" y="298"/>
                  </a:lnTo>
                  <a:lnTo>
                    <a:pt x="196" y="298"/>
                  </a:lnTo>
                  <a:lnTo>
                    <a:pt x="166" y="298"/>
                  </a:lnTo>
                  <a:lnTo>
                    <a:pt x="132" y="298"/>
                  </a:lnTo>
                  <a:lnTo>
                    <a:pt x="99" y="298"/>
                  </a:lnTo>
                  <a:lnTo>
                    <a:pt x="68" y="298"/>
                  </a:lnTo>
                  <a:lnTo>
                    <a:pt x="48" y="298"/>
                  </a:lnTo>
                  <a:lnTo>
                    <a:pt x="39" y="298"/>
                  </a:lnTo>
                  <a:lnTo>
                    <a:pt x="39" y="309"/>
                  </a:lnTo>
                  <a:lnTo>
                    <a:pt x="39" y="338"/>
                  </a:lnTo>
                  <a:lnTo>
                    <a:pt x="39" y="378"/>
                  </a:lnTo>
                  <a:lnTo>
                    <a:pt x="39" y="423"/>
                  </a:lnTo>
                  <a:lnTo>
                    <a:pt x="39" y="470"/>
                  </a:lnTo>
                  <a:lnTo>
                    <a:pt x="39" y="510"/>
                  </a:lnTo>
                  <a:lnTo>
                    <a:pt x="39" y="538"/>
                  </a:lnTo>
                  <a:lnTo>
                    <a:pt x="39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1084"/>
            <p:cNvSpPr>
              <a:spLocks noEditPoints="1"/>
            </p:cNvSpPr>
            <p:nvPr/>
          </p:nvSpPr>
          <p:spPr bwMode="auto">
            <a:xfrm>
              <a:off x="678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1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09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4" y="95"/>
                  </a:lnTo>
                  <a:lnTo>
                    <a:pt x="33" y="78"/>
                  </a:lnTo>
                  <a:lnTo>
                    <a:pt x="43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4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1085"/>
            <p:cNvSpPr>
              <a:spLocks noEditPoints="1"/>
            </p:cNvSpPr>
            <p:nvPr/>
          </p:nvSpPr>
          <p:spPr bwMode="auto">
            <a:xfrm>
              <a:off x="74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086"/>
            <p:cNvSpPr>
              <a:spLocks noEditPoints="1"/>
            </p:cNvSpPr>
            <p:nvPr/>
          </p:nvSpPr>
          <p:spPr bwMode="auto">
            <a:xfrm>
              <a:off x="765" y="752"/>
              <a:ext cx="60" cy="112"/>
            </a:xfrm>
            <a:custGeom>
              <a:avLst/>
              <a:gdLst>
                <a:gd name="T0" fmla="*/ 0 w 302"/>
                <a:gd name="T1" fmla="*/ 0 h 560"/>
                <a:gd name="T2" fmla="*/ 0 w 302"/>
                <a:gd name="T3" fmla="*/ 0 h 560"/>
                <a:gd name="T4" fmla="*/ 0 w 302"/>
                <a:gd name="T5" fmla="*/ 0 h 560"/>
                <a:gd name="T6" fmla="*/ 0 w 302"/>
                <a:gd name="T7" fmla="*/ 0 h 560"/>
                <a:gd name="T8" fmla="*/ 0 w 302"/>
                <a:gd name="T9" fmla="*/ 0 h 560"/>
                <a:gd name="T10" fmla="*/ 0 w 302"/>
                <a:gd name="T11" fmla="*/ 0 h 560"/>
                <a:gd name="T12" fmla="*/ 0 w 302"/>
                <a:gd name="T13" fmla="*/ 0 h 560"/>
                <a:gd name="T14" fmla="*/ 0 w 302"/>
                <a:gd name="T15" fmla="*/ 0 h 560"/>
                <a:gd name="T16" fmla="*/ 0 w 302"/>
                <a:gd name="T17" fmla="*/ 0 h 560"/>
                <a:gd name="T18" fmla="*/ 0 w 302"/>
                <a:gd name="T19" fmla="*/ 0 h 560"/>
                <a:gd name="T20" fmla="*/ 0 w 302"/>
                <a:gd name="T21" fmla="*/ 0 h 560"/>
                <a:gd name="T22" fmla="*/ 0 w 302"/>
                <a:gd name="T23" fmla="*/ 0 h 560"/>
                <a:gd name="T24" fmla="*/ 0 w 302"/>
                <a:gd name="T25" fmla="*/ 0 h 560"/>
                <a:gd name="T26" fmla="*/ 0 w 302"/>
                <a:gd name="T27" fmla="*/ 0 h 560"/>
                <a:gd name="T28" fmla="*/ 0 w 302"/>
                <a:gd name="T29" fmla="*/ 0 h 560"/>
                <a:gd name="T30" fmla="*/ 0 w 302"/>
                <a:gd name="T31" fmla="*/ 0 h 560"/>
                <a:gd name="T32" fmla="*/ 0 w 302"/>
                <a:gd name="T33" fmla="*/ 0 h 560"/>
                <a:gd name="T34" fmla="*/ 0 w 302"/>
                <a:gd name="T35" fmla="*/ 0 h 560"/>
                <a:gd name="T36" fmla="*/ 0 w 302"/>
                <a:gd name="T37" fmla="*/ 0 h 560"/>
                <a:gd name="T38" fmla="*/ 0 w 302"/>
                <a:gd name="T39" fmla="*/ 0 h 560"/>
                <a:gd name="T40" fmla="*/ 0 w 302"/>
                <a:gd name="T41" fmla="*/ 0 h 560"/>
                <a:gd name="T42" fmla="*/ 0 w 302"/>
                <a:gd name="T43" fmla="*/ 0 h 560"/>
                <a:gd name="T44" fmla="*/ 0 w 302"/>
                <a:gd name="T45" fmla="*/ 0 h 560"/>
                <a:gd name="T46" fmla="*/ 0 w 302"/>
                <a:gd name="T47" fmla="*/ 0 h 560"/>
                <a:gd name="T48" fmla="*/ 0 w 302"/>
                <a:gd name="T49" fmla="*/ 0 h 560"/>
                <a:gd name="T50" fmla="*/ 0 w 302"/>
                <a:gd name="T51" fmla="*/ 0 h 560"/>
                <a:gd name="T52" fmla="*/ 0 w 302"/>
                <a:gd name="T53" fmla="*/ 0 h 560"/>
                <a:gd name="T54" fmla="*/ 0 w 302"/>
                <a:gd name="T55" fmla="*/ 0 h 560"/>
                <a:gd name="T56" fmla="*/ 0 w 302"/>
                <a:gd name="T57" fmla="*/ 0 h 560"/>
                <a:gd name="T58" fmla="*/ 0 w 302"/>
                <a:gd name="T59" fmla="*/ 0 h 560"/>
                <a:gd name="T60" fmla="*/ 0 w 302"/>
                <a:gd name="T61" fmla="*/ 0 h 560"/>
                <a:gd name="T62" fmla="*/ 0 w 302"/>
                <a:gd name="T63" fmla="*/ 0 h 560"/>
                <a:gd name="T64" fmla="*/ 0 w 302"/>
                <a:gd name="T65" fmla="*/ 0 h 560"/>
                <a:gd name="T66" fmla="*/ 0 w 302"/>
                <a:gd name="T67" fmla="*/ 0 h 560"/>
                <a:gd name="T68" fmla="*/ 0 w 302"/>
                <a:gd name="T69" fmla="*/ 0 h 560"/>
                <a:gd name="T70" fmla="*/ 0 w 302"/>
                <a:gd name="T71" fmla="*/ 0 h 560"/>
                <a:gd name="T72" fmla="*/ 0 w 302"/>
                <a:gd name="T73" fmla="*/ 0 h 560"/>
                <a:gd name="T74" fmla="*/ 0 w 302"/>
                <a:gd name="T75" fmla="*/ 0 h 560"/>
                <a:gd name="T76" fmla="*/ 0 w 302"/>
                <a:gd name="T77" fmla="*/ 0 h 560"/>
                <a:gd name="T78" fmla="*/ 0 w 302"/>
                <a:gd name="T79" fmla="*/ 0 h 560"/>
                <a:gd name="T80" fmla="*/ 0 w 302"/>
                <a:gd name="T81" fmla="*/ 0 h 560"/>
                <a:gd name="T82" fmla="*/ 0 w 302"/>
                <a:gd name="T83" fmla="*/ 0 h 560"/>
                <a:gd name="T84" fmla="*/ 0 w 302"/>
                <a:gd name="T85" fmla="*/ 0 h 560"/>
                <a:gd name="T86" fmla="*/ 0 w 302"/>
                <a:gd name="T87" fmla="*/ 0 h 560"/>
                <a:gd name="T88" fmla="*/ 0 w 302"/>
                <a:gd name="T89" fmla="*/ 0 h 560"/>
                <a:gd name="T90" fmla="*/ 0 w 302"/>
                <a:gd name="T91" fmla="*/ 0 h 560"/>
                <a:gd name="T92" fmla="*/ 0 w 302"/>
                <a:gd name="T93" fmla="*/ 0 h 560"/>
                <a:gd name="T94" fmla="*/ 0 w 302"/>
                <a:gd name="T95" fmla="*/ 0 h 560"/>
                <a:gd name="T96" fmla="*/ 0 w 302"/>
                <a:gd name="T97" fmla="*/ 0 h 560"/>
                <a:gd name="T98" fmla="*/ 0 w 302"/>
                <a:gd name="T99" fmla="*/ 0 h 5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2" h="560">
                  <a:moveTo>
                    <a:pt x="265" y="346"/>
                  </a:moveTo>
                  <a:lnTo>
                    <a:pt x="264" y="328"/>
                  </a:lnTo>
                  <a:lnTo>
                    <a:pt x="262" y="312"/>
                  </a:lnTo>
                  <a:lnTo>
                    <a:pt x="260" y="295"/>
                  </a:lnTo>
                  <a:lnTo>
                    <a:pt x="257" y="279"/>
                  </a:lnTo>
                  <a:lnTo>
                    <a:pt x="252" y="265"/>
                  </a:lnTo>
                  <a:lnTo>
                    <a:pt x="246" y="251"/>
                  </a:lnTo>
                  <a:lnTo>
                    <a:pt x="239" y="237"/>
                  </a:lnTo>
                  <a:lnTo>
                    <a:pt x="230" y="225"/>
                  </a:lnTo>
                  <a:lnTo>
                    <a:pt x="222" y="213"/>
                  </a:lnTo>
                  <a:lnTo>
                    <a:pt x="214" y="202"/>
                  </a:lnTo>
                  <a:lnTo>
                    <a:pt x="204" y="194"/>
                  </a:lnTo>
                  <a:lnTo>
                    <a:pt x="195" y="187"/>
                  </a:lnTo>
                  <a:lnTo>
                    <a:pt x="184" y="181"/>
                  </a:lnTo>
                  <a:lnTo>
                    <a:pt x="175" y="177"/>
                  </a:lnTo>
                  <a:lnTo>
                    <a:pt x="163" y="175"/>
                  </a:lnTo>
                  <a:lnTo>
                    <a:pt x="152" y="174"/>
                  </a:lnTo>
                  <a:lnTo>
                    <a:pt x="140" y="175"/>
                  </a:lnTo>
                  <a:lnTo>
                    <a:pt x="130" y="177"/>
                  </a:lnTo>
                  <a:lnTo>
                    <a:pt x="119" y="181"/>
                  </a:lnTo>
                  <a:lnTo>
                    <a:pt x="109" y="186"/>
                  </a:lnTo>
                  <a:lnTo>
                    <a:pt x="99" y="193"/>
                  </a:lnTo>
                  <a:lnTo>
                    <a:pt x="89" y="201"/>
                  </a:lnTo>
                  <a:lnTo>
                    <a:pt x="81" y="211"/>
                  </a:lnTo>
                  <a:lnTo>
                    <a:pt x="73" y="222"/>
                  </a:lnTo>
                  <a:lnTo>
                    <a:pt x="64" y="234"/>
                  </a:lnTo>
                  <a:lnTo>
                    <a:pt x="57" y="247"/>
                  </a:lnTo>
                  <a:lnTo>
                    <a:pt x="51" y="260"/>
                  </a:lnTo>
                  <a:lnTo>
                    <a:pt x="48" y="275"/>
                  </a:lnTo>
                  <a:lnTo>
                    <a:pt x="43" y="290"/>
                  </a:lnTo>
                  <a:lnTo>
                    <a:pt x="41" y="306"/>
                  </a:lnTo>
                  <a:lnTo>
                    <a:pt x="39" y="322"/>
                  </a:lnTo>
                  <a:lnTo>
                    <a:pt x="39" y="339"/>
                  </a:lnTo>
                  <a:lnTo>
                    <a:pt x="39" y="357"/>
                  </a:lnTo>
                  <a:lnTo>
                    <a:pt x="41" y="373"/>
                  </a:lnTo>
                  <a:lnTo>
                    <a:pt x="43" y="390"/>
                  </a:lnTo>
                  <a:lnTo>
                    <a:pt x="48" y="405"/>
                  </a:lnTo>
                  <a:lnTo>
                    <a:pt x="51" y="421"/>
                  </a:lnTo>
                  <a:lnTo>
                    <a:pt x="57" y="435"/>
                  </a:lnTo>
                  <a:lnTo>
                    <a:pt x="64" y="448"/>
                  </a:lnTo>
                  <a:lnTo>
                    <a:pt x="73" y="461"/>
                  </a:lnTo>
                  <a:lnTo>
                    <a:pt x="81" y="473"/>
                  </a:lnTo>
                  <a:lnTo>
                    <a:pt x="90" y="483"/>
                  </a:lnTo>
                  <a:lnTo>
                    <a:pt x="100" y="491"/>
                  </a:lnTo>
                  <a:lnTo>
                    <a:pt x="109" y="498"/>
                  </a:lnTo>
                  <a:lnTo>
                    <a:pt x="120" y="504"/>
                  </a:lnTo>
                  <a:lnTo>
                    <a:pt x="131" y="508"/>
                  </a:lnTo>
                  <a:lnTo>
                    <a:pt x="141" y="510"/>
                  </a:lnTo>
                  <a:lnTo>
                    <a:pt x="153" y="510"/>
                  </a:lnTo>
                  <a:lnTo>
                    <a:pt x="164" y="510"/>
                  </a:lnTo>
                  <a:lnTo>
                    <a:pt x="175" y="508"/>
                  </a:lnTo>
                  <a:lnTo>
                    <a:pt x="185" y="504"/>
                  </a:lnTo>
                  <a:lnTo>
                    <a:pt x="195" y="498"/>
                  </a:lnTo>
                  <a:lnTo>
                    <a:pt x="204" y="491"/>
                  </a:lnTo>
                  <a:lnTo>
                    <a:pt x="214" y="483"/>
                  </a:lnTo>
                  <a:lnTo>
                    <a:pt x="222" y="473"/>
                  </a:lnTo>
                  <a:lnTo>
                    <a:pt x="230" y="461"/>
                  </a:lnTo>
                  <a:lnTo>
                    <a:pt x="239" y="448"/>
                  </a:lnTo>
                  <a:lnTo>
                    <a:pt x="246" y="435"/>
                  </a:lnTo>
                  <a:lnTo>
                    <a:pt x="252" y="422"/>
                  </a:lnTo>
                  <a:lnTo>
                    <a:pt x="257" y="408"/>
                  </a:lnTo>
                  <a:lnTo>
                    <a:pt x="260" y="392"/>
                  </a:lnTo>
                  <a:lnTo>
                    <a:pt x="262" y="378"/>
                  </a:lnTo>
                  <a:lnTo>
                    <a:pt x="264" y="361"/>
                  </a:lnTo>
                  <a:lnTo>
                    <a:pt x="265" y="346"/>
                  </a:lnTo>
                  <a:close/>
                  <a:moveTo>
                    <a:pt x="264" y="200"/>
                  </a:moveTo>
                  <a:lnTo>
                    <a:pt x="264" y="186"/>
                  </a:lnTo>
                  <a:lnTo>
                    <a:pt x="264" y="154"/>
                  </a:lnTo>
                  <a:lnTo>
                    <a:pt x="264" y="121"/>
                  </a:lnTo>
                  <a:lnTo>
                    <a:pt x="264" y="107"/>
                  </a:lnTo>
                  <a:lnTo>
                    <a:pt x="264" y="91"/>
                  </a:lnTo>
                  <a:lnTo>
                    <a:pt x="264" y="54"/>
                  </a:lnTo>
                  <a:lnTo>
                    <a:pt x="264" y="17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83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2" y="24"/>
                  </a:lnTo>
                  <a:lnTo>
                    <a:pt x="302" y="86"/>
                  </a:lnTo>
                  <a:lnTo>
                    <a:pt x="302" y="174"/>
                  </a:lnTo>
                  <a:lnTo>
                    <a:pt x="302" y="275"/>
                  </a:lnTo>
                  <a:lnTo>
                    <a:pt x="302" y="376"/>
                  </a:lnTo>
                  <a:lnTo>
                    <a:pt x="302" y="462"/>
                  </a:lnTo>
                  <a:lnTo>
                    <a:pt x="302" y="525"/>
                  </a:lnTo>
                  <a:lnTo>
                    <a:pt x="302" y="549"/>
                  </a:lnTo>
                  <a:lnTo>
                    <a:pt x="296" y="549"/>
                  </a:lnTo>
                  <a:lnTo>
                    <a:pt x="283" y="549"/>
                  </a:lnTo>
                  <a:lnTo>
                    <a:pt x="270" y="549"/>
                  </a:lnTo>
                  <a:lnTo>
                    <a:pt x="264" y="549"/>
                  </a:lnTo>
                  <a:lnTo>
                    <a:pt x="264" y="538"/>
                  </a:lnTo>
                  <a:lnTo>
                    <a:pt x="264" y="517"/>
                  </a:lnTo>
                  <a:lnTo>
                    <a:pt x="264" y="496"/>
                  </a:lnTo>
                  <a:lnTo>
                    <a:pt x="264" y="486"/>
                  </a:lnTo>
                  <a:lnTo>
                    <a:pt x="253" y="503"/>
                  </a:lnTo>
                  <a:lnTo>
                    <a:pt x="241" y="517"/>
                  </a:lnTo>
                  <a:lnTo>
                    <a:pt x="228" y="530"/>
                  </a:lnTo>
                  <a:lnTo>
                    <a:pt x="214" y="541"/>
                  </a:lnTo>
                  <a:lnTo>
                    <a:pt x="207" y="544"/>
                  </a:lnTo>
                  <a:lnTo>
                    <a:pt x="198" y="549"/>
                  </a:lnTo>
                  <a:lnTo>
                    <a:pt x="191" y="552"/>
                  </a:lnTo>
                  <a:lnTo>
                    <a:pt x="183" y="555"/>
                  </a:lnTo>
                  <a:lnTo>
                    <a:pt x="176" y="557"/>
                  </a:lnTo>
                  <a:lnTo>
                    <a:pt x="168" y="559"/>
                  </a:lnTo>
                  <a:lnTo>
                    <a:pt x="159" y="560"/>
                  </a:lnTo>
                  <a:lnTo>
                    <a:pt x="151" y="560"/>
                  </a:lnTo>
                  <a:lnTo>
                    <a:pt x="135" y="559"/>
                  </a:lnTo>
                  <a:lnTo>
                    <a:pt x="120" y="555"/>
                  </a:lnTo>
                  <a:lnTo>
                    <a:pt x="106" y="550"/>
                  </a:lnTo>
                  <a:lnTo>
                    <a:pt x="93" y="543"/>
                  </a:lnTo>
                  <a:lnTo>
                    <a:pt x="80" y="535"/>
                  </a:lnTo>
                  <a:lnTo>
                    <a:pt x="67" y="524"/>
                  </a:lnTo>
                  <a:lnTo>
                    <a:pt x="55" y="511"/>
                  </a:lnTo>
                  <a:lnTo>
                    <a:pt x="44" y="496"/>
                  </a:lnTo>
                  <a:lnTo>
                    <a:pt x="33" y="480"/>
                  </a:lnTo>
                  <a:lnTo>
                    <a:pt x="24" y="462"/>
                  </a:lnTo>
                  <a:lnTo>
                    <a:pt x="17" y="445"/>
                  </a:lnTo>
                  <a:lnTo>
                    <a:pt x="11" y="426"/>
                  </a:lnTo>
                  <a:lnTo>
                    <a:pt x="6" y="405"/>
                  </a:lnTo>
                  <a:lnTo>
                    <a:pt x="3" y="385"/>
                  </a:lnTo>
                  <a:lnTo>
                    <a:pt x="0" y="364"/>
                  </a:lnTo>
                  <a:lnTo>
                    <a:pt x="0" y="341"/>
                  </a:lnTo>
                  <a:lnTo>
                    <a:pt x="0" y="319"/>
                  </a:lnTo>
                  <a:lnTo>
                    <a:pt x="3" y="297"/>
                  </a:lnTo>
                  <a:lnTo>
                    <a:pt x="6" y="277"/>
                  </a:lnTo>
                  <a:lnTo>
                    <a:pt x="11" y="257"/>
                  </a:lnTo>
                  <a:lnTo>
                    <a:pt x="17" y="238"/>
                  </a:lnTo>
                  <a:lnTo>
                    <a:pt x="24" y="220"/>
                  </a:lnTo>
                  <a:lnTo>
                    <a:pt x="33" y="203"/>
                  </a:lnTo>
                  <a:lnTo>
                    <a:pt x="43" y="188"/>
                  </a:lnTo>
                  <a:lnTo>
                    <a:pt x="54" y="173"/>
                  </a:lnTo>
                  <a:lnTo>
                    <a:pt x="65" y="161"/>
                  </a:lnTo>
                  <a:lnTo>
                    <a:pt x="79" y="150"/>
                  </a:lnTo>
                  <a:lnTo>
                    <a:pt x="92" y="140"/>
                  </a:lnTo>
                  <a:lnTo>
                    <a:pt x="106" y="133"/>
                  </a:lnTo>
                  <a:lnTo>
                    <a:pt x="120" y="129"/>
                  </a:lnTo>
                  <a:lnTo>
                    <a:pt x="135" y="126"/>
                  </a:lnTo>
                  <a:lnTo>
                    <a:pt x="151" y="125"/>
                  </a:lnTo>
                  <a:lnTo>
                    <a:pt x="160" y="125"/>
                  </a:lnTo>
                  <a:lnTo>
                    <a:pt x="169" y="126"/>
                  </a:lnTo>
                  <a:lnTo>
                    <a:pt x="177" y="127"/>
                  </a:lnTo>
                  <a:lnTo>
                    <a:pt x="184" y="130"/>
                  </a:lnTo>
                  <a:lnTo>
                    <a:pt x="192" y="132"/>
                  </a:lnTo>
                  <a:lnTo>
                    <a:pt x="200" y="136"/>
                  </a:lnTo>
                  <a:lnTo>
                    <a:pt x="208" y="139"/>
                  </a:lnTo>
                  <a:lnTo>
                    <a:pt x="215" y="144"/>
                  </a:lnTo>
                  <a:lnTo>
                    <a:pt x="228" y="155"/>
                  </a:lnTo>
                  <a:lnTo>
                    <a:pt x="241" y="168"/>
                  </a:lnTo>
                  <a:lnTo>
                    <a:pt x="253" y="182"/>
                  </a:lnTo>
                  <a:lnTo>
                    <a:pt x="264" y="2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087"/>
            <p:cNvSpPr>
              <a:spLocks noEditPoints="1"/>
            </p:cNvSpPr>
            <p:nvPr/>
          </p:nvSpPr>
          <p:spPr bwMode="auto">
            <a:xfrm>
              <a:off x="83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088"/>
            <p:cNvSpPr>
              <a:spLocks/>
            </p:cNvSpPr>
            <p:nvPr/>
          </p:nvSpPr>
          <p:spPr bwMode="auto">
            <a:xfrm>
              <a:off x="903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089"/>
            <p:cNvSpPr>
              <a:spLocks noEditPoints="1"/>
            </p:cNvSpPr>
            <p:nvPr/>
          </p:nvSpPr>
          <p:spPr bwMode="auto">
            <a:xfrm>
              <a:off x="923" y="752"/>
              <a:ext cx="60" cy="112"/>
            </a:xfrm>
            <a:custGeom>
              <a:avLst/>
              <a:gdLst>
                <a:gd name="T0" fmla="*/ 0 w 303"/>
                <a:gd name="T1" fmla="*/ 0 h 560"/>
                <a:gd name="T2" fmla="*/ 0 w 303"/>
                <a:gd name="T3" fmla="*/ 0 h 560"/>
                <a:gd name="T4" fmla="*/ 0 w 303"/>
                <a:gd name="T5" fmla="*/ 0 h 560"/>
                <a:gd name="T6" fmla="*/ 0 w 303"/>
                <a:gd name="T7" fmla="*/ 0 h 560"/>
                <a:gd name="T8" fmla="*/ 0 w 303"/>
                <a:gd name="T9" fmla="*/ 0 h 560"/>
                <a:gd name="T10" fmla="*/ 0 w 303"/>
                <a:gd name="T11" fmla="*/ 0 h 560"/>
                <a:gd name="T12" fmla="*/ 0 w 303"/>
                <a:gd name="T13" fmla="*/ 0 h 560"/>
                <a:gd name="T14" fmla="*/ 0 w 303"/>
                <a:gd name="T15" fmla="*/ 0 h 560"/>
                <a:gd name="T16" fmla="*/ 0 w 303"/>
                <a:gd name="T17" fmla="*/ 0 h 560"/>
                <a:gd name="T18" fmla="*/ 0 w 303"/>
                <a:gd name="T19" fmla="*/ 0 h 560"/>
                <a:gd name="T20" fmla="*/ 0 w 303"/>
                <a:gd name="T21" fmla="*/ 0 h 560"/>
                <a:gd name="T22" fmla="*/ 0 w 303"/>
                <a:gd name="T23" fmla="*/ 0 h 560"/>
                <a:gd name="T24" fmla="*/ 0 w 303"/>
                <a:gd name="T25" fmla="*/ 0 h 560"/>
                <a:gd name="T26" fmla="*/ 0 w 303"/>
                <a:gd name="T27" fmla="*/ 0 h 560"/>
                <a:gd name="T28" fmla="*/ 0 w 303"/>
                <a:gd name="T29" fmla="*/ 0 h 560"/>
                <a:gd name="T30" fmla="*/ 0 w 303"/>
                <a:gd name="T31" fmla="*/ 0 h 560"/>
                <a:gd name="T32" fmla="*/ 0 w 303"/>
                <a:gd name="T33" fmla="*/ 0 h 560"/>
                <a:gd name="T34" fmla="*/ 0 w 303"/>
                <a:gd name="T35" fmla="*/ 0 h 560"/>
                <a:gd name="T36" fmla="*/ 0 w 303"/>
                <a:gd name="T37" fmla="*/ 0 h 560"/>
                <a:gd name="T38" fmla="*/ 0 w 303"/>
                <a:gd name="T39" fmla="*/ 0 h 560"/>
                <a:gd name="T40" fmla="*/ 0 w 303"/>
                <a:gd name="T41" fmla="*/ 0 h 560"/>
                <a:gd name="T42" fmla="*/ 0 w 303"/>
                <a:gd name="T43" fmla="*/ 0 h 560"/>
                <a:gd name="T44" fmla="*/ 0 w 303"/>
                <a:gd name="T45" fmla="*/ 0 h 560"/>
                <a:gd name="T46" fmla="*/ 0 w 303"/>
                <a:gd name="T47" fmla="*/ 0 h 560"/>
                <a:gd name="T48" fmla="*/ 0 w 303"/>
                <a:gd name="T49" fmla="*/ 0 h 560"/>
                <a:gd name="T50" fmla="*/ 0 w 303"/>
                <a:gd name="T51" fmla="*/ 0 h 560"/>
                <a:gd name="T52" fmla="*/ 0 w 303"/>
                <a:gd name="T53" fmla="*/ 0 h 560"/>
                <a:gd name="T54" fmla="*/ 0 w 303"/>
                <a:gd name="T55" fmla="*/ 0 h 560"/>
                <a:gd name="T56" fmla="*/ 0 w 303"/>
                <a:gd name="T57" fmla="*/ 0 h 560"/>
                <a:gd name="T58" fmla="*/ 0 w 303"/>
                <a:gd name="T59" fmla="*/ 0 h 560"/>
                <a:gd name="T60" fmla="*/ 0 w 303"/>
                <a:gd name="T61" fmla="*/ 0 h 560"/>
                <a:gd name="T62" fmla="*/ 0 w 303"/>
                <a:gd name="T63" fmla="*/ 0 h 560"/>
                <a:gd name="T64" fmla="*/ 0 w 303"/>
                <a:gd name="T65" fmla="*/ 0 h 560"/>
                <a:gd name="T66" fmla="*/ 0 w 303"/>
                <a:gd name="T67" fmla="*/ 0 h 560"/>
                <a:gd name="T68" fmla="*/ 0 w 303"/>
                <a:gd name="T69" fmla="*/ 0 h 560"/>
                <a:gd name="T70" fmla="*/ 0 w 303"/>
                <a:gd name="T71" fmla="*/ 0 h 560"/>
                <a:gd name="T72" fmla="*/ 0 w 303"/>
                <a:gd name="T73" fmla="*/ 0 h 560"/>
                <a:gd name="T74" fmla="*/ 0 w 303"/>
                <a:gd name="T75" fmla="*/ 0 h 560"/>
                <a:gd name="T76" fmla="*/ 0 w 303"/>
                <a:gd name="T77" fmla="*/ 0 h 560"/>
                <a:gd name="T78" fmla="*/ 0 w 303"/>
                <a:gd name="T79" fmla="*/ 0 h 560"/>
                <a:gd name="T80" fmla="*/ 0 w 303"/>
                <a:gd name="T81" fmla="*/ 0 h 560"/>
                <a:gd name="T82" fmla="*/ 0 w 303"/>
                <a:gd name="T83" fmla="*/ 0 h 560"/>
                <a:gd name="T84" fmla="*/ 0 w 303"/>
                <a:gd name="T85" fmla="*/ 0 h 560"/>
                <a:gd name="T86" fmla="*/ 0 w 303"/>
                <a:gd name="T87" fmla="*/ 0 h 560"/>
                <a:gd name="T88" fmla="*/ 0 w 303"/>
                <a:gd name="T89" fmla="*/ 0 h 560"/>
                <a:gd name="T90" fmla="*/ 0 w 303"/>
                <a:gd name="T91" fmla="*/ 0 h 560"/>
                <a:gd name="T92" fmla="*/ 0 w 303"/>
                <a:gd name="T93" fmla="*/ 0 h 560"/>
                <a:gd name="T94" fmla="*/ 0 w 303"/>
                <a:gd name="T95" fmla="*/ 0 h 5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03" h="560">
                  <a:moveTo>
                    <a:pt x="38" y="346"/>
                  </a:moveTo>
                  <a:lnTo>
                    <a:pt x="38" y="361"/>
                  </a:lnTo>
                  <a:lnTo>
                    <a:pt x="40" y="378"/>
                  </a:lnTo>
                  <a:lnTo>
                    <a:pt x="42" y="392"/>
                  </a:lnTo>
                  <a:lnTo>
                    <a:pt x="47" y="408"/>
                  </a:lnTo>
                  <a:lnTo>
                    <a:pt x="50" y="422"/>
                  </a:lnTo>
                  <a:lnTo>
                    <a:pt x="56" y="435"/>
                  </a:lnTo>
                  <a:lnTo>
                    <a:pt x="63" y="448"/>
                  </a:lnTo>
                  <a:lnTo>
                    <a:pt x="72" y="461"/>
                  </a:lnTo>
                  <a:lnTo>
                    <a:pt x="80" y="473"/>
                  </a:lnTo>
                  <a:lnTo>
                    <a:pt x="88" y="483"/>
                  </a:lnTo>
                  <a:lnTo>
                    <a:pt x="98" y="491"/>
                  </a:lnTo>
                  <a:lnTo>
                    <a:pt x="107" y="498"/>
                  </a:lnTo>
                  <a:lnTo>
                    <a:pt x="117" y="504"/>
                  </a:lnTo>
                  <a:lnTo>
                    <a:pt x="127" y="508"/>
                  </a:lnTo>
                  <a:lnTo>
                    <a:pt x="138" y="510"/>
                  </a:lnTo>
                  <a:lnTo>
                    <a:pt x="149" y="510"/>
                  </a:lnTo>
                  <a:lnTo>
                    <a:pt x="161" y="510"/>
                  </a:lnTo>
                  <a:lnTo>
                    <a:pt x="171" y="508"/>
                  </a:lnTo>
                  <a:lnTo>
                    <a:pt x="182" y="504"/>
                  </a:lnTo>
                  <a:lnTo>
                    <a:pt x="193" y="498"/>
                  </a:lnTo>
                  <a:lnTo>
                    <a:pt x="202" y="491"/>
                  </a:lnTo>
                  <a:lnTo>
                    <a:pt x="212" y="483"/>
                  </a:lnTo>
                  <a:lnTo>
                    <a:pt x="221" y="473"/>
                  </a:lnTo>
                  <a:lnTo>
                    <a:pt x="229" y="461"/>
                  </a:lnTo>
                  <a:lnTo>
                    <a:pt x="238" y="448"/>
                  </a:lnTo>
                  <a:lnTo>
                    <a:pt x="244" y="435"/>
                  </a:lnTo>
                  <a:lnTo>
                    <a:pt x="250" y="421"/>
                  </a:lnTo>
                  <a:lnTo>
                    <a:pt x="254" y="405"/>
                  </a:lnTo>
                  <a:lnTo>
                    <a:pt x="258" y="390"/>
                  </a:lnTo>
                  <a:lnTo>
                    <a:pt x="261" y="373"/>
                  </a:lnTo>
                  <a:lnTo>
                    <a:pt x="263" y="357"/>
                  </a:lnTo>
                  <a:lnTo>
                    <a:pt x="263" y="339"/>
                  </a:lnTo>
                  <a:lnTo>
                    <a:pt x="263" y="322"/>
                  </a:lnTo>
                  <a:lnTo>
                    <a:pt x="261" y="306"/>
                  </a:lnTo>
                  <a:lnTo>
                    <a:pt x="258" y="290"/>
                  </a:lnTo>
                  <a:lnTo>
                    <a:pt x="254" y="275"/>
                  </a:lnTo>
                  <a:lnTo>
                    <a:pt x="250" y="260"/>
                  </a:lnTo>
                  <a:lnTo>
                    <a:pt x="245" y="247"/>
                  </a:lnTo>
                  <a:lnTo>
                    <a:pt x="238" y="234"/>
                  </a:lnTo>
                  <a:lnTo>
                    <a:pt x="229" y="222"/>
                  </a:lnTo>
                  <a:lnTo>
                    <a:pt x="221" y="211"/>
                  </a:lnTo>
                  <a:lnTo>
                    <a:pt x="212" y="201"/>
                  </a:lnTo>
                  <a:lnTo>
                    <a:pt x="203" y="193"/>
                  </a:lnTo>
                  <a:lnTo>
                    <a:pt x="193" y="186"/>
                  </a:lnTo>
                  <a:lnTo>
                    <a:pt x="183" y="181"/>
                  </a:lnTo>
                  <a:lnTo>
                    <a:pt x="172" y="177"/>
                  </a:lnTo>
                  <a:lnTo>
                    <a:pt x="161" y="175"/>
                  </a:lnTo>
                  <a:lnTo>
                    <a:pt x="150" y="174"/>
                  </a:lnTo>
                  <a:lnTo>
                    <a:pt x="138" y="175"/>
                  </a:lnTo>
                  <a:lnTo>
                    <a:pt x="127" y="177"/>
                  </a:lnTo>
                  <a:lnTo>
                    <a:pt x="117" y="181"/>
                  </a:lnTo>
                  <a:lnTo>
                    <a:pt x="107" y="187"/>
                  </a:lnTo>
                  <a:lnTo>
                    <a:pt x="97" y="194"/>
                  </a:lnTo>
                  <a:lnTo>
                    <a:pt x="88" y="202"/>
                  </a:lnTo>
                  <a:lnTo>
                    <a:pt x="79" y="213"/>
                  </a:lnTo>
                  <a:lnTo>
                    <a:pt x="70" y="224"/>
                  </a:lnTo>
                  <a:lnTo>
                    <a:pt x="63" y="237"/>
                  </a:lnTo>
                  <a:lnTo>
                    <a:pt x="56" y="250"/>
                  </a:lnTo>
                  <a:lnTo>
                    <a:pt x="50" y="264"/>
                  </a:lnTo>
                  <a:lnTo>
                    <a:pt x="45" y="279"/>
                  </a:lnTo>
                  <a:lnTo>
                    <a:pt x="42" y="295"/>
                  </a:lnTo>
                  <a:lnTo>
                    <a:pt x="40" y="312"/>
                  </a:lnTo>
                  <a:lnTo>
                    <a:pt x="38" y="328"/>
                  </a:lnTo>
                  <a:lnTo>
                    <a:pt x="38" y="346"/>
                  </a:lnTo>
                  <a:close/>
                  <a:moveTo>
                    <a:pt x="38" y="0"/>
                  </a:moveTo>
                  <a:lnTo>
                    <a:pt x="38" y="26"/>
                  </a:lnTo>
                  <a:lnTo>
                    <a:pt x="38" y="86"/>
                  </a:lnTo>
                  <a:lnTo>
                    <a:pt x="38" y="145"/>
                  </a:lnTo>
                  <a:lnTo>
                    <a:pt x="38" y="173"/>
                  </a:lnTo>
                  <a:lnTo>
                    <a:pt x="38" y="188"/>
                  </a:lnTo>
                  <a:lnTo>
                    <a:pt x="38" y="203"/>
                  </a:lnTo>
                  <a:lnTo>
                    <a:pt x="50" y="184"/>
                  </a:lnTo>
                  <a:lnTo>
                    <a:pt x="63" y="169"/>
                  </a:lnTo>
                  <a:lnTo>
                    <a:pt x="76" y="155"/>
                  </a:lnTo>
                  <a:lnTo>
                    <a:pt x="91" y="144"/>
                  </a:lnTo>
                  <a:lnTo>
                    <a:pt x="98" y="139"/>
                  </a:lnTo>
                  <a:lnTo>
                    <a:pt x="105" y="136"/>
                  </a:lnTo>
                  <a:lnTo>
                    <a:pt x="113" y="132"/>
                  </a:lnTo>
                  <a:lnTo>
                    <a:pt x="120" y="130"/>
                  </a:lnTo>
                  <a:lnTo>
                    <a:pt x="129" y="127"/>
                  </a:lnTo>
                  <a:lnTo>
                    <a:pt x="137" y="126"/>
                  </a:lnTo>
                  <a:lnTo>
                    <a:pt x="145" y="125"/>
                  </a:lnTo>
                  <a:lnTo>
                    <a:pt x="153" y="125"/>
                  </a:lnTo>
                  <a:lnTo>
                    <a:pt x="169" y="126"/>
                  </a:lnTo>
                  <a:lnTo>
                    <a:pt x="184" y="129"/>
                  </a:lnTo>
                  <a:lnTo>
                    <a:pt x="199" y="133"/>
                  </a:lnTo>
                  <a:lnTo>
                    <a:pt x="212" y="140"/>
                  </a:lnTo>
                  <a:lnTo>
                    <a:pt x="225" y="150"/>
                  </a:lnTo>
                  <a:lnTo>
                    <a:pt x="237" y="161"/>
                  </a:lnTo>
                  <a:lnTo>
                    <a:pt x="248" y="174"/>
                  </a:lnTo>
                  <a:lnTo>
                    <a:pt x="259" y="188"/>
                  </a:lnTo>
                  <a:lnTo>
                    <a:pt x="270" y="205"/>
                  </a:lnTo>
                  <a:lnTo>
                    <a:pt x="278" y="221"/>
                  </a:lnTo>
                  <a:lnTo>
                    <a:pt x="286" y="239"/>
                  </a:lnTo>
                  <a:lnTo>
                    <a:pt x="292" y="258"/>
                  </a:lnTo>
                  <a:lnTo>
                    <a:pt x="297" y="277"/>
                  </a:lnTo>
                  <a:lnTo>
                    <a:pt x="301" y="297"/>
                  </a:lnTo>
                  <a:lnTo>
                    <a:pt x="302" y="319"/>
                  </a:lnTo>
                  <a:lnTo>
                    <a:pt x="303" y="341"/>
                  </a:lnTo>
                  <a:lnTo>
                    <a:pt x="302" y="364"/>
                  </a:lnTo>
                  <a:lnTo>
                    <a:pt x="299" y="385"/>
                  </a:lnTo>
                  <a:lnTo>
                    <a:pt x="297" y="407"/>
                  </a:lnTo>
                  <a:lnTo>
                    <a:pt x="292" y="427"/>
                  </a:lnTo>
                  <a:lnTo>
                    <a:pt x="285" y="446"/>
                  </a:lnTo>
                  <a:lnTo>
                    <a:pt x="278" y="464"/>
                  </a:lnTo>
                  <a:lnTo>
                    <a:pt x="269" y="480"/>
                  </a:lnTo>
                  <a:lnTo>
                    <a:pt x="259" y="497"/>
                  </a:lnTo>
                  <a:lnTo>
                    <a:pt x="247" y="511"/>
                  </a:lnTo>
                  <a:lnTo>
                    <a:pt x="235" y="524"/>
                  </a:lnTo>
                  <a:lnTo>
                    <a:pt x="222" y="535"/>
                  </a:lnTo>
                  <a:lnTo>
                    <a:pt x="209" y="544"/>
                  </a:lnTo>
                  <a:lnTo>
                    <a:pt x="195" y="550"/>
                  </a:lnTo>
                  <a:lnTo>
                    <a:pt x="180" y="556"/>
                  </a:lnTo>
                  <a:lnTo>
                    <a:pt x="164" y="559"/>
                  </a:lnTo>
                  <a:lnTo>
                    <a:pt x="148" y="560"/>
                  </a:lnTo>
                  <a:lnTo>
                    <a:pt x="139" y="560"/>
                  </a:lnTo>
                  <a:lnTo>
                    <a:pt x="132" y="559"/>
                  </a:lnTo>
                  <a:lnTo>
                    <a:pt x="124" y="557"/>
                  </a:lnTo>
                  <a:lnTo>
                    <a:pt x="117" y="555"/>
                  </a:lnTo>
                  <a:lnTo>
                    <a:pt x="101" y="549"/>
                  </a:lnTo>
                  <a:lnTo>
                    <a:pt x="88" y="541"/>
                  </a:lnTo>
                  <a:lnTo>
                    <a:pt x="74" y="531"/>
                  </a:lnTo>
                  <a:lnTo>
                    <a:pt x="62" y="518"/>
                  </a:lnTo>
                  <a:lnTo>
                    <a:pt x="49" y="504"/>
                  </a:lnTo>
                  <a:lnTo>
                    <a:pt x="38" y="486"/>
                  </a:lnTo>
                  <a:lnTo>
                    <a:pt x="38" y="496"/>
                  </a:lnTo>
                  <a:lnTo>
                    <a:pt x="38" y="517"/>
                  </a:lnTo>
                  <a:lnTo>
                    <a:pt x="38" y="538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090"/>
            <p:cNvSpPr>
              <a:spLocks noEditPoints="1"/>
            </p:cNvSpPr>
            <p:nvPr/>
          </p:nvSpPr>
          <p:spPr bwMode="auto">
            <a:xfrm>
              <a:off x="990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091"/>
            <p:cNvSpPr>
              <a:spLocks/>
            </p:cNvSpPr>
            <p:nvPr/>
          </p:nvSpPr>
          <p:spPr bwMode="auto">
            <a:xfrm>
              <a:off x="1060" y="777"/>
              <a:ext cx="20" cy="85"/>
            </a:xfrm>
            <a:custGeom>
              <a:avLst/>
              <a:gdLst>
                <a:gd name="T0" fmla="*/ 0 w 104"/>
                <a:gd name="T1" fmla="*/ 0 h 422"/>
                <a:gd name="T2" fmla="*/ 0 w 104"/>
                <a:gd name="T3" fmla="*/ 0 h 422"/>
                <a:gd name="T4" fmla="*/ 0 w 104"/>
                <a:gd name="T5" fmla="*/ 0 h 422"/>
                <a:gd name="T6" fmla="*/ 0 w 104"/>
                <a:gd name="T7" fmla="*/ 0 h 422"/>
                <a:gd name="T8" fmla="*/ 0 w 104"/>
                <a:gd name="T9" fmla="*/ 0 h 422"/>
                <a:gd name="T10" fmla="*/ 0 w 104"/>
                <a:gd name="T11" fmla="*/ 0 h 422"/>
                <a:gd name="T12" fmla="*/ 0 w 104"/>
                <a:gd name="T13" fmla="*/ 0 h 422"/>
                <a:gd name="T14" fmla="*/ 0 w 104"/>
                <a:gd name="T15" fmla="*/ 0 h 422"/>
                <a:gd name="T16" fmla="*/ 0 w 104"/>
                <a:gd name="T17" fmla="*/ 0 h 422"/>
                <a:gd name="T18" fmla="*/ 0 w 104"/>
                <a:gd name="T19" fmla="*/ 0 h 422"/>
                <a:gd name="T20" fmla="*/ 0 w 104"/>
                <a:gd name="T21" fmla="*/ 0 h 422"/>
                <a:gd name="T22" fmla="*/ 0 w 104"/>
                <a:gd name="T23" fmla="*/ 0 h 422"/>
                <a:gd name="T24" fmla="*/ 0 w 104"/>
                <a:gd name="T25" fmla="*/ 0 h 422"/>
                <a:gd name="T26" fmla="*/ 0 w 104"/>
                <a:gd name="T27" fmla="*/ 0 h 422"/>
                <a:gd name="T28" fmla="*/ 0 w 104"/>
                <a:gd name="T29" fmla="*/ 0 h 422"/>
                <a:gd name="T30" fmla="*/ 0 w 104"/>
                <a:gd name="T31" fmla="*/ 0 h 422"/>
                <a:gd name="T32" fmla="*/ 0 w 104"/>
                <a:gd name="T33" fmla="*/ 0 h 422"/>
                <a:gd name="T34" fmla="*/ 0 w 104"/>
                <a:gd name="T35" fmla="*/ 0 h 422"/>
                <a:gd name="T36" fmla="*/ 0 w 104"/>
                <a:gd name="T37" fmla="*/ 0 h 422"/>
                <a:gd name="T38" fmla="*/ 0 w 104"/>
                <a:gd name="T39" fmla="*/ 0 h 422"/>
                <a:gd name="T40" fmla="*/ 0 w 104"/>
                <a:gd name="T41" fmla="*/ 0 h 422"/>
                <a:gd name="T42" fmla="*/ 0 w 104"/>
                <a:gd name="T43" fmla="*/ 0 h 422"/>
                <a:gd name="T44" fmla="*/ 0 w 104"/>
                <a:gd name="T45" fmla="*/ 0 h 422"/>
                <a:gd name="T46" fmla="*/ 0 w 104"/>
                <a:gd name="T47" fmla="*/ 0 h 422"/>
                <a:gd name="T48" fmla="*/ 0 w 104"/>
                <a:gd name="T49" fmla="*/ 0 h 422"/>
                <a:gd name="T50" fmla="*/ 0 w 104"/>
                <a:gd name="T51" fmla="*/ 0 h 422"/>
                <a:gd name="T52" fmla="*/ 0 w 104"/>
                <a:gd name="T53" fmla="*/ 0 h 422"/>
                <a:gd name="T54" fmla="*/ 0 w 104"/>
                <a:gd name="T55" fmla="*/ 0 h 422"/>
                <a:gd name="T56" fmla="*/ 0 w 104"/>
                <a:gd name="T57" fmla="*/ 0 h 422"/>
                <a:gd name="T58" fmla="*/ 0 w 104"/>
                <a:gd name="T59" fmla="*/ 0 h 422"/>
                <a:gd name="T60" fmla="*/ 0 w 104"/>
                <a:gd name="T61" fmla="*/ 0 h 422"/>
                <a:gd name="T62" fmla="*/ 0 w 104"/>
                <a:gd name="T63" fmla="*/ 0 h 422"/>
                <a:gd name="T64" fmla="*/ 0 w 104"/>
                <a:gd name="T65" fmla="*/ 0 h 422"/>
                <a:gd name="T66" fmla="*/ 0 w 104"/>
                <a:gd name="T67" fmla="*/ 0 h 422"/>
                <a:gd name="T68" fmla="*/ 0 w 104"/>
                <a:gd name="T69" fmla="*/ 0 h 422"/>
                <a:gd name="T70" fmla="*/ 0 w 104"/>
                <a:gd name="T71" fmla="*/ 0 h 422"/>
                <a:gd name="T72" fmla="*/ 0 w 104"/>
                <a:gd name="T73" fmla="*/ 0 h 422"/>
                <a:gd name="T74" fmla="*/ 0 w 104"/>
                <a:gd name="T75" fmla="*/ 0 h 422"/>
                <a:gd name="T76" fmla="*/ 0 w 104"/>
                <a:gd name="T77" fmla="*/ 0 h 422"/>
                <a:gd name="T78" fmla="*/ 0 w 104"/>
                <a:gd name="T79" fmla="*/ 0 h 422"/>
                <a:gd name="T80" fmla="*/ 0 w 104"/>
                <a:gd name="T81" fmla="*/ 0 h 422"/>
                <a:gd name="T82" fmla="*/ 0 w 104"/>
                <a:gd name="T83" fmla="*/ 0 h 422"/>
                <a:gd name="T84" fmla="*/ 0 w 104"/>
                <a:gd name="T85" fmla="*/ 0 h 422"/>
                <a:gd name="T86" fmla="*/ 0 w 104"/>
                <a:gd name="T87" fmla="*/ 0 h 422"/>
                <a:gd name="T88" fmla="*/ 0 w 104"/>
                <a:gd name="T89" fmla="*/ 0 h 422"/>
                <a:gd name="T90" fmla="*/ 0 w 104"/>
                <a:gd name="T91" fmla="*/ 0 h 422"/>
                <a:gd name="T92" fmla="*/ 0 w 104"/>
                <a:gd name="T93" fmla="*/ 0 h 422"/>
                <a:gd name="T94" fmla="*/ 0 w 104"/>
                <a:gd name="T95" fmla="*/ 0 h 422"/>
                <a:gd name="T96" fmla="*/ 0 w 104"/>
                <a:gd name="T97" fmla="*/ 0 h 422"/>
                <a:gd name="T98" fmla="*/ 0 w 104"/>
                <a:gd name="T99" fmla="*/ 0 h 422"/>
                <a:gd name="T100" fmla="*/ 0 w 104"/>
                <a:gd name="T101" fmla="*/ 0 h 422"/>
                <a:gd name="T102" fmla="*/ 0 w 104"/>
                <a:gd name="T103" fmla="*/ 0 h 422"/>
                <a:gd name="T104" fmla="*/ 0 w 104"/>
                <a:gd name="T105" fmla="*/ 0 h 422"/>
                <a:gd name="T106" fmla="*/ 0 w 104"/>
                <a:gd name="T107" fmla="*/ 0 h 422"/>
                <a:gd name="T108" fmla="*/ 0 w 104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4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4" y="7"/>
                  </a:lnTo>
                  <a:lnTo>
                    <a:pt x="17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35" y="15"/>
                  </a:lnTo>
                  <a:lnTo>
                    <a:pt x="35" y="31"/>
                  </a:lnTo>
                  <a:lnTo>
                    <a:pt x="35" y="48"/>
                  </a:lnTo>
                  <a:lnTo>
                    <a:pt x="35" y="55"/>
                  </a:lnTo>
                  <a:lnTo>
                    <a:pt x="42" y="42"/>
                  </a:lnTo>
                  <a:lnTo>
                    <a:pt x="49" y="31"/>
                  </a:lnTo>
                  <a:lnTo>
                    <a:pt x="58" y="22"/>
                  </a:lnTo>
                  <a:lnTo>
                    <a:pt x="65" y="15"/>
                  </a:lnTo>
                  <a:lnTo>
                    <a:pt x="74" y="9"/>
                  </a:lnTo>
                  <a:lnTo>
                    <a:pt x="84" y="5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04" y="10"/>
                  </a:lnTo>
                  <a:lnTo>
                    <a:pt x="104" y="30"/>
                  </a:lnTo>
                  <a:lnTo>
                    <a:pt x="104" y="50"/>
                  </a:lnTo>
                  <a:lnTo>
                    <a:pt x="104" y="59"/>
                  </a:lnTo>
                  <a:lnTo>
                    <a:pt x="96" y="60"/>
                  </a:lnTo>
                  <a:lnTo>
                    <a:pt x="87" y="62"/>
                  </a:lnTo>
                  <a:lnTo>
                    <a:pt x="80" y="66"/>
                  </a:lnTo>
                  <a:lnTo>
                    <a:pt x="73" y="68"/>
                  </a:lnTo>
                  <a:lnTo>
                    <a:pt x="67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3" y="88"/>
                  </a:lnTo>
                  <a:lnTo>
                    <a:pt x="49" y="95"/>
                  </a:lnTo>
                  <a:lnTo>
                    <a:pt x="46" y="104"/>
                  </a:lnTo>
                  <a:lnTo>
                    <a:pt x="44" y="112"/>
                  </a:lnTo>
                  <a:lnTo>
                    <a:pt x="41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092"/>
            <p:cNvSpPr>
              <a:spLocks noEditPoints="1"/>
            </p:cNvSpPr>
            <p:nvPr/>
          </p:nvSpPr>
          <p:spPr bwMode="auto">
            <a:xfrm>
              <a:off x="1083" y="777"/>
              <a:ext cx="63" cy="117"/>
            </a:xfrm>
            <a:custGeom>
              <a:avLst/>
              <a:gdLst>
                <a:gd name="T0" fmla="*/ 0 w 301"/>
                <a:gd name="T1" fmla="*/ 0 h 587"/>
                <a:gd name="T2" fmla="*/ 0 w 301"/>
                <a:gd name="T3" fmla="*/ 0 h 587"/>
                <a:gd name="T4" fmla="*/ 0 w 301"/>
                <a:gd name="T5" fmla="*/ 0 h 587"/>
                <a:gd name="T6" fmla="*/ 0 w 301"/>
                <a:gd name="T7" fmla="*/ 0 h 587"/>
                <a:gd name="T8" fmla="*/ 0 w 301"/>
                <a:gd name="T9" fmla="*/ 0 h 587"/>
                <a:gd name="T10" fmla="*/ 0 w 301"/>
                <a:gd name="T11" fmla="*/ 0 h 587"/>
                <a:gd name="T12" fmla="*/ 0 w 301"/>
                <a:gd name="T13" fmla="*/ 0 h 587"/>
                <a:gd name="T14" fmla="*/ 0 w 301"/>
                <a:gd name="T15" fmla="*/ 0 h 587"/>
                <a:gd name="T16" fmla="*/ 0 w 301"/>
                <a:gd name="T17" fmla="*/ 0 h 587"/>
                <a:gd name="T18" fmla="*/ 0 w 301"/>
                <a:gd name="T19" fmla="*/ 0 h 587"/>
                <a:gd name="T20" fmla="*/ 0 w 301"/>
                <a:gd name="T21" fmla="*/ 0 h 587"/>
                <a:gd name="T22" fmla="*/ 0 w 301"/>
                <a:gd name="T23" fmla="*/ 0 h 587"/>
                <a:gd name="T24" fmla="*/ 0 w 301"/>
                <a:gd name="T25" fmla="*/ 0 h 587"/>
                <a:gd name="T26" fmla="*/ 0 w 301"/>
                <a:gd name="T27" fmla="*/ 0 h 587"/>
                <a:gd name="T28" fmla="*/ 0 w 301"/>
                <a:gd name="T29" fmla="*/ 0 h 587"/>
                <a:gd name="T30" fmla="*/ 0 w 301"/>
                <a:gd name="T31" fmla="*/ 0 h 587"/>
                <a:gd name="T32" fmla="*/ 0 w 301"/>
                <a:gd name="T33" fmla="*/ 0 h 587"/>
                <a:gd name="T34" fmla="*/ 0 w 301"/>
                <a:gd name="T35" fmla="*/ 0 h 587"/>
                <a:gd name="T36" fmla="*/ 0 w 301"/>
                <a:gd name="T37" fmla="*/ 0 h 587"/>
                <a:gd name="T38" fmla="*/ 0 w 301"/>
                <a:gd name="T39" fmla="*/ 0 h 587"/>
                <a:gd name="T40" fmla="*/ 0 w 301"/>
                <a:gd name="T41" fmla="*/ 0 h 587"/>
                <a:gd name="T42" fmla="*/ 0 w 301"/>
                <a:gd name="T43" fmla="*/ 0 h 587"/>
                <a:gd name="T44" fmla="*/ 0 w 301"/>
                <a:gd name="T45" fmla="*/ 0 h 587"/>
                <a:gd name="T46" fmla="*/ 0 w 301"/>
                <a:gd name="T47" fmla="*/ 0 h 587"/>
                <a:gd name="T48" fmla="*/ 0 w 301"/>
                <a:gd name="T49" fmla="*/ 0 h 587"/>
                <a:gd name="T50" fmla="*/ 0 w 301"/>
                <a:gd name="T51" fmla="*/ 0 h 587"/>
                <a:gd name="T52" fmla="*/ 0 w 301"/>
                <a:gd name="T53" fmla="*/ 0 h 587"/>
                <a:gd name="T54" fmla="*/ 0 w 301"/>
                <a:gd name="T55" fmla="*/ 0 h 587"/>
                <a:gd name="T56" fmla="*/ 0 w 301"/>
                <a:gd name="T57" fmla="*/ 0 h 587"/>
                <a:gd name="T58" fmla="*/ 0 w 301"/>
                <a:gd name="T59" fmla="*/ 0 h 587"/>
                <a:gd name="T60" fmla="*/ 0 w 301"/>
                <a:gd name="T61" fmla="*/ 0 h 587"/>
                <a:gd name="T62" fmla="*/ 0 w 301"/>
                <a:gd name="T63" fmla="*/ 0 h 587"/>
                <a:gd name="T64" fmla="*/ 0 w 301"/>
                <a:gd name="T65" fmla="*/ 0 h 587"/>
                <a:gd name="T66" fmla="*/ 0 w 301"/>
                <a:gd name="T67" fmla="*/ 0 h 587"/>
                <a:gd name="T68" fmla="*/ 0 w 301"/>
                <a:gd name="T69" fmla="*/ 0 h 587"/>
                <a:gd name="T70" fmla="*/ 0 w 301"/>
                <a:gd name="T71" fmla="*/ 0 h 587"/>
                <a:gd name="T72" fmla="*/ 0 w 301"/>
                <a:gd name="T73" fmla="*/ 0 h 587"/>
                <a:gd name="T74" fmla="*/ 0 w 301"/>
                <a:gd name="T75" fmla="*/ 0 h 587"/>
                <a:gd name="T76" fmla="*/ 0 w 301"/>
                <a:gd name="T77" fmla="*/ 0 h 587"/>
                <a:gd name="T78" fmla="*/ 0 w 301"/>
                <a:gd name="T79" fmla="*/ 0 h 587"/>
                <a:gd name="T80" fmla="*/ 0 w 301"/>
                <a:gd name="T81" fmla="*/ 0 h 587"/>
                <a:gd name="T82" fmla="*/ 0 w 301"/>
                <a:gd name="T83" fmla="*/ 0 h 587"/>
                <a:gd name="T84" fmla="*/ 0 w 301"/>
                <a:gd name="T85" fmla="*/ 0 h 587"/>
                <a:gd name="T86" fmla="*/ 0 w 301"/>
                <a:gd name="T87" fmla="*/ 0 h 587"/>
                <a:gd name="T88" fmla="*/ 0 w 301"/>
                <a:gd name="T89" fmla="*/ 0 h 587"/>
                <a:gd name="T90" fmla="*/ 0 w 301"/>
                <a:gd name="T91" fmla="*/ 0 h 587"/>
                <a:gd name="T92" fmla="*/ 0 w 301"/>
                <a:gd name="T93" fmla="*/ 0 h 587"/>
                <a:gd name="T94" fmla="*/ 0 w 301"/>
                <a:gd name="T95" fmla="*/ 0 h 587"/>
                <a:gd name="T96" fmla="*/ 0 w 301"/>
                <a:gd name="T97" fmla="*/ 0 h 587"/>
                <a:gd name="T98" fmla="*/ 0 w 301"/>
                <a:gd name="T99" fmla="*/ 0 h 587"/>
                <a:gd name="T100" fmla="*/ 0 w 301"/>
                <a:gd name="T101" fmla="*/ 0 h 587"/>
                <a:gd name="T102" fmla="*/ 0 w 301"/>
                <a:gd name="T103" fmla="*/ 0 h 5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1" h="587">
                  <a:moveTo>
                    <a:pt x="40" y="214"/>
                  </a:moveTo>
                  <a:lnTo>
                    <a:pt x="41" y="231"/>
                  </a:lnTo>
                  <a:lnTo>
                    <a:pt x="43" y="249"/>
                  </a:lnTo>
                  <a:lnTo>
                    <a:pt x="45" y="265"/>
                  </a:lnTo>
                  <a:lnTo>
                    <a:pt x="49" y="281"/>
                  </a:lnTo>
                  <a:lnTo>
                    <a:pt x="53" y="296"/>
                  </a:lnTo>
                  <a:lnTo>
                    <a:pt x="59" y="310"/>
                  </a:lnTo>
                  <a:lnTo>
                    <a:pt x="65" y="323"/>
                  </a:lnTo>
                  <a:lnTo>
                    <a:pt x="73" y="336"/>
                  </a:lnTo>
                  <a:lnTo>
                    <a:pt x="82" y="348"/>
                  </a:lnTo>
                  <a:lnTo>
                    <a:pt x="91" y="357"/>
                  </a:lnTo>
                  <a:lnTo>
                    <a:pt x="100" y="366"/>
                  </a:lnTo>
                  <a:lnTo>
                    <a:pt x="110" y="373"/>
                  </a:lnTo>
                  <a:lnTo>
                    <a:pt x="120" y="378"/>
                  </a:lnTo>
                  <a:lnTo>
                    <a:pt x="130" y="382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4" y="382"/>
                  </a:lnTo>
                  <a:lnTo>
                    <a:pt x="185" y="378"/>
                  </a:lnTo>
                  <a:lnTo>
                    <a:pt x="195" y="373"/>
                  </a:lnTo>
                  <a:lnTo>
                    <a:pt x="204" y="366"/>
                  </a:lnTo>
                  <a:lnTo>
                    <a:pt x="214" y="357"/>
                  </a:lnTo>
                  <a:lnTo>
                    <a:pt x="222" y="347"/>
                  </a:lnTo>
                  <a:lnTo>
                    <a:pt x="230" y="336"/>
                  </a:lnTo>
                  <a:lnTo>
                    <a:pt x="238" y="323"/>
                  </a:lnTo>
                  <a:lnTo>
                    <a:pt x="246" y="310"/>
                  </a:lnTo>
                  <a:lnTo>
                    <a:pt x="252" y="297"/>
                  </a:lnTo>
                  <a:lnTo>
                    <a:pt x="256" y="283"/>
                  </a:lnTo>
                  <a:lnTo>
                    <a:pt x="260" y="267"/>
                  </a:lnTo>
                  <a:lnTo>
                    <a:pt x="262" y="252"/>
                  </a:lnTo>
                  <a:lnTo>
                    <a:pt x="263" y="236"/>
                  </a:lnTo>
                  <a:lnTo>
                    <a:pt x="265" y="220"/>
                  </a:lnTo>
                  <a:lnTo>
                    <a:pt x="263" y="203"/>
                  </a:lnTo>
                  <a:lnTo>
                    <a:pt x="262" y="186"/>
                  </a:lnTo>
                  <a:lnTo>
                    <a:pt x="260" y="170"/>
                  </a:lnTo>
                  <a:lnTo>
                    <a:pt x="256" y="154"/>
                  </a:lnTo>
                  <a:lnTo>
                    <a:pt x="252" y="140"/>
                  </a:lnTo>
                  <a:lnTo>
                    <a:pt x="246" y="126"/>
                  </a:lnTo>
                  <a:lnTo>
                    <a:pt x="238" y="111"/>
                  </a:lnTo>
                  <a:lnTo>
                    <a:pt x="231" y="98"/>
                  </a:lnTo>
                  <a:lnTo>
                    <a:pt x="223" y="88"/>
                  </a:lnTo>
                  <a:lnTo>
                    <a:pt x="214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4" y="52"/>
                  </a:lnTo>
                  <a:lnTo>
                    <a:pt x="164" y="50"/>
                  </a:lnTo>
                  <a:lnTo>
                    <a:pt x="153" y="49"/>
                  </a:lnTo>
                  <a:lnTo>
                    <a:pt x="141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10" y="60"/>
                  </a:lnTo>
                  <a:lnTo>
                    <a:pt x="101" y="68"/>
                  </a:lnTo>
                  <a:lnTo>
                    <a:pt x="91" y="76"/>
                  </a:lnTo>
                  <a:lnTo>
                    <a:pt x="82" y="85"/>
                  </a:lnTo>
                  <a:lnTo>
                    <a:pt x="73" y="96"/>
                  </a:lnTo>
                  <a:lnTo>
                    <a:pt x="66" y="109"/>
                  </a:lnTo>
                  <a:lnTo>
                    <a:pt x="59" y="122"/>
                  </a:lnTo>
                  <a:lnTo>
                    <a:pt x="53" y="135"/>
                  </a:lnTo>
                  <a:lnTo>
                    <a:pt x="49" y="150"/>
                  </a:lnTo>
                  <a:lnTo>
                    <a:pt x="45" y="165"/>
                  </a:lnTo>
                  <a:lnTo>
                    <a:pt x="43" y="180"/>
                  </a:lnTo>
                  <a:lnTo>
                    <a:pt x="41" y="197"/>
                  </a:lnTo>
                  <a:lnTo>
                    <a:pt x="40" y="214"/>
                  </a:lnTo>
                  <a:close/>
                  <a:moveTo>
                    <a:pt x="66" y="458"/>
                  </a:moveTo>
                  <a:lnTo>
                    <a:pt x="71" y="476"/>
                  </a:lnTo>
                  <a:lnTo>
                    <a:pt x="78" y="491"/>
                  </a:lnTo>
                  <a:lnTo>
                    <a:pt x="83" y="498"/>
                  </a:lnTo>
                  <a:lnTo>
                    <a:pt x="88" y="504"/>
                  </a:lnTo>
                  <a:lnTo>
                    <a:pt x="92" y="510"/>
                  </a:lnTo>
                  <a:lnTo>
                    <a:pt x="97" y="515"/>
                  </a:lnTo>
                  <a:lnTo>
                    <a:pt x="103" y="520"/>
                  </a:lnTo>
                  <a:lnTo>
                    <a:pt x="110" y="524"/>
                  </a:lnTo>
                  <a:lnTo>
                    <a:pt x="116" y="527"/>
                  </a:lnTo>
                  <a:lnTo>
                    <a:pt x="123" y="530"/>
                  </a:lnTo>
                  <a:lnTo>
                    <a:pt x="130" y="532"/>
                  </a:lnTo>
                  <a:lnTo>
                    <a:pt x="138" y="534"/>
                  </a:lnTo>
                  <a:lnTo>
                    <a:pt x="145" y="534"/>
                  </a:lnTo>
                  <a:lnTo>
                    <a:pt x="153" y="536"/>
                  </a:lnTo>
                  <a:lnTo>
                    <a:pt x="165" y="534"/>
                  </a:lnTo>
                  <a:lnTo>
                    <a:pt x="177" y="532"/>
                  </a:lnTo>
                  <a:lnTo>
                    <a:pt x="189" y="529"/>
                  </a:lnTo>
                  <a:lnTo>
                    <a:pt x="198" y="524"/>
                  </a:lnTo>
                  <a:lnTo>
                    <a:pt x="209" y="517"/>
                  </a:lnTo>
                  <a:lnTo>
                    <a:pt x="217" y="508"/>
                  </a:lnTo>
                  <a:lnTo>
                    <a:pt x="227" y="499"/>
                  </a:lnTo>
                  <a:lnTo>
                    <a:pt x="234" y="488"/>
                  </a:lnTo>
                  <a:lnTo>
                    <a:pt x="241" y="476"/>
                  </a:lnTo>
                  <a:lnTo>
                    <a:pt x="248" y="463"/>
                  </a:lnTo>
                  <a:lnTo>
                    <a:pt x="253" y="449"/>
                  </a:lnTo>
                  <a:lnTo>
                    <a:pt x="257" y="433"/>
                  </a:lnTo>
                  <a:lnTo>
                    <a:pt x="261" y="417"/>
                  </a:lnTo>
                  <a:lnTo>
                    <a:pt x="263" y="400"/>
                  </a:lnTo>
                  <a:lnTo>
                    <a:pt x="265" y="381"/>
                  </a:lnTo>
                  <a:lnTo>
                    <a:pt x="265" y="362"/>
                  </a:lnTo>
                  <a:lnTo>
                    <a:pt x="265" y="356"/>
                  </a:lnTo>
                  <a:lnTo>
                    <a:pt x="265" y="351"/>
                  </a:lnTo>
                  <a:lnTo>
                    <a:pt x="254" y="371"/>
                  </a:lnTo>
                  <a:lnTo>
                    <a:pt x="242" y="387"/>
                  </a:lnTo>
                  <a:lnTo>
                    <a:pt x="229" y="401"/>
                  </a:lnTo>
                  <a:lnTo>
                    <a:pt x="216" y="413"/>
                  </a:lnTo>
                  <a:lnTo>
                    <a:pt x="209" y="418"/>
                  </a:lnTo>
                  <a:lnTo>
                    <a:pt x="202" y="423"/>
                  </a:lnTo>
                  <a:lnTo>
                    <a:pt x="195" y="426"/>
                  </a:lnTo>
                  <a:lnTo>
                    <a:pt x="187" y="429"/>
                  </a:lnTo>
                  <a:lnTo>
                    <a:pt x="179" y="431"/>
                  </a:lnTo>
                  <a:lnTo>
                    <a:pt x="172" y="432"/>
                  </a:lnTo>
                  <a:lnTo>
                    <a:pt x="164" y="433"/>
                  </a:lnTo>
                  <a:lnTo>
                    <a:pt x="155" y="435"/>
                  </a:lnTo>
                  <a:lnTo>
                    <a:pt x="139" y="433"/>
                  </a:lnTo>
                  <a:lnTo>
                    <a:pt x="123" y="430"/>
                  </a:lnTo>
                  <a:lnTo>
                    <a:pt x="108" y="425"/>
                  </a:lnTo>
                  <a:lnTo>
                    <a:pt x="94" y="418"/>
                  </a:lnTo>
                  <a:lnTo>
                    <a:pt x="81" y="410"/>
                  </a:lnTo>
                  <a:lnTo>
                    <a:pt x="68" y="399"/>
                  </a:lnTo>
                  <a:lnTo>
                    <a:pt x="56" y="386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38"/>
                  </a:lnTo>
                  <a:lnTo>
                    <a:pt x="18" y="321"/>
                  </a:lnTo>
                  <a:lnTo>
                    <a:pt x="11" y="302"/>
                  </a:lnTo>
                  <a:lnTo>
                    <a:pt x="6" y="281"/>
                  </a:lnTo>
                  <a:lnTo>
                    <a:pt x="2" y="261"/>
                  </a:lnTo>
                  <a:lnTo>
                    <a:pt x="1" y="239"/>
                  </a:lnTo>
                  <a:lnTo>
                    <a:pt x="0" y="216"/>
                  </a:lnTo>
                  <a:lnTo>
                    <a:pt x="1" y="193"/>
                  </a:lnTo>
                  <a:lnTo>
                    <a:pt x="2" y="172"/>
                  </a:lnTo>
                  <a:lnTo>
                    <a:pt x="6" y="152"/>
                  </a:lnTo>
                  <a:lnTo>
                    <a:pt x="11" y="132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3" y="78"/>
                  </a:lnTo>
                  <a:lnTo>
                    <a:pt x="44" y="63"/>
                  </a:lnTo>
                  <a:lnTo>
                    <a:pt x="54" y="49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6"/>
                  </a:lnTo>
                  <a:lnTo>
                    <a:pt x="107" y="9"/>
                  </a:lnTo>
                  <a:lnTo>
                    <a:pt x="121" y="5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61" y="1"/>
                  </a:lnTo>
                  <a:lnTo>
                    <a:pt x="170" y="1"/>
                  </a:lnTo>
                  <a:lnTo>
                    <a:pt x="178" y="3"/>
                  </a:lnTo>
                  <a:lnTo>
                    <a:pt x="186" y="5"/>
                  </a:lnTo>
                  <a:lnTo>
                    <a:pt x="195" y="8"/>
                  </a:lnTo>
                  <a:lnTo>
                    <a:pt x="202" y="10"/>
                  </a:lnTo>
                  <a:lnTo>
                    <a:pt x="210" y="15"/>
                  </a:lnTo>
                  <a:lnTo>
                    <a:pt x="217" y="19"/>
                  </a:lnTo>
                  <a:lnTo>
                    <a:pt x="223" y="25"/>
                  </a:lnTo>
                  <a:lnTo>
                    <a:pt x="230" y="30"/>
                  </a:lnTo>
                  <a:lnTo>
                    <a:pt x="236" y="37"/>
                  </a:lnTo>
                  <a:lnTo>
                    <a:pt x="242" y="44"/>
                  </a:lnTo>
                  <a:lnTo>
                    <a:pt x="254" y="59"/>
                  </a:lnTo>
                  <a:lnTo>
                    <a:pt x="265" y="78"/>
                  </a:lnTo>
                  <a:lnTo>
                    <a:pt x="265" y="68"/>
                  </a:lnTo>
                  <a:lnTo>
                    <a:pt x="265" y="44"/>
                  </a:lnTo>
                  <a:lnTo>
                    <a:pt x="265" y="21"/>
                  </a:lnTo>
                  <a:lnTo>
                    <a:pt x="265" y="10"/>
                  </a:lnTo>
                  <a:lnTo>
                    <a:pt x="271" y="10"/>
                  </a:lnTo>
                  <a:lnTo>
                    <a:pt x="284" y="10"/>
                  </a:lnTo>
                  <a:lnTo>
                    <a:pt x="297" y="10"/>
                  </a:lnTo>
                  <a:lnTo>
                    <a:pt x="301" y="10"/>
                  </a:lnTo>
                  <a:lnTo>
                    <a:pt x="301" y="25"/>
                  </a:lnTo>
                  <a:lnTo>
                    <a:pt x="301" y="64"/>
                  </a:lnTo>
                  <a:lnTo>
                    <a:pt x="301" y="120"/>
                  </a:lnTo>
                  <a:lnTo>
                    <a:pt x="301" y="183"/>
                  </a:lnTo>
                  <a:lnTo>
                    <a:pt x="301" y="247"/>
                  </a:lnTo>
                  <a:lnTo>
                    <a:pt x="301" y="303"/>
                  </a:lnTo>
                  <a:lnTo>
                    <a:pt x="301" y="342"/>
                  </a:lnTo>
                  <a:lnTo>
                    <a:pt x="301" y="356"/>
                  </a:lnTo>
                  <a:lnTo>
                    <a:pt x="301" y="382"/>
                  </a:lnTo>
                  <a:lnTo>
                    <a:pt x="299" y="407"/>
                  </a:lnTo>
                  <a:lnTo>
                    <a:pt x="297" y="431"/>
                  </a:lnTo>
                  <a:lnTo>
                    <a:pt x="292" y="452"/>
                  </a:lnTo>
                  <a:lnTo>
                    <a:pt x="287" y="473"/>
                  </a:lnTo>
                  <a:lnTo>
                    <a:pt x="280" y="492"/>
                  </a:lnTo>
                  <a:lnTo>
                    <a:pt x="272" y="510"/>
                  </a:lnTo>
                  <a:lnTo>
                    <a:pt x="263" y="526"/>
                  </a:lnTo>
                  <a:lnTo>
                    <a:pt x="253" y="540"/>
                  </a:lnTo>
                  <a:lnTo>
                    <a:pt x="242" y="552"/>
                  </a:lnTo>
                  <a:lnTo>
                    <a:pt x="230" y="563"/>
                  </a:lnTo>
                  <a:lnTo>
                    <a:pt x="217" y="571"/>
                  </a:lnTo>
                  <a:lnTo>
                    <a:pt x="203" y="578"/>
                  </a:lnTo>
                  <a:lnTo>
                    <a:pt x="187" y="583"/>
                  </a:lnTo>
                  <a:lnTo>
                    <a:pt x="172" y="586"/>
                  </a:lnTo>
                  <a:lnTo>
                    <a:pt x="155" y="587"/>
                  </a:lnTo>
                  <a:lnTo>
                    <a:pt x="144" y="587"/>
                  </a:lnTo>
                  <a:lnTo>
                    <a:pt x="132" y="584"/>
                  </a:lnTo>
                  <a:lnTo>
                    <a:pt x="120" y="582"/>
                  </a:lnTo>
                  <a:lnTo>
                    <a:pt x="109" y="578"/>
                  </a:lnTo>
                  <a:lnTo>
                    <a:pt x="98" y="572"/>
                  </a:lnTo>
                  <a:lnTo>
                    <a:pt x="88" y="567"/>
                  </a:lnTo>
                  <a:lnTo>
                    <a:pt x="78" y="559"/>
                  </a:lnTo>
                  <a:lnTo>
                    <a:pt x="69" y="552"/>
                  </a:lnTo>
                  <a:lnTo>
                    <a:pt x="60" y="543"/>
                  </a:lnTo>
                  <a:lnTo>
                    <a:pt x="52" y="533"/>
                  </a:lnTo>
                  <a:lnTo>
                    <a:pt x="45" y="523"/>
                  </a:lnTo>
                  <a:lnTo>
                    <a:pt x="39" y="511"/>
                  </a:lnTo>
                  <a:lnTo>
                    <a:pt x="34" y="499"/>
                  </a:lnTo>
                  <a:lnTo>
                    <a:pt x="30" y="487"/>
                  </a:lnTo>
                  <a:lnTo>
                    <a:pt x="25" y="473"/>
                  </a:lnTo>
                  <a:lnTo>
                    <a:pt x="22" y="458"/>
                  </a:lnTo>
                  <a:lnTo>
                    <a:pt x="30" y="458"/>
                  </a:lnTo>
                  <a:lnTo>
                    <a:pt x="45" y="458"/>
                  </a:lnTo>
                  <a:lnTo>
                    <a:pt x="59" y="458"/>
                  </a:lnTo>
                  <a:lnTo>
                    <a:pt x="66" y="4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093"/>
            <p:cNvSpPr>
              <a:spLocks/>
            </p:cNvSpPr>
            <p:nvPr/>
          </p:nvSpPr>
          <p:spPr bwMode="auto">
            <a:xfrm>
              <a:off x="11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38" y="549"/>
                  </a:move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094"/>
            <p:cNvSpPr>
              <a:spLocks noEditPoints="1"/>
            </p:cNvSpPr>
            <p:nvPr/>
          </p:nvSpPr>
          <p:spPr bwMode="auto">
            <a:xfrm>
              <a:off x="1205" y="777"/>
              <a:ext cx="63" cy="87"/>
            </a:xfrm>
            <a:custGeom>
              <a:avLst/>
              <a:gdLst>
                <a:gd name="T0" fmla="*/ 0 w 305"/>
                <a:gd name="T1" fmla="*/ 0 h 440"/>
                <a:gd name="T2" fmla="*/ 0 w 305"/>
                <a:gd name="T3" fmla="*/ 0 h 440"/>
                <a:gd name="T4" fmla="*/ 0 w 305"/>
                <a:gd name="T5" fmla="*/ 0 h 440"/>
                <a:gd name="T6" fmla="*/ 0 w 305"/>
                <a:gd name="T7" fmla="*/ 0 h 440"/>
                <a:gd name="T8" fmla="*/ 0 w 305"/>
                <a:gd name="T9" fmla="*/ 0 h 440"/>
                <a:gd name="T10" fmla="*/ 0 w 305"/>
                <a:gd name="T11" fmla="*/ 0 h 440"/>
                <a:gd name="T12" fmla="*/ 0 w 305"/>
                <a:gd name="T13" fmla="*/ 0 h 440"/>
                <a:gd name="T14" fmla="*/ 0 w 305"/>
                <a:gd name="T15" fmla="*/ 0 h 440"/>
                <a:gd name="T16" fmla="*/ 0 w 305"/>
                <a:gd name="T17" fmla="*/ 0 h 440"/>
                <a:gd name="T18" fmla="*/ 0 w 305"/>
                <a:gd name="T19" fmla="*/ 0 h 440"/>
                <a:gd name="T20" fmla="*/ 0 w 305"/>
                <a:gd name="T21" fmla="*/ 0 h 440"/>
                <a:gd name="T22" fmla="*/ 0 w 305"/>
                <a:gd name="T23" fmla="*/ 0 h 440"/>
                <a:gd name="T24" fmla="*/ 0 w 305"/>
                <a:gd name="T25" fmla="*/ 0 h 440"/>
                <a:gd name="T26" fmla="*/ 0 w 305"/>
                <a:gd name="T27" fmla="*/ 0 h 440"/>
                <a:gd name="T28" fmla="*/ 0 w 305"/>
                <a:gd name="T29" fmla="*/ 0 h 440"/>
                <a:gd name="T30" fmla="*/ 0 w 305"/>
                <a:gd name="T31" fmla="*/ 0 h 440"/>
                <a:gd name="T32" fmla="*/ 0 w 305"/>
                <a:gd name="T33" fmla="*/ 0 h 440"/>
                <a:gd name="T34" fmla="*/ 0 w 305"/>
                <a:gd name="T35" fmla="*/ 0 h 440"/>
                <a:gd name="T36" fmla="*/ 0 w 305"/>
                <a:gd name="T37" fmla="*/ 0 h 440"/>
                <a:gd name="T38" fmla="*/ 0 w 305"/>
                <a:gd name="T39" fmla="*/ 0 h 440"/>
                <a:gd name="T40" fmla="*/ 0 w 305"/>
                <a:gd name="T41" fmla="*/ 0 h 440"/>
                <a:gd name="T42" fmla="*/ 0 w 305"/>
                <a:gd name="T43" fmla="*/ 0 h 440"/>
                <a:gd name="T44" fmla="*/ 0 w 305"/>
                <a:gd name="T45" fmla="*/ 0 h 440"/>
                <a:gd name="T46" fmla="*/ 0 w 305"/>
                <a:gd name="T47" fmla="*/ 0 h 440"/>
                <a:gd name="T48" fmla="*/ 0 w 305"/>
                <a:gd name="T49" fmla="*/ 0 h 440"/>
                <a:gd name="T50" fmla="*/ 0 w 305"/>
                <a:gd name="T51" fmla="*/ 0 h 440"/>
                <a:gd name="T52" fmla="*/ 0 w 305"/>
                <a:gd name="T53" fmla="*/ 0 h 440"/>
                <a:gd name="T54" fmla="*/ 0 w 305"/>
                <a:gd name="T55" fmla="*/ 0 h 440"/>
                <a:gd name="T56" fmla="*/ 0 w 305"/>
                <a:gd name="T57" fmla="*/ 0 h 440"/>
                <a:gd name="T58" fmla="*/ 0 w 305"/>
                <a:gd name="T59" fmla="*/ 0 h 440"/>
                <a:gd name="T60" fmla="*/ 0 w 305"/>
                <a:gd name="T61" fmla="*/ 0 h 440"/>
                <a:gd name="T62" fmla="*/ 0 w 305"/>
                <a:gd name="T63" fmla="*/ 0 h 440"/>
                <a:gd name="T64" fmla="*/ 0 w 305"/>
                <a:gd name="T65" fmla="*/ 0 h 440"/>
                <a:gd name="T66" fmla="*/ 0 w 305"/>
                <a:gd name="T67" fmla="*/ 0 h 440"/>
                <a:gd name="T68" fmla="*/ 0 w 305"/>
                <a:gd name="T69" fmla="*/ 0 h 440"/>
                <a:gd name="T70" fmla="*/ 0 w 305"/>
                <a:gd name="T71" fmla="*/ 0 h 440"/>
                <a:gd name="T72" fmla="*/ 0 w 305"/>
                <a:gd name="T73" fmla="*/ 0 h 440"/>
                <a:gd name="T74" fmla="*/ 0 w 305"/>
                <a:gd name="T75" fmla="*/ 0 h 440"/>
                <a:gd name="T76" fmla="*/ 0 w 305"/>
                <a:gd name="T77" fmla="*/ 0 h 440"/>
                <a:gd name="T78" fmla="*/ 0 w 305"/>
                <a:gd name="T79" fmla="*/ 0 h 440"/>
                <a:gd name="T80" fmla="*/ 0 w 305"/>
                <a:gd name="T81" fmla="*/ 0 h 440"/>
                <a:gd name="T82" fmla="*/ 0 w 305"/>
                <a:gd name="T83" fmla="*/ 0 h 440"/>
                <a:gd name="T84" fmla="*/ 0 w 305"/>
                <a:gd name="T85" fmla="*/ 0 h 4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5" h="440">
                  <a:moveTo>
                    <a:pt x="39" y="221"/>
                  </a:moveTo>
                  <a:lnTo>
                    <a:pt x="40" y="239"/>
                  </a:lnTo>
                  <a:lnTo>
                    <a:pt x="42" y="256"/>
                  </a:lnTo>
                  <a:lnTo>
                    <a:pt x="44" y="271"/>
                  </a:lnTo>
                  <a:lnTo>
                    <a:pt x="48" y="287"/>
                  </a:lnTo>
                  <a:lnTo>
                    <a:pt x="52" y="302"/>
                  </a:lnTo>
                  <a:lnTo>
                    <a:pt x="58" y="315"/>
                  </a:lnTo>
                  <a:lnTo>
                    <a:pt x="64" y="328"/>
                  </a:lnTo>
                  <a:lnTo>
                    <a:pt x="73" y="341"/>
                  </a:lnTo>
                  <a:lnTo>
                    <a:pt x="81" y="353"/>
                  </a:lnTo>
                  <a:lnTo>
                    <a:pt x="89" y="363"/>
                  </a:lnTo>
                  <a:lnTo>
                    <a:pt x="99" y="371"/>
                  </a:lnTo>
                  <a:lnTo>
                    <a:pt x="109" y="378"/>
                  </a:lnTo>
                  <a:lnTo>
                    <a:pt x="119" y="383"/>
                  </a:lnTo>
                  <a:lnTo>
                    <a:pt x="130" y="386"/>
                  </a:lnTo>
                  <a:lnTo>
                    <a:pt x="141" y="389"/>
                  </a:lnTo>
                  <a:lnTo>
                    <a:pt x="153" y="390"/>
                  </a:lnTo>
                  <a:lnTo>
                    <a:pt x="165" y="389"/>
                  </a:lnTo>
                  <a:lnTo>
                    <a:pt x="176" y="386"/>
                  </a:lnTo>
                  <a:lnTo>
                    <a:pt x="186" y="383"/>
                  </a:lnTo>
                  <a:lnTo>
                    <a:pt x="197" y="378"/>
                  </a:lnTo>
                  <a:lnTo>
                    <a:pt x="207" y="371"/>
                  </a:lnTo>
                  <a:lnTo>
                    <a:pt x="216" y="363"/>
                  </a:lnTo>
                  <a:lnTo>
                    <a:pt x="224" y="353"/>
                  </a:lnTo>
                  <a:lnTo>
                    <a:pt x="234" y="341"/>
                  </a:lnTo>
                  <a:lnTo>
                    <a:pt x="241" y="328"/>
                  </a:lnTo>
                  <a:lnTo>
                    <a:pt x="247" y="315"/>
                  </a:lnTo>
                  <a:lnTo>
                    <a:pt x="253" y="302"/>
                  </a:lnTo>
                  <a:lnTo>
                    <a:pt x="258" y="287"/>
                  </a:lnTo>
                  <a:lnTo>
                    <a:pt x="261" y="271"/>
                  </a:lnTo>
                  <a:lnTo>
                    <a:pt x="264" y="255"/>
                  </a:lnTo>
                  <a:lnTo>
                    <a:pt x="265" y="238"/>
                  </a:lnTo>
                  <a:lnTo>
                    <a:pt x="266" y="220"/>
                  </a:lnTo>
                  <a:lnTo>
                    <a:pt x="265" y="202"/>
                  </a:lnTo>
                  <a:lnTo>
                    <a:pt x="264" y="186"/>
                  </a:lnTo>
                  <a:lnTo>
                    <a:pt x="261" y="169"/>
                  </a:lnTo>
                  <a:lnTo>
                    <a:pt x="258" y="154"/>
                  </a:lnTo>
                  <a:lnTo>
                    <a:pt x="253" y="138"/>
                  </a:lnTo>
                  <a:lnTo>
                    <a:pt x="247" y="125"/>
                  </a:lnTo>
                  <a:lnTo>
                    <a:pt x="241" y="112"/>
                  </a:lnTo>
                  <a:lnTo>
                    <a:pt x="233" y="99"/>
                  </a:lnTo>
                  <a:lnTo>
                    <a:pt x="224" y="88"/>
                  </a:lnTo>
                  <a:lnTo>
                    <a:pt x="215" y="79"/>
                  </a:lnTo>
                  <a:lnTo>
                    <a:pt x="205" y="70"/>
                  </a:lnTo>
                  <a:lnTo>
                    <a:pt x="196" y="64"/>
                  </a:lnTo>
                  <a:lnTo>
                    <a:pt x="185" y="58"/>
                  </a:lnTo>
                  <a:lnTo>
                    <a:pt x="173" y="55"/>
                  </a:lnTo>
                  <a:lnTo>
                    <a:pt x="162" y="53"/>
                  </a:lnTo>
                  <a:lnTo>
                    <a:pt x="150" y="53"/>
                  </a:lnTo>
                  <a:lnTo>
                    <a:pt x="139" y="53"/>
                  </a:lnTo>
                  <a:lnTo>
                    <a:pt x="128" y="55"/>
                  </a:lnTo>
                  <a:lnTo>
                    <a:pt x="118" y="58"/>
                  </a:lnTo>
                  <a:lnTo>
                    <a:pt x="108" y="64"/>
                  </a:lnTo>
                  <a:lnTo>
                    <a:pt x="99" y="72"/>
                  </a:lnTo>
                  <a:lnTo>
                    <a:pt x="89" y="80"/>
                  </a:lnTo>
                  <a:lnTo>
                    <a:pt x="81" y="89"/>
                  </a:lnTo>
                  <a:lnTo>
                    <a:pt x="73" y="101"/>
                  </a:lnTo>
                  <a:lnTo>
                    <a:pt x="64" y="113"/>
                  </a:lnTo>
                  <a:lnTo>
                    <a:pt x="58" y="126"/>
                  </a:lnTo>
                  <a:lnTo>
                    <a:pt x="52" y="140"/>
                  </a:lnTo>
                  <a:lnTo>
                    <a:pt x="48" y="155"/>
                  </a:lnTo>
                  <a:lnTo>
                    <a:pt x="44" y="170"/>
                  </a:lnTo>
                  <a:lnTo>
                    <a:pt x="42" y="187"/>
                  </a:lnTo>
                  <a:lnTo>
                    <a:pt x="40" y="203"/>
                  </a:lnTo>
                  <a:lnTo>
                    <a:pt x="39" y="221"/>
                  </a:lnTo>
                  <a:close/>
                  <a:moveTo>
                    <a:pt x="0" y="221"/>
                  </a:moveTo>
                  <a:lnTo>
                    <a:pt x="0" y="200"/>
                  </a:lnTo>
                  <a:lnTo>
                    <a:pt x="3" y="177"/>
                  </a:lnTo>
                  <a:lnTo>
                    <a:pt x="6" y="157"/>
                  </a:lnTo>
                  <a:lnTo>
                    <a:pt x="11" y="137"/>
                  </a:lnTo>
                  <a:lnTo>
                    <a:pt x="17" y="118"/>
                  </a:lnTo>
                  <a:lnTo>
                    <a:pt x="25" y="100"/>
                  </a:lnTo>
                  <a:lnTo>
                    <a:pt x="35" y="82"/>
                  </a:lnTo>
                  <a:lnTo>
                    <a:pt x="44" y="66"/>
                  </a:lnTo>
                  <a:lnTo>
                    <a:pt x="56" y="50"/>
                  </a:lnTo>
                  <a:lnTo>
                    <a:pt x="68" y="37"/>
                  </a:lnTo>
                  <a:lnTo>
                    <a:pt x="81" y="26"/>
                  </a:lnTo>
                  <a:lnTo>
                    <a:pt x="94" y="17"/>
                  </a:lnTo>
                  <a:lnTo>
                    <a:pt x="107" y="10"/>
                  </a:lnTo>
                  <a:lnTo>
                    <a:pt x="121" y="5"/>
                  </a:lnTo>
                  <a:lnTo>
                    <a:pt x="135" y="1"/>
                  </a:lnTo>
                  <a:lnTo>
                    <a:pt x="151" y="0"/>
                  </a:lnTo>
                  <a:lnTo>
                    <a:pt x="166" y="1"/>
                  </a:lnTo>
                  <a:lnTo>
                    <a:pt x="182" y="5"/>
                  </a:lnTo>
                  <a:lnTo>
                    <a:pt x="196" y="10"/>
                  </a:lnTo>
                  <a:lnTo>
                    <a:pt x="210" y="17"/>
                  </a:lnTo>
                  <a:lnTo>
                    <a:pt x="223" y="25"/>
                  </a:lnTo>
                  <a:lnTo>
                    <a:pt x="236" y="37"/>
                  </a:lnTo>
                  <a:lnTo>
                    <a:pt x="248" y="49"/>
                  </a:lnTo>
                  <a:lnTo>
                    <a:pt x="260" y="64"/>
                  </a:lnTo>
                  <a:lnTo>
                    <a:pt x="271" y="81"/>
                  </a:lnTo>
                  <a:lnTo>
                    <a:pt x="280" y="98"/>
                  </a:lnTo>
                  <a:lnTo>
                    <a:pt x="287" y="115"/>
                  </a:lnTo>
                  <a:lnTo>
                    <a:pt x="294" y="134"/>
                  </a:lnTo>
                  <a:lnTo>
                    <a:pt x="299" y="154"/>
                  </a:lnTo>
                  <a:lnTo>
                    <a:pt x="303" y="174"/>
                  </a:lnTo>
                  <a:lnTo>
                    <a:pt x="305" y="195"/>
                  </a:lnTo>
                  <a:lnTo>
                    <a:pt x="305" y="216"/>
                  </a:lnTo>
                  <a:lnTo>
                    <a:pt x="305" y="239"/>
                  </a:lnTo>
                  <a:lnTo>
                    <a:pt x="303" y="260"/>
                  </a:lnTo>
                  <a:lnTo>
                    <a:pt x="299" y="282"/>
                  </a:lnTo>
                  <a:lnTo>
                    <a:pt x="294" y="302"/>
                  </a:lnTo>
                  <a:lnTo>
                    <a:pt x="289" y="322"/>
                  </a:lnTo>
                  <a:lnTo>
                    <a:pt x="280" y="340"/>
                  </a:lnTo>
                  <a:lnTo>
                    <a:pt x="272" y="358"/>
                  </a:lnTo>
                  <a:lnTo>
                    <a:pt x="261" y="375"/>
                  </a:lnTo>
                  <a:lnTo>
                    <a:pt x="249" y="390"/>
                  </a:lnTo>
                  <a:lnTo>
                    <a:pt x="238" y="403"/>
                  </a:lnTo>
                  <a:lnTo>
                    <a:pt x="224" y="415"/>
                  </a:lnTo>
                  <a:lnTo>
                    <a:pt x="211" y="424"/>
                  </a:lnTo>
                  <a:lnTo>
                    <a:pt x="198" y="432"/>
                  </a:lnTo>
                  <a:lnTo>
                    <a:pt x="184" y="436"/>
                  </a:lnTo>
                  <a:lnTo>
                    <a:pt x="169" y="440"/>
                  </a:lnTo>
                  <a:lnTo>
                    <a:pt x="153" y="440"/>
                  </a:lnTo>
                  <a:lnTo>
                    <a:pt x="138" y="440"/>
                  </a:lnTo>
                  <a:lnTo>
                    <a:pt x="122" y="436"/>
                  </a:lnTo>
                  <a:lnTo>
                    <a:pt x="108" y="432"/>
                  </a:lnTo>
                  <a:lnTo>
                    <a:pt x="94" y="424"/>
                  </a:lnTo>
                  <a:lnTo>
                    <a:pt x="81" y="415"/>
                  </a:lnTo>
                  <a:lnTo>
                    <a:pt x="68" y="404"/>
                  </a:lnTo>
                  <a:lnTo>
                    <a:pt x="56" y="391"/>
                  </a:lnTo>
                  <a:lnTo>
                    <a:pt x="44" y="376"/>
                  </a:lnTo>
                  <a:lnTo>
                    <a:pt x="35" y="359"/>
                  </a:lnTo>
                  <a:lnTo>
                    <a:pt x="25" y="342"/>
                  </a:lnTo>
                  <a:lnTo>
                    <a:pt x="17" y="325"/>
                  </a:lnTo>
                  <a:lnTo>
                    <a:pt x="11" y="306"/>
                  </a:lnTo>
                  <a:lnTo>
                    <a:pt x="6" y="285"/>
                  </a:lnTo>
                  <a:lnTo>
                    <a:pt x="3" y="265"/>
                  </a:lnTo>
                  <a:lnTo>
                    <a:pt x="0" y="244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095"/>
            <p:cNvSpPr>
              <a:spLocks/>
            </p:cNvSpPr>
            <p:nvPr/>
          </p:nvSpPr>
          <p:spPr bwMode="auto">
            <a:xfrm>
              <a:off x="1275" y="777"/>
              <a:ext cx="50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5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5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1" y="3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45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6" y="89"/>
                  </a:lnTo>
                  <a:lnTo>
                    <a:pt x="240" y="104"/>
                  </a:lnTo>
                  <a:lnTo>
                    <a:pt x="242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6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09" y="423"/>
                  </a:lnTo>
                  <a:lnTo>
                    <a:pt x="209" y="412"/>
                  </a:lnTo>
                  <a:lnTo>
                    <a:pt x="209" y="386"/>
                  </a:lnTo>
                  <a:lnTo>
                    <a:pt x="209" y="349"/>
                  </a:lnTo>
                  <a:lnTo>
                    <a:pt x="209" y="307"/>
                  </a:lnTo>
                  <a:lnTo>
                    <a:pt x="209" y="264"/>
                  </a:lnTo>
                  <a:lnTo>
                    <a:pt x="209" y="227"/>
                  </a:lnTo>
                  <a:lnTo>
                    <a:pt x="209" y="200"/>
                  </a:lnTo>
                  <a:lnTo>
                    <a:pt x="209" y="190"/>
                  </a:lnTo>
                  <a:lnTo>
                    <a:pt x="209" y="172"/>
                  </a:lnTo>
                  <a:lnTo>
                    <a:pt x="208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1" y="114"/>
                  </a:lnTo>
                  <a:lnTo>
                    <a:pt x="198" y="102"/>
                  </a:lnTo>
                  <a:lnTo>
                    <a:pt x="194" y="93"/>
                  </a:lnTo>
                  <a:lnTo>
                    <a:pt x="189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5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0" y="64"/>
                  </a:lnTo>
                  <a:lnTo>
                    <a:pt x="70" y="73"/>
                  </a:lnTo>
                  <a:lnTo>
                    <a:pt x="62" y="82"/>
                  </a:lnTo>
                  <a:lnTo>
                    <a:pt x="55" y="94"/>
                  </a:lnTo>
                  <a:lnTo>
                    <a:pt x="49" y="107"/>
                  </a:lnTo>
                  <a:lnTo>
                    <a:pt x="47" y="115"/>
                  </a:lnTo>
                  <a:lnTo>
                    <a:pt x="43" y="125"/>
                  </a:lnTo>
                  <a:lnTo>
                    <a:pt x="41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7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5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1096"/>
            <p:cNvSpPr>
              <a:spLocks noEditPoints="1"/>
            </p:cNvSpPr>
            <p:nvPr/>
          </p:nvSpPr>
          <p:spPr bwMode="auto">
            <a:xfrm>
              <a:off x="133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5" y="116"/>
                  </a:lnTo>
                  <a:lnTo>
                    <a:pt x="239" y="104"/>
                  </a:lnTo>
                  <a:lnTo>
                    <a:pt x="233" y="95"/>
                  </a:lnTo>
                  <a:lnTo>
                    <a:pt x="226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2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50" y="50"/>
                  </a:lnTo>
                  <a:lnTo>
                    <a:pt x="140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2" y="190"/>
                  </a:lnTo>
                  <a:lnTo>
                    <a:pt x="153" y="190"/>
                  </a:lnTo>
                  <a:lnTo>
                    <a:pt x="194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6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5" y="345"/>
                  </a:lnTo>
                  <a:lnTo>
                    <a:pt x="83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1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70" y="385"/>
                  </a:lnTo>
                  <a:lnTo>
                    <a:pt x="177" y="383"/>
                  </a:lnTo>
                  <a:lnTo>
                    <a:pt x="185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7" y="368"/>
                  </a:lnTo>
                  <a:lnTo>
                    <a:pt x="213" y="362"/>
                  </a:lnTo>
                  <a:lnTo>
                    <a:pt x="220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8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80" y="342"/>
                  </a:lnTo>
                  <a:lnTo>
                    <a:pt x="273" y="356"/>
                  </a:lnTo>
                  <a:lnTo>
                    <a:pt x="266" y="368"/>
                  </a:lnTo>
                  <a:lnTo>
                    <a:pt x="258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1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9" y="429"/>
                  </a:lnTo>
                  <a:lnTo>
                    <a:pt x="95" y="421"/>
                  </a:lnTo>
                  <a:lnTo>
                    <a:pt x="82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6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4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4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3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1" y="118"/>
                  </a:lnTo>
                  <a:lnTo>
                    <a:pt x="297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1097"/>
            <p:cNvSpPr>
              <a:spLocks/>
            </p:cNvSpPr>
            <p:nvPr/>
          </p:nvSpPr>
          <p:spPr bwMode="auto">
            <a:xfrm>
              <a:off x="140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7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31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8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6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6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1098"/>
            <p:cNvSpPr>
              <a:spLocks/>
            </p:cNvSpPr>
            <p:nvPr/>
          </p:nvSpPr>
          <p:spPr bwMode="auto">
            <a:xfrm>
              <a:off x="1463" y="777"/>
              <a:ext cx="38" cy="87"/>
            </a:xfrm>
            <a:custGeom>
              <a:avLst/>
              <a:gdLst>
                <a:gd name="T0" fmla="*/ 0 w 187"/>
                <a:gd name="T1" fmla="*/ 0 h 436"/>
                <a:gd name="T2" fmla="*/ 0 w 187"/>
                <a:gd name="T3" fmla="*/ 0 h 436"/>
                <a:gd name="T4" fmla="*/ 0 w 187"/>
                <a:gd name="T5" fmla="*/ 0 h 436"/>
                <a:gd name="T6" fmla="*/ 0 w 187"/>
                <a:gd name="T7" fmla="*/ 0 h 436"/>
                <a:gd name="T8" fmla="*/ 0 w 187"/>
                <a:gd name="T9" fmla="*/ 0 h 436"/>
                <a:gd name="T10" fmla="*/ 0 w 187"/>
                <a:gd name="T11" fmla="*/ 0 h 436"/>
                <a:gd name="T12" fmla="*/ 0 w 187"/>
                <a:gd name="T13" fmla="*/ 0 h 436"/>
                <a:gd name="T14" fmla="*/ 0 w 187"/>
                <a:gd name="T15" fmla="*/ 0 h 436"/>
                <a:gd name="T16" fmla="*/ 0 w 187"/>
                <a:gd name="T17" fmla="*/ 0 h 436"/>
                <a:gd name="T18" fmla="*/ 0 w 187"/>
                <a:gd name="T19" fmla="*/ 0 h 436"/>
                <a:gd name="T20" fmla="*/ 0 w 187"/>
                <a:gd name="T21" fmla="*/ 0 h 436"/>
                <a:gd name="T22" fmla="*/ 0 w 187"/>
                <a:gd name="T23" fmla="*/ 0 h 436"/>
                <a:gd name="T24" fmla="*/ 0 w 187"/>
                <a:gd name="T25" fmla="*/ 0 h 436"/>
                <a:gd name="T26" fmla="*/ 0 w 187"/>
                <a:gd name="T27" fmla="*/ 0 h 436"/>
                <a:gd name="T28" fmla="*/ 0 w 187"/>
                <a:gd name="T29" fmla="*/ 0 h 436"/>
                <a:gd name="T30" fmla="*/ 0 w 187"/>
                <a:gd name="T31" fmla="*/ 0 h 436"/>
                <a:gd name="T32" fmla="*/ 0 w 187"/>
                <a:gd name="T33" fmla="*/ 0 h 436"/>
                <a:gd name="T34" fmla="*/ 0 w 187"/>
                <a:gd name="T35" fmla="*/ 0 h 436"/>
                <a:gd name="T36" fmla="*/ 0 w 187"/>
                <a:gd name="T37" fmla="*/ 0 h 436"/>
                <a:gd name="T38" fmla="*/ 0 w 187"/>
                <a:gd name="T39" fmla="*/ 0 h 436"/>
                <a:gd name="T40" fmla="*/ 0 w 187"/>
                <a:gd name="T41" fmla="*/ 0 h 436"/>
                <a:gd name="T42" fmla="*/ 0 w 187"/>
                <a:gd name="T43" fmla="*/ 0 h 436"/>
                <a:gd name="T44" fmla="*/ 0 w 187"/>
                <a:gd name="T45" fmla="*/ 0 h 436"/>
                <a:gd name="T46" fmla="*/ 0 w 187"/>
                <a:gd name="T47" fmla="*/ 0 h 436"/>
                <a:gd name="T48" fmla="*/ 0 w 187"/>
                <a:gd name="T49" fmla="*/ 0 h 436"/>
                <a:gd name="T50" fmla="*/ 0 w 187"/>
                <a:gd name="T51" fmla="*/ 0 h 436"/>
                <a:gd name="T52" fmla="*/ 0 w 187"/>
                <a:gd name="T53" fmla="*/ 0 h 436"/>
                <a:gd name="T54" fmla="*/ 0 w 187"/>
                <a:gd name="T55" fmla="*/ 0 h 436"/>
                <a:gd name="T56" fmla="*/ 0 w 187"/>
                <a:gd name="T57" fmla="*/ 0 h 436"/>
                <a:gd name="T58" fmla="*/ 0 w 187"/>
                <a:gd name="T59" fmla="*/ 0 h 436"/>
                <a:gd name="T60" fmla="*/ 0 w 187"/>
                <a:gd name="T61" fmla="*/ 0 h 436"/>
                <a:gd name="T62" fmla="*/ 0 w 187"/>
                <a:gd name="T63" fmla="*/ 0 h 436"/>
                <a:gd name="T64" fmla="*/ 0 w 187"/>
                <a:gd name="T65" fmla="*/ 0 h 436"/>
                <a:gd name="T66" fmla="*/ 0 w 187"/>
                <a:gd name="T67" fmla="*/ 0 h 436"/>
                <a:gd name="T68" fmla="*/ 0 w 187"/>
                <a:gd name="T69" fmla="*/ 0 h 436"/>
                <a:gd name="T70" fmla="*/ 0 w 187"/>
                <a:gd name="T71" fmla="*/ 0 h 436"/>
                <a:gd name="T72" fmla="*/ 0 w 187"/>
                <a:gd name="T73" fmla="*/ 0 h 436"/>
                <a:gd name="T74" fmla="*/ 0 w 187"/>
                <a:gd name="T75" fmla="*/ 0 h 436"/>
                <a:gd name="T76" fmla="*/ 0 w 187"/>
                <a:gd name="T77" fmla="*/ 0 h 436"/>
                <a:gd name="T78" fmla="*/ 0 w 187"/>
                <a:gd name="T79" fmla="*/ 0 h 436"/>
                <a:gd name="T80" fmla="*/ 0 w 187"/>
                <a:gd name="T81" fmla="*/ 0 h 436"/>
                <a:gd name="T82" fmla="*/ 0 w 187"/>
                <a:gd name="T83" fmla="*/ 0 h 436"/>
                <a:gd name="T84" fmla="*/ 0 w 187"/>
                <a:gd name="T85" fmla="*/ 0 h 436"/>
                <a:gd name="T86" fmla="*/ 0 w 187"/>
                <a:gd name="T87" fmla="*/ 0 h 436"/>
                <a:gd name="T88" fmla="*/ 0 w 187"/>
                <a:gd name="T89" fmla="*/ 0 h 436"/>
                <a:gd name="T90" fmla="*/ 0 w 187"/>
                <a:gd name="T91" fmla="*/ 0 h 436"/>
                <a:gd name="T92" fmla="*/ 0 w 187"/>
                <a:gd name="T93" fmla="*/ 0 h 436"/>
                <a:gd name="T94" fmla="*/ 0 w 187"/>
                <a:gd name="T95" fmla="*/ 0 h 436"/>
                <a:gd name="T96" fmla="*/ 0 w 187"/>
                <a:gd name="T97" fmla="*/ 0 h 436"/>
                <a:gd name="T98" fmla="*/ 0 w 187"/>
                <a:gd name="T99" fmla="*/ 0 h 436"/>
                <a:gd name="T100" fmla="*/ 0 w 187"/>
                <a:gd name="T101" fmla="*/ 0 h 436"/>
                <a:gd name="T102" fmla="*/ 0 w 187"/>
                <a:gd name="T103" fmla="*/ 0 h 436"/>
                <a:gd name="T104" fmla="*/ 0 w 187"/>
                <a:gd name="T105" fmla="*/ 0 h 4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436">
                  <a:moveTo>
                    <a:pt x="0" y="294"/>
                  </a:moveTo>
                  <a:lnTo>
                    <a:pt x="6" y="294"/>
                  </a:lnTo>
                  <a:lnTo>
                    <a:pt x="19" y="294"/>
                  </a:lnTo>
                  <a:lnTo>
                    <a:pt x="32" y="294"/>
                  </a:lnTo>
                  <a:lnTo>
                    <a:pt x="38" y="294"/>
                  </a:lnTo>
                  <a:lnTo>
                    <a:pt x="38" y="296"/>
                  </a:lnTo>
                  <a:lnTo>
                    <a:pt x="39" y="315"/>
                  </a:lnTo>
                  <a:lnTo>
                    <a:pt x="43" y="331"/>
                  </a:lnTo>
                  <a:lnTo>
                    <a:pt x="45" y="340"/>
                  </a:lnTo>
                  <a:lnTo>
                    <a:pt x="47" y="347"/>
                  </a:lnTo>
                  <a:lnTo>
                    <a:pt x="51" y="354"/>
                  </a:lnTo>
                  <a:lnTo>
                    <a:pt x="54" y="360"/>
                  </a:lnTo>
                  <a:lnTo>
                    <a:pt x="58" y="366"/>
                  </a:lnTo>
                  <a:lnTo>
                    <a:pt x="63" y="372"/>
                  </a:lnTo>
                  <a:lnTo>
                    <a:pt x="67" y="375"/>
                  </a:lnTo>
                  <a:lnTo>
                    <a:pt x="72" y="379"/>
                  </a:lnTo>
                  <a:lnTo>
                    <a:pt x="77" y="382"/>
                  </a:lnTo>
                  <a:lnTo>
                    <a:pt x="82" y="384"/>
                  </a:lnTo>
                  <a:lnTo>
                    <a:pt x="88" y="385"/>
                  </a:lnTo>
                  <a:lnTo>
                    <a:pt x="94" y="386"/>
                  </a:lnTo>
                  <a:lnTo>
                    <a:pt x="98" y="386"/>
                  </a:lnTo>
                  <a:lnTo>
                    <a:pt x="104" y="385"/>
                  </a:lnTo>
                  <a:lnTo>
                    <a:pt x="109" y="382"/>
                  </a:lnTo>
                  <a:lnTo>
                    <a:pt x="114" y="381"/>
                  </a:lnTo>
                  <a:lnTo>
                    <a:pt x="118" y="378"/>
                  </a:lnTo>
                  <a:lnTo>
                    <a:pt x="122" y="375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6" y="356"/>
                  </a:lnTo>
                  <a:lnTo>
                    <a:pt x="141" y="344"/>
                  </a:lnTo>
                  <a:lnTo>
                    <a:pt x="145" y="331"/>
                  </a:lnTo>
                  <a:lnTo>
                    <a:pt x="145" y="317"/>
                  </a:lnTo>
                  <a:lnTo>
                    <a:pt x="145" y="303"/>
                  </a:lnTo>
                  <a:lnTo>
                    <a:pt x="142" y="290"/>
                  </a:lnTo>
                  <a:lnTo>
                    <a:pt x="139" y="279"/>
                  </a:lnTo>
                  <a:lnTo>
                    <a:pt x="134" y="268"/>
                  </a:lnTo>
                  <a:lnTo>
                    <a:pt x="127" y="260"/>
                  </a:lnTo>
                  <a:lnTo>
                    <a:pt x="117" y="252"/>
                  </a:lnTo>
                  <a:lnTo>
                    <a:pt x="105" y="243"/>
                  </a:lnTo>
                  <a:lnTo>
                    <a:pt x="91" y="235"/>
                  </a:lnTo>
                  <a:lnTo>
                    <a:pt x="79" y="229"/>
                  </a:lnTo>
                  <a:lnTo>
                    <a:pt x="69" y="223"/>
                  </a:lnTo>
                  <a:lnTo>
                    <a:pt x="59" y="216"/>
                  </a:lnTo>
                  <a:lnTo>
                    <a:pt x="51" y="210"/>
                  </a:lnTo>
                  <a:lnTo>
                    <a:pt x="44" y="204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27" y="185"/>
                  </a:lnTo>
                  <a:lnTo>
                    <a:pt x="24" y="178"/>
                  </a:lnTo>
                  <a:lnTo>
                    <a:pt x="21" y="171"/>
                  </a:lnTo>
                  <a:lnTo>
                    <a:pt x="18" y="163"/>
                  </a:lnTo>
                  <a:lnTo>
                    <a:pt x="16" y="154"/>
                  </a:lnTo>
                  <a:lnTo>
                    <a:pt x="13" y="136"/>
                  </a:lnTo>
                  <a:lnTo>
                    <a:pt x="13" y="116"/>
                  </a:lnTo>
                  <a:lnTo>
                    <a:pt x="13" y="104"/>
                  </a:lnTo>
                  <a:lnTo>
                    <a:pt x="14" y="92"/>
                  </a:lnTo>
                  <a:lnTo>
                    <a:pt x="15" y="82"/>
                  </a:lnTo>
                  <a:lnTo>
                    <a:pt x="19" y="71"/>
                  </a:lnTo>
                  <a:lnTo>
                    <a:pt x="22" y="62"/>
                  </a:lnTo>
                  <a:lnTo>
                    <a:pt x="26" y="51"/>
                  </a:lnTo>
                  <a:lnTo>
                    <a:pt x="32" y="43"/>
                  </a:lnTo>
                  <a:lnTo>
                    <a:pt x="38" y="33"/>
                  </a:lnTo>
                  <a:lnTo>
                    <a:pt x="44" y="26"/>
                  </a:lnTo>
                  <a:lnTo>
                    <a:pt x="51" y="19"/>
                  </a:lnTo>
                  <a:lnTo>
                    <a:pt x="58" y="13"/>
                  </a:lnTo>
                  <a:lnTo>
                    <a:pt x="65" y="8"/>
                  </a:lnTo>
                  <a:lnTo>
                    <a:pt x="72" y="5"/>
                  </a:lnTo>
                  <a:lnTo>
                    <a:pt x="80" y="2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3"/>
                  </a:lnTo>
                  <a:lnTo>
                    <a:pt x="132" y="7"/>
                  </a:lnTo>
                  <a:lnTo>
                    <a:pt x="139" y="12"/>
                  </a:lnTo>
                  <a:lnTo>
                    <a:pt x="146" y="16"/>
                  </a:lnTo>
                  <a:lnTo>
                    <a:pt x="152" y="22"/>
                  </a:lnTo>
                  <a:lnTo>
                    <a:pt x="158" y="30"/>
                  </a:lnTo>
                  <a:lnTo>
                    <a:pt x="164" y="38"/>
                  </a:lnTo>
                  <a:lnTo>
                    <a:pt x="168" y="46"/>
                  </a:lnTo>
                  <a:lnTo>
                    <a:pt x="172" y="56"/>
                  </a:lnTo>
                  <a:lnTo>
                    <a:pt x="175" y="66"/>
                  </a:lnTo>
                  <a:lnTo>
                    <a:pt x="178" y="77"/>
                  </a:lnTo>
                  <a:lnTo>
                    <a:pt x="180" y="89"/>
                  </a:lnTo>
                  <a:lnTo>
                    <a:pt x="181" y="101"/>
                  </a:lnTo>
                  <a:lnTo>
                    <a:pt x="181" y="114"/>
                  </a:lnTo>
                  <a:lnTo>
                    <a:pt x="175" y="114"/>
                  </a:lnTo>
                  <a:lnTo>
                    <a:pt x="161" y="114"/>
                  </a:lnTo>
                  <a:lnTo>
                    <a:pt x="148" y="114"/>
                  </a:lnTo>
                  <a:lnTo>
                    <a:pt x="141" y="114"/>
                  </a:lnTo>
                  <a:lnTo>
                    <a:pt x="140" y="100"/>
                  </a:lnTo>
                  <a:lnTo>
                    <a:pt x="137" y="88"/>
                  </a:lnTo>
                  <a:lnTo>
                    <a:pt x="134" y="77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14" y="56"/>
                  </a:lnTo>
                  <a:lnTo>
                    <a:pt x="105" y="52"/>
                  </a:lnTo>
                  <a:lnTo>
                    <a:pt x="96" y="52"/>
                  </a:lnTo>
                  <a:lnTo>
                    <a:pt x="86" y="53"/>
                  </a:lnTo>
                  <a:lnTo>
                    <a:pt x="79" y="56"/>
                  </a:lnTo>
                  <a:lnTo>
                    <a:pt x="71" y="62"/>
                  </a:lnTo>
                  <a:lnTo>
                    <a:pt x="65" y="69"/>
                  </a:lnTo>
                  <a:lnTo>
                    <a:pt x="59" y="78"/>
                  </a:lnTo>
                  <a:lnTo>
                    <a:pt x="56" y="89"/>
                  </a:lnTo>
                  <a:lnTo>
                    <a:pt x="53" y="101"/>
                  </a:lnTo>
                  <a:lnTo>
                    <a:pt x="53" y="113"/>
                  </a:lnTo>
                  <a:lnTo>
                    <a:pt x="53" y="122"/>
                  </a:lnTo>
                  <a:lnTo>
                    <a:pt x="54" y="130"/>
                  </a:lnTo>
                  <a:lnTo>
                    <a:pt x="56" y="138"/>
                  </a:lnTo>
                  <a:lnTo>
                    <a:pt x="58" y="144"/>
                  </a:lnTo>
                  <a:lnTo>
                    <a:pt x="60" y="151"/>
                  </a:lnTo>
                  <a:lnTo>
                    <a:pt x="65" y="157"/>
                  </a:lnTo>
                  <a:lnTo>
                    <a:pt x="69" y="161"/>
                  </a:lnTo>
                  <a:lnTo>
                    <a:pt x="75" y="167"/>
                  </a:lnTo>
                  <a:lnTo>
                    <a:pt x="80" y="172"/>
                  </a:lnTo>
                  <a:lnTo>
                    <a:pt x="88" y="177"/>
                  </a:lnTo>
                  <a:lnTo>
                    <a:pt x="96" y="180"/>
                  </a:lnTo>
                  <a:lnTo>
                    <a:pt x="105" y="185"/>
                  </a:lnTo>
                  <a:lnTo>
                    <a:pt x="123" y="192"/>
                  </a:lnTo>
                  <a:lnTo>
                    <a:pt x="134" y="198"/>
                  </a:lnTo>
                  <a:lnTo>
                    <a:pt x="146" y="207"/>
                  </a:lnTo>
                  <a:lnTo>
                    <a:pt x="158" y="217"/>
                  </a:lnTo>
                  <a:lnTo>
                    <a:pt x="167" y="229"/>
                  </a:lnTo>
                  <a:lnTo>
                    <a:pt x="174" y="242"/>
                  </a:lnTo>
                  <a:lnTo>
                    <a:pt x="180" y="256"/>
                  </a:lnTo>
                  <a:lnTo>
                    <a:pt x="184" y="273"/>
                  </a:lnTo>
                  <a:lnTo>
                    <a:pt x="186" y="292"/>
                  </a:lnTo>
                  <a:lnTo>
                    <a:pt x="187" y="312"/>
                  </a:lnTo>
                  <a:lnTo>
                    <a:pt x="186" y="325"/>
                  </a:lnTo>
                  <a:lnTo>
                    <a:pt x="185" y="337"/>
                  </a:lnTo>
                  <a:lnTo>
                    <a:pt x="184" y="349"/>
                  </a:lnTo>
                  <a:lnTo>
                    <a:pt x="180" y="361"/>
                  </a:lnTo>
                  <a:lnTo>
                    <a:pt x="177" y="372"/>
                  </a:lnTo>
                  <a:lnTo>
                    <a:pt x="172" y="382"/>
                  </a:lnTo>
                  <a:lnTo>
                    <a:pt x="167" y="392"/>
                  </a:lnTo>
                  <a:lnTo>
                    <a:pt x="160" y="400"/>
                  </a:lnTo>
                  <a:lnTo>
                    <a:pt x="153" y="409"/>
                  </a:lnTo>
                  <a:lnTo>
                    <a:pt x="146" y="416"/>
                  </a:lnTo>
                  <a:lnTo>
                    <a:pt x="139" y="422"/>
                  </a:lnTo>
                  <a:lnTo>
                    <a:pt x="130" y="426"/>
                  </a:lnTo>
                  <a:lnTo>
                    <a:pt x="122" y="431"/>
                  </a:lnTo>
                  <a:lnTo>
                    <a:pt x="113" y="433"/>
                  </a:lnTo>
                  <a:lnTo>
                    <a:pt x="103" y="435"/>
                  </a:lnTo>
                  <a:lnTo>
                    <a:pt x="92" y="436"/>
                  </a:lnTo>
                  <a:lnTo>
                    <a:pt x="83" y="435"/>
                  </a:lnTo>
                  <a:lnTo>
                    <a:pt x="73" y="433"/>
                  </a:lnTo>
                  <a:lnTo>
                    <a:pt x="64" y="430"/>
                  </a:lnTo>
                  <a:lnTo>
                    <a:pt x="56" y="426"/>
                  </a:lnTo>
                  <a:lnTo>
                    <a:pt x="47" y="420"/>
                  </a:lnTo>
                  <a:lnTo>
                    <a:pt x="39" y="414"/>
                  </a:lnTo>
                  <a:lnTo>
                    <a:pt x="32" y="406"/>
                  </a:lnTo>
                  <a:lnTo>
                    <a:pt x="26" y="398"/>
                  </a:lnTo>
                  <a:lnTo>
                    <a:pt x="20" y="387"/>
                  </a:lnTo>
                  <a:lnTo>
                    <a:pt x="15" y="376"/>
                  </a:lnTo>
                  <a:lnTo>
                    <a:pt x="10" y="365"/>
                  </a:lnTo>
                  <a:lnTo>
                    <a:pt x="7" y="353"/>
                  </a:lnTo>
                  <a:lnTo>
                    <a:pt x="3" y="340"/>
                  </a:lnTo>
                  <a:lnTo>
                    <a:pt x="1" y="325"/>
                  </a:lnTo>
                  <a:lnTo>
                    <a:pt x="0" y="310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1099"/>
            <p:cNvSpPr>
              <a:spLocks/>
            </p:cNvSpPr>
            <p:nvPr/>
          </p:nvSpPr>
          <p:spPr bwMode="auto">
            <a:xfrm>
              <a:off x="1503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6" y="549"/>
                  </a:moveTo>
                  <a:lnTo>
                    <a:pt x="56" y="534"/>
                  </a:lnTo>
                  <a:lnTo>
                    <a:pt x="56" y="492"/>
                  </a:lnTo>
                  <a:lnTo>
                    <a:pt x="56" y="435"/>
                  </a:lnTo>
                  <a:lnTo>
                    <a:pt x="56" y="369"/>
                  </a:lnTo>
                  <a:lnTo>
                    <a:pt x="56" y="302"/>
                  </a:lnTo>
                  <a:lnTo>
                    <a:pt x="56" y="244"/>
                  </a:lnTo>
                  <a:lnTo>
                    <a:pt x="56" y="203"/>
                  </a:lnTo>
                  <a:lnTo>
                    <a:pt x="56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6" y="134"/>
                  </a:lnTo>
                  <a:lnTo>
                    <a:pt x="56" y="113"/>
                  </a:lnTo>
                  <a:lnTo>
                    <a:pt x="56" y="67"/>
                  </a:lnTo>
                  <a:lnTo>
                    <a:pt x="56" y="2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5" y="549"/>
                  </a:lnTo>
                  <a:lnTo>
                    <a:pt x="61" y="549"/>
                  </a:lnTo>
                  <a:lnTo>
                    <a:pt x="56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1100"/>
            <p:cNvSpPr>
              <a:spLocks/>
            </p:cNvSpPr>
            <p:nvPr/>
          </p:nvSpPr>
          <p:spPr bwMode="auto">
            <a:xfrm>
              <a:off x="1538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4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0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1101"/>
            <p:cNvSpPr>
              <a:spLocks noEditPoints="1"/>
            </p:cNvSpPr>
            <p:nvPr/>
          </p:nvSpPr>
          <p:spPr bwMode="auto">
            <a:xfrm>
              <a:off x="1563" y="777"/>
              <a:ext cx="60" cy="87"/>
            </a:xfrm>
            <a:custGeom>
              <a:avLst/>
              <a:gdLst>
                <a:gd name="T0" fmla="*/ 0 w 303"/>
                <a:gd name="T1" fmla="*/ 0 h 435"/>
                <a:gd name="T2" fmla="*/ 0 w 303"/>
                <a:gd name="T3" fmla="*/ 0 h 435"/>
                <a:gd name="T4" fmla="*/ 0 w 303"/>
                <a:gd name="T5" fmla="*/ 0 h 435"/>
                <a:gd name="T6" fmla="*/ 0 w 303"/>
                <a:gd name="T7" fmla="*/ 0 h 435"/>
                <a:gd name="T8" fmla="*/ 0 w 303"/>
                <a:gd name="T9" fmla="*/ 0 h 435"/>
                <a:gd name="T10" fmla="*/ 0 w 303"/>
                <a:gd name="T11" fmla="*/ 0 h 435"/>
                <a:gd name="T12" fmla="*/ 0 w 303"/>
                <a:gd name="T13" fmla="*/ 0 h 435"/>
                <a:gd name="T14" fmla="*/ 0 w 303"/>
                <a:gd name="T15" fmla="*/ 0 h 435"/>
                <a:gd name="T16" fmla="*/ 0 w 303"/>
                <a:gd name="T17" fmla="*/ 0 h 435"/>
                <a:gd name="T18" fmla="*/ 0 w 303"/>
                <a:gd name="T19" fmla="*/ 0 h 435"/>
                <a:gd name="T20" fmla="*/ 0 w 303"/>
                <a:gd name="T21" fmla="*/ 0 h 435"/>
                <a:gd name="T22" fmla="*/ 0 w 303"/>
                <a:gd name="T23" fmla="*/ 0 h 435"/>
                <a:gd name="T24" fmla="*/ 0 w 303"/>
                <a:gd name="T25" fmla="*/ 0 h 435"/>
                <a:gd name="T26" fmla="*/ 0 w 303"/>
                <a:gd name="T27" fmla="*/ 0 h 435"/>
                <a:gd name="T28" fmla="*/ 0 w 303"/>
                <a:gd name="T29" fmla="*/ 0 h 435"/>
                <a:gd name="T30" fmla="*/ 0 w 303"/>
                <a:gd name="T31" fmla="*/ 0 h 435"/>
                <a:gd name="T32" fmla="*/ 0 w 303"/>
                <a:gd name="T33" fmla="*/ 0 h 435"/>
                <a:gd name="T34" fmla="*/ 0 w 303"/>
                <a:gd name="T35" fmla="*/ 0 h 435"/>
                <a:gd name="T36" fmla="*/ 0 w 303"/>
                <a:gd name="T37" fmla="*/ 0 h 435"/>
                <a:gd name="T38" fmla="*/ 0 w 303"/>
                <a:gd name="T39" fmla="*/ 0 h 435"/>
                <a:gd name="T40" fmla="*/ 0 w 303"/>
                <a:gd name="T41" fmla="*/ 0 h 435"/>
                <a:gd name="T42" fmla="*/ 0 w 303"/>
                <a:gd name="T43" fmla="*/ 0 h 435"/>
                <a:gd name="T44" fmla="*/ 0 w 303"/>
                <a:gd name="T45" fmla="*/ 0 h 435"/>
                <a:gd name="T46" fmla="*/ 0 w 303"/>
                <a:gd name="T47" fmla="*/ 0 h 435"/>
                <a:gd name="T48" fmla="*/ 0 w 303"/>
                <a:gd name="T49" fmla="*/ 0 h 435"/>
                <a:gd name="T50" fmla="*/ 0 w 303"/>
                <a:gd name="T51" fmla="*/ 0 h 435"/>
                <a:gd name="T52" fmla="*/ 0 w 303"/>
                <a:gd name="T53" fmla="*/ 0 h 435"/>
                <a:gd name="T54" fmla="*/ 0 w 303"/>
                <a:gd name="T55" fmla="*/ 0 h 435"/>
                <a:gd name="T56" fmla="*/ 0 w 303"/>
                <a:gd name="T57" fmla="*/ 0 h 435"/>
                <a:gd name="T58" fmla="*/ 0 w 303"/>
                <a:gd name="T59" fmla="*/ 0 h 435"/>
                <a:gd name="T60" fmla="*/ 0 w 303"/>
                <a:gd name="T61" fmla="*/ 0 h 435"/>
                <a:gd name="T62" fmla="*/ 0 w 303"/>
                <a:gd name="T63" fmla="*/ 0 h 435"/>
                <a:gd name="T64" fmla="*/ 0 w 303"/>
                <a:gd name="T65" fmla="*/ 0 h 435"/>
                <a:gd name="T66" fmla="*/ 0 w 303"/>
                <a:gd name="T67" fmla="*/ 0 h 435"/>
                <a:gd name="T68" fmla="*/ 0 w 303"/>
                <a:gd name="T69" fmla="*/ 0 h 435"/>
                <a:gd name="T70" fmla="*/ 0 w 303"/>
                <a:gd name="T71" fmla="*/ 0 h 435"/>
                <a:gd name="T72" fmla="*/ 0 w 303"/>
                <a:gd name="T73" fmla="*/ 0 h 435"/>
                <a:gd name="T74" fmla="*/ 0 w 303"/>
                <a:gd name="T75" fmla="*/ 0 h 435"/>
                <a:gd name="T76" fmla="*/ 0 w 303"/>
                <a:gd name="T77" fmla="*/ 0 h 435"/>
                <a:gd name="T78" fmla="*/ 0 w 303"/>
                <a:gd name="T79" fmla="*/ 0 h 435"/>
                <a:gd name="T80" fmla="*/ 0 w 303"/>
                <a:gd name="T81" fmla="*/ 0 h 435"/>
                <a:gd name="T82" fmla="*/ 0 w 303"/>
                <a:gd name="T83" fmla="*/ 0 h 435"/>
                <a:gd name="T84" fmla="*/ 0 w 303"/>
                <a:gd name="T85" fmla="*/ 0 h 435"/>
                <a:gd name="T86" fmla="*/ 0 w 303"/>
                <a:gd name="T87" fmla="*/ 0 h 435"/>
                <a:gd name="T88" fmla="*/ 0 w 303"/>
                <a:gd name="T89" fmla="*/ 0 h 435"/>
                <a:gd name="T90" fmla="*/ 0 w 303"/>
                <a:gd name="T91" fmla="*/ 0 h 435"/>
                <a:gd name="T92" fmla="*/ 0 w 303"/>
                <a:gd name="T93" fmla="*/ 0 h 435"/>
                <a:gd name="T94" fmla="*/ 0 w 303"/>
                <a:gd name="T95" fmla="*/ 0 h 435"/>
                <a:gd name="T96" fmla="*/ 0 w 303"/>
                <a:gd name="T97" fmla="*/ 0 h 435"/>
                <a:gd name="T98" fmla="*/ 0 w 303"/>
                <a:gd name="T99" fmla="*/ 0 h 4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3" h="435">
                  <a:moveTo>
                    <a:pt x="265" y="214"/>
                  </a:moveTo>
                  <a:lnTo>
                    <a:pt x="265" y="197"/>
                  </a:lnTo>
                  <a:lnTo>
                    <a:pt x="264" y="182"/>
                  </a:lnTo>
                  <a:lnTo>
                    <a:pt x="260" y="166"/>
                  </a:lnTo>
                  <a:lnTo>
                    <a:pt x="257" y="152"/>
                  </a:lnTo>
                  <a:lnTo>
                    <a:pt x="252" y="138"/>
                  </a:lnTo>
                  <a:lnTo>
                    <a:pt x="246" y="124"/>
                  </a:lnTo>
                  <a:lnTo>
                    <a:pt x="240" y="110"/>
                  </a:lnTo>
                  <a:lnTo>
                    <a:pt x="232" y="99"/>
                  </a:lnTo>
                  <a:lnTo>
                    <a:pt x="224" y="87"/>
                  </a:lnTo>
                  <a:lnTo>
                    <a:pt x="214" y="77"/>
                  </a:lnTo>
                  <a:lnTo>
                    <a:pt x="206" y="69"/>
                  </a:lnTo>
                  <a:lnTo>
                    <a:pt x="196" y="62"/>
                  </a:lnTo>
                  <a:lnTo>
                    <a:pt x="186" y="56"/>
                  </a:lnTo>
                  <a:lnTo>
                    <a:pt x="176" y="52"/>
                  </a:lnTo>
                  <a:lnTo>
                    <a:pt x="165" y="50"/>
                  </a:lnTo>
                  <a:lnTo>
                    <a:pt x="155" y="49"/>
                  </a:lnTo>
                  <a:lnTo>
                    <a:pt x="143" y="50"/>
                  </a:lnTo>
                  <a:lnTo>
                    <a:pt x="131" y="52"/>
                  </a:lnTo>
                  <a:lnTo>
                    <a:pt x="120" y="56"/>
                  </a:lnTo>
                  <a:lnTo>
                    <a:pt x="111" y="62"/>
                  </a:lnTo>
                  <a:lnTo>
                    <a:pt x="100" y="69"/>
                  </a:lnTo>
                  <a:lnTo>
                    <a:pt x="91" y="77"/>
                  </a:lnTo>
                  <a:lnTo>
                    <a:pt x="81" y="87"/>
                  </a:lnTo>
                  <a:lnTo>
                    <a:pt x="73" y="99"/>
                  </a:lnTo>
                  <a:lnTo>
                    <a:pt x="66" y="112"/>
                  </a:lnTo>
                  <a:lnTo>
                    <a:pt x="59" y="125"/>
                  </a:lnTo>
                  <a:lnTo>
                    <a:pt x="53" y="139"/>
                  </a:lnTo>
                  <a:lnTo>
                    <a:pt x="48" y="153"/>
                  </a:lnTo>
                  <a:lnTo>
                    <a:pt x="44" y="169"/>
                  </a:lnTo>
                  <a:lnTo>
                    <a:pt x="42" y="185"/>
                  </a:lnTo>
                  <a:lnTo>
                    <a:pt x="40" y="203"/>
                  </a:lnTo>
                  <a:lnTo>
                    <a:pt x="40" y="221"/>
                  </a:lnTo>
                  <a:lnTo>
                    <a:pt x="40" y="238"/>
                  </a:lnTo>
                  <a:lnTo>
                    <a:pt x="42" y="254"/>
                  </a:lnTo>
                  <a:lnTo>
                    <a:pt x="44" y="270"/>
                  </a:lnTo>
                  <a:lnTo>
                    <a:pt x="48" y="284"/>
                  </a:lnTo>
                  <a:lnTo>
                    <a:pt x="53" y="299"/>
                  </a:lnTo>
                  <a:lnTo>
                    <a:pt x="59" y="312"/>
                  </a:lnTo>
                  <a:lnTo>
                    <a:pt x="66" y="326"/>
                  </a:lnTo>
                  <a:lnTo>
                    <a:pt x="73" y="337"/>
                  </a:lnTo>
                  <a:lnTo>
                    <a:pt x="81" y="349"/>
                  </a:lnTo>
                  <a:lnTo>
                    <a:pt x="91" y="359"/>
                  </a:lnTo>
                  <a:lnTo>
                    <a:pt x="100" y="367"/>
                  </a:lnTo>
                  <a:lnTo>
                    <a:pt x="110" y="373"/>
                  </a:lnTo>
                  <a:lnTo>
                    <a:pt x="120" y="379"/>
                  </a:lnTo>
                  <a:lnTo>
                    <a:pt x="131" y="383"/>
                  </a:lnTo>
                  <a:lnTo>
                    <a:pt x="142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5" y="383"/>
                  </a:lnTo>
                  <a:lnTo>
                    <a:pt x="186" y="378"/>
                  </a:lnTo>
                  <a:lnTo>
                    <a:pt x="195" y="373"/>
                  </a:lnTo>
                  <a:lnTo>
                    <a:pt x="206" y="366"/>
                  </a:lnTo>
                  <a:lnTo>
                    <a:pt x="214" y="358"/>
                  </a:lnTo>
                  <a:lnTo>
                    <a:pt x="224" y="347"/>
                  </a:lnTo>
                  <a:lnTo>
                    <a:pt x="232" y="335"/>
                  </a:lnTo>
                  <a:lnTo>
                    <a:pt x="240" y="322"/>
                  </a:lnTo>
                  <a:lnTo>
                    <a:pt x="247" y="309"/>
                  </a:lnTo>
                  <a:lnTo>
                    <a:pt x="252" y="295"/>
                  </a:lnTo>
                  <a:lnTo>
                    <a:pt x="257" y="279"/>
                  </a:lnTo>
                  <a:lnTo>
                    <a:pt x="260" y="264"/>
                  </a:lnTo>
                  <a:lnTo>
                    <a:pt x="264" y="248"/>
                  </a:lnTo>
                  <a:lnTo>
                    <a:pt x="265" y="232"/>
                  </a:lnTo>
                  <a:lnTo>
                    <a:pt x="265" y="214"/>
                  </a:lnTo>
                  <a:close/>
                  <a:moveTo>
                    <a:pt x="265" y="358"/>
                  </a:moveTo>
                  <a:lnTo>
                    <a:pt x="261" y="367"/>
                  </a:lnTo>
                  <a:lnTo>
                    <a:pt x="256" y="375"/>
                  </a:lnTo>
                  <a:lnTo>
                    <a:pt x="251" y="383"/>
                  </a:lnTo>
                  <a:lnTo>
                    <a:pt x="245" y="390"/>
                  </a:lnTo>
                  <a:lnTo>
                    <a:pt x="239" y="397"/>
                  </a:lnTo>
                  <a:lnTo>
                    <a:pt x="232" y="403"/>
                  </a:lnTo>
                  <a:lnTo>
                    <a:pt x="225" y="409"/>
                  </a:lnTo>
                  <a:lnTo>
                    <a:pt x="218" y="415"/>
                  </a:lnTo>
                  <a:lnTo>
                    <a:pt x="210" y="419"/>
                  </a:lnTo>
                  <a:lnTo>
                    <a:pt x="202" y="423"/>
                  </a:lnTo>
                  <a:lnTo>
                    <a:pt x="194" y="427"/>
                  </a:lnTo>
                  <a:lnTo>
                    <a:pt x="187" y="429"/>
                  </a:lnTo>
                  <a:lnTo>
                    <a:pt x="178" y="431"/>
                  </a:lnTo>
                  <a:lnTo>
                    <a:pt x="170" y="434"/>
                  </a:lnTo>
                  <a:lnTo>
                    <a:pt x="161" y="435"/>
                  </a:lnTo>
                  <a:lnTo>
                    <a:pt x="152" y="435"/>
                  </a:lnTo>
                  <a:lnTo>
                    <a:pt x="137" y="434"/>
                  </a:lnTo>
                  <a:lnTo>
                    <a:pt x="121" y="431"/>
                  </a:lnTo>
                  <a:lnTo>
                    <a:pt x="106" y="425"/>
                  </a:lnTo>
                  <a:lnTo>
                    <a:pt x="93" y="419"/>
                  </a:lnTo>
                  <a:lnTo>
                    <a:pt x="80" y="410"/>
                  </a:lnTo>
                  <a:lnTo>
                    <a:pt x="67" y="399"/>
                  </a:lnTo>
                  <a:lnTo>
                    <a:pt x="55" y="387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40"/>
                  </a:lnTo>
                  <a:lnTo>
                    <a:pt x="17" y="321"/>
                  </a:lnTo>
                  <a:lnTo>
                    <a:pt x="11" y="303"/>
                  </a:lnTo>
                  <a:lnTo>
                    <a:pt x="6" y="283"/>
                  </a:lnTo>
                  <a:lnTo>
                    <a:pt x="3" y="263"/>
                  </a:lnTo>
                  <a:lnTo>
                    <a:pt x="2" y="241"/>
                  </a:lnTo>
                  <a:lnTo>
                    <a:pt x="0" y="219"/>
                  </a:lnTo>
                  <a:lnTo>
                    <a:pt x="2" y="196"/>
                  </a:lnTo>
                  <a:lnTo>
                    <a:pt x="3" y="173"/>
                  </a:lnTo>
                  <a:lnTo>
                    <a:pt x="6" y="153"/>
                  </a:lnTo>
                  <a:lnTo>
                    <a:pt x="11" y="133"/>
                  </a:lnTo>
                  <a:lnTo>
                    <a:pt x="18" y="114"/>
                  </a:lnTo>
                  <a:lnTo>
                    <a:pt x="25" y="96"/>
                  </a:lnTo>
                  <a:lnTo>
                    <a:pt x="35" y="78"/>
                  </a:lnTo>
                  <a:lnTo>
                    <a:pt x="44" y="63"/>
                  </a:lnTo>
                  <a:lnTo>
                    <a:pt x="56" y="48"/>
                  </a:lnTo>
                  <a:lnTo>
                    <a:pt x="68" y="36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8"/>
                  </a:lnTo>
                  <a:lnTo>
                    <a:pt x="124" y="4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72" y="1"/>
                  </a:lnTo>
                  <a:lnTo>
                    <a:pt x="181" y="2"/>
                  </a:lnTo>
                  <a:lnTo>
                    <a:pt x="188" y="5"/>
                  </a:lnTo>
                  <a:lnTo>
                    <a:pt x="196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9" y="19"/>
                  </a:lnTo>
                  <a:lnTo>
                    <a:pt x="232" y="30"/>
                  </a:lnTo>
                  <a:lnTo>
                    <a:pt x="245" y="43"/>
                  </a:lnTo>
                  <a:lnTo>
                    <a:pt x="256" y="58"/>
                  </a:lnTo>
                  <a:lnTo>
                    <a:pt x="265" y="75"/>
                  </a:lnTo>
                  <a:lnTo>
                    <a:pt x="265" y="65"/>
                  </a:lnTo>
                  <a:lnTo>
                    <a:pt x="265" y="43"/>
                  </a:lnTo>
                  <a:lnTo>
                    <a:pt x="265" y="20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84" y="9"/>
                  </a:lnTo>
                  <a:lnTo>
                    <a:pt x="297" y="9"/>
                  </a:lnTo>
                  <a:lnTo>
                    <a:pt x="303" y="9"/>
                  </a:lnTo>
                  <a:lnTo>
                    <a:pt x="303" y="27"/>
                  </a:lnTo>
                  <a:lnTo>
                    <a:pt x="303" y="74"/>
                  </a:lnTo>
                  <a:lnTo>
                    <a:pt x="303" y="140"/>
                  </a:lnTo>
                  <a:lnTo>
                    <a:pt x="303" y="216"/>
                  </a:lnTo>
                  <a:lnTo>
                    <a:pt x="303" y="292"/>
                  </a:lnTo>
                  <a:lnTo>
                    <a:pt x="303" y="359"/>
                  </a:lnTo>
                  <a:lnTo>
                    <a:pt x="303" y="406"/>
                  </a:lnTo>
                  <a:lnTo>
                    <a:pt x="303" y="424"/>
                  </a:lnTo>
                  <a:lnTo>
                    <a:pt x="297" y="424"/>
                  </a:lnTo>
                  <a:lnTo>
                    <a:pt x="284" y="424"/>
                  </a:lnTo>
                  <a:lnTo>
                    <a:pt x="271" y="424"/>
                  </a:lnTo>
                  <a:lnTo>
                    <a:pt x="265" y="424"/>
                  </a:lnTo>
                  <a:lnTo>
                    <a:pt x="265" y="413"/>
                  </a:lnTo>
                  <a:lnTo>
                    <a:pt x="265" y="391"/>
                  </a:lnTo>
                  <a:lnTo>
                    <a:pt x="265" y="368"/>
                  </a:lnTo>
                  <a:lnTo>
                    <a:pt x="265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Freeform 1102"/>
            <p:cNvSpPr>
              <a:spLocks/>
            </p:cNvSpPr>
            <p:nvPr/>
          </p:nvSpPr>
          <p:spPr bwMode="auto">
            <a:xfrm>
              <a:off x="1635" y="752"/>
              <a:ext cx="50" cy="110"/>
            </a:xfrm>
            <a:custGeom>
              <a:avLst/>
              <a:gdLst>
                <a:gd name="T0" fmla="*/ 0 w 248"/>
                <a:gd name="T1" fmla="*/ 0 h 549"/>
                <a:gd name="T2" fmla="*/ 0 w 248"/>
                <a:gd name="T3" fmla="*/ 0 h 549"/>
                <a:gd name="T4" fmla="*/ 0 w 248"/>
                <a:gd name="T5" fmla="*/ 0 h 549"/>
                <a:gd name="T6" fmla="*/ 0 w 248"/>
                <a:gd name="T7" fmla="*/ 0 h 549"/>
                <a:gd name="T8" fmla="*/ 0 w 248"/>
                <a:gd name="T9" fmla="*/ 0 h 549"/>
                <a:gd name="T10" fmla="*/ 0 w 248"/>
                <a:gd name="T11" fmla="*/ 0 h 549"/>
                <a:gd name="T12" fmla="*/ 0 w 248"/>
                <a:gd name="T13" fmla="*/ 0 h 549"/>
                <a:gd name="T14" fmla="*/ 0 w 248"/>
                <a:gd name="T15" fmla="*/ 0 h 549"/>
                <a:gd name="T16" fmla="*/ 0 w 248"/>
                <a:gd name="T17" fmla="*/ 0 h 549"/>
                <a:gd name="T18" fmla="*/ 0 w 248"/>
                <a:gd name="T19" fmla="*/ 0 h 549"/>
                <a:gd name="T20" fmla="*/ 0 w 248"/>
                <a:gd name="T21" fmla="*/ 0 h 549"/>
                <a:gd name="T22" fmla="*/ 0 w 248"/>
                <a:gd name="T23" fmla="*/ 0 h 549"/>
                <a:gd name="T24" fmla="*/ 0 w 248"/>
                <a:gd name="T25" fmla="*/ 0 h 549"/>
                <a:gd name="T26" fmla="*/ 0 w 248"/>
                <a:gd name="T27" fmla="*/ 0 h 549"/>
                <a:gd name="T28" fmla="*/ 0 w 248"/>
                <a:gd name="T29" fmla="*/ 0 h 549"/>
                <a:gd name="T30" fmla="*/ 0 w 248"/>
                <a:gd name="T31" fmla="*/ 0 h 549"/>
                <a:gd name="T32" fmla="*/ 0 w 248"/>
                <a:gd name="T33" fmla="*/ 0 h 549"/>
                <a:gd name="T34" fmla="*/ 0 w 248"/>
                <a:gd name="T35" fmla="*/ 0 h 549"/>
                <a:gd name="T36" fmla="*/ 0 w 248"/>
                <a:gd name="T37" fmla="*/ 0 h 549"/>
                <a:gd name="T38" fmla="*/ 0 w 248"/>
                <a:gd name="T39" fmla="*/ 0 h 549"/>
                <a:gd name="T40" fmla="*/ 0 w 248"/>
                <a:gd name="T41" fmla="*/ 0 h 549"/>
                <a:gd name="T42" fmla="*/ 0 w 248"/>
                <a:gd name="T43" fmla="*/ 0 h 549"/>
                <a:gd name="T44" fmla="*/ 0 w 248"/>
                <a:gd name="T45" fmla="*/ 0 h 549"/>
                <a:gd name="T46" fmla="*/ 0 w 248"/>
                <a:gd name="T47" fmla="*/ 0 h 549"/>
                <a:gd name="T48" fmla="*/ 0 w 248"/>
                <a:gd name="T49" fmla="*/ 0 h 549"/>
                <a:gd name="T50" fmla="*/ 0 w 248"/>
                <a:gd name="T51" fmla="*/ 0 h 549"/>
                <a:gd name="T52" fmla="*/ 0 w 248"/>
                <a:gd name="T53" fmla="*/ 0 h 549"/>
                <a:gd name="T54" fmla="*/ 0 w 248"/>
                <a:gd name="T55" fmla="*/ 0 h 549"/>
                <a:gd name="T56" fmla="*/ 0 w 248"/>
                <a:gd name="T57" fmla="*/ 0 h 549"/>
                <a:gd name="T58" fmla="*/ 0 w 248"/>
                <a:gd name="T59" fmla="*/ 0 h 549"/>
                <a:gd name="T60" fmla="*/ 0 w 248"/>
                <a:gd name="T61" fmla="*/ 0 h 549"/>
                <a:gd name="T62" fmla="*/ 0 w 248"/>
                <a:gd name="T63" fmla="*/ 0 h 549"/>
                <a:gd name="T64" fmla="*/ 0 w 248"/>
                <a:gd name="T65" fmla="*/ 0 h 549"/>
                <a:gd name="T66" fmla="*/ 0 w 248"/>
                <a:gd name="T67" fmla="*/ 0 h 549"/>
                <a:gd name="T68" fmla="*/ 0 w 248"/>
                <a:gd name="T69" fmla="*/ 0 h 549"/>
                <a:gd name="T70" fmla="*/ 0 w 248"/>
                <a:gd name="T71" fmla="*/ 0 h 549"/>
                <a:gd name="T72" fmla="*/ 0 w 248"/>
                <a:gd name="T73" fmla="*/ 0 h 549"/>
                <a:gd name="T74" fmla="*/ 0 w 248"/>
                <a:gd name="T75" fmla="*/ 0 h 549"/>
                <a:gd name="T76" fmla="*/ 0 w 248"/>
                <a:gd name="T77" fmla="*/ 0 h 549"/>
                <a:gd name="T78" fmla="*/ 0 w 248"/>
                <a:gd name="T79" fmla="*/ 0 h 549"/>
                <a:gd name="T80" fmla="*/ 0 w 248"/>
                <a:gd name="T81" fmla="*/ 0 h 549"/>
                <a:gd name="T82" fmla="*/ 0 w 248"/>
                <a:gd name="T83" fmla="*/ 0 h 549"/>
                <a:gd name="T84" fmla="*/ 0 w 248"/>
                <a:gd name="T85" fmla="*/ 0 h 549"/>
                <a:gd name="T86" fmla="*/ 0 w 248"/>
                <a:gd name="T87" fmla="*/ 0 h 549"/>
                <a:gd name="T88" fmla="*/ 0 w 248"/>
                <a:gd name="T89" fmla="*/ 0 h 549"/>
                <a:gd name="T90" fmla="*/ 0 w 248"/>
                <a:gd name="T91" fmla="*/ 0 h 549"/>
                <a:gd name="T92" fmla="*/ 0 w 248"/>
                <a:gd name="T93" fmla="*/ 0 h 549"/>
                <a:gd name="T94" fmla="*/ 0 w 248"/>
                <a:gd name="T95" fmla="*/ 0 h 549"/>
                <a:gd name="T96" fmla="*/ 0 w 248"/>
                <a:gd name="T97" fmla="*/ 0 h 549"/>
                <a:gd name="T98" fmla="*/ 0 w 248"/>
                <a:gd name="T99" fmla="*/ 0 h 549"/>
                <a:gd name="T100" fmla="*/ 0 w 248"/>
                <a:gd name="T101" fmla="*/ 0 h 549"/>
                <a:gd name="T102" fmla="*/ 0 w 248"/>
                <a:gd name="T103" fmla="*/ 0 h 549"/>
                <a:gd name="T104" fmla="*/ 0 w 248"/>
                <a:gd name="T105" fmla="*/ 0 h 549"/>
                <a:gd name="T106" fmla="*/ 0 w 248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8" h="549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6" y="158"/>
                  </a:lnTo>
                  <a:lnTo>
                    <a:pt x="66" y="148"/>
                  </a:lnTo>
                  <a:lnTo>
                    <a:pt x="78" y="140"/>
                  </a:lnTo>
                  <a:lnTo>
                    <a:pt x="89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9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4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20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7" y="222"/>
                  </a:lnTo>
                  <a:lnTo>
                    <a:pt x="241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8" y="338"/>
                  </a:lnTo>
                  <a:lnTo>
                    <a:pt x="248" y="347"/>
                  </a:lnTo>
                  <a:lnTo>
                    <a:pt x="248" y="371"/>
                  </a:lnTo>
                  <a:lnTo>
                    <a:pt x="248" y="404"/>
                  </a:lnTo>
                  <a:lnTo>
                    <a:pt x="248" y="443"/>
                  </a:lnTo>
                  <a:lnTo>
                    <a:pt x="248" y="483"/>
                  </a:lnTo>
                  <a:lnTo>
                    <a:pt x="248" y="516"/>
                  </a:lnTo>
                  <a:lnTo>
                    <a:pt x="248" y="540"/>
                  </a:lnTo>
                  <a:lnTo>
                    <a:pt x="248" y="549"/>
                  </a:lnTo>
                  <a:lnTo>
                    <a:pt x="243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09" y="295"/>
                  </a:lnTo>
                  <a:lnTo>
                    <a:pt x="208" y="277"/>
                  </a:lnTo>
                  <a:lnTo>
                    <a:pt x="206" y="260"/>
                  </a:lnTo>
                  <a:lnTo>
                    <a:pt x="203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1" y="212"/>
                  </a:lnTo>
                  <a:lnTo>
                    <a:pt x="186" y="203"/>
                  </a:lnTo>
                  <a:lnTo>
                    <a:pt x="180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7" y="181"/>
                  </a:lnTo>
                  <a:lnTo>
                    <a:pt x="148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4" y="177"/>
                  </a:lnTo>
                  <a:lnTo>
                    <a:pt x="102" y="180"/>
                  </a:lnTo>
                  <a:lnTo>
                    <a:pt x="92" y="184"/>
                  </a:lnTo>
                  <a:lnTo>
                    <a:pt x="81" y="190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40" y="284"/>
                  </a:lnTo>
                  <a:lnTo>
                    <a:pt x="38" y="301"/>
                  </a:lnTo>
                  <a:lnTo>
                    <a:pt x="38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Freeform 1103"/>
            <p:cNvSpPr>
              <a:spLocks/>
            </p:cNvSpPr>
            <p:nvPr/>
          </p:nvSpPr>
          <p:spPr bwMode="auto">
            <a:xfrm>
              <a:off x="169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1104"/>
            <p:cNvSpPr>
              <a:spLocks/>
            </p:cNvSpPr>
            <p:nvPr/>
          </p:nvSpPr>
          <p:spPr bwMode="auto">
            <a:xfrm>
              <a:off x="1715" y="815"/>
              <a:ext cx="25" cy="10"/>
            </a:xfrm>
            <a:custGeom>
              <a:avLst/>
              <a:gdLst>
                <a:gd name="T0" fmla="*/ 0 w 126"/>
                <a:gd name="T1" fmla="*/ 0 h 50"/>
                <a:gd name="T2" fmla="*/ 0 w 126"/>
                <a:gd name="T3" fmla="*/ 0 h 50"/>
                <a:gd name="T4" fmla="*/ 0 w 126"/>
                <a:gd name="T5" fmla="*/ 0 h 50"/>
                <a:gd name="T6" fmla="*/ 0 w 126"/>
                <a:gd name="T7" fmla="*/ 0 h 50"/>
                <a:gd name="T8" fmla="*/ 0 w 126"/>
                <a:gd name="T9" fmla="*/ 0 h 50"/>
                <a:gd name="T10" fmla="*/ 0 w 126"/>
                <a:gd name="T11" fmla="*/ 0 h 50"/>
                <a:gd name="T12" fmla="*/ 0 w 126"/>
                <a:gd name="T13" fmla="*/ 0 h 50"/>
                <a:gd name="T14" fmla="*/ 0 w 126"/>
                <a:gd name="T15" fmla="*/ 0 h 50"/>
                <a:gd name="T16" fmla="*/ 0 w 126"/>
                <a:gd name="T17" fmla="*/ 0 h 50"/>
                <a:gd name="T18" fmla="*/ 0 w 126"/>
                <a:gd name="T19" fmla="*/ 0 h 50"/>
                <a:gd name="T20" fmla="*/ 0 w 126"/>
                <a:gd name="T21" fmla="*/ 0 h 50"/>
                <a:gd name="T22" fmla="*/ 0 w 126"/>
                <a:gd name="T23" fmla="*/ 0 h 50"/>
                <a:gd name="T24" fmla="*/ 0 w 126"/>
                <a:gd name="T25" fmla="*/ 0 h 50"/>
                <a:gd name="T26" fmla="*/ 0 w 126"/>
                <a:gd name="T27" fmla="*/ 0 h 50"/>
                <a:gd name="T28" fmla="*/ 0 w 126"/>
                <a:gd name="T29" fmla="*/ 0 h 50"/>
                <a:gd name="T30" fmla="*/ 0 w 126"/>
                <a:gd name="T31" fmla="*/ 0 h 50"/>
                <a:gd name="T32" fmla="*/ 0 w 126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50">
                  <a:moveTo>
                    <a:pt x="126" y="0"/>
                  </a:moveTo>
                  <a:lnTo>
                    <a:pt x="126" y="9"/>
                  </a:lnTo>
                  <a:lnTo>
                    <a:pt x="126" y="25"/>
                  </a:lnTo>
                  <a:lnTo>
                    <a:pt x="126" y="43"/>
                  </a:lnTo>
                  <a:lnTo>
                    <a:pt x="126" y="50"/>
                  </a:lnTo>
                  <a:lnTo>
                    <a:pt x="106" y="50"/>
                  </a:lnTo>
                  <a:lnTo>
                    <a:pt x="63" y="50"/>
                  </a:lnTo>
                  <a:lnTo>
                    <a:pt x="19" y="50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2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63" y="0"/>
                  </a:lnTo>
                  <a:lnTo>
                    <a:pt x="106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1105"/>
            <p:cNvSpPr>
              <a:spLocks/>
            </p:cNvSpPr>
            <p:nvPr/>
          </p:nvSpPr>
          <p:spPr bwMode="auto">
            <a:xfrm>
              <a:off x="1748" y="752"/>
              <a:ext cx="38" cy="110"/>
            </a:xfrm>
            <a:custGeom>
              <a:avLst/>
              <a:gdLst>
                <a:gd name="T0" fmla="*/ 0 w 195"/>
                <a:gd name="T1" fmla="*/ 0 h 549"/>
                <a:gd name="T2" fmla="*/ 0 w 195"/>
                <a:gd name="T3" fmla="*/ 0 h 549"/>
                <a:gd name="T4" fmla="*/ 0 w 195"/>
                <a:gd name="T5" fmla="*/ 0 h 549"/>
                <a:gd name="T6" fmla="*/ 0 w 195"/>
                <a:gd name="T7" fmla="*/ 0 h 549"/>
                <a:gd name="T8" fmla="*/ 0 w 195"/>
                <a:gd name="T9" fmla="*/ 0 h 549"/>
                <a:gd name="T10" fmla="*/ 0 w 195"/>
                <a:gd name="T11" fmla="*/ 0 h 549"/>
                <a:gd name="T12" fmla="*/ 0 w 195"/>
                <a:gd name="T13" fmla="*/ 0 h 549"/>
                <a:gd name="T14" fmla="*/ 0 w 195"/>
                <a:gd name="T15" fmla="*/ 0 h 549"/>
                <a:gd name="T16" fmla="*/ 0 w 195"/>
                <a:gd name="T17" fmla="*/ 0 h 549"/>
                <a:gd name="T18" fmla="*/ 0 w 195"/>
                <a:gd name="T19" fmla="*/ 0 h 549"/>
                <a:gd name="T20" fmla="*/ 0 w 195"/>
                <a:gd name="T21" fmla="*/ 0 h 549"/>
                <a:gd name="T22" fmla="*/ 0 w 195"/>
                <a:gd name="T23" fmla="*/ 0 h 549"/>
                <a:gd name="T24" fmla="*/ 0 w 195"/>
                <a:gd name="T25" fmla="*/ 0 h 549"/>
                <a:gd name="T26" fmla="*/ 0 w 195"/>
                <a:gd name="T27" fmla="*/ 0 h 549"/>
                <a:gd name="T28" fmla="*/ 0 w 195"/>
                <a:gd name="T29" fmla="*/ 0 h 549"/>
                <a:gd name="T30" fmla="*/ 0 w 195"/>
                <a:gd name="T31" fmla="*/ 0 h 549"/>
                <a:gd name="T32" fmla="*/ 0 w 195"/>
                <a:gd name="T33" fmla="*/ 0 h 549"/>
                <a:gd name="T34" fmla="*/ 0 w 195"/>
                <a:gd name="T35" fmla="*/ 0 h 549"/>
                <a:gd name="T36" fmla="*/ 0 w 195"/>
                <a:gd name="T37" fmla="*/ 0 h 549"/>
                <a:gd name="T38" fmla="*/ 0 w 195"/>
                <a:gd name="T39" fmla="*/ 0 h 549"/>
                <a:gd name="T40" fmla="*/ 0 w 195"/>
                <a:gd name="T41" fmla="*/ 0 h 549"/>
                <a:gd name="T42" fmla="*/ 0 w 195"/>
                <a:gd name="T43" fmla="*/ 0 h 549"/>
                <a:gd name="T44" fmla="*/ 0 w 195"/>
                <a:gd name="T45" fmla="*/ 0 h 549"/>
                <a:gd name="T46" fmla="*/ 0 w 195"/>
                <a:gd name="T47" fmla="*/ 0 h 549"/>
                <a:gd name="T48" fmla="*/ 0 w 195"/>
                <a:gd name="T49" fmla="*/ 0 h 549"/>
                <a:gd name="T50" fmla="*/ 0 w 195"/>
                <a:gd name="T51" fmla="*/ 0 h 549"/>
                <a:gd name="T52" fmla="*/ 0 w 195"/>
                <a:gd name="T53" fmla="*/ 0 h 549"/>
                <a:gd name="T54" fmla="*/ 0 w 195"/>
                <a:gd name="T55" fmla="*/ 0 h 549"/>
                <a:gd name="T56" fmla="*/ 0 w 195"/>
                <a:gd name="T57" fmla="*/ 0 h 549"/>
                <a:gd name="T58" fmla="*/ 0 w 195"/>
                <a:gd name="T59" fmla="*/ 0 h 549"/>
                <a:gd name="T60" fmla="*/ 0 w 195"/>
                <a:gd name="T61" fmla="*/ 0 h 549"/>
                <a:gd name="T62" fmla="*/ 0 w 195"/>
                <a:gd name="T63" fmla="*/ 0 h 549"/>
                <a:gd name="T64" fmla="*/ 0 w 195"/>
                <a:gd name="T65" fmla="*/ 0 h 549"/>
                <a:gd name="T66" fmla="*/ 0 w 195"/>
                <a:gd name="T67" fmla="*/ 0 h 549"/>
                <a:gd name="T68" fmla="*/ 0 w 195"/>
                <a:gd name="T69" fmla="*/ 0 h 549"/>
                <a:gd name="T70" fmla="*/ 0 w 195"/>
                <a:gd name="T71" fmla="*/ 0 h 549"/>
                <a:gd name="T72" fmla="*/ 0 w 195"/>
                <a:gd name="T73" fmla="*/ 0 h 549"/>
                <a:gd name="T74" fmla="*/ 0 w 195"/>
                <a:gd name="T75" fmla="*/ 0 h 549"/>
                <a:gd name="T76" fmla="*/ 0 w 195"/>
                <a:gd name="T77" fmla="*/ 0 h 549"/>
                <a:gd name="T78" fmla="*/ 0 w 195"/>
                <a:gd name="T79" fmla="*/ 0 h 549"/>
                <a:gd name="T80" fmla="*/ 0 w 195"/>
                <a:gd name="T81" fmla="*/ 0 h 549"/>
                <a:gd name="T82" fmla="*/ 0 w 195"/>
                <a:gd name="T83" fmla="*/ 0 h 549"/>
                <a:gd name="T84" fmla="*/ 0 w 195"/>
                <a:gd name="T85" fmla="*/ 0 h 549"/>
                <a:gd name="T86" fmla="*/ 0 w 195"/>
                <a:gd name="T87" fmla="*/ 0 h 549"/>
                <a:gd name="T88" fmla="*/ 0 w 195"/>
                <a:gd name="T89" fmla="*/ 0 h 54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5" h="549">
                  <a:moveTo>
                    <a:pt x="117" y="549"/>
                  </a:moveTo>
                  <a:lnTo>
                    <a:pt x="111" y="549"/>
                  </a:lnTo>
                  <a:lnTo>
                    <a:pt x="98" y="549"/>
                  </a:lnTo>
                  <a:lnTo>
                    <a:pt x="84" y="549"/>
                  </a:lnTo>
                  <a:lnTo>
                    <a:pt x="79" y="549"/>
                  </a:lnTo>
                  <a:lnTo>
                    <a:pt x="79" y="528"/>
                  </a:lnTo>
                  <a:lnTo>
                    <a:pt x="79" y="472"/>
                  </a:lnTo>
                  <a:lnTo>
                    <a:pt x="79" y="392"/>
                  </a:lnTo>
                  <a:lnTo>
                    <a:pt x="79" y="302"/>
                  </a:lnTo>
                  <a:lnTo>
                    <a:pt x="79" y="211"/>
                  </a:lnTo>
                  <a:lnTo>
                    <a:pt x="79" y="131"/>
                  </a:lnTo>
                  <a:lnTo>
                    <a:pt x="79" y="75"/>
                  </a:lnTo>
                  <a:lnTo>
                    <a:pt x="79" y="54"/>
                  </a:lnTo>
                  <a:lnTo>
                    <a:pt x="65" y="54"/>
                  </a:lnTo>
                  <a:lnTo>
                    <a:pt x="39" y="54"/>
                  </a:lnTo>
                  <a:lnTo>
                    <a:pt x="12" y="54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28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98" y="0"/>
                  </a:lnTo>
                  <a:lnTo>
                    <a:pt x="133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9"/>
                  </a:lnTo>
                  <a:lnTo>
                    <a:pt x="195" y="28"/>
                  </a:lnTo>
                  <a:lnTo>
                    <a:pt x="195" y="45"/>
                  </a:lnTo>
                  <a:lnTo>
                    <a:pt x="195" y="54"/>
                  </a:lnTo>
                  <a:lnTo>
                    <a:pt x="182" y="54"/>
                  </a:lnTo>
                  <a:lnTo>
                    <a:pt x="156" y="54"/>
                  </a:lnTo>
                  <a:lnTo>
                    <a:pt x="128" y="54"/>
                  </a:lnTo>
                  <a:lnTo>
                    <a:pt x="117" y="54"/>
                  </a:lnTo>
                  <a:lnTo>
                    <a:pt x="117" y="75"/>
                  </a:lnTo>
                  <a:lnTo>
                    <a:pt x="117" y="131"/>
                  </a:lnTo>
                  <a:lnTo>
                    <a:pt x="117" y="211"/>
                  </a:lnTo>
                  <a:lnTo>
                    <a:pt x="117" y="302"/>
                  </a:lnTo>
                  <a:lnTo>
                    <a:pt x="117" y="392"/>
                  </a:lnTo>
                  <a:lnTo>
                    <a:pt x="117" y="472"/>
                  </a:lnTo>
                  <a:lnTo>
                    <a:pt x="117" y="528"/>
                  </a:lnTo>
                  <a:lnTo>
                    <a:pt x="117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1106"/>
            <p:cNvSpPr>
              <a:spLocks/>
            </p:cNvSpPr>
            <p:nvPr/>
          </p:nvSpPr>
          <p:spPr bwMode="auto">
            <a:xfrm>
              <a:off x="1793" y="752"/>
              <a:ext cx="50" cy="110"/>
            </a:xfrm>
            <a:custGeom>
              <a:avLst/>
              <a:gdLst>
                <a:gd name="T0" fmla="*/ 0 w 247"/>
                <a:gd name="T1" fmla="*/ 0 h 549"/>
                <a:gd name="T2" fmla="*/ 0 w 247"/>
                <a:gd name="T3" fmla="*/ 0 h 549"/>
                <a:gd name="T4" fmla="*/ 0 w 247"/>
                <a:gd name="T5" fmla="*/ 0 h 549"/>
                <a:gd name="T6" fmla="*/ 0 w 247"/>
                <a:gd name="T7" fmla="*/ 0 h 549"/>
                <a:gd name="T8" fmla="*/ 0 w 247"/>
                <a:gd name="T9" fmla="*/ 0 h 549"/>
                <a:gd name="T10" fmla="*/ 0 w 247"/>
                <a:gd name="T11" fmla="*/ 0 h 549"/>
                <a:gd name="T12" fmla="*/ 0 w 247"/>
                <a:gd name="T13" fmla="*/ 0 h 549"/>
                <a:gd name="T14" fmla="*/ 0 w 247"/>
                <a:gd name="T15" fmla="*/ 0 h 549"/>
                <a:gd name="T16" fmla="*/ 0 w 247"/>
                <a:gd name="T17" fmla="*/ 0 h 549"/>
                <a:gd name="T18" fmla="*/ 0 w 247"/>
                <a:gd name="T19" fmla="*/ 0 h 549"/>
                <a:gd name="T20" fmla="*/ 0 w 247"/>
                <a:gd name="T21" fmla="*/ 0 h 549"/>
                <a:gd name="T22" fmla="*/ 0 w 247"/>
                <a:gd name="T23" fmla="*/ 0 h 549"/>
                <a:gd name="T24" fmla="*/ 0 w 247"/>
                <a:gd name="T25" fmla="*/ 0 h 549"/>
                <a:gd name="T26" fmla="*/ 0 w 247"/>
                <a:gd name="T27" fmla="*/ 0 h 549"/>
                <a:gd name="T28" fmla="*/ 0 w 247"/>
                <a:gd name="T29" fmla="*/ 0 h 549"/>
                <a:gd name="T30" fmla="*/ 0 w 247"/>
                <a:gd name="T31" fmla="*/ 0 h 549"/>
                <a:gd name="T32" fmla="*/ 0 w 247"/>
                <a:gd name="T33" fmla="*/ 0 h 549"/>
                <a:gd name="T34" fmla="*/ 0 w 247"/>
                <a:gd name="T35" fmla="*/ 0 h 549"/>
                <a:gd name="T36" fmla="*/ 0 w 247"/>
                <a:gd name="T37" fmla="*/ 0 h 549"/>
                <a:gd name="T38" fmla="*/ 0 w 247"/>
                <a:gd name="T39" fmla="*/ 0 h 549"/>
                <a:gd name="T40" fmla="*/ 0 w 247"/>
                <a:gd name="T41" fmla="*/ 0 h 549"/>
                <a:gd name="T42" fmla="*/ 0 w 247"/>
                <a:gd name="T43" fmla="*/ 0 h 549"/>
                <a:gd name="T44" fmla="*/ 0 w 247"/>
                <a:gd name="T45" fmla="*/ 0 h 549"/>
                <a:gd name="T46" fmla="*/ 0 w 247"/>
                <a:gd name="T47" fmla="*/ 0 h 549"/>
                <a:gd name="T48" fmla="*/ 0 w 247"/>
                <a:gd name="T49" fmla="*/ 0 h 549"/>
                <a:gd name="T50" fmla="*/ 0 w 247"/>
                <a:gd name="T51" fmla="*/ 0 h 549"/>
                <a:gd name="T52" fmla="*/ 0 w 247"/>
                <a:gd name="T53" fmla="*/ 0 h 549"/>
                <a:gd name="T54" fmla="*/ 0 w 247"/>
                <a:gd name="T55" fmla="*/ 0 h 549"/>
                <a:gd name="T56" fmla="*/ 0 w 247"/>
                <a:gd name="T57" fmla="*/ 0 h 549"/>
                <a:gd name="T58" fmla="*/ 0 w 247"/>
                <a:gd name="T59" fmla="*/ 0 h 549"/>
                <a:gd name="T60" fmla="*/ 0 w 247"/>
                <a:gd name="T61" fmla="*/ 0 h 549"/>
                <a:gd name="T62" fmla="*/ 0 w 247"/>
                <a:gd name="T63" fmla="*/ 0 h 549"/>
                <a:gd name="T64" fmla="*/ 0 w 247"/>
                <a:gd name="T65" fmla="*/ 0 h 549"/>
                <a:gd name="T66" fmla="*/ 0 w 247"/>
                <a:gd name="T67" fmla="*/ 0 h 549"/>
                <a:gd name="T68" fmla="*/ 0 w 247"/>
                <a:gd name="T69" fmla="*/ 0 h 549"/>
                <a:gd name="T70" fmla="*/ 0 w 247"/>
                <a:gd name="T71" fmla="*/ 0 h 549"/>
                <a:gd name="T72" fmla="*/ 0 w 247"/>
                <a:gd name="T73" fmla="*/ 0 h 549"/>
                <a:gd name="T74" fmla="*/ 0 w 247"/>
                <a:gd name="T75" fmla="*/ 0 h 549"/>
                <a:gd name="T76" fmla="*/ 0 w 247"/>
                <a:gd name="T77" fmla="*/ 0 h 549"/>
                <a:gd name="T78" fmla="*/ 0 w 247"/>
                <a:gd name="T79" fmla="*/ 0 h 549"/>
                <a:gd name="T80" fmla="*/ 0 w 247"/>
                <a:gd name="T81" fmla="*/ 0 h 549"/>
                <a:gd name="T82" fmla="*/ 0 w 247"/>
                <a:gd name="T83" fmla="*/ 0 h 549"/>
                <a:gd name="T84" fmla="*/ 0 w 247"/>
                <a:gd name="T85" fmla="*/ 0 h 549"/>
                <a:gd name="T86" fmla="*/ 0 w 247"/>
                <a:gd name="T87" fmla="*/ 0 h 549"/>
                <a:gd name="T88" fmla="*/ 0 w 247"/>
                <a:gd name="T89" fmla="*/ 0 h 549"/>
                <a:gd name="T90" fmla="*/ 0 w 247"/>
                <a:gd name="T91" fmla="*/ 0 h 549"/>
                <a:gd name="T92" fmla="*/ 0 w 247"/>
                <a:gd name="T93" fmla="*/ 0 h 549"/>
                <a:gd name="T94" fmla="*/ 0 w 247"/>
                <a:gd name="T95" fmla="*/ 0 h 549"/>
                <a:gd name="T96" fmla="*/ 0 w 247"/>
                <a:gd name="T97" fmla="*/ 0 h 549"/>
                <a:gd name="T98" fmla="*/ 0 w 247"/>
                <a:gd name="T99" fmla="*/ 0 h 549"/>
                <a:gd name="T100" fmla="*/ 0 w 247"/>
                <a:gd name="T101" fmla="*/ 0 h 549"/>
                <a:gd name="T102" fmla="*/ 0 w 247"/>
                <a:gd name="T103" fmla="*/ 0 h 549"/>
                <a:gd name="T104" fmla="*/ 0 w 247"/>
                <a:gd name="T105" fmla="*/ 0 h 549"/>
                <a:gd name="T106" fmla="*/ 0 w 247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7" h="549">
                  <a:moveTo>
                    <a:pt x="0" y="0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5" y="158"/>
                  </a:lnTo>
                  <a:lnTo>
                    <a:pt x="66" y="148"/>
                  </a:lnTo>
                  <a:lnTo>
                    <a:pt x="76" y="140"/>
                  </a:lnTo>
                  <a:lnTo>
                    <a:pt x="88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8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3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19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6" y="222"/>
                  </a:lnTo>
                  <a:lnTo>
                    <a:pt x="240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7" y="338"/>
                  </a:lnTo>
                  <a:lnTo>
                    <a:pt x="247" y="347"/>
                  </a:lnTo>
                  <a:lnTo>
                    <a:pt x="247" y="371"/>
                  </a:lnTo>
                  <a:lnTo>
                    <a:pt x="247" y="404"/>
                  </a:lnTo>
                  <a:lnTo>
                    <a:pt x="247" y="443"/>
                  </a:lnTo>
                  <a:lnTo>
                    <a:pt x="247" y="483"/>
                  </a:lnTo>
                  <a:lnTo>
                    <a:pt x="247" y="516"/>
                  </a:lnTo>
                  <a:lnTo>
                    <a:pt x="247" y="540"/>
                  </a:lnTo>
                  <a:lnTo>
                    <a:pt x="247" y="549"/>
                  </a:lnTo>
                  <a:lnTo>
                    <a:pt x="241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09" y="315"/>
                  </a:lnTo>
                  <a:lnTo>
                    <a:pt x="209" y="295"/>
                  </a:lnTo>
                  <a:lnTo>
                    <a:pt x="207" y="277"/>
                  </a:lnTo>
                  <a:lnTo>
                    <a:pt x="206" y="260"/>
                  </a:lnTo>
                  <a:lnTo>
                    <a:pt x="202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0" y="212"/>
                  </a:lnTo>
                  <a:lnTo>
                    <a:pt x="185" y="203"/>
                  </a:lnTo>
                  <a:lnTo>
                    <a:pt x="179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6" y="181"/>
                  </a:lnTo>
                  <a:lnTo>
                    <a:pt x="147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3" y="177"/>
                  </a:lnTo>
                  <a:lnTo>
                    <a:pt x="102" y="180"/>
                  </a:lnTo>
                  <a:lnTo>
                    <a:pt x="90" y="184"/>
                  </a:lnTo>
                  <a:lnTo>
                    <a:pt x="81" y="190"/>
                  </a:lnTo>
                  <a:lnTo>
                    <a:pt x="71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39" y="284"/>
                  </a:lnTo>
                  <a:lnTo>
                    <a:pt x="38" y="301"/>
                  </a:lnTo>
                  <a:lnTo>
                    <a:pt x="37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1" y="549"/>
                  </a:lnTo>
                  <a:lnTo>
                    <a:pt x="18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1107"/>
            <p:cNvSpPr>
              <a:spLocks noEditPoints="1"/>
            </p:cNvSpPr>
            <p:nvPr/>
          </p:nvSpPr>
          <p:spPr bwMode="auto">
            <a:xfrm>
              <a:off x="1850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1" y="172"/>
                  </a:lnTo>
                  <a:lnTo>
                    <a:pt x="258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9" y="104"/>
                  </a:lnTo>
                  <a:lnTo>
                    <a:pt x="232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1" y="64"/>
                  </a:lnTo>
                  <a:lnTo>
                    <a:pt x="191" y="59"/>
                  </a:lnTo>
                  <a:lnTo>
                    <a:pt x="182" y="54"/>
                  </a:lnTo>
                  <a:lnTo>
                    <a:pt x="172" y="52"/>
                  </a:lnTo>
                  <a:lnTo>
                    <a:pt x="162" y="51"/>
                  </a:lnTo>
                  <a:lnTo>
                    <a:pt x="150" y="50"/>
                  </a:lnTo>
                  <a:lnTo>
                    <a:pt x="139" y="51"/>
                  </a:lnTo>
                  <a:lnTo>
                    <a:pt x="130" y="52"/>
                  </a:lnTo>
                  <a:lnTo>
                    <a:pt x="119" y="55"/>
                  </a:lnTo>
                  <a:lnTo>
                    <a:pt x="111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5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2" y="174"/>
                  </a:lnTo>
                  <a:lnTo>
                    <a:pt x="41" y="190"/>
                  </a:lnTo>
                  <a:lnTo>
                    <a:pt x="50" y="190"/>
                  </a:lnTo>
                  <a:lnTo>
                    <a:pt x="75" y="190"/>
                  </a:lnTo>
                  <a:lnTo>
                    <a:pt x="112" y="190"/>
                  </a:lnTo>
                  <a:lnTo>
                    <a:pt x="152" y="190"/>
                  </a:lnTo>
                  <a:lnTo>
                    <a:pt x="194" y="190"/>
                  </a:lnTo>
                  <a:lnTo>
                    <a:pt x="229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2" y="236"/>
                  </a:lnTo>
                  <a:lnTo>
                    <a:pt x="124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1" y="252"/>
                  </a:lnTo>
                  <a:lnTo>
                    <a:pt x="43" y="268"/>
                  </a:lnTo>
                  <a:lnTo>
                    <a:pt x="45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4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9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6" y="368"/>
                  </a:lnTo>
                  <a:lnTo>
                    <a:pt x="213" y="362"/>
                  </a:lnTo>
                  <a:lnTo>
                    <a:pt x="219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0" y="294"/>
                  </a:lnTo>
                  <a:lnTo>
                    <a:pt x="276" y="294"/>
                  </a:lnTo>
                  <a:lnTo>
                    <a:pt x="290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8" y="391"/>
                  </a:lnTo>
                  <a:lnTo>
                    <a:pt x="240" y="400"/>
                  </a:lnTo>
                  <a:lnTo>
                    <a:pt x="231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0" y="429"/>
                  </a:lnTo>
                  <a:lnTo>
                    <a:pt x="189" y="432"/>
                  </a:lnTo>
                  <a:lnTo>
                    <a:pt x="177" y="434"/>
                  </a:lnTo>
                  <a:lnTo>
                    <a:pt x="166" y="437"/>
                  </a:lnTo>
                  <a:lnTo>
                    <a:pt x="155" y="437"/>
                  </a:lnTo>
                  <a:lnTo>
                    <a:pt x="138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1" y="412"/>
                  </a:lnTo>
                  <a:lnTo>
                    <a:pt x="68" y="401"/>
                  </a:lnTo>
                  <a:lnTo>
                    <a:pt x="56" y="388"/>
                  </a:lnTo>
                  <a:lnTo>
                    <a:pt x="45" y="373"/>
                  </a:lnTo>
                  <a:lnTo>
                    <a:pt x="35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1" y="301"/>
                  </a:lnTo>
                  <a:lnTo>
                    <a:pt x="6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6" y="152"/>
                  </a:lnTo>
                  <a:lnTo>
                    <a:pt x="11" y="131"/>
                  </a:lnTo>
                  <a:lnTo>
                    <a:pt x="17" y="112"/>
                  </a:lnTo>
                  <a:lnTo>
                    <a:pt x="25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5" y="47"/>
                  </a:lnTo>
                  <a:lnTo>
                    <a:pt x="67" y="35"/>
                  </a:lnTo>
                  <a:lnTo>
                    <a:pt x="80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4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3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0" y="118"/>
                  </a:lnTo>
                  <a:lnTo>
                    <a:pt x="296" y="139"/>
                  </a:lnTo>
                  <a:lnTo>
                    <a:pt x="301" y="160"/>
                  </a:lnTo>
                  <a:lnTo>
                    <a:pt x="304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1108"/>
            <p:cNvSpPr>
              <a:spLocks/>
            </p:cNvSpPr>
            <p:nvPr/>
          </p:nvSpPr>
          <p:spPr bwMode="auto">
            <a:xfrm>
              <a:off x="1920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0" y="31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05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4" y="88"/>
                  </a:lnTo>
                  <a:lnTo>
                    <a:pt x="50" y="95"/>
                  </a:lnTo>
                  <a:lnTo>
                    <a:pt x="48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Freeform 1109"/>
            <p:cNvSpPr>
              <a:spLocks noEditPoints="1"/>
            </p:cNvSpPr>
            <p:nvPr/>
          </p:nvSpPr>
          <p:spPr bwMode="auto">
            <a:xfrm>
              <a:off x="1945" y="777"/>
              <a:ext cx="60" cy="87"/>
            </a:xfrm>
            <a:custGeom>
              <a:avLst/>
              <a:gdLst>
                <a:gd name="T0" fmla="*/ 0 w 302"/>
                <a:gd name="T1" fmla="*/ 0 h 435"/>
                <a:gd name="T2" fmla="*/ 0 w 302"/>
                <a:gd name="T3" fmla="*/ 0 h 435"/>
                <a:gd name="T4" fmla="*/ 0 w 302"/>
                <a:gd name="T5" fmla="*/ 0 h 435"/>
                <a:gd name="T6" fmla="*/ 0 w 302"/>
                <a:gd name="T7" fmla="*/ 0 h 435"/>
                <a:gd name="T8" fmla="*/ 0 w 302"/>
                <a:gd name="T9" fmla="*/ 0 h 435"/>
                <a:gd name="T10" fmla="*/ 0 w 302"/>
                <a:gd name="T11" fmla="*/ 0 h 435"/>
                <a:gd name="T12" fmla="*/ 0 w 302"/>
                <a:gd name="T13" fmla="*/ 0 h 435"/>
                <a:gd name="T14" fmla="*/ 0 w 302"/>
                <a:gd name="T15" fmla="*/ 0 h 435"/>
                <a:gd name="T16" fmla="*/ 0 w 302"/>
                <a:gd name="T17" fmla="*/ 0 h 435"/>
                <a:gd name="T18" fmla="*/ 0 w 302"/>
                <a:gd name="T19" fmla="*/ 0 h 435"/>
                <a:gd name="T20" fmla="*/ 0 w 302"/>
                <a:gd name="T21" fmla="*/ 0 h 435"/>
                <a:gd name="T22" fmla="*/ 0 w 302"/>
                <a:gd name="T23" fmla="*/ 0 h 435"/>
                <a:gd name="T24" fmla="*/ 0 w 302"/>
                <a:gd name="T25" fmla="*/ 0 h 435"/>
                <a:gd name="T26" fmla="*/ 0 w 302"/>
                <a:gd name="T27" fmla="*/ 0 h 435"/>
                <a:gd name="T28" fmla="*/ 0 w 302"/>
                <a:gd name="T29" fmla="*/ 0 h 435"/>
                <a:gd name="T30" fmla="*/ 0 w 302"/>
                <a:gd name="T31" fmla="*/ 0 h 435"/>
                <a:gd name="T32" fmla="*/ 0 w 302"/>
                <a:gd name="T33" fmla="*/ 0 h 435"/>
                <a:gd name="T34" fmla="*/ 0 w 302"/>
                <a:gd name="T35" fmla="*/ 0 h 435"/>
                <a:gd name="T36" fmla="*/ 0 w 302"/>
                <a:gd name="T37" fmla="*/ 0 h 435"/>
                <a:gd name="T38" fmla="*/ 0 w 302"/>
                <a:gd name="T39" fmla="*/ 0 h 435"/>
                <a:gd name="T40" fmla="*/ 0 w 302"/>
                <a:gd name="T41" fmla="*/ 0 h 435"/>
                <a:gd name="T42" fmla="*/ 0 w 302"/>
                <a:gd name="T43" fmla="*/ 0 h 435"/>
                <a:gd name="T44" fmla="*/ 0 w 302"/>
                <a:gd name="T45" fmla="*/ 0 h 435"/>
                <a:gd name="T46" fmla="*/ 0 w 302"/>
                <a:gd name="T47" fmla="*/ 0 h 435"/>
                <a:gd name="T48" fmla="*/ 0 w 302"/>
                <a:gd name="T49" fmla="*/ 0 h 435"/>
                <a:gd name="T50" fmla="*/ 0 w 302"/>
                <a:gd name="T51" fmla="*/ 0 h 435"/>
                <a:gd name="T52" fmla="*/ 0 w 302"/>
                <a:gd name="T53" fmla="*/ 0 h 435"/>
                <a:gd name="T54" fmla="*/ 0 w 302"/>
                <a:gd name="T55" fmla="*/ 0 h 435"/>
                <a:gd name="T56" fmla="*/ 0 w 302"/>
                <a:gd name="T57" fmla="*/ 0 h 435"/>
                <a:gd name="T58" fmla="*/ 0 w 302"/>
                <a:gd name="T59" fmla="*/ 0 h 435"/>
                <a:gd name="T60" fmla="*/ 0 w 302"/>
                <a:gd name="T61" fmla="*/ 0 h 435"/>
                <a:gd name="T62" fmla="*/ 0 w 302"/>
                <a:gd name="T63" fmla="*/ 0 h 435"/>
                <a:gd name="T64" fmla="*/ 0 w 302"/>
                <a:gd name="T65" fmla="*/ 0 h 435"/>
                <a:gd name="T66" fmla="*/ 0 w 302"/>
                <a:gd name="T67" fmla="*/ 0 h 435"/>
                <a:gd name="T68" fmla="*/ 0 w 302"/>
                <a:gd name="T69" fmla="*/ 0 h 435"/>
                <a:gd name="T70" fmla="*/ 0 w 302"/>
                <a:gd name="T71" fmla="*/ 0 h 435"/>
                <a:gd name="T72" fmla="*/ 0 w 302"/>
                <a:gd name="T73" fmla="*/ 0 h 435"/>
                <a:gd name="T74" fmla="*/ 0 w 302"/>
                <a:gd name="T75" fmla="*/ 0 h 435"/>
                <a:gd name="T76" fmla="*/ 0 w 302"/>
                <a:gd name="T77" fmla="*/ 0 h 435"/>
                <a:gd name="T78" fmla="*/ 0 w 302"/>
                <a:gd name="T79" fmla="*/ 0 h 435"/>
                <a:gd name="T80" fmla="*/ 0 w 302"/>
                <a:gd name="T81" fmla="*/ 0 h 435"/>
                <a:gd name="T82" fmla="*/ 0 w 302"/>
                <a:gd name="T83" fmla="*/ 0 h 435"/>
                <a:gd name="T84" fmla="*/ 0 w 302"/>
                <a:gd name="T85" fmla="*/ 0 h 435"/>
                <a:gd name="T86" fmla="*/ 0 w 302"/>
                <a:gd name="T87" fmla="*/ 0 h 435"/>
                <a:gd name="T88" fmla="*/ 0 w 302"/>
                <a:gd name="T89" fmla="*/ 0 h 435"/>
                <a:gd name="T90" fmla="*/ 0 w 302"/>
                <a:gd name="T91" fmla="*/ 0 h 435"/>
                <a:gd name="T92" fmla="*/ 0 w 302"/>
                <a:gd name="T93" fmla="*/ 0 h 435"/>
                <a:gd name="T94" fmla="*/ 0 w 302"/>
                <a:gd name="T95" fmla="*/ 0 h 435"/>
                <a:gd name="T96" fmla="*/ 0 w 302"/>
                <a:gd name="T97" fmla="*/ 0 h 4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2" h="435">
                  <a:moveTo>
                    <a:pt x="264" y="214"/>
                  </a:moveTo>
                  <a:lnTo>
                    <a:pt x="264" y="197"/>
                  </a:lnTo>
                  <a:lnTo>
                    <a:pt x="263" y="182"/>
                  </a:lnTo>
                  <a:lnTo>
                    <a:pt x="260" y="166"/>
                  </a:lnTo>
                  <a:lnTo>
                    <a:pt x="256" y="152"/>
                  </a:lnTo>
                  <a:lnTo>
                    <a:pt x="251" y="138"/>
                  </a:lnTo>
                  <a:lnTo>
                    <a:pt x="245" y="124"/>
                  </a:lnTo>
                  <a:lnTo>
                    <a:pt x="239" y="110"/>
                  </a:lnTo>
                  <a:lnTo>
                    <a:pt x="231" y="99"/>
                  </a:lnTo>
                  <a:lnTo>
                    <a:pt x="223" y="87"/>
                  </a:lnTo>
                  <a:lnTo>
                    <a:pt x="213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5" y="52"/>
                  </a:lnTo>
                  <a:lnTo>
                    <a:pt x="165" y="50"/>
                  </a:lnTo>
                  <a:lnTo>
                    <a:pt x="154" y="49"/>
                  </a:lnTo>
                  <a:lnTo>
                    <a:pt x="142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09" y="62"/>
                  </a:lnTo>
                  <a:lnTo>
                    <a:pt x="99" y="69"/>
                  </a:lnTo>
                  <a:lnTo>
                    <a:pt x="90" y="77"/>
                  </a:lnTo>
                  <a:lnTo>
                    <a:pt x="80" y="87"/>
                  </a:lnTo>
                  <a:lnTo>
                    <a:pt x="72" y="99"/>
                  </a:lnTo>
                  <a:lnTo>
                    <a:pt x="65" y="112"/>
                  </a:lnTo>
                  <a:lnTo>
                    <a:pt x="58" y="125"/>
                  </a:lnTo>
                  <a:lnTo>
                    <a:pt x="52" y="139"/>
                  </a:lnTo>
                  <a:lnTo>
                    <a:pt x="47" y="153"/>
                  </a:lnTo>
                  <a:lnTo>
                    <a:pt x="44" y="169"/>
                  </a:lnTo>
                  <a:lnTo>
                    <a:pt x="41" y="185"/>
                  </a:lnTo>
                  <a:lnTo>
                    <a:pt x="39" y="203"/>
                  </a:lnTo>
                  <a:lnTo>
                    <a:pt x="39" y="221"/>
                  </a:lnTo>
                  <a:lnTo>
                    <a:pt x="39" y="238"/>
                  </a:lnTo>
                  <a:lnTo>
                    <a:pt x="41" y="254"/>
                  </a:lnTo>
                  <a:lnTo>
                    <a:pt x="44" y="270"/>
                  </a:lnTo>
                  <a:lnTo>
                    <a:pt x="47" y="284"/>
                  </a:lnTo>
                  <a:lnTo>
                    <a:pt x="52" y="299"/>
                  </a:lnTo>
                  <a:lnTo>
                    <a:pt x="58" y="312"/>
                  </a:lnTo>
                  <a:lnTo>
                    <a:pt x="65" y="326"/>
                  </a:lnTo>
                  <a:lnTo>
                    <a:pt x="72" y="337"/>
                  </a:lnTo>
                  <a:lnTo>
                    <a:pt x="80" y="349"/>
                  </a:lnTo>
                  <a:lnTo>
                    <a:pt x="90" y="359"/>
                  </a:lnTo>
                  <a:lnTo>
                    <a:pt x="99" y="367"/>
                  </a:lnTo>
                  <a:lnTo>
                    <a:pt x="109" y="373"/>
                  </a:lnTo>
                  <a:lnTo>
                    <a:pt x="120" y="379"/>
                  </a:lnTo>
                  <a:lnTo>
                    <a:pt x="130" y="383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3" y="385"/>
                  </a:lnTo>
                  <a:lnTo>
                    <a:pt x="174" y="383"/>
                  </a:lnTo>
                  <a:lnTo>
                    <a:pt x="185" y="378"/>
                  </a:lnTo>
                  <a:lnTo>
                    <a:pt x="194" y="373"/>
                  </a:lnTo>
                  <a:lnTo>
                    <a:pt x="205" y="366"/>
                  </a:lnTo>
                  <a:lnTo>
                    <a:pt x="213" y="358"/>
                  </a:lnTo>
                  <a:lnTo>
                    <a:pt x="223" y="347"/>
                  </a:lnTo>
                  <a:lnTo>
                    <a:pt x="231" y="335"/>
                  </a:lnTo>
                  <a:lnTo>
                    <a:pt x="239" y="322"/>
                  </a:lnTo>
                  <a:lnTo>
                    <a:pt x="246" y="309"/>
                  </a:lnTo>
                  <a:lnTo>
                    <a:pt x="251" y="295"/>
                  </a:lnTo>
                  <a:lnTo>
                    <a:pt x="256" y="279"/>
                  </a:lnTo>
                  <a:lnTo>
                    <a:pt x="260" y="264"/>
                  </a:lnTo>
                  <a:lnTo>
                    <a:pt x="263" y="248"/>
                  </a:lnTo>
                  <a:lnTo>
                    <a:pt x="264" y="232"/>
                  </a:lnTo>
                  <a:lnTo>
                    <a:pt x="264" y="214"/>
                  </a:lnTo>
                  <a:close/>
                  <a:moveTo>
                    <a:pt x="264" y="358"/>
                  </a:moveTo>
                  <a:lnTo>
                    <a:pt x="255" y="375"/>
                  </a:lnTo>
                  <a:lnTo>
                    <a:pt x="244" y="390"/>
                  </a:lnTo>
                  <a:lnTo>
                    <a:pt x="238" y="397"/>
                  </a:lnTo>
                  <a:lnTo>
                    <a:pt x="231" y="403"/>
                  </a:lnTo>
                  <a:lnTo>
                    <a:pt x="224" y="409"/>
                  </a:lnTo>
                  <a:lnTo>
                    <a:pt x="217" y="415"/>
                  </a:lnTo>
                  <a:lnTo>
                    <a:pt x="210" y="419"/>
                  </a:lnTo>
                  <a:lnTo>
                    <a:pt x="201" y="423"/>
                  </a:lnTo>
                  <a:lnTo>
                    <a:pt x="193" y="427"/>
                  </a:lnTo>
                  <a:lnTo>
                    <a:pt x="186" y="429"/>
                  </a:lnTo>
                  <a:lnTo>
                    <a:pt x="178" y="431"/>
                  </a:lnTo>
                  <a:lnTo>
                    <a:pt x="169" y="434"/>
                  </a:lnTo>
                  <a:lnTo>
                    <a:pt x="160" y="435"/>
                  </a:lnTo>
                  <a:lnTo>
                    <a:pt x="152" y="435"/>
                  </a:lnTo>
                  <a:lnTo>
                    <a:pt x="136" y="434"/>
                  </a:lnTo>
                  <a:lnTo>
                    <a:pt x="121" y="431"/>
                  </a:lnTo>
                  <a:lnTo>
                    <a:pt x="105" y="425"/>
                  </a:lnTo>
                  <a:lnTo>
                    <a:pt x="92" y="419"/>
                  </a:lnTo>
                  <a:lnTo>
                    <a:pt x="79" y="410"/>
                  </a:lnTo>
                  <a:lnTo>
                    <a:pt x="66" y="399"/>
                  </a:lnTo>
                  <a:lnTo>
                    <a:pt x="54" y="387"/>
                  </a:lnTo>
                  <a:lnTo>
                    <a:pt x="44" y="372"/>
                  </a:lnTo>
                  <a:lnTo>
                    <a:pt x="33" y="356"/>
                  </a:lnTo>
                  <a:lnTo>
                    <a:pt x="25" y="340"/>
                  </a:lnTo>
                  <a:lnTo>
                    <a:pt x="16" y="321"/>
                  </a:lnTo>
                  <a:lnTo>
                    <a:pt x="10" y="303"/>
                  </a:lnTo>
                  <a:lnTo>
                    <a:pt x="6" y="283"/>
                  </a:lnTo>
                  <a:lnTo>
                    <a:pt x="2" y="263"/>
                  </a:lnTo>
                  <a:lnTo>
                    <a:pt x="1" y="241"/>
                  </a:lnTo>
                  <a:lnTo>
                    <a:pt x="0" y="219"/>
                  </a:lnTo>
                  <a:lnTo>
                    <a:pt x="1" y="196"/>
                  </a:lnTo>
                  <a:lnTo>
                    <a:pt x="2" y="173"/>
                  </a:lnTo>
                  <a:lnTo>
                    <a:pt x="6" y="153"/>
                  </a:lnTo>
                  <a:lnTo>
                    <a:pt x="10" y="133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4" y="78"/>
                  </a:lnTo>
                  <a:lnTo>
                    <a:pt x="44" y="63"/>
                  </a:lnTo>
                  <a:lnTo>
                    <a:pt x="55" y="48"/>
                  </a:lnTo>
                  <a:lnTo>
                    <a:pt x="67" y="36"/>
                  </a:lnTo>
                  <a:lnTo>
                    <a:pt x="80" y="25"/>
                  </a:lnTo>
                  <a:lnTo>
                    <a:pt x="93" y="15"/>
                  </a:lnTo>
                  <a:lnTo>
                    <a:pt x="108" y="8"/>
                  </a:lnTo>
                  <a:lnTo>
                    <a:pt x="123" y="4"/>
                  </a:lnTo>
                  <a:lnTo>
                    <a:pt x="138" y="1"/>
                  </a:lnTo>
                  <a:lnTo>
                    <a:pt x="155" y="0"/>
                  </a:lnTo>
                  <a:lnTo>
                    <a:pt x="163" y="0"/>
                  </a:lnTo>
                  <a:lnTo>
                    <a:pt x="172" y="1"/>
                  </a:lnTo>
                  <a:lnTo>
                    <a:pt x="180" y="2"/>
                  </a:lnTo>
                  <a:lnTo>
                    <a:pt x="187" y="5"/>
                  </a:lnTo>
                  <a:lnTo>
                    <a:pt x="195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8" y="19"/>
                  </a:lnTo>
                  <a:lnTo>
                    <a:pt x="231" y="30"/>
                  </a:lnTo>
                  <a:lnTo>
                    <a:pt x="244" y="43"/>
                  </a:lnTo>
                  <a:lnTo>
                    <a:pt x="255" y="58"/>
                  </a:lnTo>
                  <a:lnTo>
                    <a:pt x="264" y="75"/>
                  </a:lnTo>
                  <a:lnTo>
                    <a:pt x="264" y="65"/>
                  </a:lnTo>
                  <a:lnTo>
                    <a:pt x="264" y="43"/>
                  </a:lnTo>
                  <a:lnTo>
                    <a:pt x="264" y="20"/>
                  </a:lnTo>
                  <a:lnTo>
                    <a:pt x="264" y="9"/>
                  </a:lnTo>
                  <a:lnTo>
                    <a:pt x="270" y="9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2" y="27"/>
                  </a:lnTo>
                  <a:lnTo>
                    <a:pt x="302" y="74"/>
                  </a:lnTo>
                  <a:lnTo>
                    <a:pt x="302" y="140"/>
                  </a:lnTo>
                  <a:lnTo>
                    <a:pt x="302" y="216"/>
                  </a:lnTo>
                  <a:lnTo>
                    <a:pt x="302" y="292"/>
                  </a:lnTo>
                  <a:lnTo>
                    <a:pt x="302" y="359"/>
                  </a:lnTo>
                  <a:lnTo>
                    <a:pt x="302" y="406"/>
                  </a:lnTo>
                  <a:lnTo>
                    <a:pt x="302" y="424"/>
                  </a:lnTo>
                  <a:lnTo>
                    <a:pt x="296" y="424"/>
                  </a:lnTo>
                  <a:lnTo>
                    <a:pt x="283" y="424"/>
                  </a:lnTo>
                  <a:lnTo>
                    <a:pt x="270" y="424"/>
                  </a:lnTo>
                  <a:lnTo>
                    <a:pt x="264" y="424"/>
                  </a:lnTo>
                  <a:lnTo>
                    <a:pt x="264" y="413"/>
                  </a:lnTo>
                  <a:lnTo>
                    <a:pt x="264" y="391"/>
                  </a:lnTo>
                  <a:lnTo>
                    <a:pt x="264" y="368"/>
                  </a:lnTo>
                  <a:lnTo>
                    <a:pt x="264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1110"/>
            <p:cNvSpPr>
              <a:spLocks noEditPoints="1"/>
            </p:cNvSpPr>
            <p:nvPr/>
          </p:nvSpPr>
          <p:spPr bwMode="auto">
            <a:xfrm>
              <a:off x="2018" y="777"/>
              <a:ext cx="60" cy="110"/>
            </a:xfrm>
            <a:custGeom>
              <a:avLst/>
              <a:gdLst>
                <a:gd name="T0" fmla="*/ 0 w 302"/>
                <a:gd name="T1" fmla="*/ 0 h 558"/>
                <a:gd name="T2" fmla="*/ 0 w 302"/>
                <a:gd name="T3" fmla="*/ 0 h 558"/>
                <a:gd name="T4" fmla="*/ 0 w 302"/>
                <a:gd name="T5" fmla="*/ 0 h 558"/>
                <a:gd name="T6" fmla="*/ 0 w 302"/>
                <a:gd name="T7" fmla="*/ 0 h 558"/>
                <a:gd name="T8" fmla="*/ 0 w 302"/>
                <a:gd name="T9" fmla="*/ 0 h 558"/>
                <a:gd name="T10" fmla="*/ 0 w 302"/>
                <a:gd name="T11" fmla="*/ 0 h 558"/>
                <a:gd name="T12" fmla="*/ 0 w 302"/>
                <a:gd name="T13" fmla="*/ 0 h 558"/>
                <a:gd name="T14" fmla="*/ 0 w 302"/>
                <a:gd name="T15" fmla="*/ 0 h 558"/>
                <a:gd name="T16" fmla="*/ 0 w 302"/>
                <a:gd name="T17" fmla="*/ 0 h 558"/>
                <a:gd name="T18" fmla="*/ 0 w 302"/>
                <a:gd name="T19" fmla="*/ 0 h 558"/>
                <a:gd name="T20" fmla="*/ 0 w 302"/>
                <a:gd name="T21" fmla="*/ 0 h 558"/>
                <a:gd name="T22" fmla="*/ 0 w 302"/>
                <a:gd name="T23" fmla="*/ 0 h 558"/>
                <a:gd name="T24" fmla="*/ 0 w 302"/>
                <a:gd name="T25" fmla="*/ 0 h 558"/>
                <a:gd name="T26" fmla="*/ 0 w 302"/>
                <a:gd name="T27" fmla="*/ 0 h 558"/>
                <a:gd name="T28" fmla="*/ 0 w 302"/>
                <a:gd name="T29" fmla="*/ 0 h 558"/>
                <a:gd name="T30" fmla="*/ 0 w 302"/>
                <a:gd name="T31" fmla="*/ 0 h 558"/>
                <a:gd name="T32" fmla="*/ 0 w 302"/>
                <a:gd name="T33" fmla="*/ 0 h 558"/>
                <a:gd name="T34" fmla="*/ 0 w 302"/>
                <a:gd name="T35" fmla="*/ 0 h 558"/>
                <a:gd name="T36" fmla="*/ 0 w 302"/>
                <a:gd name="T37" fmla="*/ 0 h 558"/>
                <a:gd name="T38" fmla="*/ 0 w 302"/>
                <a:gd name="T39" fmla="*/ 0 h 558"/>
                <a:gd name="T40" fmla="*/ 0 w 302"/>
                <a:gd name="T41" fmla="*/ 0 h 558"/>
                <a:gd name="T42" fmla="*/ 0 w 302"/>
                <a:gd name="T43" fmla="*/ 0 h 558"/>
                <a:gd name="T44" fmla="*/ 0 w 302"/>
                <a:gd name="T45" fmla="*/ 0 h 558"/>
                <a:gd name="T46" fmla="*/ 0 w 302"/>
                <a:gd name="T47" fmla="*/ 0 h 558"/>
                <a:gd name="T48" fmla="*/ 0 w 302"/>
                <a:gd name="T49" fmla="*/ 0 h 558"/>
                <a:gd name="T50" fmla="*/ 0 w 302"/>
                <a:gd name="T51" fmla="*/ 0 h 558"/>
                <a:gd name="T52" fmla="*/ 0 w 302"/>
                <a:gd name="T53" fmla="*/ 0 h 558"/>
                <a:gd name="T54" fmla="*/ 0 w 302"/>
                <a:gd name="T55" fmla="*/ 0 h 558"/>
                <a:gd name="T56" fmla="*/ 0 w 302"/>
                <a:gd name="T57" fmla="*/ 0 h 558"/>
                <a:gd name="T58" fmla="*/ 0 w 302"/>
                <a:gd name="T59" fmla="*/ 0 h 558"/>
                <a:gd name="T60" fmla="*/ 0 w 302"/>
                <a:gd name="T61" fmla="*/ 0 h 558"/>
                <a:gd name="T62" fmla="*/ 0 w 302"/>
                <a:gd name="T63" fmla="*/ 0 h 558"/>
                <a:gd name="T64" fmla="*/ 0 w 302"/>
                <a:gd name="T65" fmla="*/ 0 h 558"/>
                <a:gd name="T66" fmla="*/ 0 w 302"/>
                <a:gd name="T67" fmla="*/ 0 h 558"/>
                <a:gd name="T68" fmla="*/ 0 w 302"/>
                <a:gd name="T69" fmla="*/ 0 h 558"/>
                <a:gd name="T70" fmla="*/ 0 w 302"/>
                <a:gd name="T71" fmla="*/ 0 h 558"/>
                <a:gd name="T72" fmla="*/ 0 w 302"/>
                <a:gd name="T73" fmla="*/ 0 h 558"/>
                <a:gd name="T74" fmla="*/ 0 w 302"/>
                <a:gd name="T75" fmla="*/ 0 h 558"/>
                <a:gd name="T76" fmla="*/ 0 w 302"/>
                <a:gd name="T77" fmla="*/ 0 h 558"/>
                <a:gd name="T78" fmla="*/ 0 w 302"/>
                <a:gd name="T79" fmla="*/ 0 h 558"/>
                <a:gd name="T80" fmla="*/ 0 w 302"/>
                <a:gd name="T81" fmla="*/ 0 h 558"/>
                <a:gd name="T82" fmla="*/ 0 w 302"/>
                <a:gd name="T83" fmla="*/ 0 h 558"/>
                <a:gd name="T84" fmla="*/ 0 w 302"/>
                <a:gd name="T85" fmla="*/ 0 h 558"/>
                <a:gd name="T86" fmla="*/ 0 w 302"/>
                <a:gd name="T87" fmla="*/ 0 h 558"/>
                <a:gd name="T88" fmla="*/ 0 w 302"/>
                <a:gd name="T89" fmla="*/ 0 h 558"/>
                <a:gd name="T90" fmla="*/ 0 w 302"/>
                <a:gd name="T91" fmla="*/ 0 h 558"/>
                <a:gd name="T92" fmla="*/ 0 w 302"/>
                <a:gd name="T93" fmla="*/ 0 h 558"/>
                <a:gd name="T94" fmla="*/ 0 w 302"/>
                <a:gd name="T95" fmla="*/ 0 h 558"/>
                <a:gd name="T96" fmla="*/ 0 w 302"/>
                <a:gd name="T97" fmla="*/ 0 h 558"/>
                <a:gd name="T98" fmla="*/ 0 w 302"/>
                <a:gd name="T99" fmla="*/ 0 h 558"/>
                <a:gd name="T100" fmla="*/ 0 w 302"/>
                <a:gd name="T101" fmla="*/ 0 h 558"/>
                <a:gd name="T102" fmla="*/ 0 w 302"/>
                <a:gd name="T103" fmla="*/ 0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2" h="558">
                  <a:moveTo>
                    <a:pt x="36" y="214"/>
                  </a:moveTo>
                  <a:lnTo>
                    <a:pt x="38" y="232"/>
                  </a:lnTo>
                  <a:lnTo>
                    <a:pt x="39" y="248"/>
                  </a:lnTo>
                  <a:lnTo>
                    <a:pt x="41" y="264"/>
                  </a:lnTo>
                  <a:lnTo>
                    <a:pt x="45" y="279"/>
                  </a:lnTo>
                  <a:lnTo>
                    <a:pt x="49" y="295"/>
                  </a:lnTo>
                  <a:lnTo>
                    <a:pt x="55" y="309"/>
                  </a:lnTo>
                  <a:lnTo>
                    <a:pt x="63" y="322"/>
                  </a:lnTo>
                  <a:lnTo>
                    <a:pt x="71" y="335"/>
                  </a:lnTo>
                  <a:lnTo>
                    <a:pt x="79" y="347"/>
                  </a:lnTo>
                  <a:lnTo>
                    <a:pt x="87" y="358"/>
                  </a:lnTo>
                  <a:lnTo>
                    <a:pt x="97" y="366"/>
                  </a:lnTo>
                  <a:lnTo>
                    <a:pt x="106" y="373"/>
                  </a:lnTo>
                  <a:lnTo>
                    <a:pt x="117" y="378"/>
                  </a:lnTo>
                  <a:lnTo>
                    <a:pt x="127" y="383"/>
                  </a:lnTo>
                  <a:lnTo>
                    <a:pt x="137" y="385"/>
                  </a:lnTo>
                  <a:lnTo>
                    <a:pt x="149" y="385"/>
                  </a:lnTo>
                  <a:lnTo>
                    <a:pt x="160" y="385"/>
                  </a:lnTo>
                  <a:lnTo>
                    <a:pt x="172" y="383"/>
                  </a:lnTo>
                  <a:lnTo>
                    <a:pt x="182" y="379"/>
                  </a:lnTo>
                  <a:lnTo>
                    <a:pt x="192" y="373"/>
                  </a:lnTo>
                  <a:lnTo>
                    <a:pt x="203" y="367"/>
                  </a:lnTo>
                  <a:lnTo>
                    <a:pt x="211" y="359"/>
                  </a:lnTo>
                  <a:lnTo>
                    <a:pt x="220" y="349"/>
                  </a:lnTo>
                  <a:lnTo>
                    <a:pt x="229" y="337"/>
                  </a:lnTo>
                  <a:lnTo>
                    <a:pt x="237" y="326"/>
                  </a:lnTo>
                  <a:lnTo>
                    <a:pt x="243" y="312"/>
                  </a:lnTo>
                  <a:lnTo>
                    <a:pt x="249" y="299"/>
                  </a:lnTo>
                  <a:lnTo>
                    <a:pt x="254" y="284"/>
                  </a:lnTo>
                  <a:lnTo>
                    <a:pt x="257" y="270"/>
                  </a:lnTo>
                  <a:lnTo>
                    <a:pt x="261" y="254"/>
                  </a:lnTo>
                  <a:lnTo>
                    <a:pt x="262" y="238"/>
                  </a:lnTo>
                  <a:lnTo>
                    <a:pt x="262" y="221"/>
                  </a:lnTo>
                  <a:lnTo>
                    <a:pt x="262" y="203"/>
                  </a:lnTo>
                  <a:lnTo>
                    <a:pt x="261" y="185"/>
                  </a:lnTo>
                  <a:lnTo>
                    <a:pt x="257" y="169"/>
                  </a:lnTo>
                  <a:lnTo>
                    <a:pt x="254" y="153"/>
                  </a:lnTo>
                  <a:lnTo>
                    <a:pt x="249" y="139"/>
                  </a:lnTo>
                  <a:lnTo>
                    <a:pt x="243" y="125"/>
                  </a:lnTo>
                  <a:lnTo>
                    <a:pt x="237" y="112"/>
                  </a:lnTo>
                  <a:lnTo>
                    <a:pt x="229" y="99"/>
                  </a:lnTo>
                  <a:lnTo>
                    <a:pt x="220" y="87"/>
                  </a:lnTo>
                  <a:lnTo>
                    <a:pt x="211" y="77"/>
                  </a:lnTo>
                  <a:lnTo>
                    <a:pt x="201" y="69"/>
                  </a:lnTo>
                  <a:lnTo>
                    <a:pt x="192" y="62"/>
                  </a:lnTo>
                  <a:lnTo>
                    <a:pt x="181" y="56"/>
                  </a:lnTo>
                  <a:lnTo>
                    <a:pt x="171" y="52"/>
                  </a:lnTo>
                  <a:lnTo>
                    <a:pt x="160" y="50"/>
                  </a:lnTo>
                  <a:lnTo>
                    <a:pt x="148" y="49"/>
                  </a:lnTo>
                  <a:lnTo>
                    <a:pt x="137" y="50"/>
                  </a:lnTo>
                  <a:lnTo>
                    <a:pt x="127" y="52"/>
                  </a:lnTo>
                  <a:lnTo>
                    <a:pt x="116" y="56"/>
                  </a:lnTo>
                  <a:lnTo>
                    <a:pt x="106" y="62"/>
                  </a:lnTo>
                  <a:lnTo>
                    <a:pt x="97" y="69"/>
                  </a:lnTo>
                  <a:lnTo>
                    <a:pt x="87" y="77"/>
                  </a:lnTo>
                  <a:lnTo>
                    <a:pt x="79" y="87"/>
                  </a:lnTo>
                  <a:lnTo>
                    <a:pt x="71" y="99"/>
                  </a:lnTo>
                  <a:lnTo>
                    <a:pt x="63" y="112"/>
                  </a:lnTo>
                  <a:lnTo>
                    <a:pt x="55" y="125"/>
                  </a:lnTo>
                  <a:lnTo>
                    <a:pt x="49" y="138"/>
                  </a:lnTo>
                  <a:lnTo>
                    <a:pt x="45" y="152"/>
                  </a:lnTo>
                  <a:lnTo>
                    <a:pt x="41" y="166"/>
                  </a:lnTo>
                  <a:lnTo>
                    <a:pt x="39" y="182"/>
                  </a:lnTo>
                  <a:lnTo>
                    <a:pt x="38" y="197"/>
                  </a:lnTo>
                  <a:lnTo>
                    <a:pt x="36" y="214"/>
                  </a:lnTo>
                  <a:close/>
                  <a:moveTo>
                    <a:pt x="0" y="9"/>
                  </a:moveTo>
                  <a:lnTo>
                    <a:pt x="6" y="9"/>
                  </a:lnTo>
                  <a:lnTo>
                    <a:pt x="19" y="9"/>
                  </a:lnTo>
                  <a:lnTo>
                    <a:pt x="32" y="9"/>
                  </a:lnTo>
                  <a:lnTo>
                    <a:pt x="36" y="9"/>
                  </a:lnTo>
                  <a:lnTo>
                    <a:pt x="36" y="20"/>
                  </a:lnTo>
                  <a:lnTo>
                    <a:pt x="36" y="43"/>
                  </a:lnTo>
                  <a:lnTo>
                    <a:pt x="36" y="67"/>
                  </a:lnTo>
                  <a:lnTo>
                    <a:pt x="36" y="77"/>
                  </a:lnTo>
                  <a:lnTo>
                    <a:pt x="41" y="68"/>
                  </a:lnTo>
                  <a:lnTo>
                    <a:pt x="46" y="61"/>
                  </a:lnTo>
                  <a:lnTo>
                    <a:pt x="51" y="52"/>
                  </a:lnTo>
                  <a:lnTo>
                    <a:pt x="57" y="45"/>
                  </a:lnTo>
                  <a:lnTo>
                    <a:pt x="63" y="38"/>
                  </a:lnTo>
                  <a:lnTo>
                    <a:pt x="68" y="32"/>
                  </a:lnTo>
                  <a:lnTo>
                    <a:pt x="76" y="26"/>
                  </a:lnTo>
                  <a:lnTo>
                    <a:pt x="83" y="21"/>
                  </a:lnTo>
                  <a:lnTo>
                    <a:pt x="91" y="17"/>
                  </a:lnTo>
                  <a:lnTo>
                    <a:pt x="98" y="12"/>
                  </a:lnTo>
                  <a:lnTo>
                    <a:pt x="106" y="8"/>
                  </a:lnTo>
                  <a:lnTo>
                    <a:pt x="114" y="5"/>
                  </a:lnTo>
                  <a:lnTo>
                    <a:pt x="122" y="4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7" y="0"/>
                  </a:lnTo>
                  <a:lnTo>
                    <a:pt x="163" y="1"/>
                  </a:lnTo>
                  <a:lnTo>
                    <a:pt x="179" y="4"/>
                  </a:lnTo>
                  <a:lnTo>
                    <a:pt x="194" y="8"/>
                  </a:lnTo>
                  <a:lnTo>
                    <a:pt x="209" y="15"/>
                  </a:lnTo>
                  <a:lnTo>
                    <a:pt x="222" y="25"/>
                  </a:lnTo>
                  <a:lnTo>
                    <a:pt x="235" y="36"/>
                  </a:lnTo>
                  <a:lnTo>
                    <a:pt x="246" y="48"/>
                  </a:lnTo>
                  <a:lnTo>
                    <a:pt x="258" y="63"/>
                  </a:lnTo>
                  <a:lnTo>
                    <a:pt x="268" y="78"/>
                  </a:lnTo>
                  <a:lnTo>
                    <a:pt x="277" y="95"/>
                  </a:lnTo>
                  <a:lnTo>
                    <a:pt x="284" y="114"/>
                  </a:lnTo>
                  <a:lnTo>
                    <a:pt x="292" y="133"/>
                  </a:lnTo>
                  <a:lnTo>
                    <a:pt x="296" y="152"/>
                  </a:lnTo>
                  <a:lnTo>
                    <a:pt x="299" y="173"/>
                  </a:lnTo>
                  <a:lnTo>
                    <a:pt x="301" y="195"/>
                  </a:lnTo>
                  <a:lnTo>
                    <a:pt x="302" y="219"/>
                  </a:lnTo>
                  <a:lnTo>
                    <a:pt x="301" y="241"/>
                  </a:lnTo>
                  <a:lnTo>
                    <a:pt x="299" y="263"/>
                  </a:lnTo>
                  <a:lnTo>
                    <a:pt x="296" y="283"/>
                  </a:lnTo>
                  <a:lnTo>
                    <a:pt x="292" y="302"/>
                  </a:lnTo>
                  <a:lnTo>
                    <a:pt x="284" y="321"/>
                  </a:lnTo>
                  <a:lnTo>
                    <a:pt x="277" y="339"/>
                  </a:lnTo>
                  <a:lnTo>
                    <a:pt x="269" y="356"/>
                  </a:lnTo>
                  <a:lnTo>
                    <a:pt x="258" y="372"/>
                  </a:lnTo>
                  <a:lnTo>
                    <a:pt x="248" y="386"/>
                  </a:lnTo>
                  <a:lnTo>
                    <a:pt x="236" y="399"/>
                  </a:lnTo>
                  <a:lnTo>
                    <a:pt x="223" y="410"/>
                  </a:lnTo>
                  <a:lnTo>
                    <a:pt x="210" y="419"/>
                  </a:lnTo>
                  <a:lnTo>
                    <a:pt x="195" y="425"/>
                  </a:lnTo>
                  <a:lnTo>
                    <a:pt x="181" y="431"/>
                  </a:lnTo>
                  <a:lnTo>
                    <a:pt x="166" y="434"/>
                  </a:lnTo>
                  <a:lnTo>
                    <a:pt x="150" y="435"/>
                  </a:lnTo>
                  <a:lnTo>
                    <a:pt x="141" y="435"/>
                  </a:lnTo>
                  <a:lnTo>
                    <a:pt x="133" y="434"/>
                  </a:lnTo>
                  <a:lnTo>
                    <a:pt x="124" y="432"/>
                  </a:lnTo>
                  <a:lnTo>
                    <a:pt x="116" y="430"/>
                  </a:lnTo>
                  <a:lnTo>
                    <a:pt x="108" y="427"/>
                  </a:lnTo>
                  <a:lnTo>
                    <a:pt x="99" y="424"/>
                  </a:lnTo>
                  <a:lnTo>
                    <a:pt x="92" y="419"/>
                  </a:lnTo>
                  <a:lnTo>
                    <a:pt x="85" y="415"/>
                  </a:lnTo>
                  <a:lnTo>
                    <a:pt x="78" y="410"/>
                  </a:lnTo>
                  <a:lnTo>
                    <a:pt x="71" y="404"/>
                  </a:lnTo>
                  <a:lnTo>
                    <a:pt x="65" y="398"/>
                  </a:lnTo>
                  <a:lnTo>
                    <a:pt x="59" y="391"/>
                  </a:lnTo>
                  <a:lnTo>
                    <a:pt x="47" y="375"/>
                  </a:lnTo>
                  <a:lnTo>
                    <a:pt x="36" y="358"/>
                  </a:lnTo>
                  <a:lnTo>
                    <a:pt x="36" y="373"/>
                  </a:lnTo>
                  <a:lnTo>
                    <a:pt x="36" y="387"/>
                  </a:lnTo>
                  <a:lnTo>
                    <a:pt x="36" y="397"/>
                  </a:lnTo>
                  <a:lnTo>
                    <a:pt x="36" y="418"/>
                  </a:lnTo>
                  <a:lnTo>
                    <a:pt x="36" y="440"/>
                  </a:lnTo>
                  <a:lnTo>
                    <a:pt x="36" y="449"/>
                  </a:lnTo>
                  <a:lnTo>
                    <a:pt x="36" y="466"/>
                  </a:lnTo>
                  <a:lnTo>
                    <a:pt x="36" y="504"/>
                  </a:lnTo>
                  <a:lnTo>
                    <a:pt x="36" y="541"/>
                  </a:lnTo>
                  <a:lnTo>
                    <a:pt x="36" y="558"/>
                  </a:lnTo>
                  <a:lnTo>
                    <a:pt x="32" y="558"/>
                  </a:lnTo>
                  <a:lnTo>
                    <a:pt x="19" y="558"/>
                  </a:lnTo>
                  <a:lnTo>
                    <a:pt x="6" y="558"/>
                  </a:lnTo>
                  <a:lnTo>
                    <a:pt x="0" y="558"/>
                  </a:lnTo>
                  <a:lnTo>
                    <a:pt x="0" y="535"/>
                  </a:lnTo>
                  <a:lnTo>
                    <a:pt x="0" y="473"/>
                  </a:lnTo>
                  <a:lnTo>
                    <a:pt x="0" y="385"/>
                  </a:lnTo>
                  <a:lnTo>
                    <a:pt x="0" y="284"/>
                  </a:lnTo>
                  <a:lnTo>
                    <a:pt x="0" y="183"/>
                  </a:lnTo>
                  <a:lnTo>
                    <a:pt x="0" y="95"/>
                  </a:lnTo>
                  <a:lnTo>
                    <a:pt x="0" y="3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1111"/>
            <p:cNvSpPr>
              <a:spLocks noEditPoints="1"/>
            </p:cNvSpPr>
            <p:nvPr/>
          </p:nvSpPr>
          <p:spPr bwMode="auto">
            <a:xfrm>
              <a:off x="20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1112"/>
            <p:cNvSpPr>
              <a:spLocks noEditPoints="1"/>
            </p:cNvSpPr>
            <p:nvPr/>
          </p:nvSpPr>
          <p:spPr bwMode="auto">
            <a:xfrm>
              <a:off x="210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2" y="142"/>
                  </a:lnTo>
                  <a:lnTo>
                    <a:pt x="249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8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9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3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49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2" y="294"/>
                  </a:lnTo>
                  <a:lnTo>
                    <a:pt x="260" y="294"/>
                  </a:lnTo>
                  <a:lnTo>
                    <a:pt x="275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4" y="328"/>
                  </a:lnTo>
                  <a:lnTo>
                    <a:pt x="279" y="342"/>
                  </a:lnTo>
                  <a:lnTo>
                    <a:pt x="271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8" y="432"/>
                  </a:lnTo>
                  <a:lnTo>
                    <a:pt x="176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6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2" y="50"/>
                  </a:lnTo>
                  <a:lnTo>
                    <a:pt x="263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1113"/>
            <p:cNvSpPr>
              <a:spLocks/>
            </p:cNvSpPr>
            <p:nvPr/>
          </p:nvSpPr>
          <p:spPr bwMode="auto">
            <a:xfrm>
              <a:off x="2203" y="750"/>
              <a:ext cx="75" cy="115"/>
            </a:xfrm>
            <a:custGeom>
              <a:avLst/>
              <a:gdLst>
                <a:gd name="T0" fmla="*/ 0 w 379"/>
                <a:gd name="T1" fmla="*/ 0 h 570"/>
                <a:gd name="T2" fmla="*/ 0 w 379"/>
                <a:gd name="T3" fmla="*/ 0 h 570"/>
                <a:gd name="T4" fmla="*/ 0 w 379"/>
                <a:gd name="T5" fmla="*/ 0 h 570"/>
                <a:gd name="T6" fmla="*/ 0 w 379"/>
                <a:gd name="T7" fmla="*/ 0 h 570"/>
                <a:gd name="T8" fmla="*/ 0 w 379"/>
                <a:gd name="T9" fmla="*/ 0 h 570"/>
                <a:gd name="T10" fmla="*/ 0 w 379"/>
                <a:gd name="T11" fmla="*/ 0 h 570"/>
                <a:gd name="T12" fmla="*/ 0 w 379"/>
                <a:gd name="T13" fmla="*/ 0 h 570"/>
                <a:gd name="T14" fmla="*/ 0 w 379"/>
                <a:gd name="T15" fmla="*/ 0 h 570"/>
                <a:gd name="T16" fmla="*/ 0 w 379"/>
                <a:gd name="T17" fmla="*/ 0 h 570"/>
                <a:gd name="T18" fmla="*/ 0 w 379"/>
                <a:gd name="T19" fmla="*/ 0 h 570"/>
                <a:gd name="T20" fmla="*/ 0 w 379"/>
                <a:gd name="T21" fmla="*/ 0 h 570"/>
                <a:gd name="T22" fmla="*/ 0 w 379"/>
                <a:gd name="T23" fmla="*/ 0 h 570"/>
                <a:gd name="T24" fmla="*/ 0 w 379"/>
                <a:gd name="T25" fmla="*/ 0 h 570"/>
                <a:gd name="T26" fmla="*/ 0 w 379"/>
                <a:gd name="T27" fmla="*/ 0 h 570"/>
                <a:gd name="T28" fmla="*/ 0 w 379"/>
                <a:gd name="T29" fmla="*/ 0 h 570"/>
                <a:gd name="T30" fmla="*/ 0 w 379"/>
                <a:gd name="T31" fmla="*/ 0 h 570"/>
                <a:gd name="T32" fmla="*/ 0 w 379"/>
                <a:gd name="T33" fmla="*/ 0 h 570"/>
                <a:gd name="T34" fmla="*/ 0 w 379"/>
                <a:gd name="T35" fmla="*/ 0 h 570"/>
                <a:gd name="T36" fmla="*/ 0 w 379"/>
                <a:gd name="T37" fmla="*/ 0 h 570"/>
                <a:gd name="T38" fmla="*/ 0 w 379"/>
                <a:gd name="T39" fmla="*/ 0 h 570"/>
                <a:gd name="T40" fmla="*/ 0 w 379"/>
                <a:gd name="T41" fmla="*/ 0 h 570"/>
                <a:gd name="T42" fmla="*/ 0 w 379"/>
                <a:gd name="T43" fmla="*/ 0 h 570"/>
                <a:gd name="T44" fmla="*/ 0 w 379"/>
                <a:gd name="T45" fmla="*/ 0 h 570"/>
                <a:gd name="T46" fmla="*/ 0 w 379"/>
                <a:gd name="T47" fmla="*/ 0 h 570"/>
                <a:gd name="T48" fmla="*/ 0 w 379"/>
                <a:gd name="T49" fmla="*/ 0 h 570"/>
                <a:gd name="T50" fmla="*/ 0 w 379"/>
                <a:gd name="T51" fmla="*/ 0 h 570"/>
                <a:gd name="T52" fmla="*/ 0 w 379"/>
                <a:gd name="T53" fmla="*/ 0 h 570"/>
                <a:gd name="T54" fmla="*/ 0 w 379"/>
                <a:gd name="T55" fmla="*/ 0 h 570"/>
                <a:gd name="T56" fmla="*/ 0 w 379"/>
                <a:gd name="T57" fmla="*/ 0 h 570"/>
                <a:gd name="T58" fmla="*/ 0 w 379"/>
                <a:gd name="T59" fmla="*/ 0 h 570"/>
                <a:gd name="T60" fmla="*/ 0 w 379"/>
                <a:gd name="T61" fmla="*/ 0 h 570"/>
                <a:gd name="T62" fmla="*/ 0 w 379"/>
                <a:gd name="T63" fmla="*/ 0 h 570"/>
                <a:gd name="T64" fmla="*/ 0 w 379"/>
                <a:gd name="T65" fmla="*/ 0 h 570"/>
                <a:gd name="T66" fmla="*/ 0 w 379"/>
                <a:gd name="T67" fmla="*/ 0 h 570"/>
                <a:gd name="T68" fmla="*/ 0 w 379"/>
                <a:gd name="T69" fmla="*/ 0 h 570"/>
                <a:gd name="T70" fmla="*/ 0 w 379"/>
                <a:gd name="T71" fmla="*/ 0 h 570"/>
                <a:gd name="T72" fmla="*/ 0 w 379"/>
                <a:gd name="T73" fmla="*/ 0 h 570"/>
                <a:gd name="T74" fmla="*/ 0 w 379"/>
                <a:gd name="T75" fmla="*/ 0 h 570"/>
                <a:gd name="T76" fmla="*/ 0 w 379"/>
                <a:gd name="T77" fmla="*/ 0 h 570"/>
                <a:gd name="T78" fmla="*/ 0 w 379"/>
                <a:gd name="T79" fmla="*/ 0 h 570"/>
                <a:gd name="T80" fmla="*/ 0 w 379"/>
                <a:gd name="T81" fmla="*/ 0 h 570"/>
                <a:gd name="T82" fmla="*/ 0 w 379"/>
                <a:gd name="T83" fmla="*/ 0 h 570"/>
                <a:gd name="T84" fmla="*/ 0 w 379"/>
                <a:gd name="T85" fmla="*/ 0 h 570"/>
                <a:gd name="T86" fmla="*/ 0 w 379"/>
                <a:gd name="T87" fmla="*/ 0 h 570"/>
                <a:gd name="T88" fmla="*/ 0 w 379"/>
                <a:gd name="T89" fmla="*/ 0 h 570"/>
                <a:gd name="T90" fmla="*/ 0 w 379"/>
                <a:gd name="T91" fmla="*/ 0 h 570"/>
                <a:gd name="T92" fmla="*/ 0 w 379"/>
                <a:gd name="T93" fmla="*/ 0 h 570"/>
                <a:gd name="T94" fmla="*/ 0 w 379"/>
                <a:gd name="T95" fmla="*/ 0 h 570"/>
                <a:gd name="T96" fmla="*/ 0 w 379"/>
                <a:gd name="T97" fmla="*/ 0 h 570"/>
                <a:gd name="T98" fmla="*/ 0 w 379"/>
                <a:gd name="T99" fmla="*/ 0 h 5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79" h="570">
                  <a:moveTo>
                    <a:pt x="332" y="153"/>
                  </a:moveTo>
                  <a:lnTo>
                    <a:pt x="325" y="140"/>
                  </a:lnTo>
                  <a:lnTo>
                    <a:pt x="318" y="128"/>
                  </a:lnTo>
                  <a:lnTo>
                    <a:pt x="311" y="117"/>
                  </a:lnTo>
                  <a:lnTo>
                    <a:pt x="304" y="108"/>
                  </a:lnTo>
                  <a:lnTo>
                    <a:pt x="297" y="99"/>
                  </a:lnTo>
                  <a:lnTo>
                    <a:pt x="290" y="91"/>
                  </a:lnTo>
                  <a:lnTo>
                    <a:pt x="281" y="84"/>
                  </a:lnTo>
                  <a:lnTo>
                    <a:pt x="273" y="77"/>
                  </a:lnTo>
                  <a:lnTo>
                    <a:pt x="265" y="71"/>
                  </a:lnTo>
                  <a:lnTo>
                    <a:pt x="256" y="66"/>
                  </a:lnTo>
                  <a:lnTo>
                    <a:pt x="248" y="63"/>
                  </a:lnTo>
                  <a:lnTo>
                    <a:pt x="239" y="59"/>
                  </a:lnTo>
                  <a:lnTo>
                    <a:pt x="229" y="57"/>
                  </a:lnTo>
                  <a:lnTo>
                    <a:pt x="220" y="54"/>
                  </a:lnTo>
                  <a:lnTo>
                    <a:pt x="209" y="53"/>
                  </a:lnTo>
                  <a:lnTo>
                    <a:pt x="199" y="53"/>
                  </a:lnTo>
                  <a:lnTo>
                    <a:pt x="183" y="54"/>
                  </a:lnTo>
                  <a:lnTo>
                    <a:pt x="167" y="57"/>
                  </a:lnTo>
                  <a:lnTo>
                    <a:pt x="153" y="63"/>
                  </a:lnTo>
                  <a:lnTo>
                    <a:pt x="139" y="70"/>
                  </a:lnTo>
                  <a:lnTo>
                    <a:pt x="125" y="79"/>
                  </a:lnTo>
                  <a:lnTo>
                    <a:pt x="112" y="91"/>
                  </a:lnTo>
                  <a:lnTo>
                    <a:pt x="100" y="104"/>
                  </a:lnTo>
                  <a:lnTo>
                    <a:pt x="88" y="121"/>
                  </a:lnTo>
                  <a:lnTo>
                    <a:pt x="77" y="137"/>
                  </a:lnTo>
                  <a:lnTo>
                    <a:pt x="68" y="156"/>
                  </a:lnTo>
                  <a:lnTo>
                    <a:pt x="59" y="175"/>
                  </a:lnTo>
                  <a:lnTo>
                    <a:pt x="52" y="194"/>
                  </a:lnTo>
                  <a:lnTo>
                    <a:pt x="47" y="216"/>
                  </a:lnTo>
                  <a:lnTo>
                    <a:pt x="44" y="236"/>
                  </a:lnTo>
                  <a:lnTo>
                    <a:pt x="42" y="259"/>
                  </a:lnTo>
                  <a:lnTo>
                    <a:pt x="42" y="281"/>
                  </a:lnTo>
                  <a:lnTo>
                    <a:pt x="42" y="306"/>
                  </a:lnTo>
                  <a:lnTo>
                    <a:pt x="44" y="330"/>
                  </a:lnTo>
                  <a:lnTo>
                    <a:pt x="47" y="352"/>
                  </a:lnTo>
                  <a:lnTo>
                    <a:pt x="52" y="374"/>
                  </a:lnTo>
                  <a:lnTo>
                    <a:pt x="59" y="394"/>
                  </a:lnTo>
                  <a:lnTo>
                    <a:pt x="68" y="413"/>
                  </a:lnTo>
                  <a:lnTo>
                    <a:pt x="76" y="432"/>
                  </a:lnTo>
                  <a:lnTo>
                    <a:pt x="88" y="450"/>
                  </a:lnTo>
                  <a:lnTo>
                    <a:pt x="99" y="465"/>
                  </a:lnTo>
                  <a:lnTo>
                    <a:pt x="112" y="480"/>
                  </a:lnTo>
                  <a:lnTo>
                    <a:pt x="125" y="491"/>
                  </a:lnTo>
                  <a:lnTo>
                    <a:pt x="139" y="501"/>
                  </a:lnTo>
                  <a:lnTo>
                    <a:pt x="153" y="508"/>
                  </a:lnTo>
                  <a:lnTo>
                    <a:pt x="167" y="513"/>
                  </a:lnTo>
                  <a:lnTo>
                    <a:pt x="183" y="516"/>
                  </a:lnTo>
                  <a:lnTo>
                    <a:pt x="199" y="518"/>
                  </a:lnTo>
                  <a:lnTo>
                    <a:pt x="209" y="518"/>
                  </a:lnTo>
                  <a:lnTo>
                    <a:pt x="220" y="516"/>
                  </a:lnTo>
                  <a:lnTo>
                    <a:pt x="229" y="514"/>
                  </a:lnTo>
                  <a:lnTo>
                    <a:pt x="239" y="512"/>
                  </a:lnTo>
                  <a:lnTo>
                    <a:pt x="247" y="508"/>
                  </a:lnTo>
                  <a:lnTo>
                    <a:pt x="256" y="505"/>
                  </a:lnTo>
                  <a:lnTo>
                    <a:pt x="265" y="500"/>
                  </a:lnTo>
                  <a:lnTo>
                    <a:pt x="273" y="494"/>
                  </a:lnTo>
                  <a:lnTo>
                    <a:pt x="281" y="488"/>
                  </a:lnTo>
                  <a:lnTo>
                    <a:pt x="288" y="481"/>
                  </a:lnTo>
                  <a:lnTo>
                    <a:pt x="297" y="472"/>
                  </a:lnTo>
                  <a:lnTo>
                    <a:pt x="304" y="464"/>
                  </a:lnTo>
                  <a:lnTo>
                    <a:pt x="311" y="455"/>
                  </a:lnTo>
                  <a:lnTo>
                    <a:pt x="317" y="445"/>
                  </a:lnTo>
                  <a:lnTo>
                    <a:pt x="324" y="434"/>
                  </a:lnTo>
                  <a:lnTo>
                    <a:pt x="330" y="423"/>
                  </a:lnTo>
                  <a:lnTo>
                    <a:pt x="337" y="423"/>
                  </a:lnTo>
                  <a:lnTo>
                    <a:pt x="353" y="423"/>
                  </a:lnTo>
                  <a:lnTo>
                    <a:pt x="368" y="423"/>
                  </a:lnTo>
                  <a:lnTo>
                    <a:pt x="375" y="423"/>
                  </a:lnTo>
                  <a:lnTo>
                    <a:pt x="368" y="440"/>
                  </a:lnTo>
                  <a:lnTo>
                    <a:pt x="361" y="456"/>
                  </a:lnTo>
                  <a:lnTo>
                    <a:pt x="353" y="471"/>
                  </a:lnTo>
                  <a:lnTo>
                    <a:pt x="344" y="485"/>
                  </a:lnTo>
                  <a:lnTo>
                    <a:pt x="335" y="499"/>
                  </a:lnTo>
                  <a:lnTo>
                    <a:pt x="325" y="510"/>
                  </a:lnTo>
                  <a:lnTo>
                    <a:pt x="315" y="521"/>
                  </a:lnTo>
                  <a:lnTo>
                    <a:pt x="304" y="531"/>
                  </a:lnTo>
                  <a:lnTo>
                    <a:pt x="292" y="540"/>
                  </a:lnTo>
                  <a:lnTo>
                    <a:pt x="280" y="548"/>
                  </a:lnTo>
                  <a:lnTo>
                    <a:pt x="268" y="554"/>
                  </a:lnTo>
                  <a:lnTo>
                    <a:pt x="255" y="560"/>
                  </a:lnTo>
                  <a:lnTo>
                    <a:pt x="242" y="564"/>
                  </a:lnTo>
                  <a:lnTo>
                    <a:pt x="229" y="567"/>
                  </a:lnTo>
                  <a:lnTo>
                    <a:pt x="216" y="569"/>
                  </a:lnTo>
                  <a:lnTo>
                    <a:pt x="202" y="570"/>
                  </a:lnTo>
                  <a:lnTo>
                    <a:pt x="191" y="570"/>
                  </a:lnTo>
                  <a:lnTo>
                    <a:pt x="180" y="569"/>
                  </a:lnTo>
                  <a:lnTo>
                    <a:pt x="171" y="566"/>
                  </a:lnTo>
                  <a:lnTo>
                    <a:pt x="160" y="564"/>
                  </a:lnTo>
                  <a:lnTo>
                    <a:pt x="151" y="562"/>
                  </a:lnTo>
                  <a:lnTo>
                    <a:pt x="141" y="558"/>
                  </a:lnTo>
                  <a:lnTo>
                    <a:pt x="132" y="554"/>
                  </a:lnTo>
                  <a:lnTo>
                    <a:pt x="122" y="548"/>
                  </a:lnTo>
                  <a:lnTo>
                    <a:pt x="114" y="544"/>
                  </a:lnTo>
                  <a:lnTo>
                    <a:pt x="104" y="538"/>
                  </a:lnTo>
                  <a:lnTo>
                    <a:pt x="96" y="531"/>
                  </a:lnTo>
                  <a:lnTo>
                    <a:pt x="88" y="524"/>
                  </a:lnTo>
                  <a:lnTo>
                    <a:pt x="81" y="515"/>
                  </a:lnTo>
                  <a:lnTo>
                    <a:pt x="72" y="507"/>
                  </a:lnTo>
                  <a:lnTo>
                    <a:pt x="65" y="497"/>
                  </a:lnTo>
                  <a:lnTo>
                    <a:pt x="58" y="487"/>
                  </a:lnTo>
                  <a:lnTo>
                    <a:pt x="44" y="465"/>
                  </a:lnTo>
                  <a:lnTo>
                    <a:pt x="32" y="443"/>
                  </a:lnTo>
                  <a:lnTo>
                    <a:pt x="23" y="419"/>
                  </a:lnTo>
                  <a:lnTo>
                    <a:pt x="14" y="394"/>
                  </a:lnTo>
                  <a:lnTo>
                    <a:pt x="8" y="368"/>
                  </a:lnTo>
                  <a:lnTo>
                    <a:pt x="4" y="341"/>
                  </a:lnTo>
                  <a:lnTo>
                    <a:pt x="1" y="311"/>
                  </a:lnTo>
                  <a:lnTo>
                    <a:pt x="0" y="281"/>
                  </a:lnTo>
                  <a:lnTo>
                    <a:pt x="1" y="253"/>
                  </a:lnTo>
                  <a:lnTo>
                    <a:pt x="4" y="225"/>
                  </a:lnTo>
                  <a:lnTo>
                    <a:pt x="8" y="198"/>
                  </a:lnTo>
                  <a:lnTo>
                    <a:pt x="15" y="172"/>
                  </a:lnTo>
                  <a:lnTo>
                    <a:pt x="24" y="147"/>
                  </a:lnTo>
                  <a:lnTo>
                    <a:pt x="34" y="123"/>
                  </a:lnTo>
                  <a:lnTo>
                    <a:pt x="47" y="101"/>
                  </a:lnTo>
                  <a:lnTo>
                    <a:pt x="62" y="79"/>
                  </a:lnTo>
                  <a:lnTo>
                    <a:pt x="76" y="60"/>
                  </a:lnTo>
                  <a:lnTo>
                    <a:pt x="91" y="45"/>
                  </a:lnTo>
                  <a:lnTo>
                    <a:pt x="99" y="38"/>
                  </a:lnTo>
                  <a:lnTo>
                    <a:pt x="107" y="30"/>
                  </a:lnTo>
                  <a:lnTo>
                    <a:pt x="115" y="24"/>
                  </a:lnTo>
                  <a:lnTo>
                    <a:pt x="125" y="20"/>
                  </a:lnTo>
                  <a:lnTo>
                    <a:pt x="133" y="15"/>
                  </a:lnTo>
                  <a:lnTo>
                    <a:pt x="142" y="10"/>
                  </a:lnTo>
                  <a:lnTo>
                    <a:pt x="151" y="7"/>
                  </a:lnTo>
                  <a:lnTo>
                    <a:pt x="160" y="4"/>
                  </a:lnTo>
                  <a:lnTo>
                    <a:pt x="170" y="2"/>
                  </a:lnTo>
                  <a:lnTo>
                    <a:pt x="179" y="1"/>
                  </a:lnTo>
                  <a:lnTo>
                    <a:pt x="190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2"/>
                  </a:lnTo>
                  <a:lnTo>
                    <a:pt x="242" y="4"/>
                  </a:lnTo>
                  <a:lnTo>
                    <a:pt x="255" y="9"/>
                  </a:lnTo>
                  <a:lnTo>
                    <a:pt x="268" y="15"/>
                  </a:lnTo>
                  <a:lnTo>
                    <a:pt x="280" y="22"/>
                  </a:lnTo>
                  <a:lnTo>
                    <a:pt x="293" y="29"/>
                  </a:lnTo>
                  <a:lnTo>
                    <a:pt x="305" y="39"/>
                  </a:lnTo>
                  <a:lnTo>
                    <a:pt x="316" y="49"/>
                  </a:lnTo>
                  <a:lnTo>
                    <a:pt x="326" y="61"/>
                  </a:lnTo>
                  <a:lnTo>
                    <a:pt x="337" y="74"/>
                  </a:lnTo>
                  <a:lnTo>
                    <a:pt x="347" y="87"/>
                  </a:lnTo>
                  <a:lnTo>
                    <a:pt x="355" y="102"/>
                  </a:lnTo>
                  <a:lnTo>
                    <a:pt x="363" y="118"/>
                  </a:lnTo>
                  <a:lnTo>
                    <a:pt x="372" y="135"/>
                  </a:lnTo>
                  <a:lnTo>
                    <a:pt x="379" y="153"/>
                  </a:lnTo>
                  <a:lnTo>
                    <a:pt x="372" y="153"/>
                  </a:lnTo>
                  <a:lnTo>
                    <a:pt x="355" y="153"/>
                  </a:lnTo>
                  <a:lnTo>
                    <a:pt x="339" y="153"/>
                  </a:lnTo>
                  <a:lnTo>
                    <a:pt x="332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reeform 1114"/>
            <p:cNvSpPr>
              <a:spLocks noEditPoints="1"/>
            </p:cNvSpPr>
            <p:nvPr/>
          </p:nvSpPr>
          <p:spPr bwMode="auto">
            <a:xfrm>
              <a:off x="228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8" y="104"/>
                  </a:lnTo>
                  <a:lnTo>
                    <a:pt x="231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0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1" y="190"/>
                  </a:lnTo>
                  <a:lnTo>
                    <a:pt x="153" y="190"/>
                  </a:lnTo>
                  <a:lnTo>
                    <a:pt x="193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4" y="310"/>
                  </a:lnTo>
                  <a:lnTo>
                    <a:pt x="60" y="323"/>
                  </a:lnTo>
                  <a:lnTo>
                    <a:pt x="66" y="335"/>
                  </a:lnTo>
                  <a:lnTo>
                    <a:pt x="75" y="345"/>
                  </a:lnTo>
                  <a:lnTo>
                    <a:pt x="82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68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6" y="368"/>
                  </a:lnTo>
                  <a:lnTo>
                    <a:pt x="212" y="362"/>
                  </a:lnTo>
                  <a:lnTo>
                    <a:pt x="219" y="356"/>
                  </a:lnTo>
                  <a:lnTo>
                    <a:pt x="225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3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8" y="429"/>
                  </a:lnTo>
                  <a:lnTo>
                    <a:pt x="95" y="421"/>
                  </a:lnTo>
                  <a:lnTo>
                    <a:pt x="81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2" y="1"/>
                  </a:lnTo>
                  <a:lnTo>
                    <a:pt x="187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1115"/>
            <p:cNvSpPr>
              <a:spLocks/>
            </p:cNvSpPr>
            <p:nvPr/>
          </p:nvSpPr>
          <p:spPr bwMode="auto">
            <a:xfrm>
              <a:off x="235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29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4" y="10"/>
                  </a:lnTo>
                  <a:lnTo>
                    <a:pt x="188" y="17"/>
                  </a:lnTo>
                  <a:lnTo>
                    <a:pt x="199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7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4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1116"/>
            <p:cNvSpPr>
              <a:spLocks/>
            </p:cNvSpPr>
            <p:nvPr/>
          </p:nvSpPr>
          <p:spPr bwMode="auto">
            <a:xfrm>
              <a:off x="2410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5" y="549"/>
                  </a:moveTo>
                  <a:lnTo>
                    <a:pt x="55" y="534"/>
                  </a:lnTo>
                  <a:lnTo>
                    <a:pt x="55" y="492"/>
                  </a:lnTo>
                  <a:lnTo>
                    <a:pt x="55" y="435"/>
                  </a:lnTo>
                  <a:lnTo>
                    <a:pt x="55" y="369"/>
                  </a:lnTo>
                  <a:lnTo>
                    <a:pt x="55" y="302"/>
                  </a:lnTo>
                  <a:lnTo>
                    <a:pt x="55" y="244"/>
                  </a:lnTo>
                  <a:lnTo>
                    <a:pt x="55" y="203"/>
                  </a:lnTo>
                  <a:lnTo>
                    <a:pt x="55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5" y="134"/>
                  </a:lnTo>
                  <a:lnTo>
                    <a:pt x="55" y="113"/>
                  </a:lnTo>
                  <a:lnTo>
                    <a:pt x="55" y="67"/>
                  </a:lnTo>
                  <a:lnTo>
                    <a:pt x="55" y="20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4" y="549"/>
                  </a:lnTo>
                  <a:lnTo>
                    <a:pt x="61" y="549"/>
                  </a:lnTo>
                  <a:lnTo>
                    <a:pt x="55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1117"/>
            <p:cNvSpPr>
              <a:spLocks/>
            </p:cNvSpPr>
            <p:nvPr/>
          </p:nvSpPr>
          <p:spPr bwMode="auto">
            <a:xfrm>
              <a:off x="2445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9" y="422"/>
                  </a:moveTo>
                  <a:lnTo>
                    <a:pt x="33" y="422"/>
                  </a:lnTo>
                  <a:lnTo>
                    <a:pt x="20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5" y="2"/>
                  </a:lnTo>
                  <a:lnTo>
                    <a:pt x="106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7" y="60"/>
                  </a:lnTo>
                  <a:lnTo>
                    <a:pt x="89" y="62"/>
                  </a:lnTo>
                  <a:lnTo>
                    <a:pt x="82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1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9" y="171"/>
                  </a:lnTo>
                  <a:lnTo>
                    <a:pt x="39" y="182"/>
                  </a:lnTo>
                  <a:lnTo>
                    <a:pt x="39" y="211"/>
                  </a:lnTo>
                  <a:lnTo>
                    <a:pt x="39" y="251"/>
                  </a:lnTo>
                  <a:lnTo>
                    <a:pt x="39" y="296"/>
                  </a:lnTo>
                  <a:lnTo>
                    <a:pt x="39" y="343"/>
                  </a:lnTo>
                  <a:lnTo>
                    <a:pt x="39" y="383"/>
                  </a:lnTo>
                  <a:lnTo>
                    <a:pt x="39" y="411"/>
                  </a:lnTo>
                  <a:lnTo>
                    <a:pt x="39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1118"/>
            <p:cNvSpPr>
              <a:spLocks/>
            </p:cNvSpPr>
            <p:nvPr/>
          </p:nvSpPr>
          <p:spPr bwMode="auto">
            <a:xfrm>
              <a:off x="2473" y="780"/>
              <a:ext cx="50" cy="85"/>
            </a:xfrm>
            <a:custGeom>
              <a:avLst/>
              <a:gdLst>
                <a:gd name="T0" fmla="*/ 0 w 248"/>
                <a:gd name="T1" fmla="*/ 0 h 426"/>
                <a:gd name="T2" fmla="*/ 0 w 248"/>
                <a:gd name="T3" fmla="*/ 0 h 426"/>
                <a:gd name="T4" fmla="*/ 0 w 248"/>
                <a:gd name="T5" fmla="*/ 0 h 426"/>
                <a:gd name="T6" fmla="*/ 0 w 248"/>
                <a:gd name="T7" fmla="*/ 0 h 426"/>
                <a:gd name="T8" fmla="*/ 0 w 248"/>
                <a:gd name="T9" fmla="*/ 0 h 426"/>
                <a:gd name="T10" fmla="*/ 0 w 248"/>
                <a:gd name="T11" fmla="*/ 0 h 426"/>
                <a:gd name="T12" fmla="*/ 0 w 248"/>
                <a:gd name="T13" fmla="*/ 0 h 426"/>
                <a:gd name="T14" fmla="*/ 0 w 248"/>
                <a:gd name="T15" fmla="*/ 0 h 426"/>
                <a:gd name="T16" fmla="*/ 0 w 248"/>
                <a:gd name="T17" fmla="*/ 0 h 426"/>
                <a:gd name="T18" fmla="*/ 0 w 248"/>
                <a:gd name="T19" fmla="*/ 0 h 426"/>
                <a:gd name="T20" fmla="*/ 0 w 248"/>
                <a:gd name="T21" fmla="*/ 0 h 426"/>
                <a:gd name="T22" fmla="*/ 0 w 248"/>
                <a:gd name="T23" fmla="*/ 0 h 426"/>
                <a:gd name="T24" fmla="*/ 0 w 248"/>
                <a:gd name="T25" fmla="*/ 0 h 426"/>
                <a:gd name="T26" fmla="*/ 0 w 248"/>
                <a:gd name="T27" fmla="*/ 0 h 426"/>
                <a:gd name="T28" fmla="*/ 0 w 248"/>
                <a:gd name="T29" fmla="*/ 0 h 426"/>
                <a:gd name="T30" fmla="*/ 0 w 248"/>
                <a:gd name="T31" fmla="*/ 0 h 426"/>
                <a:gd name="T32" fmla="*/ 0 w 248"/>
                <a:gd name="T33" fmla="*/ 0 h 426"/>
                <a:gd name="T34" fmla="*/ 0 w 248"/>
                <a:gd name="T35" fmla="*/ 0 h 426"/>
                <a:gd name="T36" fmla="*/ 0 w 248"/>
                <a:gd name="T37" fmla="*/ 0 h 426"/>
                <a:gd name="T38" fmla="*/ 0 w 248"/>
                <a:gd name="T39" fmla="*/ 0 h 426"/>
                <a:gd name="T40" fmla="*/ 0 w 248"/>
                <a:gd name="T41" fmla="*/ 0 h 426"/>
                <a:gd name="T42" fmla="*/ 0 w 248"/>
                <a:gd name="T43" fmla="*/ 0 h 426"/>
                <a:gd name="T44" fmla="*/ 0 w 248"/>
                <a:gd name="T45" fmla="*/ 0 h 426"/>
                <a:gd name="T46" fmla="*/ 0 w 248"/>
                <a:gd name="T47" fmla="*/ 0 h 426"/>
                <a:gd name="T48" fmla="*/ 0 w 248"/>
                <a:gd name="T49" fmla="*/ 0 h 426"/>
                <a:gd name="T50" fmla="*/ 0 w 248"/>
                <a:gd name="T51" fmla="*/ 0 h 426"/>
                <a:gd name="T52" fmla="*/ 0 w 248"/>
                <a:gd name="T53" fmla="*/ 0 h 426"/>
                <a:gd name="T54" fmla="*/ 0 w 248"/>
                <a:gd name="T55" fmla="*/ 0 h 426"/>
                <a:gd name="T56" fmla="*/ 0 w 248"/>
                <a:gd name="T57" fmla="*/ 0 h 426"/>
                <a:gd name="T58" fmla="*/ 0 w 248"/>
                <a:gd name="T59" fmla="*/ 0 h 426"/>
                <a:gd name="T60" fmla="*/ 0 w 248"/>
                <a:gd name="T61" fmla="*/ 0 h 426"/>
                <a:gd name="T62" fmla="*/ 0 w 248"/>
                <a:gd name="T63" fmla="*/ 0 h 426"/>
                <a:gd name="T64" fmla="*/ 0 w 248"/>
                <a:gd name="T65" fmla="*/ 0 h 426"/>
                <a:gd name="T66" fmla="*/ 0 w 248"/>
                <a:gd name="T67" fmla="*/ 0 h 426"/>
                <a:gd name="T68" fmla="*/ 0 w 248"/>
                <a:gd name="T69" fmla="*/ 0 h 426"/>
                <a:gd name="T70" fmla="*/ 0 w 248"/>
                <a:gd name="T71" fmla="*/ 0 h 426"/>
                <a:gd name="T72" fmla="*/ 0 w 248"/>
                <a:gd name="T73" fmla="*/ 0 h 426"/>
                <a:gd name="T74" fmla="*/ 0 w 248"/>
                <a:gd name="T75" fmla="*/ 0 h 426"/>
                <a:gd name="T76" fmla="*/ 0 w 248"/>
                <a:gd name="T77" fmla="*/ 0 h 426"/>
                <a:gd name="T78" fmla="*/ 0 w 248"/>
                <a:gd name="T79" fmla="*/ 0 h 426"/>
                <a:gd name="T80" fmla="*/ 0 w 248"/>
                <a:gd name="T81" fmla="*/ 0 h 426"/>
                <a:gd name="T82" fmla="*/ 0 w 248"/>
                <a:gd name="T83" fmla="*/ 0 h 426"/>
                <a:gd name="T84" fmla="*/ 0 w 248"/>
                <a:gd name="T85" fmla="*/ 0 h 426"/>
                <a:gd name="T86" fmla="*/ 0 w 248"/>
                <a:gd name="T87" fmla="*/ 0 h 426"/>
                <a:gd name="T88" fmla="*/ 0 w 248"/>
                <a:gd name="T89" fmla="*/ 0 h 426"/>
                <a:gd name="T90" fmla="*/ 0 w 248"/>
                <a:gd name="T91" fmla="*/ 0 h 426"/>
                <a:gd name="T92" fmla="*/ 0 w 248"/>
                <a:gd name="T93" fmla="*/ 0 h 426"/>
                <a:gd name="T94" fmla="*/ 0 w 248"/>
                <a:gd name="T95" fmla="*/ 0 h 426"/>
                <a:gd name="T96" fmla="*/ 0 w 248"/>
                <a:gd name="T97" fmla="*/ 0 h 426"/>
                <a:gd name="T98" fmla="*/ 0 w 248"/>
                <a:gd name="T99" fmla="*/ 0 h 426"/>
                <a:gd name="T100" fmla="*/ 0 w 248"/>
                <a:gd name="T101" fmla="*/ 0 h 426"/>
                <a:gd name="T102" fmla="*/ 0 w 248"/>
                <a:gd name="T103" fmla="*/ 0 h 4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8" h="426">
                  <a:moveTo>
                    <a:pt x="0" y="0"/>
                  </a:moveTo>
                  <a:lnTo>
                    <a:pt x="5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37" y="35"/>
                  </a:lnTo>
                  <a:lnTo>
                    <a:pt x="37" y="71"/>
                  </a:lnTo>
                  <a:lnTo>
                    <a:pt x="37" y="111"/>
                  </a:lnTo>
                  <a:lnTo>
                    <a:pt x="37" y="151"/>
                  </a:lnTo>
                  <a:lnTo>
                    <a:pt x="37" y="186"/>
                  </a:lnTo>
                  <a:lnTo>
                    <a:pt x="37" y="211"/>
                  </a:lnTo>
                  <a:lnTo>
                    <a:pt x="37" y="220"/>
                  </a:lnTo>
                  <a:lnTo>
                    <a:pt x="37" y="241"/>
                  </a:lnTo>
                  <a:lnTo>
                    <a:pt x="38" y="260"/>
                  </a:lnTo>
                  <a:lnTo>
                    <a:pt x="39" y="277"/>
                  </a:lnTo>
                  <a:lnTo>
                    <a:pt x="41" y="293"/>
                  </a:lnTo>
                  <a:lnTo>
                    <a:pt x="45" y="307"/>
                  </a:lnTo>
                  <a:lnTo>
                    <a:pt x="47" y="320"/>
                  </a:lnTo>
                  <a:lnTo>
                    <a:pt x="52" y="331"/>
                  </a:lnTo>
                  <a:lnTo>
                    <a:pt x="57" y="340"/>
                  </a:lnTo>
                  <a:lnTo>
                    <a:pt x="62" y="349"/>
                  </a:lnTo>
                  <a:lnTo>
                    <a:pt x="67" y="356"/>
                  </a:lnTo>
                  <a:lnTo>
                    <a:pt x="75" y="362"/>
                  </a:lnTo>
                  <a:lnTo>
                    <a:pt x="82" y="366"/>
                  </a:lnTo>
                  <a:lnTo>
                    <a:pt x="91" y="371"/>
                  </a:lnTo>
                  <a:lnTo>
                    <a:pt x="99" y="374"/>
                  </a:lnTo>
                  <a:lnTo>
                    <a:pt x="110" y="375"/>
                  </a:lnTo>
                  <a:lnTo>
                    <a:pt x="121" y="376"/>
                  </a:lnTo>
                  <a:lnTo>
                    <a:pt x="133" y="375"/>
                  </a:lnTo>
                  <a:lnTo>
                    <a:pt x="145" y="372"/>
                  </a:lnTo>
                  <a:lnTo>
                    <a:pt x="155" y="368"/>
                  </a:lnTo>
                  <a:lnTo>
                    <a:pt x="166" y="362"/>
                  </a:lnTo>
                  <a:lnTo>
                    <a:pt x="174" y="353"/>
                  </a:lnTo>
                  <a:lnTo>
                    <a:pt x="183" y="344"/>
                  </a:lnTo>
                  <a:lnTo>
                    <a:pt x="191" y="332"/>
                  </a:lnTo>
                  <a:lnTo>
                    <a:pt x="197" y="319"/>
                  </a:lnTo>
                  <a:lnTo>
                    <a:pt x="200" y="311"/>
                  </a:lnTo>
                  <a:lnTo>
                    <a:pt x="203" y="301"/>
                  </a:lnTo>
                  <a:lnTo>
                    <a:pt x="205" y="292"/>
                  </a:lnTo>
                  <a:lnTo>
                    <a:pt x="206" y="281"/>
                  </a:lnTo>
                  <a:lnTo>
                    <a:pt x="208" y="268"/>
                  </a:lnTo>
                  <a:lnTo>
                    <a:pt x="209" y="251"/>
                  </a:lnTo>
                  <a:lnTo>
                    <a:pt x="209" y="230"/>
                  </a:lnTo>
                  <a:lnTo>
                    <a:pt x="210" y="204"/>
                  </a:lnTo>
                  <a:lnTo>
                    <a:pt x="210" y="195"/>
                  </a:lnTo>
                  <a:lnTo>
                    <a:pt x="210" y="173"/>
                  </a:lnTo>
                  <a:lnTo>
                    <a:pt x="210" y="140"/>
                  </a:lnTo>
                  <a:lnTo>
                    <a:pt x="210" y="103"/>
                  </a:lnTo>
                  <a:lnTo>
                    <a:pt x="210" y="65"/>
                  </a:lnTo>
                  <a:lnTo>
                    <a:pt x="210" y="33"/>
                  </a:lnTo>
                  <a:lnTo>
                    <a:pt x="210" y="9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48" y="18"/>
                  </a:lnTo>
                  <a:lnTo>
                    <a:pt x="248" y="65"/>
                  </a:lnTo>
                  <a:lnTo>
                    <a:pt x="248" y="131"/>
                  </a:lnTo>
                  <a:lnTo>
                    <a:pt x="248" y="207"/>
                  </a:lnTo>
                  <a:lnTo>
                    <a:pt x="248" y="283"/>
                  </a:lnTo>
                  <a:lnTo>
                    <a:pt x="248" y="350"/>
                  </a:lnTo>
                  <a:lnTo>
                    <a:pt x="248" y="397"/>
                  </a:lnTo>
                  <a:lnTo>
                    <a:pt x="248" y="415"/>
                  </a:lnTo>
                  <a:lnTo>
                    <a:pt x="242" y="415"/>
                  </a:lnTo>
                  <a:lnTo>
                    <a:pt x="229" y="415"/>
                  </a:lnTo>
                  <a:lnTo>
                    <a:pt x="216" y="415"/>
                  </a:lnTo>
                  <a:lnTo>
                    <a:pt x="210" y="415"/>
                  </a:lnTo>
                  <a:lnTo>
                    <a:pt x="210" y="408"/>
                  </a:lnTo>
                  <a:lnTo>
                    <a:pt x="210" y="393"/>
                  </a:lnTo>
                  <a:lnTo>
                    <a:pt x="210" y="377"/>
                  </a:lnTo>
                  <a:lnTo>
                    <a:pt x="210" y="370"/>
                  </a:lnTo>
                  <a:lnTo>
                    <a:pt x="200" y="383"/>
                  </a:lnTo>
                  <a:lnTo>
                    <a:pt x="191" y="395"/>
                  </a:lnTo>
                  <a:lnTo>
                    <a:pt x="181" y="404"/>
                  </a:lnTo>
                  <a:lnTo>
                    <a:pt x="171" y="413"/>
                  </a:lnTo>
                  <a:lnTo>
                    <a:pt x="160" y="419"/>
                  </a:lnTo>
                  <a:lnTo>
                    <a:pt x="147" y="422"/>
                  </a:lnTo>
                  <a:lnTo>
                    <a:pt x="134" y="425"/>
                  </a:lnTo>
                  <a:lnTo>
                    <a:pt x="120" y="426"/>
                  </a:lnTo>
                  <a:lnTo>
                    <a:pt x="104" y="425"/>
                  </a:lnTo>
                  <a:lnTo>
                    <a:pt x="90" y="422"/>
                  </a:lnTo>
                  <a:lnTo>
                    <a:pt x="77" y="419"/>
                  </a:lnTo>
                  <a:lnTo>
                    <a:pt x="65" y="414"/>
                  </a:lnTo>
                  <a:lnTo>
                    <a:pt x="53" y="407"/>
                  </a:lnTo>
                  <a:lnTo>
                    <a:pt x="44" y="399"/>
                  </a:lnTo>
                  <a:lnTo>
                    <a:pt x="35" y="389"/>
                  </a:lnTo>
                  <a:lnTo>
                    <a:pt x="27" y="377"/>
                  </a:lnTo>
                  <a:lnTo>
                    <a:pt x="21" y="364"/>
                  </a:lnTo>
                  <a:lnTo>
                    <a:pt x="15" y="349"/>
                  </a:lnTo>
                  <a:lnTo>
                    <a:pt x="10" y="332"/>
                  </a:lnTo>
                  <a:lnTo>
                    <a:pt x="6" y="313"/>
                  </a:lnTo>
                  <a:lnTo>
                    <a:pt x="3" y="292"/>
                  </a:lnTo>
                  <a:lnTo>
                    <a:pt x="1" y="269"/>
                  </a:lnTo>
                  <a:lnTo>
                    <a:pt x="0" y="244"/>
                  </a:lnTo>
                  <a:lnTo>
                    <a:pt x="0" y="217"/>
                  </a:lnTo>
                  <a:lnTo>
                    <a:pt x="0" y="207"/>
                  </a:lnTo>
                  <a:lnTo>
                    <a:pt x="0" y="183"/>
                  </a:lnTo>
                  <a:lnTo>
                    <a:pt x="0" y="148"/>
                  </a:lnTo>
                  <a:lnTo>
                    <a:pt x="0" y="109"/>
                  </a:lnTo>
                  <a:lnTo>
                    <a:pt x="0" y="69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reeform 1119"/>
            <p:cNvSpPr>
              <a:spLocks/>
            </p:cNvSpPr>
            <p:nvPr/>
          </p:nvSpPr>
          <p:spPr bwMode="auto">
            <a:xfrm>
              <a:off x="2535" y="777"/>
              <a:ext cx="90" cy="85"/>
            </a:xfrm>
            <a:custGeom>
              <a:avLst/>
              <a:gdLst>
                <a:gd name="T0" fmla="*/ 0 w 452"/>
                <a:gd name="T1" fmla="*/ 0 h 423"/>
                <a:gd name="T2" fmla="*/ 0 w 452"/>
                <a:gd name="T3" fmla="*/ 0 h 423"/>
                <a:gd name="T4" fmla="*/ 0 w 452"/>
                <a:gd name="T5" fmla="*/ 0 h 423"/>
                <a:gd name="T6" fmla="*/ 0 w 452"/>
                <a:gd name="T7" fmla="*/ 0 h 423"/>
                <a:gd name="T8" fmla="*/ 0 w 452"/>
                <a:gd name="T9" fmla="*/ 0 h 423"/>
                <a:gd name="T10" fmla="*/ 0 w 452"/>
                <a:gd name="T11" fmla="*/ 0 h 423"/>
                <a:gd name="T12" fmla="*/ 0 w 452"/>
                <a:gd name="T13" fmla="*/ 0 h 423"/>
                <a:gd name="T14" fmla="*/ 0 w 452"/>
                <a:gd name="T15" fmla="*/ 0 h 423"/>
                <a:gd name="T16" fmla="*/ 0 w 452"/>
                <a:gd name="T17" fmla="*/ 0 h 423"/>
                <a:gd name="T18" fmla="*/ 0 w 452"/>
                <a:gd name="T19" fmla="*/ 0 h 423"/>
                <a:gd name="T20" fmla="*/ 0 w 452"/>
                <a:gd name="T21" fmla="*/ 0 h 423"/>
                <a:gd name="T22" fmla="*/ 0 w 452"/>
                <a:gd name="T23" fmla="*/ 0 h 423"/>
                <a:gd name="T24" fmla="*/ 0 w 452"/>
                <a:gd name="T25" fmla="*/ 0 h 423"/>
                <a:gd name="T26" fmla="*/ 0 w 452"/>
                <a:gd name="T27" fmla="*/ 0 h 423"/>
                <a:gd name="T28" fmla="*/ 0 w 452"/>
                <a:gd name="T29" fmla="*/ 0 h 423"/>
                <a:gd name="T30" fmla="*/ 0 w 452"/>
                <a:gd name="T31" fmla="*/ 0 h 423"/>
                <a:gd name="T32" fmla="*/ 0 w 452"/>
                <a:gd name="T33" fmla="*/ 0 h 423"/>
                <a:gd name="T34" fmla="*/ 0 w 452"/>
                <a:gd name="T35" fmla="*/ 0 h 423"/>
                <a:gd name="T36" fmla="*/ 0 w 452"/>
                <a:gd name="T37" fmla="*/ 0 h 423"/>
                <a:gd name="T38" fmla="*/ 0 w 452"/>
                <a:gd name="T39" fmla="*/ 0 h 423"/>
                <a:gd name="T40" fmla="*/ 0 w 452"/>
                <a:gd name="T41" fmla="*/ 0 h 423"/>
                <a:gd name="T42" fmla="*/ 0 w 452"/>
                <a:gd name="T43" fmla="*/ 0 h 423"/>
                <a:gd name="T44" fmla="*/ 0 w 452"/>
                <a:gd name="T45" fmla="*/ 0 h 423"/>
                <a:gd name="T46" fmla="*/ 0 w 452"/>
                <a:gd name="T47" fmla="*/ 0 h 423"/>
                <a:gd name="T48" fmla="*/ 0 w 452"/>
                <a:gd name="T49" fmla="*/ 0 h 423"/>
                <a:gd name="T50" fmla="*/ 0 w 452"/>
                <a:gd name="T51" fmla="*/ 0 h 423"/>
                <a:gd name="T52" fmla="*/ 0 w 452"/>
                <a:gd name="T53" fmla="*/ 0 h 423"/>
                <a:gd name="T54" fmla="*/ 0 w 452"/>
                <a:gd name="T55" fmla="*/ 0 h 423"/>
                <a:gd name="T56" fmla="*/ 0 w 452"/>
                <a:gd name="T57" fmla="*/ 0 h 423"/>
                <a:gd name="T58" fmla="*/ 0 w 452"/>
                <a:gd name="T59" fmla="*/ 0 h 423"/>
                <a:gd name="T60" fmla="*/ 0 w 452"/>
                <a:gd name="T61" fmla="*/ 0 h 423"/>
                <a:gd name="T62" fmla="*/ 0 w 452"/>
                <a:gd name="T63" fmla="*/ 0 h 423"/>
                <a:gd name="T64" fmla="*/ 0 w 452"/>
                <a:gd name="T65" fmla="*/ 0 h 423"/>
                <a:gd name="T66" fmla="*/ 0 w 452"/>
                <a:gd name="T67" fmla="*/ 0 h 423"/>
                <a:gd name="T68" fmla="*/ 0 w 452"/>
                <a:gd name="T69" fmla="*/ 0 h 423"/>
                <a:gd name="T70" fmla="*/ 0 w 452"/>
                <a:gd name="T71" fmla="*/ 0 h 423"/>
                <a:gd name="T72" fmla="*/ 0 w 452"/>
                <a:gd name="T73" fmla="*/ 0 h 423"/>
                <a:gd name="T74" fmla="*/ 0 w 452"/>
                <a:gd name="T75" fmla="*/ 0 h 423"/>
                <a:gd name="T76" fmla="*/ 0 w 452"/>
                <a:gd name="T77" fmla="*/ 0 h 423"/>
                <a:gd name="T78" fmla="*/ 0 w 452"/>
                <a:gd name="T79" fmla="*/ 0 h 423"/>
                <a:gd name="T80" fmla="*/ 0 w 452"/>
                <a:gd name="T81" fmla="*/ 0 h 423"/>
                <a:gd name="T82" fmla="*/ 0 w 452"/>
                <a:gd name="T83" fmla="*/ 0 h 423"/>
                <a:gd name="T84" fmla="*/ 0 w 452"/>
                <a:gd name="T85" fmla="*/ 0 h 423"/>
                <a:gd name="T86" fmla="*/ 0 w 452"/>
                <a:gd name="T87" fmla="*/ 0 h 423"/>
                <a:gd name="T88" fmla="*/ 0 w 452"/>
                <a:gd name="T89" fmla="*/ 0 h 423"/>
                <a:gd name="T90" fmla="*/ 0 w 452"/>
                <a:gd name="T91" fmla="*/ 0 h 423"/>
                <a:gd name="T92" fmla="*/ 0 w 452"/>
                <a:gd name="T93" fmla="*/ 0 h 423"/>
                <a:gd name="T94" fmla="*/ 0 w 452"/>
                <a:gd name="T95" fmla="*/ 0 h 423"/>
                <a:gd name="T96" fmla="*/ 0 w 452"/>
                <a:gd name="T97" fmla="*/ 0 h 423"/>
                <a:gd name="T98" fmla="*/ 0 w 452"/>
                <a:gd name="T99" fmla="*/ 0 h 423"/>
                <a:gd name="T100" fmla="*/ 0 w 452"/>
                <a:gd name="T101" fmla="*/ 0 h 423"/>
                <a:gd name="T102" fmla="*/ 0 w 452"/>
                <a:gd name="T103" fmla="*/ 0 h 423"/>
                <a:gd name="T104" fmla="*/ 0 w 452"/>
                <a:gd name="T105" fmla="*/ 0 h 423"/>
                <a:gd name="T106" fmla="*/ 0 w 452"/>
                <a:gd name="T107" fmla="*/ 0 h 423"/>
                <a:gd name="T108" fmla="*/ 0 w 452"/>
                <a:gd name="T109" fmla="*/ 0 h 423"/>
                <a:gd name="T110" fmla="*/ 0 w 452"/>
                <a:gd name="T111" fmla="*/ 0 h 423"/>
                <a:gd name="T112" fmla="*/ 0 w 452"/>
                <a:gd name="T113" fmla="*/ 0 h 423"/>
                <a:gd name="T114" fmla="*/ 0 w 452"/>
                <a:gd name="T115" fmla="*/ 0 h 423"/>
                <a:gd name="T116" fmla="*/ 0 w 452"/>
                <a:gd name="T117" fmla="*/ 0 h 423"/>
                <a:gd name="T118" fmla="*/ 0 w 452"/>
                <a:gd name="T119" fmla="*/ 0 h 42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52" h="423">
                  <a:moveTo>
                    <a:pt x="233" y="73"/>
                  </a:moveTo>
                  <a:lnTo>
                    <a:pt x="242" y="56"/>
                  </a:lnTo>
                  <a:lnTo>
                    <a:pt x="253" y="42"/>
                  </a:lnTo>
                  <a:lnTo>
                    <a:pt x="265" y="29"/>
                  </a:lnTo>
                  <a:lnTo>
                    <a:pt x="278" y="18"/>
                  </a:lnTo>
                  <a:lnTo>
                    <a:pt x="284" y="14"/>
                  </a:lnTo>
                  <a:lnTo>
                    <a:pt x="291" y="10"/>
                  </a:lnTo>
                  <a:lnTo>
                    <a:pt x="298" y="7"/>
                  </a:lnTo>
                  <a:lnTo>
                    <a:pt x="306" y="5"/>
                  </a:lnTo>
                  <a:lnTo>
                    <a:pt x="314" y="3"/>
                  </a:lnTo>
                  <a:lnTo>
                    <a:pt x="322" y="1"/>
                  </a:lnTo>
                  <a:lnTo>
                    <a:pt x="329" y="0"/>
                  </a:lnTo>
                  <a:lnTo>
                    <a:pt x="337" y="0"/>
                  </a:lnTo>
                  <a:lnTo>
                    <a:pt x="352" y="0"/>
                  </a:lnTo>
                  <a:lnTo>
                    <a:pt x="366" y="3"/>
                  </a:lnTo>
                  <a:lnTo>
                    <a:pt x="378" y="7"/>
                  </a:lnTo>
                  <a:lnTo>
                    <a:pt x="389" y="12"/>
                  </a:lnTo>
                  <a:lnTo>
                    <a:pt x="400" y="19"/>
                  </a:lnTo>
                  <a:lnTo>
                    <a:pt x="410" y="29"/>
                  </a:lnTo>
                  <a:lnTo>
                    <a:pt x="418" y="38"/>
                  </a:lnTo>
                  <a:lnTo>
                    <a:pt x="425" y="50"/>
                  </a:lnTo>
                  <a:lnTo>
                    <a:pt x="431" y="64"/>
                  </a:lnTo>
                  <a:lnTo>
                    <a:pt x="437" y="80"/>
                  </a:lnTo>
                  <a:lnTo>
                    <a:pt x="442" y="98"/>
                  </a:lnTo>
                  <a:lnTo>
                    <a:pt x="445" y="117"/>
                  </a:lnTo>
                  <a:lnTo>
                    <a:pt x="449" y="138"/>
                  </a:lnTo>
                  <a:lnTo>
                    <a:pt x="451" y="161"/>
                  </a:lnTo>
                  <a:lnTo>
                    <a:pt x="452" y="187"/>
                  </a:lnTo>
                  <a:lnTo>
                    <a:pt x="452" y="213"/>
                  </a:lnTo>
                  <a:lnTo>
                    <a:pt x="452" y="222"/>
                  </a:lnTo>
                  <a:lnTo>
                    <a:pt x="452" y="246"/>
                  </a:lnTo>
                  <a:lnTo>
                    <a:pt x="452" y="279"/>
                  </a:lnTo>
                  <a:lnTo>
                    <a:pt x="452" y="319"/>
                  </a:lnTo>
                  <a:lnTo>
                    <a:pt x="452" y="357"/>
                  </a:lnTo>
                  <a:lnTo>
                    <a:pt x="452" y="390"/>
                  </a:lnTo>
                  <a:lnTo>
                    <a:pt x="452" y="414"/>
                  </a:lnTo>
                  <a:lnTo>
                    <a:pt x="452" y="423"/>
                  </a:lnTo>
                  <a:lnTo>
                    <a:pt x="446" y="423"/>
                  </a:lnTo>
                  <a:lnTo>
                    <a:pt x="435" y="423"/>
                  </a:lnTo>
                  <a:lnTo>
                    <a:pt x="423" y="423"/>
                  </a:lnTo>
                  <a:lnTo>
                    <a:pt x="417" y="423"/>
                  </a:lnTo>
                  <a:lnTo>
                    <a:pt x="417" y="414"/>
                  </a:lnTo>
                  <a:lnTo>
                    <a:pt x="417" y="389"/>
                  </a:lnTo>
                  <a:lnTo>
                    <a:pt x="417" y="353"/>
                  </a:lnTo>
                  <a:lnTo>
                    <a:pt x="417" y="313"/>
                  </a:lnTo>
                  <a:lnTo>
                    <a:pt x="417" y="272"/>
                  </a:lnTo>
                  <a:lnTo>
                    <a:pt x="417" y="237"/>
                  </a:lnTo>
                  <a:lnTo>
                    <a:pt x="417" y="212"/>
                  </a:lnTo>
                  <a:lnTo>
                    <a:pt x="417" y="202"/>
                  </a:lnTo>
                  <a:lnTo>
                    <a:pt x="417" y="183"/>
                  </a:lnTo>
                  <a:lnTo>
                    <a:pt x="416" y="164"/>
                  </a:lnTo>
                  <a:lnTo>
                    <a:pt x="413" y="148"/>
                  </a:lnTo>
                  <a:lnTo>
                    <a:pt x="412" y="132"/>
                  </a:lnTo>
                  <a:lnTo>
                    <a:pt x="408" y="118"/>
                  </a:lnTo>
                  <a:lnTo>
                    <a:pt x="406" y="106"/>
                  </a:lnTo>
                  <a:lnTo>
                    <a:pt x="401" y="95"/>
                  </a:lnTo>
                  <a:lnTo>
                    <a:pt x="398" y="86"/>
                  </a:lnTo>
                  <a:lnTo>
                    <a:pt x="392" y="77"/>
                  </a:lnTo>
                  <a:lnTo>
                    <a:pt x="386" y="70"/>
                  </a:lnTo>
                  <a:lnTo>
                    <a:pt x="379" y="64"/>
                  </a:lnTo>
                  <a:lnTo>
                    <a:pt x="372" y="60"/>
                  </a:lnTo>
                  <a:lnTo>
                    <a:pt x="363" y="55"/>
                  </a:lnTo>
                  <a:lnTo>
                    <a:pt x="354" y="52"/>
                  </a:lnTo>
                  <a:lnTo>
                    <a:pt x="344" y="51"/>
                  </a:lnTo>
                  <a:lnTo>
                    <a:pt x="334" y="50"/>
                  </a:lnTo>
                  <a:lnTo>
                    <a:pt x="322" y="51"/>
                  </a:lnTo>
                  <a:lnTo>
                    <a:pt x="310" y="54"/>
                  </a:lnTo>
                  <a:lnTo>
                    <a:pt x="299" y="58"/>
                  </a:lnTo>
                  <a:lnTo>
                    <a:pt x="290" y="64"/>
                  </a:lnTo>
                  <a:lnTo>
                    <a:pt x="280" y="73"/>
                  </a:lnTo>
                  <a:lnTo>
                    <a:pt x="272" y="82"/>
                  </a:lnTo>
                  <a:lnTo>
                    <a:pt x="265" y="94"/>
                  </a:lnTo>
                  <a:lnTo>
                    <a:pt x="259" y="107"/>
                  </a:lnTo>
                  <a:lnTo>
                    <a:pt x="255" y="115"/>
                  </a:lnTo>
                  <a:lnTo>
                    <a:pt x="253" y="125"/>
                  </a:lnTo>
                  <a:lnTo>
                    <a:pt x="251" y="134"/>
                  </a:lnTo>
                  <a:lnTo>
                    <a:pt x="249" y="145"/>
                  </a:lnTo>
                  <a:lnTo>
                    <a:pt x="248" y="158"/>
                  </a:lnTo>
                  <a:lnTo>
                    <a:pt x="247" y="175"/>
                  </a:lnTo>
                  <a:lnTo>
                    <a:pt x="246" y="196"/>
                  </a:lnTo>
                  <a:lnTo>
                    <a:pt x="246" y="221"/>
                  </a:lnTo>
                  <a:lnTo>
                    <a:pt x="246" y="229"/>
                  </a:lnTo>
                  <a:lnTo>
                    <a:pt x="246" y="252"/>
                  </a:lnTo>
                  <a:lnTo>
                    <a:pt x="246" y="285"/>
                  </a:lnTo>
                  <a:lnTo>
                    <a:pt x="246" y="322"/>
                  </a:lnTo>
                  <a:lnTo>
                    <a:pt x="246" y="359"/>
                  </a:lnTo>
                  <a:lnTo>
                    <a:pt x="246" y="391"/>
                  </a:lnTo>
                  <a:lnTo>
                    <a:pt x="246" y="414"/>
                  </a:lnTo>
                  <a:lnTo>
                    <a:pt x="246" y="423"/>
                  </a:lnTo>
                  <a:lnTo>
                    <a:pt x="240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7"/>
                  </a:lnTo>
                  <a:lnTo>
                    <a:pt x="207" y="142"/>
                  </a:lnTo>
                  <a:lnTo>
                    <a:pt x="204" y="128"/>
                  </a:lnTo>
                  <a:lnTo>
                    <a:pt x="202" y="115"/>
                  </a:lnTo>
                  <a:lnTo>
                    <a:pt x="198" y="104"/>
                  </a:lnTo>
                  <a:lnTo>
                    <a:pt x="194" y="94"/>
                  </a:lnTo>
                  <a:lnTo>
                    <a:pt x="189" y="85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4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2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lnTo>
                    <a:pt x="6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1"/>
                  </a:lnTo>
                  <a:lnTo>
                    <a:pt x="67" y="22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38" y="0"/>
                  </a:lnTo>
                  <a:lnTo>
                    <a:pt x="146" y="1"/>
                  </a:lnTo>
                  <a:lnTo>
                    <a:pt x="153" y="3"/>
                  </a:lnTo>
                  <a:lnTo>
                    <a:pt x="162" y="5"/>
                  </a:lnTo>
                  <a:lnTo>
                    <a:pt x="169" y="7"/>
                  </a:lnTo>
                  <a:lnTo>
                    <a:pt x="176" y="11"/>
                  </a:lnTo>
                  <a:lnTo>
                    <a:pt x="184" y="14"/>
                  </a:lnTo>
                  <a:lnTo>
                    <a:pt x="190" y="19"/>
                  </a:lnTo>
                  <a:lnTo>
                    <a:pt x="203" y="30"/>
                  </a:lnTo>
                  <a:lnTo>
                    <a:pt x="215" y="43"/>
                  </a:lnTo>
                  <a:lnTo>
                    <a:pt x="225" y="57"/>
                  </a:lnTo>
                  <a:lnTo>
                    <a:pt x="233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1120"/>
            <p:cNvSpPr>
              <a:spLocks/>
            </p:cNvSpPr>
            <p:nvPr/>
          </p:nvSpPr>
          <p:spPr bwMode="auto">
            <a:xfrm>
              <a:off x="2720" y="97"/>
              <a:ext cx="643" cy="880"/>
            </a:xfrm>
            <a:custGeom>
              <a:avLst/>
              <a:gdLst>
                <a:gd name="T0" fmla="*/ 0 w 3218"/>
                <a:gd name="T1" fmla="*/ 0 h 4403"/>
                <a:gd name="T2" fmla="*/ 0 w 3218"/>
                <a:gd name="T3" fmla="*/ 0 h 4403"/>
                <a:gd name="T4" fmla="*/ 0 w 3218"/>
                <a:gd name="T5" fmla="*/ 0 h 4403"/>
                <a:gd name="T6" fmla="*/ 0 w 3218"/>
                <a:gd name="T7" fmla="*/ 0 h 4403"/>
                <a:gd name="T8" fmla="*/ 0 w 3218"/>
                <a:gd name="T9" fmla="*/ 0 h 4403"/>
                <a:gd name="T10" fmla="*/ 0 w 3218"/>
                <a:gd name="T11" fmla="*/ 0 h 4403"/>
                <a:gd name="T12" fmla="*/ 0 w 3218"/>
                <a:gd name="T13" fmla="*/ 0 h 4403"/>
                <a:gd name="T14" fmla="*/ 0 w 3218"/>
                <a:gd name="T15" fmla="*/ 0 h 4403"/>
                <a:gd name="T16" fmla="*/ 0 w 3218"/>
                <a:gd name="T17" fmla="*/ 0 h 4403"/>
                <a:gd name="T18" fmla="*/ 0 w 3218"/>
                <a:gd name="T19" fmla="*/ 0 h 4403"/>
                <a:gd name="T20" fmla="*/ 0 w 3218"/>
                <a:gd name="T21" fmla="*/ 0 h 4403"/>
                <a:gd name="T22" fmla="*/ 0 w 3218"/>
                <a:gd name="T23" fmla="*/ 0 h 4403"/>
                <a:gd name="T24" fmla="*/ 0 w 3218"/>
                <a:gd name="T25" fmla="*/ 0 h 4403"/>
                <a:gd name="T26" fmla="*/ 0 w 3218"/>
                <a:gd name="T27" fmla="*/ 0 h 4403"/>
                <a:gd name="T28" fmla="*/ 0 w 3218"/>
                <a:gd name="T29" fmla="*/ 0 h 4403"/>
                <a:gd name="T30" fmla="*/ 0 w 3218"/>
                <a:gd name="T31" fmla="*/ 0 h 4403"/>
                <a:gd name="T32" fmla="*/ 0 w 3218"/>
                <a:gd name="T33" fmla="*/ 0 h 4403"/>
                <a:gd name="T34" fmla="*/ 0 w 3218"/>
                <a:gd name="T35" fmla="*/ 0 h 4403"/>
                <a:gd name="T36" fmla="*/ 0 w 3218"/>
                <a:gd name="T37" fmla="*/ 0 h 4403"/>
                <a:gd name="T38" fmla="*/ 0 w 3218"/>
                <a:gd name="T39" fmla="*/ 0 h 4403"/>
                <a:gd name="T40" fmla="*/ 0 w 3218"/>
                <a:gd name="T41" fmla="*/ 0 h 4403"/>
                <a:gd name="T42" fmla="*/ 0 w 3218"/>
                <a:gd name="T43" fmla="*/ 0 h 4403"/>
                <a:gd name="T44" fmla="*/ 0 w 3218"/>
                <a:gd name="T45" fmla="*/ 0 h 4403"/>
                <a:gd name="T46" fmla="*/ 0 w 3218"/>
                <a:gd name="T47" fmla="*/ 0 h 4403"/>
                <a:gd name="T48" fmla="*/ 0 w 3218"/>
                <a:gd name="T49" fmla="*/ 0 h 4403"/>
                <a:gd name="T50" fmla="*/ 0 w 3218"/>
                <a:gd name="T51" fmla="*/ 0 h 4403"/>
                <a:gd name="T52" fmla="*/ 0 w 3218"/>
                <a:gd name="T53" fmla="*/ 0 h 4403"/>
                <a:gd name="T54" fmla="*/ 0 w 3218"/>
                <a:gd name="T55" fmla="*/ 0 h 4403"/>
                <a:gd name="T56" fmla="*/ 0 w 3218"/>
                <a:gd name="T57" fmla="*/ 0 h 4403"/>
                <a:gd name="T58" fmla="*/ 0 w 3218"/>
                <a:gd name="T59" fmla="*/ 0 h 4403"/>
                <a:gd name="T60" fmla="*/ 0 w 3218"/>
                <a:gd name="T61" fmla="*/ 0 h 4403"/>
                <a:gd name="T62" fmla="*/ 0 w 3218"/>
                <a:gd name="T63" fmla="*/ 0 h 4403"/>
                <a:gd name="T64" fmla="*/ 0 w 3218"/>
                <a:gd name="T65" fmla="*/ 0 h 4403"/>
                <a:gd name="T66" fmla="*/ 0 w 3218"/>
                <a:gd name="T67" fmla="*/ 0 h 4403"/>
                <a:gd name="T68" fmla="*/ 0 w 3218"/>
                <a:gd name="T69" fmla="*/ 0 h 4403"/>
                <a:gd name="T70" fmla="*/ 0 w 3218"/>
                <a:gd name="T71" fmla="*/ 0 h 4403"/>
                <a:gd name="T72" fmla="*/ 0 w 3218"/>
                <a:gd name="T73" fmla="*/ 0 h 4403"/>
                <a:gd name="T74" fmla="*/ 0 w 3218"/>
                <a:gd name="T75" fmla="*/ 0 h 4403"/>
                <a:gd name="T76" fmla="*/ 0 w 3218"/>
                <a:gd name="T77" fmla="*/ 0 h 4403"/>
                <a:gd name="T78" fmla="*/ 0 w 3218"/>
                <a:gd name="T79" fmla="*/ 0 h 4403"/>
                <a:gd name="T80" fmla="*/ 0 w 3218"/>
                <a:gd name="T81" fmla="*/ 0 h 4403"/>
                <a:gd name="T82" fmla="*/ 0 w 3218"/>
                <a:gd name="T83" fmla="*/ 0 h 4403"/>
                <a:gd name="T84" fmla="*/ 0 w 3218"/>
                <a:gd name="T85" fmla="*/ 0 h 4403"/>
                <a:gd name="T86" fmla="*/ 0 w 3218"/>
                <a:gd name="T87" fmla="*/ 0 h 4403"/>
                <a:gd name="T88" fmla="*/ 0 w 3218"/>
                <a:gd name="T89" fmla="*/ 0 h 4403"/>
                <a:gd name="T90" fmla="*/ 0 w 3218"/>
                <a:gd name="T91" fmla="*/ 0 h 4403"/>
                <a:gd name="T92" fmla="*/ 0 w 3218"/>
                <a:gd name="T93" fmla="*/ 0 h 4403"/>
                <a:gd name="T94" fmla="*/ 0 w 3218"/>
                <a:gd name="T95" fmla="*/ 0 h 4403"/>
                <a:gd name="T96" fmla="*/ 0 w 3218"/>
                <a:gd name="T97" fmla="*/ 0 h 4403"/>
                <a:gd name="T98" fmla="*/ 0 w 3218"/>
                <a:gd name="T99" fmla="*/ 0 h 4403"/>
                <a:gd name="T100" fmla="*/ 0 w 3218"/>
                <a:gd name="T101" fmla="*/ 0 h 4403"/>
                <a:gd name="T102" fmla="*/ 0 w 3218"/>
                <a:gd name="T103" fmla="*/ 0 h 440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18" h="4403">
                  <a:moveTo>
                    <a:pt x="0" y="2938"/>
                  </a:moveTo>
                  <a:lnTo>
                    <a:pt x="138" y="2939"/>
                  </a:lnTo>
                  <a:lnTo>
                    <a:pt x="274" y="2941"/>
                  </a:lnTo>
                  <a:lnTo>
                    <a:pt x="411" y="2944"/>
                  </a:lnTo>
                  <a:lnTo>
                    <a:pt x="545" y="2945"/>
                  </a:lnTo>
                  <a:lnTo>
                    <a:pt x="611" y="2945"/>
                  </a:lnTo>
                  <a:lnTo>
                    <a:pt x="677" y="2944"/>
                  </a:lnTo>
                  <a:lnTo>
                    <a:pt x="743" y="2941"/>
                  </a:lnTo>
                  <a:lnTo>
                    <a:pt x="808" y="2938"/>
                  </a:lnTo>
                  <a:lnTo>
                    <a:pt x="873" y="2933"/>
                  </a:lnTo>
                  <a:lnTo>
                    <a:pt x="937" y="2927"/>
                  </a:lnTo>
                  <a:lnTo>
                    <a:pt x="1001" y="2919"/>
                  </a:lnTo>
                  <a:lnTo>
                    <a:pt x="1064" y="2909"/>
                  </a:lnTo>
                  <a:lnTo>
                    <a:pt x="1127" y="2899"/>
                  </a:lnTo>
                  <a:lnTo>
                    <a:pt x="1188" y="2884"/>
                  </a:lnTo>
                  <a:lnTo>
                    <a:pt x="1250" y="2869"/>
                  </a:lnTo>
                  <a:lnTo>
                    <a:pt x="1312" y="2851"/>
                  </a:lnTo>
                  <a:lnTo>
                    <a:pt x="1372" y="2830"/>
                  </a:lnTo>
                  <a:lnTo>
                    <a:pt x="1432" y="2807"/>
                  </a:lnTo>
                  <a:lnTo>
                    <a:pt x="1491" y="2780"/>
                  </a:lnTo>
                  <a:lnTo>
                    <a:pt x="1549" y="2751"/>
                  </a:lnTo>
                  <a:lnTo>
                    <a:pt x="1607" y="2718"/>
                  </a:lnTo>
                  <a:lnTo>
                    <a:pt x="1664" y="2682"/>
                  </a:lnTo>
                  <a:lnTo>
                    <a:pt x="1720" y="2642"/>
                  </a:lnTo>
                  <a:lnTo>
                    <a:pt x="1776" y="2599"/>
                  </a:lnTo>
                  <a:lnTo>
                    <a:pt x="1832" y="2552"/>
                  </a:lnTo>
                  <a:lnTo>
                    <a:pt x="1885" y="2501"/>
                  </a:lnTo>
                  <a:lnTo>
                    <a:pt x="1938" y="2445"/>
                  </a:lnTo>
                  <a:lnTo>
                    <a:pt x="1992" y="2385"/>
                  </a:lnTo>
                  <a:lnTo>
                    <a:pt x="2037" y="2329"/>
                  </a:lnTo>
                  <a:lnTo>
                    <a:pt x="2080" y="2270"/>
                  </a:lnTo>
                  <a:lnTo>
                    <a:pt x="2119" y="2209"/>
                  </a:lnTo>
                  <a:lnTo>
                    <a:pt x="2157" y="2145"/>
                  </a:lnTo>
                  <a:lnTo>
                    <a:pt x="2191" y="2080"/>
                  </a:lnTo>
                  <a:lnTo>
                    <a:pt x="2224" y="2012"/>
                  </a:lnTo>
                  <a:lnTo>
                    <a:pt x="2255" y="1943"/>
                  </a:lnTo>
                  <a:lnTo>
                    <a:pt x="2284" y="1872"/>
                  </a:lnTo>
                  <a:lnTo>
                    <a:pt x="2311" y="1800"/>
                  </a:lnTo>
                  <a:lnTo>
                    <a:pt x="2335" y="1726"/>
                  </a:lnTo>
                  <a:lnTo>
                    <a:pt x="2357" y="1651"/>
                  </a:lnTo>
                  <a:lnTo>
                    <a:pt x="2379" y="1574"/>
                  </a:lnTo>
                  <a:lnTo>
                    <a:pt x="2398" y="1497"/>
                  </a:lnTo>
                  <a:lnTo>
                    <a:pt x="2416" y="1418"/>
                  </a:lnTo>
                  <a:lnTo>
                    <a:pt x="2432" y="1340"/>
                  </a:lnTo>
                  <a:lnTo>
                    <a:pt x="2446" y="1259"/>
                  </a:lnTo>
                  <a:lnTo>
                    <a:pt x="2461" y="1179"/>
                  </a:lnTo>
                  <a:lnTo>
                    <a:pt x="2472" y="1099"/>
                  </a:lnTo>
                  <a:lnTo>
                    <a:pt x="2483" y="1018"/>
                  </a:lnTo>
                  <a:lnTo>
                    <a:pt x="2493" y="936"/>
                  </a:lnTo>
                  <a:lnTo>
                    <a:pt x="2502" y="855"/>
                  </a:lnTo>
                  <a:lnTo>
                    <a:pt x="2509" y="774"/>
                  </a:lnTo>
                  <a:lnTo>
                    <a:pt x="2516" y="693"/>
                  </a:lnTo>
                  <a:lnTo>
                    <a:pt x="2522" y="613"/>
                  </a:lnTo>
                  <a:lnTo>
                    <a:pt x="2533" y="455"/>
                  </a:lnTo>
                  <a:lnTo>
                    <a:pt x="2541" y="298"/>
                  </a:lnTo>
                  <a:lnTo>
                    <a:pt x="2548" y="147"/>
                  </a:lnTo>
                  <a:lnTo>
                    <a:pt x="2554" y="0"/>
                  </a:lnTo>
                  <a:lnTo>
                    <a:pt x="2556" y="228"/>
                  </a:lnTo>
                  <a:lnTo>
                    <a:pt x="2557" y="455"/>
                  </a:lnTo>
                  <a:lnTo>
                    <a:pt x="2557" y="683"/>
                  </a:lnTo>
                  <a:lnTo>
                    <a:pt x="2558" y="910"/>
                  </a:lnTo>
                  <a:lnTo>
                    <a:pt x="2558" y="1138"/>
                  </a:lnTo>
                  <a:lnTo>
                    <a:pt x="2559" y="1365"/>
                  </a:lnTo>
                  <a:lnTo>
                    <a:pt x="2559" y="1593"/>
                  </a:lnTo>
                  <a:lnTo>
                    <a:pt x="2560" y="1820"/>
                  </a:lnTo>
                  <a:lnTo>
                    <a:pt x="2561" y="2048"/>
                  </a:lnTo>
                  <a:lnTo>
                    <a:pt x="2561" y="2275"/>
                  </a:lnTo>
                  <a:lnTo>
                    <a:pt x="2563" y="2503"/>
                  </a:lnTo>
                  <a:lnTo>
                    <a:pt x="2563" y="2730"/>
                  </a:lnTo>
                  <a:lnTo>
                    <a:pt x="2564" y="2958"/>
                  </a:lnTo>
                  <a:lnTo>
                    <a:pt x="2565" y="3185"/>
                  </a:lnTo>
                  <a:lnTo>
                    <a:pt x="2565" y="3413"/>
                  </a:lnTo>
                  <a:lnTo>
                    <a:pt x="2566" y="3640"/>
                  </a:lnTo>
                  <a:lnTo>
                    <a:pt x="2566" y="3686"/>
                  </a:lnTo>
                  <a:lnTo>
                    <a:pt x="2569" y="3729"/>
                  </a:lnTo>
                  <a:lnTo>
                    <a:pt x="2572" y="3772"/>
                  </a:lnTo>
                  <a:lnTo>
                    <a:pt x="2578" y="3812"/>
                  </a:lnTo>
                  <a:lnTo>
                    <a:pt x="2584" y="3850"/>
                  </a:lnTo>
                  <a:lnTo>
                    <a:pt x="2591" y="3887"/>
                  </a:lnTo>
                  <a:lnTo>
                    <a:pt x="2601" y="3923"/>
                  </a:lnTo>
                  <a:lnTo>
                    <a:pt x="2610" y="3956"/>
                  </a:lnTo>
                  <a:lnTo>
                    <a:pt x="2622" y="3988"/>
                  </a:lnTo>
                  <a:lnTo>
                    <a:pt x="2635" y="4018"/>
                  </a:lnTo>
                  <a:lnTo>
                    <a:pt x="2649" y="4048"/>
                  </a:lnTo>
                  <a:lnTo>
                    <a:pt x="2665" y="4075"/>
                  </a:lnTo>
                  <a:lnTo>
                    <a:pt x="2681" y="4101"/>
                  </a:lnTo>
                  <a:lnTo>
                    <a:pt x="2699" y="4126"/>
                  </a:lnTo>
                  <a:lnTo>
                    <a:pt x="2718" y="4150"/>
                  </a:lnTo>
                  <a:lnTo>
                    <a:pt x="2738" y="4172"/>
                  </a:lnTo>
                  <a:lnTo>
                    <a:pt x="2760" y="4194"/>
                  </a:lnTo>
                  <a:lnTo>
                    <a:pt x="2782" y="4214"/>
                  </a:lnTo>
                  <a:lnTo>
                    <a:pt x="2806" y="4233"/>
                  </a:lnTo>
                  <a:lnTo>
                    <a:pt x="2831" y="4251"/>
                  </a:lnTo>
                  <a:lnTo>
                    <a:pt x="2857" y="4269"/>
                  </a:lnTo>
                  <a:lnTo>
                    <a:pt x="2884" y="4284"/>
                  </a:lnTo>
                  <a:lnTo>
                    <a:pt x="2913" y="4299"/>
                  </a:lnTo>
                  <a:lnTo>
                    <a:pt x="2942" y="4314"/>
                  </a:lnTo>
                  <a:lnTo>
                    <a:pt x="2973" y="4327"/>
                  </a:lnTo>
                  <a:lnTo>
                    <a:pt x="3005" y="4340"/>
                  </a:lnTo>
                  <a:lnTo>
                    <a:pt x="3037" y="4352"/>
                  </a:lnTo>
                  <a:lnTo>
                    <a:pt x="3072" y="4364"/>
                  </a:lnTo>
                  <a:lnTo>
                    <a:pt x="3106" y="4374"/>
                  </a:lnTo>
                  <a:lnTo>
                    <a:pt x="3143" y="4384"/>
                  </a:lnTo>
                  <a:lnTo>
                    <a:pt x="3180" y="4394"/>
                  </a:lnTo>
                  <a:lnTo>
                    <a:pt x="3218" y="4403"/>
                  </a:lnTo>
                </a:path>
              </a:pathLst>
            </a:custGeom>
            <a:noFill/>
            <a:ln w="6350">
              <a:solidFill>
                <a:srgbClr val="E3411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1121"/>
            <p:cNvSpPr>
              <a:spLocks/>
            </p:cNvSpPr>
            <p:nvPr/>
          </p:nvSpPr>
          <p:spPr bwMode="auto">
            <a:xfrm>
              <a:off x="2665" y="577"/>
              <a:ext cx="1128" cy="575"/>
            </a:xfrm>
            <a:custGeom>
              <a:avLst/>
              <a:gdLst>
                <a:gd name="T0" fmla="*/ 0 w 5633"/>
                <a:gd name="T1" fmla="*/ 0 h 2868"/>
                <a:gd name="T2" fmla="*/ 0 w 5633"/>
                <a:gd name="T3" fmla="*/ 0 h 2868"/>
                <a:gd name="T4" fmla="*/ 0 w 5633"/>
                <a:gd name="T5" fmla="*/ 0 h 2868"/>
                <a:gd name="T6" fmla="*/ 0 w 5633"/>
                <a:gd name="T7" fmla="*/ 0 h 2868"/>
                <a:gd name="T8" fmla="*/ 0 w 5633"/>
                <a:gd name="T9" fmla="*/ 0 h 2868"/>
                <a:gd name="T10" fmla="*/ 0 w 5633"/>
                <a:gd name="T11" fmla="*/ 0 h 2868"/>
                <a:gd name="T12" fmla="*/ 0 w 5633"/>
                <a:gd name="T13" fmla="*/ 0 h 2868"/>
                <a:gd name="T14" fmla="*/ 0 w 5633"/>
                <a:gd name="T15" fmla="*/ 0 h 2868"/>
                <a:gd name="T16" fmla="*/ 0 w 5633"/>
                <a:gd name="T17" fmla="*/ 0 h 2868"/>
                <a:gd name="T18" fmla="*/ 0 w 5633"/>
                <a:gd name="T19" fmla="*/ 0 h 2868"/>
                <a:gd name="T20" fmla="*/ 0 w 5633"/>
                <a:gd name="T21" fmla="*/ 0 h 2868"/>
                <a:gd name="T22" fmla="*/ 0 w 5633"/>
                <a:gd name="T23" fmla="*/ 0 h 2868"/>
                <a:gd name="T24" fmla="*/ 0 w 5633"/>
                <a:gd name="T25" fmla="*/ 0 h 2868"/>
                <a:gd name="T26" fmla="*/ 0 w 5633"/>
                <a:gd name="T27" fmla="*/ 0 h 2868"/>
                <a:gd name="T28" fmla="*/ 0 w 5633"/>
                <a:gd name="T29" fmla="*/ 0 h 2868"/>
                <a:gd name="T30" fmla="*/ 0 w 5633"/>
                <a:gd name="T31" fmla="*/ 0 h 2868"/>
                <a:gd name="T32" fmla="*/ 0 w 5633"/>
                <a:gd name="T33" fmla="*/ 0 h 2868"/>
                <a:gd name="T34" fmla="*/ 0 w 5633"/>
                <a:gd name="T35" fmla="*/ 0 h 2868"/>
                <a:gd name="T36" fmla="*/ 0 w 5633"/>
                <a:gd name="T37" fmla="*/ 0 h 2868"/>
                <a:gd name="T38" fmla="*/ 0 w 5633"/>
                <a:gd name="T39" fmla="*/ 0 h 2868"/>
                <a:gd name="T40" fmla="*/ 0 w 5633"/>
                <a:gd name="T41" fmla="*/ 0 h 2868"/>
                <a:gd name="T42" fmla="*/ 0 w 5633"/>
                <a:gd name="T43" fmla="*/ 0 h 2868"/>
                <a:gd name="T44" fmla="*/ 0 w 5633"/>
                <a:gd name="T45" fmla="*/ 0 h 2868"/>
                <a:gd name="T46" fmla="*/ 0 w 5633"/>
                <a:gd name="T47" fmla="*/ 0 h 2868"/>
                <a:gd name="T48" fmla="*/ 0 w 5633"/>
                <a:gd name="T49" fmla="*/ 0 h 2868"/>
                <a:gd name="T50" fmla="*/ 0 w 5633"/>
                <a:gd name="T51" fmla="*/ 0 h 2868"/>
                <a:gd name="T52" fmla="*/ 0 w 5633"/>
                <a:gd name="T53" fmla="*/ 0 h 2868"/>
                <a:gd name="T54" fmla="*/ 0 w 5633"/>
                <a:gd name="T55" fmla="*/ 0 h 2868"/>
                <a:gd name="T56" fmla="*/ 0 w 5633"/>
                <a:gd name="T57" fmla="*/ 0 h 2868"/>
                <a:gd name="T58" fmla="*/ 0 w 5633"/>
                <a:gd name="T59" fmla="*/ 0 h 2868"/>
                <a:gd name="T60" fmla="*/ 0 w 5633"/>
                <a:gd name="T61" fmla="*/ 0 h 2868"/>
                <a:gd name="T62" fmla="*/ 0 w 5633"/>
                <a:gd name="T63" fmla="*/ 0 h 28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633" h="2868">
                  <a:moveTo>
                    <a:pt x="5633" y="0"/>
                  </a:moveTo>
                  <a:lnTo>
                    <a:pt x="5630" y="148"/>
                  </a:lnTo>
                  <a:lnTo>
                    <a:pt x="5619" y="293"/>
                  </a:lnTo>
                  <a:lnTo>
                    <a:pt x="5600" y="437"/>
                  </a:lnTo>
                  <a:lnTo>
                    <a:pt x="5575" y="579"/>
                  </a:lnTo>
                  <a:lnTo>
                    <a:pt x="5543" y="718"/>
                  </a:lnTo>
                  <a:lnTo>
                    <a:pt x="5505" y="853"/>
                  </a:lnTo>
                  <a:lnTo>
                    <a:pt x="5460" y="986"/>
                  </a:lnTo>
                  <a:lnTo>
                    <a:pt x="5408" y="1117"/>
                  </a:lnTo>
                  <a:lnTo>
                    <a:pt x="5351" y="1244"/>
                  </a:lnTo>
                  <a:lnTo>
                    <a:pt x="5288" y="1367"/>
                  </a:lnTo>
                  <a:lnTo>
                    <a:pt x="5219" y="1487"/>
                  </a:lnTo>
                  <a:lnTo>
                    <a:pt x="5144" y="1604"/>
                  </a:lnTo>
                  <a:lnTo>
                    <a:pt x="5063" y="1717"/>
                  </a:lnTo>
                  <a:lnTo>
                    <a:pt x="4979" y="1825"/>
                  </a:lnTo>
                  <a:lnTo>
                    <a:pt x="4889" y="1928"/>
                  </a:lnTo>
                  <a:lnTo>
                    <a:pt x="4794" y="2028"/>
                  </a:lnTo>
                  <a:lnTo>
                    <a:pt x="4694" y="2123"/>
                  </a:lnTo>
                  <a:lnTo>
                    <a:pt x="4591" y="2213"/>
                  </a:lnTo>
                  <a:lnTo>
                    <a:pt x="4482" y="2299"/>
                  </a:lnTo>
                  <a:lnTo>
                    <a:pt x="4370" y="2379"/>
                  </a:lnTo>
                  <a:lnTo>
                    <a:pt x="4254" y="2453"/>
                  </a:lnTo>
                  <a:lnTo>
                    <a:pt x="4134" y="2522"/>
                  </a:lnTo>
                  <a:lnTo>
                    <a:pt x="4011" y="2585"/>
                  </a:lnTo>
                  <a:lnTo>
                    <a:pt x="3884" y="2642"/>
                  </a:lnTo>
                  <a:lnTo>
                    <a:pt x="3753" y="2695"/>
                  </a:lnTo>
                  <a:lnTo>
                    <a:pt x="3620" y="2740"/>
                  </a:lnTo>
                  <a:lnTo>
                    <a:pt x="3485" y="2778"/>
                  </a:lnTo>
                  <a:lnTo>
                    <a:pt x="3346" y="2810"/>
                  </a:lnTo>
                  <a:lnTo>
                    <a:pt x="3205" y="2835"/>
                  </a:lnTo>
                  <a:lnTo>
                    <a:pt x="3061" y="2854"/>
                  </a:lnTo>
                  <a:lnTo>
                    <a:pt x="2916" y="2864"/>
                  </a:lnTo>
                  <a:lnTo>
                    <a:pt x="2768" y="2868"/>
                  </a:lnTo>
                  <a:lnTo>
                    <a:pt x="2645" y="2866"/>
                  </a:lnTo>
                  <a:lnTo>
                    <a:pt x="2522" y="2857"/>
                  </a:lnTo>
                  <a:lnTo>
                    <a:pt x="2401" y="2844"/>
                  </a:lnTo>
                  <a:lnTo>
                    <a:pt x="2283" y="2826"/>
                  </a:lnTo>
                  <a:lnTo>
                    <a:pt x="2164" y="2804"/>
                  </a:lnTo>
                  <a:lnTo>
                    <a:pt x="2049" y="2777"/>
                  </a:lnTo>
                  <a:lnTo>
                    <a:pt x="1935" y="2744"/>
                  </a:lnTo>
                  <a:lnTo>
                    <a:pt x="1822" y="2708"/>
                  </a:lnTo>
                  <a:lnTo>
                    <a:pt x="1712" y="2667"/>
                  </a:lnTo>
                  <a:lnTo>
                    <a:pt x="1605" y="2621"/>
                  </a:lnTo>
                  <a:lnTo>
                    <a:pt x="1499" y="2572"/>
                  </a:lnTo>
                  <a:lnTo>
                    <a:pt x="1396" y="2518"/>
                  </a:lnTo>
                  <a:lnTo>
                    <a:pt x="1295" y="2461"/>
                  </a:lnTo>
                  <a:lnTo>
                    <a:pt x="1197" y="2399"/>
                  </a:lnTo>
                  <a:lnTo>
                    <a:pt x="1102" y="2333"/>
                  </a:lnTo>
                  <a:lnTo>
                    <a:pt x="1009" y="2263"/>
                  </a:lnTo>
                  <a:lnTo>
                    <a:pt x="920" y="2191"/>
                  </a:lnTo>
                  <a:lnTo>
                    <a:pt x="833" y="2115"/>
                  </a:lnTo>
                  <a:lnTo>
                    <a:pt x="750" y="2035"/>
                  </a:lnTo>
                  <a:lnTo>
                    <a:pt x="670" y="1952"/>
                  </a:lnTo>
                  <a:lnTo>
                    <a:pt x="594" y="1866"/>
                  </a:lnTo>
                  <a:lnTo>
                    <a:pt x="520" y="1777"/>
                  </a:lnTo>
                  <a:lnTo>
                    <a:pt x="450" y="1685"/>
                  </a:lnTo>
                  <a:lnTo>
                    <a:pt x="384" y="1590"/>
                  </a:lnTo>
                  <a:lnTo>
                    <a:pt x="322" y="1492"/>
                  </a:lnTo>
                  <a:lnTo>
                    <a:pt x="264" y="1392"/>
                  </a:lnTo>
                  <a:lnTo>
                    <a:pt x="209" y="1289"/>
                  </a:lnTo>
                  <a:lnTo>
                    <a:pt x="158" y="1183"/>
                  </a:lnTo>
                  <a:lnTo>
                    <a:pt x="113" y="1076"/>
                  </a:lnTo>
                  <a:lnTo>
                    <a:pt x="70" y="967"/>
                  </a:lnTo>
                  <a:lnTo>
                    <a:pt x="33" y="854"/>
                  </a:lnTo>
                  <a:lnTo>
                    <a:pt x="0" y="740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1122"/>
            <p:cNvSpPr>
              <a:spLocks/>
            </p:cNvSpPr>
            <p:nvPr/>
          </p:nvSpPr>
          <p:spPr bwMode="auto">
            <a:xfrm>
              <a:off x="2648" y="5"/>
              <a:ext cx="1145" cy="632"/>
            </a:xfrm>
            <a:custGeom>
              <a:avLst/>
              <a:gdLst>
                <a:gd name="T0" fmla="*/ 0 w 5729"/>
                <a:gd name="T1" fmla="*/ 0 h 3153"/>
                <a:gd name="T2" fmla="*/ 0 w 5729"/>
                <a:gd name="T3" fmla="*/ 0 h 3153"/>
                <a:gd name="T4" fmla="*/ 0 w 5729"/>
                <a:gd name="T5" fmla="*/ 0 h 3153"/>
                <a:gd name="T6" fmla="*/ 0 w 5729"/>
                <a:gd name="T7" fmla="*/ 0 h 3153"/>
                <a:gd name="T8" fmla="*/ 0 w 5729"/>
                <a:gd name="T9" fmla="*/ 0 h 3153"/>
                <a:gd name="T10" fmla="*/ 0 w 5729"/>
                <a:gd name="T11" fmla="*/ 0 h 3153"/>
                <a:gd name="T12" fmla="*/ 0 w 5729"/>
                <a:gd name="T13" fmla="*/ 0 h 3153"/>
                <a:gd name="T14" fmla="*/ 0 w 5729"/>
                <a:gd name="T15" fmla="*/ 0 h 3153"/>
                <a:gd name="T16" fmla="*/ 0 w 5729"/>
                <a:gd name="T17" fmla="*/ 0 h 3153"/>
                <a:gd name="T18" fmla="*/ 0 w 5729"/>
                <a:gd name="T19" fmla="*/ 0 h 3153"/>
                <a:gd name="T20" fmla="*/ 0 w 5729"/>
                <a:gd name="T21" fmla="*/ 0 h 3153"/>
                <a:gd name="T22" fmla="*/ 0 w 5729"/>
                <a:gd name="T23" fmla="*/ 0 h 3153"/>
                <a:gd name="T24" fmla="*/ 0 w 5729"/>
                <a:gd name="T25" fmla="*/ 0 h 3153"/>
                <a:gd name="T26" fmla="*/ 0 w 5729"/>
                <a:gd name="T27" fmla="*/ 0 h 3153"/>
                <a:gd name="T28" fmla="*/ 0 w 5729"/>
                <a:gd name="T29" fmla="*/ 0 h 3153"/>
                <a:gd name="T30" fmla="*/ 0 w 5729"/>
                <a:gd name="T31" fmla="*/ 0 h 3153"/>
                <a:gd name="T32" fmla="*/ 0 w 5729"/>
                <a:gd name="T33" fmla="*/ 0 h 3153"/>
                <a:gd name="T34" fmla="*/ 0 w 5729"/>
                <a:gd name="T35" fmla="*/ 0 h 3153"/>
                <a:gd name="T36" fmla="*/ 0 w 5729"/>
                <a:gd name="T37" fmla="*/ 0 h 3153"/>
                <a:gd name="T38" fmla="*/ 0 w 5729"/>
                <a:gd name="T39" fmla="*/ 0 h 3153"/>
                <a:gd name="T40" fmla="*/ 0 w 5729"/>
                <a:gd name="T41" fmla="*/ 0 h 3153"/>
                <a:gd name="T42" fmla="*/ 0 w 5729"/>
                <a:gd name="T43" fmla="*/ 0 h 3153"/>
                <a:gd name="T44" fmla="*/ 0 w 5729"/>
                <a:gd name="T45" fmla="*/ 0 h 3153"/>
                <a:gd name="T46" fmla="*/ 0 w 5729"/>
                <a:gd name="T47" fmla="*/ 0 h 3153"/>
                <a:gd name="T48" fmla="*/ 0 w 5729"/>
                <a:gd name="T49" fmla="*/ 0 h 3153"/>
                <a:gd name="T50" fmla="*/ 0 w 5729"/>
                <a:gd name="T51" fmla="*/ 0 h 3153"/>
                <a:gd name="T52" fmla="*/ 0 w 5729"/>
                <a:gd name="T53" fmla="*/ 0 h 3153"/>
                <a:gd name="T54" fmla="*/ 0 w 5729"/>
                <a:gd name="T55" fmla="*/ 0 h 3153"/>
                <a:gd name="T56" fmla="*/ 0 w 5729"/>
                <a:gd name="T57" fmla="*/ 0 h 3153"/>
                <a:gd name="T58" fmla="*/ 0 w 5729"/>
                <a:gd name="T59" fmla="*/ 0 h 3153"/>
                <a:gd name="T60" fmla="*/ 0 w 5729"/>
                <a:gd name="T61" fmla="*/ 0 h 3153"/>
                <a:gd name="T62" fmla="*/ 0 w 5729"/>
                <a:gd name="T63" fmla="*/ 0 h 3153"/>
                <a:gd name="T64" fmla="*/ 0 w 5729"/>
                <a:gd name="T65" fmla="*/ 0 h 3153"/>
                <a:gd name="T66" fmla="*/ 0 w 5729"/>
                <a:gd name="T67" fmla="*/ 0 h 3153"/>
                <a:gd name="T68" fmla="*/ 0 w 5729"/>
                <a:gd name="T69" fmla="*/ 0 h 3153"/>
                <a:gd name="T70" fmla="*/ 0 w 5729"/>
                <a:gd name="T71" fmla="*/ 0 h 3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29" h="3153">
                  <a:moveTo>
                    <a:pt x="14" y="3153"/>
                  </a:moveTo>
                  <a:lnTo>
                    <a:pt x="11" y="3119"/>
                  </a:lnTo>
                  <a:lnTo>
                    <a:pt x="8" y="3083"/>
                  </a:lnTo>
                  <a:lnTo>
                    <a:pt x="5" y="3048"/>
                  </a:lnTo>
                  <a:lnTo>
                    <a:pt x="4" y="3012"/>
                  </a:lnTo>
                  <a:lnTo>
                    <a:pt x="1" y="2976"/>
                  </a:lnTo>
                  <a:lnTo>
                    <a:pt x="1" y="2939"/>
                  </a:lnTo>
                  <a:lnTo>
                    <a:pt x="0" y="2904"/>
                  </a:lnTo>
                  <a:lnTo>
                    <a:pt x="0" y="2867"/>
                  </a:lnTo>
                  <a:lnTo>
                    <a:pt x="4" y="2720"/>
                  </a:lnTo>
                  <a:lnTo>
                    <a:pt x="14" y="2575"/>
                  </a:lnTo>
                  <a:lnTo>
                    <a:pt x="33" y="2431"/>
                  </a:lnTo>
                  <a:lnTo>
                    <a:pt x="58" y="2289"/>
                  </a:lnTo>
                  <a:lnTo>
                    <a:pt x="90" y="2150"/>
                  </a:lnTo>
                  <a:lnTo>
                    <a:pt x="128" y="2015"/>
                  </a:lnTo>
                  <a:lnTo>
                    <a:pt x="173" y="1882"/>
                  </a:lnTo>
                  <a:lnTo>
                    <a:pt x="224" y="1751"/>
                  </a:lnTo>
                  <a:lnTo>
                    <a:pt x="283" y="1624"/>
                  </a:lnTo>
                  <a:lnTo>
                    <a:pt x="345" y="1501"/>
                  </a:lnTo>
                  <a:lnTo>
                    <a:pt x="414" y="1381"/>
                  </a:lnTo>
                  <a:lnTo>
                    <a:pt x="489" y="1264"/>
                  </a:lnTo>
                  <a:lnTo>
                    <a:pt x="569" y="1151"/>
                  </a:lnTo>
                  <a:lnTo>
                    <a:pt x="654" y="1043"/>
                  </a:lnTo>
                  <a:lnTo>
                    <a:pt x="744" y="940"/>
                  </a:lnTo>
                  <a:lnTo>
                    <a:pt x="839" y="840"/>
                  </a:lnTo>
                  <a:lnTo>
                    <a:pt x="938" y="745"/>
                  </a:lnTo>
                  <a:lnTo>
                    <a:pt x="1042" y="655"/>
                  </a:lnTo>
                  <a:lnTo>
                    <a:pt x="1150" y="569"/>
                  </a:lnTo>
                  <a:lnTo>
                    <a:pt x="1263" y="489"/>
                  </a:lnTo>
                  <a:lnTo>
                    <a:pt x="1379" y="415"/>
                  </a:lnTo>
                  <a:lnTo>
                    <a:pt x="1499" y="346"/>
                  </a:lnTo>
                  <a:lnTo>
                    <a:pt x="1622" y="283"/>
                  </a:lnTo>
                  <a:lnTo>
                    <a:pt x="1749" y="226"/>
                  </a:lnTo>
                  <a:lnTo>
                    <a:pt x="1879" y="173"/>
                  </a:lnTo>
                  <a:lnTo>
                    <a:pt x="2013" y="128"/>
                  </a:lnTo>
                  <a:lnTo>
                    <a:pt x="2148" y="90"/>
                  </a:lnTo>
                  <a:lnTo>
                    <a:pt x="2287" y="58"/>
                  </a:lnTo>
                  <a:lnTo>
                    <a:pt x="2428" y="33"/>
                  </a:lnTo>
                  <a:lnTo>
                    <a:pt x="2572" y="14"/>
                  </a:lnTo>
                  <a:lnTo>
                    <a:pt x="2717" y="4"/>
                  </a:lnTo>
                  <a:lnTo>
                    <a:pt x="2864" y="0"/>
                  </a:lnTo>
                  <a:lnTo>
                    <a:pt x="3012" y="4"/>
                  </a:lnTo>
                  <a:lnTo>
                    <a:pt x="3157" y="14"/>
                  </a:lnTo>
                  <a:lnTo>
                    <a:pt x="3301" y="33"/>
                  </a:lnTo>
                  <a:lnTo>
                    <a:pt x="3442" y="58"/>
                  </a:lnTo>
                  <a:lnTo>
                    <a:pt x="3581" y="90"/>
                  </a:lnTo>
                  <a:lnTo>
                    <a:pt x="3716" y="128"/>
                  </a:lnTo>
                  <a:lnTo>
                    <a:pt x="3849" y="173"/>
                  </a:lnTo>
                  <a:lnTo>
                    <a:pt x="3980" y="226"/>
                  </a:lnTo>
                  <a:lnTo>
                    <a:pt x="4107" y="283"/>
                  </a:lnTo>
                  <a:lnTo>
                    <a:pt x="4230" y="346"/>
                  </a:lnTo>
                  <a:lnTo>
                    <a:pt x="4350" y="415"/>
                  </a:lnTo>
                  <a:lnTo>
                    <a:pt x="4466" y="489"/>
                  </a:lnTo>
                  <a:lnTo>
                    <a:pt x="4578" y="569"/>
                  </a:lnTo>
                  <a:lnTo>
                    <a:pt x="4687" y="655"/>
                  </a:lnTo>
                  <a:lnTo>
                    <a:pt x="4790" y="745"/>
                  </a:lnTo>
                  <a:lnTo>
                    <a:pt x="4890" y="840"/>
                  </a:lnTo>
                  <a:lnTo>
                    <a:pt x="4985" y="940"/>
                  </a:lnTo>
                  <a:lnTo>
                    <a:pt x="5075" y="1043"/>
                  </a:lnTo>
                  <a:lnTo>
                    <a:pt x="5159" y="1151"/>
                  </a:lnTo>
                  <a:lnTo>
                    <a:pt x="5240" y="1264"/>
                  </a:lnTo>
                  <a:lnTo>
                    <a:pt x="5315" y="1381"/>
                  </a:lnTo>
                  <a:lnTo>
                    <a:pt x="5384" y="1501"/>
                  </a:lnTo>
                  <a:lnTo>
                    <a:pt x="5447" y="1624"/>
                  </a:lnTo>
                  <a:lnTo>
                    <a:pt x="5504" y="1751"/>
                  </a:lnTo>
                  <a:lnTo>
                    <a:pt x="5556" y="1882"/>
                  </a:lnTo>
                  <a:lnTo>
                    <a:pt x="5601" y="2015"/>
                  </a:lnTo>
                  <a:lnTo>
                    <a:pt x="5639" y="2150"/>
                  </a:lnTo>
                  <a:lnTo>
                    <a:pt x="5671" y="2289"/>
                  </a:lnTo>
                  <a:lnTo>
                    <a:pt x="5696" y="2431"/>
                  </a:lnTo>
                  <a:lnTo>
                    <a:pt x="5715" y="2575"/>
                  </a:lnTo>
                  <a:lnTo>
                    <a:pt x="5726" y="2720"/>
                  </a:lnTo>
                  <a:lnTo>
                    <a:pt x="5729" y="2867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1123"/>
            <p:cNvSpPr>
              <a:spLocks/>
            </p:cNvSpPr>
            <p:nvPr/>
          </p:nvSpPr>
          <p:spPr bwMode="auto">
            <a:xfrm>
              <a:off x="0" y="675"/>
              <a:ext cx="3213" cy="22"/>
            </a:xfrm>
            <a:custGeom>
              <a:avLst/>
              <a:gdLst>
                <a:gd name="T0" fmla="*/ 0 w 16066"/>
                <a:gd name="T1" fmla="*/ 0 h 113"/>
                <a:gd name="T2" fmla="*/ 0 w 16066"/>
                <a:gd name="T3" fmla="*/ 0 h 113"/>
                <a:gd name="T4" fmla="*/ 0 w 16066"/>
                <a:gd name="T5" fmla="*/ 0 h 113"/>
                <a:gd name="T6" fmla="*/ 0 w 16066"/>
                <a:gd name="T7" fmla="*/ 0 h 113"/>
                <a:gd name="T8" fmla="*/ 0 w 16066"/>
                <a:gd name="T9" fmla="*/ 0 h 113"/>
                <a:gd name="T10" fmla="*/ 0 w 16066"/>
                <a:gd name="T11" fmla="*/ 0 h 113"/>
                <a:gd name="T12" fmla="*/ 0 w 16066"/>
                <a:gd name="T13" fmla="*/ 0 h 113"/>
                <a:gd name="T14" fmla="*/ 0 w 16066"/>
                <a:gd name="T15" fmla="*/ 0 h 113"/>
                <a:gd name="T16" fmla="*/ 0 w 16066"/>
                <a:gd name="T17" fmla="*/ 0 h 113"/>
                <a:gd name="T18" fmla="*/ 0 w 16066"/>
                <a:gd name="T19" fmla="*/ 0 h 113"/>
                <a:gd name="T20" fmla="*/ 0 w 16066"/>
                <a:gd name="T21" fmla="*/ 0 h 113"/>
                <a:gd name="T22" fmla="*/ 0 w 16066"/>
                <a:gd name="T23" fmla="*/ 0 h 113"/>
                <a:gd name="T24" fmla="*/ 0 w 16066"/>
                <a:gd name="T25" fmla="*/ 0 h 113"/>
                <a:gd name="T26" fmla="*/ 0 w 16066"/>
                <a:gd name="T27" fmla="*/ 0 h 113"/>
                <a:gd name="T28" fmla="*/ 0 w 16066"/>
                <a:gd name="T29" fmla="*/ 0 h 113"/>
                <a:gd name="T30" fmla="*/ 0 w 16066"/>
                <a:gd name="T31" fmla="*/ 0 h 113"/>
                <a:gd name="T32" fmla="*/ 0 w 16066"/>
                <a:gd name="T33" fmla="*/ 0 h 113"/>
                <a:gd name="T34" fmla="*/ 0 w 16066"/>
                <a:gd name="T35" fmla="*/ 0 h 113"/>
                <a:gd name="T36" fmla="*/ 0 w 16066"/>
                <a:gd name="T37" fmla="*/ 0 h 113"/>
                <a:gd name="T38" fmla="*/ 0 w 16066"/>
                <a:gd name="T39" fmla="*/ 0 h 113"/>
                <a:gd name="T40" fmla="*/ 0 w 16066"/>
                <a:gd name="T41" fmla="*/ 0 h 113"/>
                <a:gd name="T42" fmla="*/ 0 w 16066"/>
                <a:gd name="T43" fmla="*/ 0 h 113"/>
                <a:gd name="T44" fmla="*/ 0 w 16066"/>
                <a:gd name="T45" fmla="*/ 0 h 113"/>
                <a:gd name="T46" fmla="*/ 0 w 16066"/>
                <a:gd name="T47" fmla="*/ 0 h 113"/>
                <a:gd name="T48" fmla="*/ 0 w 16066"/>
                <a:gd name="T49" fmla="*/ 0 h 113"/>
                <a:gd name="T50" fmla="*/ 0 w 16066"/>
                <a:gd name="T51" fmla="*/ 0 h 113"/>
                <a:gd name="T52" fmla="*/ 0 w 16066"/>
                <a:gd name="T53" fmla="*/ 0 h 113"/>
                <a:gd name="T54" fmla="*/ 0 w 16066"/>
                <a:gd name="T55" fmla="*/ 0 h 113"/>
                <a:gd name="T56" fmla="*/ 0 w 16066"/>
                <a:gd name="T57" fmla="*/ 0 h 113"/>
                <a:gd name="T58" fmla="*/ 0 w 16066"/>
                <a:gd name="T59" fmla="*/ 0 h 113"/>
                <a:gd name="T60" fmla="*/ 0 w 16066"/>
                <a:gd name="T61" fmla="*/ 0 h 113"/>
                <a:gd name="T62" fmla="*/ 0 w 16066"/>
                <a:gd name="T63" fmla="*/ 0 h 113"/>
                <a:gd name="T64" fmla="*/ 0 w 16066"/>
                <a:gd name="T65" fmla="*/ 0 h 113"/>
                <a:gd name="T66" fmla="*/ 0 w 16066"/>
                <a:gd name="T67" fmla="*/ 0 h 113"/>
                <a:gd name="T68" fmla="*/ 0 w 16066"/>
                <a:gd name="T69" fmla="*/ 0 h 113"/>
                <a:gd name="T70" fmla="*/ 0 w 16066"/>
                <a:gd name="T71" fmla="*/ 0 h 113"/>
                <a:gd name="T72" fmla="*/ 0 w 16066"/>
                <a:gd name="T73" fmla="*/ 0 h 113"/>
                <a:gd name="T74" fmla="*/ 0 w 16066"/>
                <a:gd name="T75" fmla="*/ 0 h 113"/>
                <a:gd name="T76" fmla="*/ 0 w 16066"/>
                <a:gd name="T77" fmla="*/ 0 h 113"/>
                <a:gd name="T78" fmla="*/ 0 w 16066"/>
                <a:gd name="T79" fmla="*/ 0 h 113"/>
                <a:gd name="T80" fmla="*/ 0 w 16066"/>
                <a:gd name="T81" fmla="*/ 0 h 113"/>
                <a:gd name="T82" fmla="*/ 0 w 16066"/>
                <a:gd name="T83" fmla="*/ 0 h 113"/>
                <a:gd name="T84" fmla="*/ 0 w 16066"/>
                <a:gd name="T85" fmla="*/ 0 h 113"/>
                <a:gd name="T86" fmla="*/ 0 w 16066"/>
                <a:gd name="T87" fmla="*/ 0 h 113"/>
                <a:gd name="T88" fmla="*/ 0 w 16066"/>
                <a:gd name="T89" fmla="*/ 0 h 113"/>
                <a:gd name="T90" fmla="*/ 0 w 16066"/>
                <a:gd name="T91" fmla="*/ 0 h 113"/>
                <a:gd name="T92" fmla="*/ 0 w 16066"/>
                <a:gd name="T93" fmla="*/ 0 h 113"/>
                <a:gd name="T94" fmla="*/ 0 w 16066"/>
                <a:gd name="T95" fmla="*/ 0 h 113"/>
                <a:gd name="T96" fmla="*/ 0 w 16066"/>
                <a:gd name="T97" fmla="*/ 0 h 113"/>
                <a:gd name="T98" fmla="*/ 0 w 16066"/>
                <a:gd name="T99" fmla="*/ 0 h 113"/>
                <a:gd name="T100" fmla="*/ 0 w 16066"/>
                <a:gd name="T101" fmla="*/ 0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066" h="113">
                  <a:moveTo>
                    <a:pt x="16066" y="113"/>
                  </a:moveTo>
                  <a:lnTo>
                    <a:pt x="15885" y="113"/>
                  </a:lnTo>
                  <a:lnTo>
                    <a:pt x="15375" y="113"/>
                  </a:lnTo>
                  <a:lnTo>
                    <a:pt x="14583" y="113"/>
                  </a:lnTo>
                  <a:lnTo>
                    <a:pt x="13555" y="113"/>
                  </a:lnTo>
                  <a:lnTo>
                    <a:pt x="12339" y="113"/>
                  </a:lnTo>
                  <a:lnTo>
                    <a:pt x="10982" y="113"/>
                  </a:lnTo>
                  <a:lnTo>
                    <a:pt x="9531" y="113"/>
                  </a:lnTo>
                  <a:lnTo>
                    <a:pt x="8033" y="113"/>
                  </a:lnTo>
                  <a:lnTo>
                    <a:pt x="6534" y="113"/>
                  </a:lnTo>
                  <a:lnTo>
                    <a:pt x="5083" y="113"/>
                  </a:lnTo>
                  <a:lnTo>
                    <a:pt x="3726" y="113"/>
                  </a:lnTo>
                  <a:lnTo>
                    <a:pt x="2510" y="113"/>
                  </a:lnTo>
                  <a:lnTo>
                    <a:pt x="1482" y="113"/>
                  </a:lnTo>
                  <a:lnTo>
                    <a:pt x="691" y="113"/>
                  </a:lnTo>
                  <a:lnTo>
                    <a:pt x="180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10"/>
                  </a:lnTo>
                  <a:lnTo>
                    <a:pt x="0" y="109"/>
                  </a:lnTo>
                  <a:lnTo>
                    <a:pt x="0" y="108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691" y="0"/>
                  </a:lnTo>
                  <a:lnTo>
                    <a:pt x="1482" y="0"/>
                  </a:lnTo>
                  <a:lnTo>
                    <a:pt x="2510" y="0"/>
                  </a:lnTo>
                  <a:lnTo>
                    <a:pt x="3726" y="0"/>
                  </a:lnTo>
                  <a:lnTo>
                    <a:pt x="5083" y="0"/>
                  </a:lnTo>
                  <a:lnTo>
                    <a:pt x="6534" y="0"/>
                  </a:lnTo>
                  <a:lnTo>
                    <a:pt x="8033" y="0"/>
                  </a:lnTo>
                  <a:lnTo>
                    <a:pt x="9531" y="0"/>
                  </a:lnTo>
                  <a:lnTo>
                    <a:pt x="10982" y="0"/>
                  </a:lnTo>
                  <a:lnTo>
                    <a:pt x="12339" y="0"/>
                  </a:lnTo>
                  <a:lnTo>
                    <a:pt x="13555" y="0"/>
                  </a:lnTo>
                  <a:lnTo>
                    <a:pt x="14583" y="0"/>
                  </a:lnTo>
                  <a:lnTo>
                    <a:pt x="15375" y="0"/>
                  </a:lnTo>
                  <a:lnTo>
                    <a:pt x="15885" y="0"/>
                  </a:lnTo>
                  <a:lnTo>
                    <a:pt x="16066" y="0"/>
                  </a:lnTo>
                  <a:lnTo>
                    <a:pt x="16066" y="17"/>
                  </a:lnTo>
                  <a:lnTo>
                    <a:pt x="16066" y="56"/>
                  </a:lnTo>
                  <a:lnTo>
                    <a:pt x="16066" y="95"/>
                  </a:lnTo>
                  <a:lnTo>
                    <a:pt x="16066" y="113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1124"/>
            <p:cNvSpPr>
              <a:spLocks/>
            </p:cNvSpPr>
            <p:nvPr/>
          </p:nvSpPr>
          <p:spPr bwMode="auto">
            <a:xfrm>
              <a:off x="3163" y="615"/>
              <a:ext cx="145" cy="147"/>
            </a:xfrm>
            <a:custGeom>
              <a:avLst/>
              <a:gdLst>
                <a:gd name="T0" fmla="*/ 0 w 728"/>
                <a:gd name="T1" fmla="*/ 0 h 729"/>
                <a:gd name="T2" fmla="*/ 0 w 728"/>
                <a:gd name="T3" fmla="*/ 0 h 729"/>
                <a:gd name="T4" fmla="*/ 0 w 728"/>
                <a:gd name="T5" fmla="*/ 0 h 729"/>
                <a:gd name="T6" fmla="*/ 0 w 728"/>
                <a:gd name="T7" fmla="*/ 0 h 729"/>
                <a:gd name="T8" fmla="*/ 0 w 728"/>
                <a:gd name="T9" fmla="*/ 0 h 729"/>
                <a:gd name="T10" fmla="*/ 0 w 728"/>
                <a:gd name="T11" fmla="*/ 0 h 729"/>
                <a:gd name="T12" fmla="*/ 0 w 728"/>
                <a:gd name="T13" fmla="*/ 0 h 729"/>
                <a:gd name="T14" fmla="*/ 0 w 728"/>
                <a:gd name="T15" fmla="*/ 0 h 729"/>
                <a:gd name="T16" fmla="*/ 0 w 728"/>
                <a:gd name="T17" fmla="*/ 0 h 729"/>
                <a:gd name="T18" fmla="*/ 0 w 728"/>
                <a:gd name="T19" fmla="*/ 0 h 729"/>
                <a:gd name="T20" fmla="*/ 0 w 728"/>
                <a:gd name="T21" fmla="*/ 0 h 729"/>
                <a:gd name="T22" fmla="*/ 0 w 728"/>
                <a:gd name="T23" fmla="*/ 0 h 729"/>
                <a:gd name="T24" fmla="*/ 0 w 728"/>
                <a:gd name="T25" fmla="*/ 0 h 729"/>
                <a:gd name="T26" fmla="*/ 0 w 728"/>
                <a:gd name="T27" fmla="*/ 0 h 729"/>
                <a:gd name="T28" fmla="*/ 0 w 728"/>
                <a:gd name="T29" fmla="*/ 0 h 729"/>
                <a:gd name="T30" fmla="*/ 0 w 728"/>
                <a:gd name="T31" fmla="*/ 0 h 729"/>
                <a:gd name="T32" fmla="*/ 0 w 728"/>
                <a:gd name="T33" fmla="*/ 0 h 729"/>
                <a:gd name="T34" fmla="*/ 0 w 728"/>
                <a:gd name="T35" fmla="*/ 0 h 729"/>
                <a:gd name="T36" fmla="*/ 0 w 728"/>
                <a:gd name="T37" fmla="*/ 0 h 729"/>
                <a:gd name="T38" fmla="*/ 0 w 728"/>
                <a:gd name="T39" fmla="*/ 0 h 729"/>
                <a:gd name="T40" fmla="*/ 0 w 728"/>
                <a:gd name="T41" fmla="*/ 0 h 729"/>
                <a:gd name="T42" fmla="*/ 0 w 728"/>
                <a:gd name="T43" fmla="*/ 0 h 729"/>
                <a:gd name="T44" fmla="*/ 0 w 728"/>
                <a:gd name="T45" fmla="*/ 0 h 729"/>
                <a:gd name="T46" fmla="*/ 0 w 728"/>
                <a:gd name="T47" fmla="*/ 0 h 729"/>
                <a:gd name="T48" fmla="*/ 0 w 728"/>
                <a:gd name="T49" fmla="*/ 0 h 729"/>
                <a:gd name="T50" fmla="*/ 0 w 728"/>
                <a:gd name="T51" fmla="*/ 0 h 729"/>
                <a:gd name="T52" fmla="*/ 0 w 728"/>
                <a:gd name="T53" fmla="*/ 0 h 729"/>
                <a:gd name="T54" fmla="*/ 0 w 728"/>
                <a:gd name="T55" fmla="*/ 0 h 729"/>
                <a:gd name="T56" fmla="*/ 0 w 728"/>
                <a:gd name="T57" fmla="*/ 0 h 729"/>
                <a:gd name="T58" fmla="*/ 0 w 728"/>
                <a:gd name="T59" fmla="*/ 0 h 729"/>
                <a:gd name="T60" fmla="*/ 0 w 728"/>
                <a:gd name="T61" fmla="*/ 0 h 729"/>
                <a:gd name="T62" fmla="*/ 0 w 728"/>
                <a:gd name="T63" fmla="*/ 0 h 729"/>
                <a:gd name="T64" fmla="*/ 0 w 728"/>
                <a:gd name="T65" fmla="*/ 0 h 729"/>
                <a:gd name="T66" fmla="*/ 0 w 728"/>
                <a:gd name="T67" fmla="*/ 0 h 729"/>
                <a:gd name="T68" fmla="*/ 0 w 728"/>
                <a:gd name="T69" fmla="*/ 0 h 729"/>
                <a:gd name="T70" fmla="*/ 0 w 728"/>
                <a:gd name="T71" fmla="*/ 0 h 729"/>
                <a:gd name="T72" fmla="*/ 0 w 728"/>
                <a:gd name="T73" fmla="*/ 0 h 729"/>
                <a:gd name="T74" fmla="*/ 0 w 728"/>
                <a:gd name="T75" fmla="*/ 0 h 729"/>
                <a:gd name="T76" fmla="*/ 0 w 728"/>
                <a:gd name="T77" fmla="*/ 0 h 729"/>
                <a:gd name="T78" fmla="*/ 0 w 728"/>
                <a:gd name="T79" fmla="*/ 0 h 729"/>
                <a:gd name="T80" fmla="*/ 0 w 728"/>
                <a:gd name="T81" fmla="*/ 0 h 729"/>
                <a:gd name="T82" fmla="*/ 0 w 728"/>
                <a:gd name="T83" fmla="*/ 0 h 729"/>
                <a:gd name="T84" fmla="*/ 0 w 728"/>
                <a:gd name="T85" fmla="*/ 0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28" h="729">
                  <a:moveTo>
                    <a:pt x="728" y="365"/>
                  </a:moveTo>
                  <a:lnTo>
                    <a:pt x="727" y="384"/>
                  </a:lnTo>
                  <a:lnTo>
                    <a:pt x="726" y="403"/>
                  </a:lnTo>
                  <a:lnTo>
                    <a:pt x="724" y="420"/>
                  </a:lnTo>
                  <a:lnTo>
                    <a:pt x="720" y="438"/>
                  </a:lnTo>
                  <a:lnTo>
                    <a:pt x="716" y="456"/>
                  </a:lnTo>
                  <a:lnTo>
                    <a:pt x="712" y="474"/>
                  </a:lnTo>
                  <a:lnTo>
                    <a:pt x="706" y="491"/>
                  </a:lnTo>
                  <a:lnTo>
                    <a:pt x="699" y="507"/>
                  </a:lnTo>
                  <a:lnTo>
                    <a:pt x="691" y="523"/>
                  </a:lnTo>
                  <a:lnTo>
                    <a:pt x="683" y="539"/>
                  </a:lnTo>
                  <a:lnTo>
                    <a:pt x="675" y="555"/>
                  </a:lnTo>
                  <a:lnTo>
                    <a:pt x="665" y="569"/>
                  </a:lnTo>
                  <a:lnTo>
                    <a:pt x="656" y="583"/>
                  </a:lnTo>
                  <a:lnTo>
                    <a:pt x="644" y="598"/>
                  </a:lnTo>
                  <a:lnTo>
                    <a:pt x="633" y="611"/>
                  </a:lnTo>
                  <a:lnTo>
                    <a:pt x="621" y="622"/>
                  </a:lnTo>
                  <a:lnTo>
                    <a:pt x="608" y="636"/>
                  </a:lnTo>
                  <a:lnTo>
                    <a:pt x="595" y="646"/>
                  </a:lnTo>
                  <a:lnTo>
                    <a:pt x="581" y="657"/>
                  </a:lnTo>
                  <a:lnTo>
                    <a:pt x="567" y="668"/>
                  </a:lnTo>
                  <a:lnTo>
                    <a:pt x="553" y="677"/>
                  </a:lnTo>
                  <a:lnTo>
                    <a:pt x="537" y="685"/>
                  </a:lnTo>
                  <a:lnTo>
                    <a:pt x="522" y="694"/>
                  </a:lnTo>
                  <a:lnTo>
                    <a:pt x="505" y="701"/>
                  </a:lnTo>
                  <a:lnTo>
                    <a:pt x="489" y="708"/>
                  </a:lnTo>
                  <a:lnTo>
                    <a:pt x="472" y="714"/>
                  </a:lnTo>
                  <a:lnTo>
                    <a:pt x="454" y="719"/>
                  </a:lnTo>
                  <a:lnTo>
                    <a:pt x="436" y="722"/>
                  </a:lnTo>
                  <a:lnTo>
                    <a:pt x="419" y="726"/>
                  </a:lnTo>
                  <a:lnTo>
                    <a:pt x="401" y="728"/>
                  </a:lnTo>
                  <a:lnTo>
                    <a:pt x="382" y="729"/>
                  </a:lnTo>
                  <a:lnTo>
                    <a:pt x="364" y="729"/>
                  </a:lnTo>
                  <a:lnTo>
                    <a:pt x="345" y="729"/>
                  </a:lnTo>
                  <a:lnTo>
                    <a:pt x="326" y="728"/>
                  </a:lnTo>
                  <a:lnTo>
                    <a:pt x="308" y="726"/>
                  </a:lnTo>
                  <a:lnTo>
                    <a:pt x="290" y="722"/>
                  </a:lnTo>
                  <a:lnTo>
                    <a:pt x="273" y="719"/>
                  </a:lnTo>
                  <a:lnTo>
                    <a:pt x="255" y="714"/>
                  </a:lnTo>
                  <a:lnTo>
                    <a:pt x="238" y="708"/>
                  </a:lnTo>
                  <a:lnTo>
                    <a:pt x="221" y="701"/>
                  </a:lnTo>
                  <a:lnTo>
                    <a:pt x="205" y="694"/>
                  </a:lnTo>
                  <a:lnTo>
                    <a:pt x="189" y="685"/>
                  </a:lnTo>
                  <a:lnTo>
                    <a:pt x="174" y="677"/>
                  </a:lnTo>
                  <a:lnTo>
                    <a:pt x="160" y="668"/>
                  </a:lnTo>
                  <a:lnTo>
                    <a:pt x="146" y="657"/>
                  </a:lnTo>
                  <a:lnTo>
                    <a:pt x="131" y="646"/>
                  </a:lnTo>
                  <a:lnTo>
                    <a:pt x="118" y="636"/>
                  </a:lnTo>
                  <a:lnTo>
                    <a:pt x="106" y="622"/>
                  </a:lnTo>
                  <a:lnTo>
                    <a:pt x="93" y="611"/>
                  </a:lnTo>
                  <a:lnTo>
                    <a:pt x="83" y="598"/>
                  </a:lnTo>
                  <a:lnTo>
                    <a:pt x="72" y="583"/>
                  </a:lnTo>
                  <a:lnTo>
                    <a:pt x="61" y="569"/>
                  </a:lnTo>
                  <a:lnTo>
                    <a:pt x="52" y="555"/>
                  </a:lnTo>
                  <a:lnTo>
                    <a:pt x="43" y="539"/>
                  </a:lnTo>
                  <a:lnTo>
                    <a:pt x="35" y="523"/>
                  </a:lnTo>
                  <a:lnTo>
                    <a:pt x="28" y="507"/>
                  </a:lnTo>
                  <a:lnTo>
                    <a:pt x="21" y="491"/>
                  </a:lnTo>
                  <a:lnTo>
                    <a:pt x="15" y="474"/>
                  </a:lnTo>
                  <a:lnTo>
                    <a:pt x="10" y="456"/>
                  </a:lnTo>
                  <a:lnTo>
                    <a:pt x="7" y="438"/>
                  </a:lnTo>
                  <a:lnTo>
                    <a:pt x="3" y="420"/>
                  </a:lnTo>
                  <a:lnTo>
                    <a:pt x="1" y="403"/>
                  </a:lnTo>
                  <a:lnTo>
                    <a:pt x="0" y="384"/>
                  </a:lnTo>
                  <a:lnTo>
                    <a:pt x="0" y="365"/>
                  </a:lnTo>
                  <a:lnTo>
                    <a:pt x="0" y="347"/>
                  </a:lnTo>
                  <a:lnTo>
                    <a:pt x="1" y="328"/>
                  </a:lnTo>
                  <a:lnTo>
                    <a:pt x="3" y="310"/>
                  </a:lnTo>
                  <a:lnTo>
                    <a:pt x="7" y="292"/>
                  </a:lnTo>
                  <a:lnTo>
                    <a:pt x="10" y="274"/>
                  </a:lnTo>
                  <a:lnTo>
                    <a:pt x="15" y="257"/>
                  </a:lnTo>
                  <a:lnTo>
                    <a:pt x="21" y="240"/>
                  </a:lnTo>
                  <a:lnTo>
                    <a:pt x="28" y="223"/>
                  </a:lnTo>
                  <a:lnTo>
                    <a:pt x="35" y="207"/>
                  </a:lnTo>
                  <a:lnTo>
                    <a:pt x="43" y="191"/>
                  </a:lnTo>
                  <a:lnTo>
                    <a:pt x="52" y="176"/>
                  </a:lnTo>
                  <a:lnTo>
                    <a:pt x="61" y="161"/>
                  </a:lnTo>
                  <a:lnTo>
                    <a:pt x="72" y="147"/>
                  </a:lnTo>
                  <a:lnTo>
                    <a:pt x="83" y="133"/>
                  </a:lnTo>
                  <a:lnTo>
                    <a:pt x="93" y="120"/>
                  </a:lnTo>
                  <a:lnTo>
                    <a:pt x="106" y="107"/>
                  </a:lnTo>
                  <a:lnTo>
                    <a:pt x="118" y="95"/>
                  </a:lnTo>
                  <a:lnTo>
                    <a:pt x="131" y="84"/>
                  </a:lnTo>
                  <a:lnTo>
                    <a:pt x="146" y="72"/>
                  </a:lnTo>
                  <a:lnTo>
                    <a:pt x="160" y="63"/>
                  </a:lnTo>
                  <a:lnTo>
                    <a:pt x="174" y="53"/>
                  </a:lnTo>
                  <a:lnTo>
                    <a:pt x="189" y="45"/>
                  </a:lnTo>
                  <a:lnTo>
                    <a:pt x="205" y="37"/>
                  </a:lnTo>
                  <a:lnTo>
                    <a:pt x="221" y="30"/>
                  </a:lnTo>
                  <a:lnTo>
                    <a:pt x="238" y="22"/>
                  </a:lnTo>
                  <a:lnTo>
                    <a:pt x="255" y="17"/>
                  </a:lnTo>
                  <a:lnTo>
                    <a:pt x="273" y="12"/>
                  </a:lnTo>
                  <a:lnTo>
                    <a:pt x="290" y="8"/>
                  </a:lnTo>
                  <a:lnTo>
                    <a:pt x="308" y="5"/>
                  </a:lnTo>
                  <a:lnTo>
                    <a:pt x="326" y="2"/>
                  </a:lnTo>
                  <a:lnTo>
                    <a:pt x="345" y="1"/>
                  </a:lnTo>
                  <a:lnTo>
                    <a:pt x="364" y="0"/>
                  </a:lnTo>
                  <a:lnTo>
                    <a:pt x="382" y="1"/>
                  </a:lnTo>
                  <a:lnTo>
                    <a:pt x="401" y="2"/>
                  </a:lnTo>
                  <a:lnTo>
                    <a:pt x="419" y="5"/>
                  </a:lnTo>
                  <a:lnTo>
                    <a:pt x="436" y="8"/>
                  </a:lnTo>
                  <a:lnTo>
                    <a:pt x="454" y="12"/>
                  </a:lnTo>
                  <a:lnTo>
                    <a:pt x="472" y="17"/>
                  </a:lnTo>
                  <a:lnTo>
                    <a:pt x="489" y="22"/>
                  </a:lnTo>
                  <a:lnTo>
                    <a:pt x="505" y="30"/>
                  </a:lnTo>
                  <a:lnTo>
                    <a:pt x="522" y="37"/>
                  </a:lnTo>
                  <a:lnTo>
                    <a:pt x="537" y="45"/>
                  </a:lnTo>
                  <a:lnTo>
                    <a:pt x="553" y="53"/>
                  </a:lnTo>
                  <a:lnTo>
                    <a:pt x="567" y="63"/>
                  </a:lnTo>
                  <a:lnTo>
                    <a:pt x="581" y="72"/>
                  </a:lnTo>
                  <a:lnTo>
                    <a:pt x="595" y="84"/>
                  </a:lnTo>
                  <a:lnTo>
                    <a:pt x="608" y="95"/>
                  </a:lnTo>
                  <a:lnTo>
                    <a:pt x="621" y="107"/>
                  </a:lnTo>
                  <a:lnTo>
                    <a:pt x="633" y="120"/>
                  </a:lnTo>
                  <a:lnTo>
                    <a:pt x="644" y="133"/>
                  </a:lnTo>
                  <a:lnTo>
                    <a:pt x="656" y="147"/>
                  </a:lnTo>
                  <a:lnTo>
                    <a:pt x="665" y="161"/>
                  </a:lnTo>
                  <a:lnTo>
                    <a:pt x="675" y="176"/>
                  </a:lnTo>
                  <a:lnTo>
                    <a:pt x="683" y="191"/>
                  </a:lnTo>
                  <a:lnTo>
                    <a:pt x="691" y="207"/>
                  </a:lnTo>
                  <a:lnTo>
                    <a:pt x="699" y="223"/>
                  </a:lnTo>
                  <a:lnTo>
                    <a:pt x="706" y="240"/>
                  </a:lnTo>
                  <a:lnTo>
                    <a:pt x="712" y="257"/>
                  </a:lnTo>
                  <a:lnTo>
                    <a:pt x="716" y="274"/>
                  </a:lnTo>
                  <a:lnTo>
                    <a:pt x="720" y="292"/>
                  </a:lnTo>
                  <a:lnTo>
                    <a:pt x="724" y="310"/>
                  </a:lnTo>
                  <a:lnTo>
                    <a:pt x="726" y="328"/>
                  </a:lnTo>
                  <a:lnTo>
                    <a:pt x="727" y="347"/>
                  </a:lnTo>
                  <a:lnTo>
                    <a:pt x="728" y="365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" name="Line 1125"/>
          <p:cNvSpPr>
            <a:spLocks noChangeShapeType="1"/>
          </p:cNvSpPr>
          <p:nvPr/>
        </p:nvSpPr>
        <p:spPr bwMode="auto">
          <a:xfrm>
            <a:off x="2411413" y="836613"/>
            <a:ext cx="6553200" cy="0"/>
          </a:xfrm>
          <a:prstGeom prst="line">
            <a:avLst/>
          </a:prstGeom>
          <a:noFill/>
          <a:ln w="9525">
            <a:solidFill>
              <a:srgbClr val="004171"/>
            </a:solidFill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1126"/>
          <p:cNvSpPr>
            <a:spLocks noChangeArrowheads="1"/>
          </p:cNvSpPr>
          <p:nvPr/>
        </p:nvSpPr>
        <p:spPr bwMode="auto">
          <a:xfrm>
            <a:off x="7380288" y="836613"/>
            <a:ext cx="900112" cy="71437"/>
          </a:xfrm>
          <a:prstGeom prst="rect">
            <a:avLst/>
          </a:prstGeom>
          <a:solidFill>
            <a:srgbClr val="00417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GB"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9DF02-4A2F-42A2-8517-38F2E419244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C55DA-983A-4F8A-8E5B-72AF393653C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B937-321E-44B0-A3E7-41BAECA9617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26E10-6BD5-4753-8DC7-56410072173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B2639E-42DA-428E-8BFC-2F3E164DDC8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163C5-97FA-4929-8A94-635352CF55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C5A8A-1729-4B2F-9CB1-595FA0EF15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FEE7A5-C76D-470A-BBCD-5111A108F75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1143000" y="609600"/>
            <a:ext cx="7799388" cy="54514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3BA3E-1108-4F9C-A696-7E59156C580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1016" y="44450"/>
            <a:ext cx="8581292" cy="685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4"/>
          <p:cNvCxnSpPr/>
          <p:nvPr userDrawn="1"/>
        </p:nvCxnSpPr>
        <p:spPr>
          <a:xfrm>
            <a:off x="323850" y="6524625"/>
            <a:ext cx="8569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ntenuto, sopra e sot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Overlay-ContentSlid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813" y="187325"/>
            <a:ext cx="88280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Fare clic per modificare gli stili del testo dello schema</a:t>
            </a:r>
          </a:p>
          <a:p>
            <a:pPr lvl="1"/>
            <a:r>
              <a:rPr lang="de-DE" smtClean="0"/>
              <a:t>Secondo livello</a:t>
            </a:r>
          </a:p>
          <a:p>
            <a:pPr lvl="2"/>
            <a:r>
              <a:rPr lang="de-DE" smtClean="0"/>
              <a:t>Terzo livello</a:t>
            </a:r>
          </a:p>
          <a:p>
            <a:pPr lvl="3"/>
            <a:r>
              <a:rPr lang="de-DE" smtClean="0"/>
              <a:t>Quarto livello</a:t>
            </a:r>
          </a:p>
          <a:p>
            <a:pPr lvl="4"/>
            <a:r>
              <a:rPr lang="de-DE" smtClean="0"/>
              <a:t>Quinto livello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Fare clic per modificare gli stili del testo dello schema</a:t>
            </a:r>
          </a:p>
          <a:p>
            <a:pPr lvl="1"/>
            <a:r>
              <a:rPr lang="de-DE" smtClean="0"/>
              <a:t>Secondo livello</a:t>
            </a:r>
          </a:p>
          <a:p>
            <a:pPr lvl="2"/>
            <a:r>
              <a:rPr lang="de-DE" smtClean="0"/>
              <a:t>Terzo livello</a:t>
            </a:r>
          </a:p>
          <a:p>
            <a:pPr lvl="3"/>
            <a:r>
              <a:rPr lang="de-DE" smtClean="0"/>
              <a:t>Quarto livello</a:t>
            </a:r>
          </a:p>
          <a:p>
            <a:pPr lvl="4"/>
            <a:r>
              <a:rPr lang="de-DE" smtClean="0"/>
              <a:t>Quinto livello</a:t>
            </a:r>
            <a:endParaRPr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85A75-D674-4580-8555-044CBF8A5D57}" type="datetime1">
              <a:rPr lang="it-IT"/>
              <a:pPr>
                <a:defRPr/>
              </a:pPr>
              <a:t>12/03/2018</a:t>
            </a:fld>
            <a:endParaRPr lang="it-IT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AB434-98FA-4C80-A3F7-71E29432F8A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78"/>
          <p:cNvGrpSpPr>
            <a:grpSpLocks noChangeAspect="1"/>
          </p:cNvGrpSpPr>
          <p:nvPr/>
        </p:nvGrpSpPr>
        <p:grpSpPr bwMode="auto">
          <a:xfrm>
            <a:off x="395288" y="404813"/>
            <a:ext cx="2411412" cy="735012"/>
            <a:chOff x="0" y="0"/>
            <a:chExt cx="3798" cy="1157"/>
          </a:xfrm>
        </p:grpSpPr>
        <p:sp>
          <p:nvSpPr>
            <p:cNvPr id="5" name="AutoShape 107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3798" cy="1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accent2"/>
                  </a:solidFill>
                  <a:latin typeface="Arial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GB" altLang="de-DE" sz="2400" smtClean="0">
                <a:solidFill>
                  <a:srgbClr val="000000"/>
                </a:solidFill>
              </a:endParaRPr>
            </a:p>
          </p:txBody>
        </p:sp>
        <p:sp>
          <p:nvSpPr>
            <p:cNvPr id="6" name="Freeform 1080"/>
            <p:cNvSpPr>
              <a:spLocks/>
            </p:cNvSpPr>
            <p:nvPr/>
          </p:nvSpPr>
          <p:spPr bwMode="auto">
            <a:xfrm>
              <a:off x="620" y="202"/>
              <a:ext cx="963" cy="400"/>
            </a:xfrm>
            <a:custGeom>
              <a:avLst/>
              <a:gdLst>
                <a:gd name="T0" fmla="*/ 0 w 4809"/>
                <a:gd name="T1" fmla="*/ 0 h 1989"/>
                <a:gd name="T2" fmla="*/ 0 w 4809"/>
                <a:gd name="T3" fmla="*/ 0 h 1989"/>
                <a:gd name="T4" fmla="*/ 0 w 4809"/>
                <a:gd name="T5" fmla="*/ 0 h 1989"/>
                <a:gd name="T6" fmla="*/ 0 w 4809"/>
                <a:gd name="T7" fmla="*/ 0 h 1989"/>
                <a:gd name="T8" fmla="*/ 0 w 4809"/>
                <a:gd name="T9" fmla="*/ 0 h 1989"/>
                <a:gd name="T10" fmla="*/ 0 w 4809"/>
                <a:gd name="T11" fmla="*/ 0 h 1989"/>
                <a:gd name="T12" fmla="*/ 0 w 4809"/>
                <a:gd name="T13" fmla="*/ 0 h 1989"/>
                <a:gd name="T14" fmla="*/ 0 w 4809"/>
                <a:gd name="T15" fmla="*/ 0 h 1989"/>
                <a:gd name="T16" fmla="*/ 0 w 4809"/>
                <a:gd name="T17" fmla="*/ 0 h 1989"/>
                <a:gd name="T18" fmla="*/ 0 w 4809"/>
                <a:gd name="T19" fmla="*/ 0 h 1989"/>
                <a:gd name="T20" fmla="*/ 0 w 4809"/>
                <a:gd name="T21" fmla="*/ 0 h 1989"/>
                <a:gd name="T22" fmla="*/ 0 w 4809"/>
                <a:gd name="T23" fmla="*/ 0 h 1989"/>
                <a:gd name="T24" fmla="*/ 0 w 4809"/>
                <a:gd name="T25" fmla="*/ 0 h 1989"/>
                <a:gd name="T26" fmla="*/ 0 w 4809"/>
                <a:gd name="T27" fmla="*/ 0 h 1989"/>
                <a:gd name="T28" fmla="*/ 0 w 4809"/>
                <a:gd name="T29" fmla="*/ 0 h 1989"/>
                <a:gd name="T30" fmla="*/ 0 w 4809"/>
                <a:gd name="T31" fmla="*/ 0 h 1989"/>
                <a:gd name="T32" fmla="*/ 0 w 4809"/>
                <a:gd name="T33" fmla="*/ 0 h 1989"/>
                <a:gd name="T34" fmla="*/ 0 w 4809"/>
                <a:gd name="T35" fmla="*/ 0 h 1989"/>
                <a:gd name="T36" fmla="*/ 0 w 4809"/>
                <a:gd name="T37" fmla="*/ 0 h 1989"/>
                <a:gd name="T38" fmla="*/ 0 w 4809"/>
                <a:gd name="T39" fmla="*/ 0 h 1989"/>
                <a:gd name="T40" fmla="*/ 0 w 4809"/>
                <a:gd name="T41" fmla="*/ 0 h 1989"/>
                <a:gd name="T42" fmla="*/ 0 w 4809"/>
                <a:gd name="T43" fmla="*/ 0 h 1989"/>
                <a:gd name="T44" fmla="*/ 0 w 4809"/>
                <a:gd name="T45" fmla="*/ 0 h 1989"/>
                <a:gd name="T46" fmla="*/ 0 w 4809"/>
                <a:gd name="T47" fmla="*/ 0 h 1989"/>
                <a:gd name="T48" fmla="*/ 0 w 4809"/>
                <a:gd name="T49" fmla="*/ 0 h 1989"/>
                <a:gd name="T50" fmla="*/ 0 w 4809"/>
                <a:gd name="T51" fmla="*/ 0 h 1989"/>
                <a:gd name="T52" fmla="*/ 0 w 4809"/>
                <a:gd name="T53" fmla="*/ 0 h 1989"/>
                <a:gd name="T54" fmla="*/ 0 w 4809"/>
                <a:gd name="T55" fmla="*/ 0 h 1989"/>
                <a:gd name="T56" fmla="*/ 0 w 4809"/>
                <a:gd name="T57" fmla="*/ 0 h 1989"/>
                <a:gd name="T58" fmla="*/ 0 w 4809"/>
                <a:gd name="T59" fmla="*/ 0 h 1989"/>
                <a:gd name="T60" fmla="*/ 0 w 4809"/>
                <a:gd name="T61" fmla="*/ 0 h 1989"/>
                <a:gd name="T62" fmla="*/ 0 w 4809"/>
                <a:gd name="T63" fmla="*/ 0 h 1989"/>
                <a:gd name="T64" fmla="*/ 0 w 4809"/>
                <a:gd name="T65" fmla="*/ 0 h 1989"/>
                <a:gd name="T66" fmla="*/ 0 w 4809"/>
                <a:gd name="T67" fmla="*/ 0 h 1989"/>
                <a:gd name="T68" fmla="*/ 0 w 4809"/>
                <a:gd name="T69" fmla="*/ 0 h 1989"/>
                <a:gd name="T70" fmla="*/ 0 w 4809"/>
                <a:gd name="T71" fmla="*/ 0 h 1989"/>
                <a:gd name="T72" fmla="*/ 0 w 4809"/>
                <a:gd name="T73" fmla="*/ 0 h 1989"/>
                <a:gd name="T74" fmla="*/ 0 w 4809"/>
                <a:gd name="T75" fmla="*/ 0 h 1989"/>
                <a:gd name="T76" fmla="*/ 0 w 4809"/>
                <a:gd name="T77" fmla="*/ 0 h 1989"/>
                <a:gd name="T78" fmla="*/ 0 w 4809"/>
                <a:gd name="T79" fmla="*/ 0 h 1989"/>
                <a:gd name="T80" fmla="*/ 0 w 4809"/>
                <a:gd name="T81" fmla="*/ 0 h 1989"/>
                <a:gd name="T82" fmla="*/ 0 w 4809"/>
                <a:gd name="T83" fmla="*/ 0 h 1989"/>
                <a:gd name="T84" fmla="*/ 0 w 4809"/>
                <a:gd name="T85" fmla="*/ 0 h 1989"/>
                <a:gd name="T86" fmla="*/ 0 w 4809"/>
                <a:gd name="T87" fmla="*/ 0 h 1989"/>
                <a:gd name="T88" fmla="*/ 0 w 4809"/>
                <a:gd name="T89" fmla="*/ 0 h 1989"/>
                <a:gd name="T90" fmla="*/ 0 w 4809"/>
                <a:gd name="T91" fmla="*/ 0 h 1989"/>
                <a:gd name="T92" fmla="*/ 0 w 4809"/>
                <a:gd name="T93" fmla="*/ 0 h 1989"/>
                <a:gd name="T94" fmla="*/ 0 w 4809"/>
                <a:gd name="T95" fmla="*/ 0 h 1989"/>
                <a:gd name="T96" fmla="*/ 0 w 4809"/>
                <a:gd name="T97" fmla="*/ 0 h 1989"/>
                <a:gd name="T98" fmla="*/ 0 w 4809"/>
                <a:gd name="T99" fmla="*/ 0 h 1989"/>
                <a:gd name="T100" fmla="*/ 0 w 4809"/>
                <a:gd name="T101" fmla="*/ 0 h 1989"/>
                <a:gd name="T102" fmla="*/ 0 w 4809"/>
                <a:gd name="T103" fmla="*/ 0 h 1989"/>
                <a:gd name="T104" fmla="*/ 0 w 4809"/>
                <a:gd name="T105" fmla="*/ 0 h 198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09" h="1989">
                  <a:moveTo>
                    <a:pt x="0" y="1989"/>
                  </a:moveTo>
                  <a:lnTo>
                    <a:pt x="12" y="1967"/>
                  </a:lnTo>
                  <a:lnTo>
                    <a:pt x="46" y="1903"/>
                  </a:lnTo>
                  <a:lnTo>
                    <a:pt x="98" y="1806"/>
                  </a:lnTo>
                  <a:lnTo>
                    <a:pt x="164" y="1679"/>
                  </a:lnTo>
                  <a:lnTo>
                    <a:pt x="243" y="1528"/>
                  </a:lnTo>
                  <a:lnTo>
                    <a:pt x="332" y="1360"/>
                  </a:lnTo>
                  <a:lnTo>
                    <a:pt x="425" y="1180"/>
                  </a:lnTo>
                  <a:lnTo>
                    <a:pt x="523" y="994"/>
                  </a:lnTo>
                  <a:lnTo>
                    <a:pt x="620" y="809"/>
                  </a:lnTo>
                  <a:lnTo>
                    <a:pt x="714" y="630"/>
                  </a:lnTo>
                  <a:lnTo>
                    <a:pt x="802" y="461"/>
                  </a:lnTo>
                  <a:lnTo>
                    <a:pt x="881" y="311"/>
                  </a:lnTo>
                  <a:lnTo>
                    <a:pt x="948" y="183"/>
                  </a:lnTo>
                  <a:lnTo>
                    <a:pt x="999" y="85"/>
                  </a:lnTo>
                  <a:lnTo>
                    <a:pt x="1032" y="22"/>
                  </a:lnTo>
                  <a:lnTo>
                    <a:pt x="1044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1" y="0"/>
                  </a:lnTo>
                  <a:lnTo>
                    <a:pt x="1434" y="0"/>
                  </a:lnTo>
                  <a:lnTo>
                    <a:pt x="1578" y="0"/>
                  </a:lnTo>
                  <a:lnTo>
                    <a:pt x="1702" y="0"/>
                  </a:lnTo>
                  <a:lnTo>
                    <a:pt x="1790" y="0"/>
                  </a:lnTo>
                  <a:lnTo>
                    <a:pt x="1825" y="0"/>
                  </a:lnTo>
                  <a:lnTo>
                    <a:pt x="1819" y="9"/>
                  </a:lnTo>
                  <a:lnTo>
                    <a:pt x="1806" y="35"/>
                  </a:lnTo>
                  <a:lnTo>
                    <a:pt x="1783" y="77"/>
                  </a:lnTo>
                  <a:lnTo>
                    <a:pt x="1756" y="132"/>
                  </a:lnTo>
                  <a:lnTo>
                    <a:pt x="1723" y="196"/>
                  </a:lnTo>
                  <a:lnTo>
                    <a:pt x="1685" y="267"/>
                  </a:lnTo>
                  <a:lnTo>
                    <a:pt x="1646" y="343"/>
                  </a:lnTo>
                  <a:lnTo>
                    <a:pt x="1604" y="422"/>
                  </a:lnTo>
                  <a:lnTo>
                    <a:pt x="1564" y="501"/>
                  </a:lnTo>
                  <a:lnTo>
                    <a:pt x="1523" y="577"/>
                  </a:lnTo>
                  <a:lnTo>
                    <a:pt x="1486" y="649"/>
                  </a:lnTo>
                  <a:lnTo>
                    <a:pt x="1453" y="713"/>
                  </a:lnTo>
                  <a:lnTo>
                    <a:pt x="1425" y="766"/>
                  </a:lnTo>
                  <a:lnTo>
                    <a:pt x="1403" y="808"/>
                  </a:lnTo>
                  <a:lnTo>
                    <a:pt x="1389" y="835"/>
                  </a:lnTo>
                  <a:lnTo>
                    <a:pt x="1384" y="845"/>
                  </a:lnTo>
                  <a:lnTo>
                    <a:pt x="1409" y="845"/>
                  </a:lnTo>
                  <a:lnTo>
                    <a:pt x="1478" y="845"/>
                  </a:lnTo>
                  <a:lnTo>
                    <a:pt x="1586" y="845"/>
                  </a:lnTo>
                  <a:lnTo>
                    <a:pt x="1726" y="845"/>
                  </a:lnTo>
                  <a:lnTo>
                    <a:pt x="1892" y="845"/>
                  </a:lnTo>
                  <a:lnTo>
                    <a:pt x="2076" y="845"/>
                  </a:lnTo>
                  <a:lnTo>
                    <a:pt x="2275" y="845"/>
                  </a:lnTo>
                  <a:lnTo>
                    <a:pt x="2479" y="845"/>
                  </a:lnTo>
                  <a:lnTo>
                    <a:pt x="2683" y="845"/>
                  </a:lnTo>
                  <a:lnTo>
                    <a:pt x="2881" y="845"/>
                  </a:lnTo>
                  <a:lnTo>
                    <a:pt x="3065" y="845"/>
                  </a:lnTo>
                  <a:lnTo>
                    <a:pt x="3231" y="845"/>
                  </a:lnTo>
                  <a:lnTo>
                    <a:pt x="3371" y="845"/>
                  </a:lnTo>
                  <a:lnTo>
                    <a:pt x="3479" y="845"/>
                  </a:lnTo>
                  <a:lnTo>
                    <a:pt x="3548" y="845"/>
                  </a:lnTo>
                  <a:lnTo>
                    <a:pt x="3573" y="845"/>
                  </a:lnTo>
                  <a:lnTo>
                    <a:pt x="3578" y="835"/>
                  </a:lnTo>
                  <a:lnTo>
                    <a:pt x="3592" y="808"/>
                  </a:lnTo>
                  <a:lnTo>
                    <a:pt x="3615" y="766"/>
                  </a:lnTo>
                  <a:lnTo>
                    <a:pt x="3643" y="713"/>
                  </a:lnTo>
                  <a:lnTo>
                    <a:pt x="3677" y="649"/>
                  </a:lnTo>
                  <a:lnTo>
                    <a:pt x="3714" y="577"/>
                  </a:lnTo>
                  <a:lnTo>
                    <a:pt x="3756" y="501"/>
                  </a:lnTo>
                  <a:lnTo>
                    <a:pt x="3797" y="422"/>
                  </a:lnTo>
                  <a:lnTo>
                    <a:pt x="3839" y="343"/>
                  </a:lnTo>
                  <a:lnTo>
                    <a:pt x="3879" y="267"/>
                  </a:lnTo>
                  <a:lnTo>
                    <a:pt x="3917" y="196"/>
                  </a:lnTo>
                  <a:lnTo>
                    <a:pt x="3950" y="132"/>
                  </a:lnTo>
                  <a:lnTo>
                    <a:pt x="3979" y="77"/>
                  </a:lnTo>
                  <a:lnTo>
                    <a:pt x="4001" y="35"/>
                  </a:lnTo>
                  <a:lnTo>
                    <a:pt x="4016" y="9"/>
                  </a:lnTo>
                  <a:lnTo>
                    <a:pt x="4020" y="0"/>
                  </a:lnTo>
                  <a:lnTo>
                    <a:pt x="4055" y="0"/>
                  </a:lnTo>
                  <a:lnTo>
                    <a:pt x="4144" y="0"/>
                  </a:lnTo>
                  <a:lnTo>
                    <a:pt x="4270" y="0"/>
                  </a:lnTo>
                  <a:lnTo>
                    <a:pt x="4414" y="0"/>
                  </a:lnTo>
                  <a:lnTo>
                    <a:pt x="4559" y="0"/>
                  </a:lnTo>
                  <a:lnTo>
                    <a:pt x="4685" y="0"/>
                  </a:lnTo>
                  <a:lnTo>
                    <a:pt x="4774" y="0"/>
                  </a:lnTo>
                  <a:lnTo>
                    <a:pt x="4809" y="0"/>
                  </a:lnTo>
                  <a:lnTo>
                    <a:pt x="4797" y="22"/>
                  </a:lnTo>
                  <a:lnTo>
                    <a:pt x="4763" y="85"/>
                  </a:lnTo>
                  <a:lnTo>
                    <a:pt x="4712" y="183"/>
                  </a:lnTo>
                  <a:lnTo>
                    <a:pt x="4645" y="311"/>
                  </a:lnTo>
                  <a:lnTo>
                    <a:pt x="4566" y="461"/>
                  </a:lnTo>
                  <a:lnTo>
                    <a:pt x="4479" y="630"/>
                  </a:lnTo>
                  <a:lnTo>
                    <a:pt x="4384" y="809"/>
                  </a:lnTo>
                  <a:lnTo>
                    <a:pt x="4286" y="994"/>
                  </a:lnTo>
                  <a:lnTo>
                    <a:pt x="4190" y="1180"/>
                  </a:lnTo>
                  <a:lnTo>
                    <a:pt x="4095" y="1360"/>
                  </a:lnTo>
                  <a:lnTo>
                    <a:pt x="4007" y="1528"/>
                  </a:lnTo>
                  <a:lnTo>
                    <a:pt x="3928" y="1679"/>
                  </a:lnTo>
                  <a:lnTo>
                    <a:pt x="3861" y="1806"/>
                  </a:lnTo>
                  <a:lnTo>
                    <a:pt x="3810" y="1903"/>
                  </a:lnTo>
                  <a:lnTo>
                    <a:pt x="3777" y="1967"/>
                  </a:lnTo>
                  <a:lnTo>
                    <a:pt x="3765" y="1989"/>
                  </a:lnTo>
                  <a:lnTo>
                    <a:pt x="3732" y="1989"/>
                  </a:lnTo>
                  <a:lnTo>
                    <a:pt x="3643" y="1989"/>
                  </a:lnTo>
                  <a:lnTo>
                    <a:pt x="3516" y="1989"/>
                  </a:lnTo>
                  <a:lnTo>
                    <a:pt x="3371" y="1989"/>
                  </a:lnTo>
                  <a:lnTo>
                    <a:pt x="3228" y="1989"/>
                  </a:lnTo>
                  <a:lnTo>
                    <a:pt x="3101" y="1989"/>
                  </a:lnTo>
                  <a:lnTo>
                    <a:pt x="3012" y="1989"/>
                  </a:lnTo>
                  <a:lnTo>
                    <a:pt x="2978" y="1989"/>
                  </a:lnTo>
                  <a:lnTo>
                    <a:pt x="2983" y="1979"/>
                  </a:lnTo>
                  <a:lnTo>
                    <a:pt x="2997" y="1952"/>
                  </a:lnTo>
                  <a:lnTo>
                    <a:pt x="3020" y="1909"/>
                  </a:lnTo>
                  <a:lnTo>
                    <a:pt x="3048" y="1853"/>
                  </a:lnTo>
                  <a:lnTo>
                    <a:pt x="3083" y="1788"/>
                  </a:lnTo>
                  <a:lnTo>
                    <a:pt x="3121" y="1714"/>
                  </a:lnTo>
                  <a:lnTo>
                    <a:pt x="3161" y="1636"/>
                  </a:lnTo>
                  <a:lnTo>
                    <a:pt x="3204" y="1555"/>
                  </a:lnTo>
                  <a:lnTo>
                    <a:pt x="3245" y="1474"/>
                  </a:lnTo>
                  <a:lnTo>
                    <a:pt x="3286" y="1396"/>
                  </a:lnTo>
                  <a:lnTo>
                    <a:pt x="3325" y="1323"/>
                  </a:lnTo>
                  <a:lnTo>
                    <a:pt x="3358" y="1257"/>
                  </a:lnTo>
                  <a:lnTo>
                    <a:pt x="3388" y="1202"/>
                  </a:lnTo>
                  <a:lnTo>
                    <a:pt x="3409" y="1159"/>
                  </a:lnTo>
                  <a:lnTo>
                    <a:pt x="3423" y="1131"/>
                  </a:lnTo>
                  <a:lnTo>
                    <a:pt x="3429" y="1121"/>
                  </a:lnTo>
                  <a:lnTo>
                    <a:pt x="3404" y="1121"/>
                  </a:lnTo>
                  <a:lnTo>
                    <a:pt x="3336" y="1121"/>
                  </a:lnTo>
                  <a:lnTo>
                    <a:pt x="3228" y="1121"/>
                  </a:lnTo>
                  <a:lnTo>
                    <a:pt x="3088" y="1121"/>
                  </a:lnTo>
                  <a:lnTo>
                    <a:pt x="2923" y="1121"/>
                  </a:lnTo>
                  <a:lnTo>
                    <a:pt x="2737" y="1121"/>
                  </a:lnTo>
                  <a:lnTo>
                    <a:pt x="2540" y="1121"/>
                  </a:lnTo>
                  <a:lnTo>
                    <a:pt x="2336" y="1121"/>
                  </a:lnTo>
                  <a:lnTo>
                    <a:pt x="2132" y="1121"/>
                  </a:lnTo>
                  <a:lnTo>
                    <a:pt x="1935" y="1121"/>
                  </a:lnTo>
                  <a:lnTo>
                    <a:pt x="1750" y="1121"/>
                  </a:lnTo>
                  <a:lnTo>
                    <a:pt x="1585" y="1121"/>
                  </a:lnTo>
                  <a:lnTo>
                    <a:pt x="1445" y="1121"/>
                  </a:lnTo>
                  <a:lnTo>
                    <a:pt x="1338" y="1121"/>
                  </a:lnTo>
                  <a:lnTo>
                    <a:pt x="1268" y="1121"/>
                  </a:lnTo>
                  <a:lnTo>
                    <a:pt x="1243" y="1121"/>
                  </a:lnTo>
                  <a:lnTo>
                    <a:pt x="1238" y="1131"/>
                  </a:lnTo>
                  <a:lnTo>
                    <a:pt x="1224" y="1159"/>
                  </a:lnTo>
                  <a:lnTo>
                    <a:pt x="1202" y="1202"/>
                  </a:lnTo>
                  <a:lnTo>
                    <a:pt x="1173" y="1257"/>
                  </a:lnTo>
                  <a:lnTo>
                    <a:pt x="1139" y="1323"/>
                  </a:lnTo>
                  <a:lnTo>
                    <a:pt x="1100" y="1396"/>
                  </a:lnTo>
                  <a:lnTo>
                    <a:pt x="1059" y="1474"/>
                  </a:lnTo>
                  <a:lnTo>
                    <a:pt x="1016" y="1555"/>
                  </a:lnTo>
                  <a:lnTo>
                    <a:pt x="974" y="1636"/>
                  </a:lnTo>
                  <a:lnTo>
                    <a:pt x="932" y="1714"/>
                  </a:lnTo>
                  <a:lnTo>
                    <a:pt x="894" y="1788"/>
                  </a:lnTo>
                  <a:lnTo>
                    <a:pt x="860" y="1853"/>
                  </a:lnTo>
                  <a:lnTo>
                    <a:pt x="831" y="1909"/>
                  </a:lnTo>
                  <a:lnTo>
                    <a:pt x="809" y="1952"/>
                  </a:lnTo>
                  <a:lnTo>
                    <a:pt x="795" y="1979"/>
                  </a:lnTo>
                  <a:lnTo>
                    <a:pt x="789" y="1989"/>
                  </a:lnTo>
                  <a:lnTo>
                    <a:pt x="755" y="1989"/>
                  </a:lnTo>
                  <a:lnTo>
                    <a:pt x="666" y="1989"/>
                  </a:lnTo>
                  <a:lnTo>
                    <a:pt x="539" y="1989"/>
                  </a:lnTo>
                  <a:lnTo>
                    <a:pt x="395" y="1989"/>
                  </a:lnTo>
                  <a:lnTo>
                    <a:pt x="251" y="1989"/>
                  </a:lnTo>
                  <a:lnTo>
                    <a:pt x="124" y="1989"/>
                  </a:lnTo>
                  <a:lnTo>
                    <a:pt x="35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7" name="Freeform 1081"/>
            <p:cNvSpPr>
              <a:spLocks/>
            </p:cNvSpPr>
            <p:nvPr/>
          </p:nvSpPr>
          <p:spPr bwMode="auto">
            <a:xfrm>
              <a:off x="1560" y="202"/>
              <a:ext cx="365" cy="400"/>
            </a:xfrm>
            <a:custGeom>
              <a:avLst/>
              <a:gdLst>
                <a:gd name="T0" fmla="*/ 0 w 1832"/>
                <a:gd name="T1" fmla="*/ 0 h 1989"/>
                <a:gd name="T2" fmla="*/ 0 w 1832"/>
                <a:gd name="T3" fmla="*/ 0 h 1989"/>
                <a:gd name="T4" fmla="*/ 0 w 1832"/>
                <a:gd name="T5" fmla="*/ 0 h 1989"/>
                <a:gd name="T6" fmla="*/ 0 w 1832"/>
                <a:gd name="T7" fmla="*/ 0 h 1989"/>
                <a:gd name="T8" fmla="*/ 0 w 1832"/>
                <a:gd name="T9" fmla="*/ 0 h 1989"/>
                <a:gd name="T10" fmla="*/ 0 w 1832"/>
                <a:gd name="T11" fmla="*/ 0 h 1989"/>
                <a:gd name="T12" fmla="*/ 0 w 1832"/>
                <a:gd name="T13" fmla="*/ 0 h 1989"/>
                <a:gd name="T14" fmla="*/ 0 w 1832"/>
                <a:gd name="T15" fmla="*/ 0 h 1989"/>
                <a:gd name="T16" fmla="*/ 0 w 1832"/>
                <a:gd name="T17" fmla="*/ 0 h 1989"/>
                <a:gd name="T18" fmla="*/ 0 w 1832"/>
                <a:gd name="T19" fmla="*/ 0 h 1989"/>
                <a:gd name="T20" fmla="*/ 0 w 1832"/>
                <a:gd name="T21" fmla="*/ 0 h 1989"/>
                <a:gd name="T22" fmla="*/ 0 w 1832"/>
                <a:gd name="T23" fmla="*/ 0 h 1989"/>
                <a:gd name="T24" fmla="*/ 0 w 1832"/>
                <a:gd name="T25" fmla="*/ 0 h 1989"/>
                <a:gd name="T26" fmla="*/ 0 w 1832"/>
                <a:gd name="T27" fmla="*/ 0 h 1989"/>
                <a:gd name="T28" fmla="*/ 0 w 1832"/>
                <a:gd name="T29" fmla="*/ 0 h 1989"/>
                <a:gd name="T30" fmla="*/ 0 w 1832"/>
                <a:gd name="T31" fmla="*/ 0 h 1989"/>
                <a:gd name="T32" fmla="*/ 0 w 1832"/>
                <a:gd name="T33" fmla="*/ 0 h 1989"/>
                <a:gd name="T34" fmla="*/ 0 w 1832"/>
                <a:gd name="T35" fmla="*/ 0 h 1989"/>
                <a:gd name="T36" fmla="*/ 0 w 1832"/>
                <a:gd name="T37" fmla="*/ 0 h 1989"/>
                <a:gd name="T38" fmla="*/ 0 w 1832"/>
                <a:gd name="T39" fmla="*/ 0 h 1989"/>
                <a:gd name="T40" fmla="*/ 0 w 1832"/>
                <a:gd name="T41" fmla="*/ 0 h 1989"/>
                <a:gd name="T42" fmla="*/ 0 w 1832"/>
                <a:gd name="T43" fmla="*/ 0 h 1989"/>
                <a:gd name="T44" fmla="*/ 0 w 1832"/>
                <a:gd name="T45" fmla="*/ 0 h 1989"/>
                <a:gd name="T46" fmla="*/ 0 w 1832"/>
                <a:gd name="T47" fmla="*/ 0 h 1989"/>
                <a:gd name="T48" fmla="*/ 0 w 1832"/>
                <a:gd name="T49" fmla="*/ 0 h 1989"/>
                <a:gd name="T50" fmla="*/ 0 w 1832"/>
                <a:gd name="T51" fmla="*/ 0 h 1989"/>
                <a:gd name="T52" fmla="*/ 0 w 1832"/>
                <a:gd name="T53" fmla="*/ 0 h 1989"/>
                <a:gd name="T54" fmla="*/ 0 w 1832"/>
                <a:gd name="T55" fmla="*/ 0 h 1989"/>
                <a:gd name="T56" fmla="*/ 0 w 1832"/>
                <a:gd name="T57" fmla="*/ 0 h 1989"/>
                <a:gd name="T58" fmla="*/ 0 w 1832"/>
                <a:gd name="T59" fmla="*/ 0 h 1989"/>
                <a:gd name="T60" fmla="*/ 0 w 1832"/>
                <a:gd name="T61" fmla="*/ 0 h 1989"/>
                <a:gd name="T62" fmla="*/ 0 w 1832"/>
                <a:gd name="T63" fmla="*/ 0 h 1989"/>
                <a:gd name="T64" fmla="*/ 0 w 1832"/>
                <a:gd name="T65" fmla="*/ 0 h 1989"/>
                <a:gd name="T66" fmla="*/ 0 w 1832"/>
                <a:gd name="T67" fmla="*/ 0 h 1989"/>
                <a:gd name="T68" fmla="*/ 0 w 1832"/>
                <a:gd name="T69" fmla="*/ 0 h 1989"/>
                <a:gd name="T70" fmla="*/ 0 w 1832"/>
                <a:gd name="T71" fmla="*/ 0 h 1989"/>
                <a:gd name="T72" fmla="*/ 0 w 1832"/>
                <a:gd name="T73" fmla="*/ 0 h 1989"/>
                <a:gd name="T74" fmla="*/ 0 w 1832"/>
                <a:gd name="T75" fmla="*/ 0 h 1989"/>
                <a:gd name="T76" fmla="*/ 0 w 1832"/>
                <a:gd name="T77" fmla="*/ 0 h 1989"/>
                <a:gd name="T78" fmla="*/ 0 w 1832"/>
                <a:gd name="T79" fmla="*/ 0 h 1989"/>
                <a:gd name="T80" fmla="*/ 0 w 1832"/>
                <a:gd name="T81" fmla="*/ 0 h 1989"/>
                <a:gd name="T82" fmla="*/ 0 w 1832"/>
                <a:gd name="T83" fmla="*/ 0 h 1989"/>
                <a:gd name="T84" fmla="*/ 0 w 1832"/>
                <a:gd name="T85" fmla="*/ 0 h 1989"/>
                <a:gd name="T86" fmla="*/ 0 w 1832"/>
                <a:gd name="T87" fmla="*/ 0 h 1989"/>
                <a:gd name="T88" fmla="*/ 0 w 1832"/>
                <a:gd name="T89" fmla="*/ 0 h 1989"/>
                <a:gd name="T90" fmla="*/ 0 w 1832"/>
                <a:gd name="T91" fmla="*/ 0 h 1989"/>
                <a:gd name="T92" fmla="*/ 0 w 1832"/>
                <a:gd name="T93" fmla="*/ 0 h 1989"/>
                <a:gd name="T94" fmla="*/ 0 w 1832"/>
                <a:gd name="T95" fmla="*/ 0 h 1989"/>
                <a:gd name="T96" fmla="*/ 0 w 1832"/>
                <a:gd name="T97" fmla="*/ 0 h 19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32" h="1989">
                  <a:moveTo>
                    <a:pt x="0" y="1989"/>
                  </a:moveTo>
                  <a:lnTo>
                    <a:pt x="11" y="1967"/>
                  </a:lnTo>
                  <a:lnTo>
                    <a:pt x="44" y="1903"/>
                  </a:lnTo>
                  <a:lnTo>
                    <a:pt x="97" y="1806"/>
                  </a:lnTo>
                  <a:lnTo>
                    <a:pt x="163" y="1679"/>
                  </a:lnTo>
                  <a:lnTo>
                    <a:pt x="241" y="1528"/>
                  </a:lnTo>
                  <a:lnTo>
                    <a:pt x="330" y="1360"/>
                  </a:lnTo>
                  <a:lnTo>
                    <a:pt x="424" y="1180"/>
                  </a:lnTo>
                  <a:lnTo>
                    <a:pt x="521" y="994"/>
                  </a:lnTo>
                  <a:lnTo>
                    <a:pt x="619" y="809"/>
                  </a:lnTo>
                  <a:lnTo>
                    <a:pt x="713" y="630"/>
                  </a:lnTo>
                  <a:lnTo>
                    <a:pt x="800" y="461"/>
                  </a:lnTo>
                  <a:lnTo>
                    <a:pt x="880" y="311"/>
                  </a:lnTo>
                  <a:lnTo>
                    <a:pt x="946" y="183"/>
                  </a:lnTo>
                  <a:lnTo>
                    <a:pt x="997" y="85"/>
                  </a:lnTo>
                  <a:lnTo>
                    <a:pt x="1031" y="22"/>
                  </a:lnTo>
                  <a:lnTo>
                    <a:pt x="1042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2" y="0"/>
                  </a:lnTo>
                  <a:lnTo>
                    <a:pt x="1437" y="0"/>
                  </a:lnTo>
                  <a:lnTo>
                    <a:pt x="1581" y="0"/>
                  </a:lnTo>
                  <a:lnTo>
                    <a:pt x="1708" y="0"/>
                  </a:lnTo>
                  <a:lnTo>
                    <a:pt x="1797" y="0"/>
                  </a:lnTo>
                  <a:lnTo>
                    <a:pt x="1832" y="0"/>
                  </a:lnTo>
                  <a:lnTo>
                    <a:pt x="1820" y="22"/>
                  </a:lnTo>
                  <a:lnTo>
                    <a:pt x="1787" y="85"/>
                  </a:lnTo>
                  <a:lnTo>
                    <a:pt x="1736" y="183"/>
                  </a:lnTo>
                  <a:lnTo>
                    <a:pt x="1668" y="311"/>
                  </a:lnTo>
                  <a:lnTo>
                    <a:pt x="1590" y="461"/>
                  </a:lnTo>
                  <a:lnTo>
                    <a:pt x="1501" y="630"/>
                  </a:lnTo>
                  <a:lnTo>
                    <a:pt x="1407" y="809"/>
                  </a:lnTo>
                  <a:lnTo>
                    <a:pt x="1310" y="994"/>
                  </a:lnTo>
                  <a:lnTo>
                    <a:pt x="1212" y="1180"/>
                  </a:lnTo>
                  <a:lnTo>
                    <a:pt x="1117" y="1360"/>
                  </a:lnTo>
                  <a:lnTo>
                    <a:pt x="1029" y="1528"/>
                  </a:lnTo>
                  <a:lnTo>
                    <a:pt x="950" y="1679"/>
                  </a:lnTo>
                  <a:lnTo>
                    <a:pt x="883" y="1806"/>
                  </a:lnTo>
                  <a:lnTo>
                    <a:pt x="832" y="1903"/>
                  </a:lnTo>
                  <a:lnTo>
                    <a:pt x="799" y="1967"/>
                  </a:lnTo>
                  <a:lnTo>
                    <a:pt x="787" y="1989"/>
                  </a:lnTo>
                  <a:lnTo>
                    <a:pt x="753" y="1989"/>
                  </a:lnTo>
                  <a:lnTo>
                    <a:pt x="664" y="1989"/>
                  </a:lnTo>
                  <a:lnTo>
                    <a:pt x="538" y="1989"/>
                  </a:lnTo>
                  <a:lnTo>
                    <a:pt x="393" y="1989"/>
                  </a:lnTo>
                  <a:lnTo>
                    <a:pt x="248" y="1989"/>
                  </a:lnTo>
                  <a:lnTo>
                    <a:pt x="123" y="1989"/>
                  </a:lnTo>
                  <a:lnTo>
                    <a:pt x="34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8" name="Freeform 1082"/>
            <p:cNvSpPr>
              <a:spLocks/>
            </p:cNvSpPr>
            <p:nvPr/>
          </p:nvSpPr>
          <p:spPr bwMode="auto">
            <a:xfrm>
              <a:off x="2023" y="202"/>
              <a:ext cx="650" cy="400"/>
            </a:xfrm>
            <a:custGeom>
              <a:avLst/>
              <a:gdLst>
                <a:gd name="T0" fmla="*/ 0 w 3253"/>
                <a:gd name="T1" fmla="*/ 0 h 1989"/>
                <a:gd name="T2" fmla="*/ 0 w 3253"/>
                <a:gd name="T3" fmla="*/ 0 h 1989"/>
                <a:gd name="T4" fmla="*/ 0 w 3253"/>
                <a:gd name="T5" fmla="*/ 0 h 1989"/>
                <a:gd name="T6" fmla="*/ 0 w 3253"/>
                <a:gd name="T7" fmla="*/ 0 h 1989"/>
                <a:gd name="T8" fmla="*/ 0 w 3253"/>
                <a:gd name="T9" fmla="*/ 0 h 1989"/>
                <a:gd name="T10" fmla="*/ 0 w 3253"/>
                <a:gd name="T11" fmla="*/ 0 h 1989"/>
                <a:gd name="T12" fmla="*/ 0 w 3253"/>
                <a:gd name="T13" fmla="*/ 0 h 1989"/>
                <a:gd name="T14" fmla="*/ 0 w 3253"/>
                <a:gd name="T15" fmla="*/ 0 h 1989"/>
                <a:gd name="T16" fmla="*/ 0 w 3253"/>
                <a:gd name="T17" fmla="*/ 0 h 1989"/>
                <a:gd name="T18" fmla="*/ 0 w 3253"/>
                <a:gd name="T19" fmla="*/ 0 h 1989"/>
                <a:gd name="T20" fmla="*/ 0 w 3253"/>
                <a:gd name="T21" fmla="*/ 0 h 1989"/>
                <a:gd name="T22" fmla="*/ 0 w 3253"/>
                <a:gd name="T23" fmla="*/ 0 h 1989"/>
                <a:gd name="T24" fmla="*/ 0 w 3253"/>
                <a:gd name="T25" fmla="*/ 0 h 1989"/>
                <a:gd name="T26" fmla="*/ 0 w 3253"/>
                <a:gd name="T27" fmla="*/ 0 h 1989"/>
                <a:gd name="T28" fmla="*/ 0 w 3253"/>
                <a:gd name="T29" fmla="*/ 0 h 1989"/>
                <a:gd name="T30" fmla="*/ 0 w 3253"/>
                <a:gd name="T31" fmla="*/ 0 h 1989"/>
                <a:gd name="T32" fmla="*/ 0 w 3253"/>
                <a:gd name="T33" fmla="*/ 0 h 1989"/>
                <a:gd name="T34" fmla="*/ 0 w 3253"/>
                <a:gd name="T35" fmla="*/ 0 h 1989"/>
                <a:gd name="T36" fmla="*/ 0 w 3253"/>
                <a:gd name="T37" fmla="*/ 0 h 1989"/>
                <a:gd name="T38" fmla="*/ 0 w 3253"/>
                <a:gd name="T39" fmla="*/ 0 h 1989"/>
                <a:gd name="T40" fmla="*/ 0 w 3253"/>
                <a:gd name="T41" fmla="*/ 0 h 1989"/>
                <a:gd name="T42" fmla="*/ 0 w 3253"/>
                <a:gd name="T43" fmla="*/ 0 h 1989"/>
                <a:gd name="T44" fmla="*/ 0 w 3253"/>
                <a:gd name="T45" fmla="*/ 0 h 1989"/>
                <a:gd name="T46" fmla="*/ 0 w 3253"/>
                <a:gd name="T47" fmla="*/ 0 h 1989"/>
                <a:gd name="T48" fmla="*/ 0 w 3253"/>
                <a:gd name="T49" fmla="*/ 0 h 1989"/>
                <a:gd name="T50" fmla="*/ 0 w 3253"/>
                <a:gd name="T51" fmla="*/ 0 h 1989"/>
                <a:gd name="T52" fmla="*/ 0 w 3253"/>
                <a:gd name="T53" fmla="*/ 0 h 1989"/>
                <a:gd name="T54" fmla="*/ 0 w 3253"/>
                <a:gd name="T55" fmla="*/ 0 h 1989"/>
                <a:gd name="T56" fmla="*/ 0 w 3253"/>
                <a:gd name="T57" fmla="*/ 0 h 1989"/>
                <a:gd name="T58" fmla="*/ 0 w 3253"/>
                <a:gd name="T59" fmla="*/ 0 h 1989"/>
                <a:gd name="T60" fmla="*/ 0 w 3253"/>
                <a:gd name="T61" fmla="*/ 0 h 1989"/>
                <a:gd name="T62" fmla="*/ 0 w 3253"/>
                <a:gd name="T63" fmla="*/ 0 h 1989"/>
                <a:gd name="T64" fmla="*/ 0 w 3253"/>
                <a:gd name="T65" fmla="*/ 0 h 1989"/>
                <a:gd name="T66" fmla="*/ 0 w 3253"/>
                <a:gd name="T67" fmla="*/ 0 h 1989"/>
                <a:gd name="T68" fmla="*/ 0 w 3253"/>
                <a:gd name="T69" fmla="*/ 0 h 1989"/>
                <a:gd name="T70" fmla="*/ 0 w 3253"/>
                <a:gd name="T71" fmla="*/ 0 h 1989"/>
                <a:gd name="T72" fmla="*/ 0 w 3253"/>
                <a:gd name="T73" fmla="*/ 0 h 1989"/>
                <a:gd name="T74" fmla="*/ 0 w 3253"/>
                <a:gd name="T75" fmla="*/ 0 h 1989"/>
                <a:gd name="T76" fmla="*/ 0 w 3253"/>
                <a:gd name="T77" fmla="*/ 0 h 1989"/>
                <a:gd name="T78" fmla="*/ 0 w 3253"/>
                <a:gd name="T79" fmla="*/ 0 h 1989"/>
                <a:gd name="T80" fmla="*/ 0 w 3253"/>
                <a:gd name="T81" fmla="*/ 0 h 1989"/>
                <a:gd name="T82" fmla="*/ 0 w 3253"/>
                <a:gd name="T83" fmla="*/ 0 h 1989"/>
                <a:gd name="T84" fmla="*/ 0 w 3253"/>
                <a:gd name="T85" fmla="*/ 0 h 1989"/>
                <a:gd name="T86" fmla="*/ 0 w 3253"/>
                <a:gd name="T87" fmla="*/ 0 h 1989"/>
                <a:gd name="T88" fmla="*/ 0 w 3253"/>
                <a:gd name="T89" fmla="*/ 0 h 1989"/>
                <a:gd name="T90" fmla="*/ 0 w 3253"/>
                <a:gd name="T91" fmla="*/ 0 h 1989"/>
                <a:gd name="T92" fmla="*/ 0 w 3253"/>
                <a:gd name="T93" fmla="*/ 0 h 1989"/>
                <a:gd name="T94" fmla="*/ 0 w 3253"/>
                <a:gd name="T95" fmla="*/ 0 h 1989"/>
                <a:gd name="T96" fmla="*/ 0 w 3253"/>
                <a:gd name="T97" fmla="*/ 0 h 1989"/>
                <a:gd name="T98" fmla="*/ 0 w 3253"/>
                <a:gd name="T99" fmla="*/ 0 h 1989"/>
                <a:gd name="T100" fmla="*/ 0 w 3253"/>
                <a:gd name="T101" fmla="*/ 0 h 1989"/>
                <a:gd name="T102" fmla="*/ 0 w 3253"/>
                <a:gd name="T103" fmla="*/ 0 h 198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53" h="1989">
                  <a:moveTo>
                    <a:pt x="281" y="1989"/>
                  </a:moveTo>
                  <a:lnTo>
                    <a:pt x="292" y="1970"/>
                  </a:lnTo>
                  <a:lnTo>
                    <a:pt x="320" y="1915"/>
                  </a:lnTo>
                  <a:lnTo>
                    <a:pt x="364" y="1831"/>
                  </a:lnTo>
                  <a:lnTo>
                    <a:pt x="422" y="1721"/>
                  </a:lnTo>
                  <a:lnTo>
                    <a:pt x="490" y="1591"/>
                  </a:lnTo>
                  <a:lnTo>
                    <a:pt x="567" y="1446"/>
                  </a:lnTo>
                  <a:lnTo>
                    <a:pt x="648" y="1290"/>
                  </a:lnTo>
                  <a:lnTo>
                    <a:pt x="732" y="1131"/>
                  </a:lnTo>
                  <a:lnTo>
                    <a:pt x="816" y="971"/>
                  </a:lnTo>
                  <a:lnTo>
                    <a:pt x="898" y="815"/>
                  </a:lnTo>
                  <a:lnTo>
                    <a:pt x="974" y="670"/>
                  </a:lnTo>
                  <a:lnTo>
                    <a:pt x="1043" y="540"/>
                  </a:lnTo>
                  <a:lnTo>
                    <a:pt x="1101" y="430"/>
                  </a:lnTo>
                  <a:lnTo>
                    <a:pt x="1145" y="346"/>
                  </a:lnTo>
                  <a:lnTo>
                    <a:pt x="1174" y="291"/>
                  </a:lnTo>
                  <a:lnTo>
                    <a:pt x="1184" y="272"/>
                  </a:lnTo>
                  <a:lnTo>
                    <a:pt x="1171" y="272"/>
                  </a:lnTo>
                  <a:lnTo>
                    <a:pt x="1133" y="272"/>
                  </a:lnTo>
                  <a:lnTo>
                    <a:pt x="1075" y="272"/>
                  </a:lnTo>
                  <a:lnTo>
                    <a:pt x="999" y="272"/>
                  </a:lnTo>
                  <a:lnTo>
                    <a:pt x="909" y="272"/>
                  </a:lnTo>
                  <a:lnTo>
                    <a:pt x="809" y="272"/>
                  </a:lnTo>
                  <a:lnTo>
                    <a:pt x="702" y="272"/>
                  </a:lnTo>
                  <a:lnTo>
                    <a:pt x="592" y="272"/>
                  </a:lnTo>
                  <a:lnTo>
                    <a:pt x="482" y="272"/>
                  </a:lnTo>
                  <a:lnTo>
                    <a:pt x="375" y="272"/>
                  </a:lnTo>
                  <a:lnTo>
                    <a:pt x="275" y="272"/>
                  </a:lnTo>
                  <a:lnTo>
                    <a:pt x="185" y="272"/>
                  </a:lnTo>
                  <a:lnTo>
                    <a:pt x="109" y="272"/>
                  </a:lnTo>
                  <a:lnTo>
                    <a:pt x="51" y="272"/>
                  </a:lnTo>
                  <a:lnTo>
                    <a:pt x="13" y="272"/>
                  </a:lnTo>
                  <a:lnTo>
                    <a:pt x="0" y="272"/>
                  </a:lnTo>
                  <a:lnTo>
                    <a:pt x="6" y="260"/>
                  </a:lnTo>
                  <a:lnTo>
                    <a:pt x="22" y="229"/>
                  </a:lnTo>
                  <a:lnTo>
                    <a:pt x="46" y="185"/>
                  </a:lnTo>
                  <a:lnTo>
                    <a:pt x="72" y="135"/>
                  </a:lnTo>
                  <a:lnTo>
                    <a:pt x="98" y="85"/>
                  </a:lnTo>
                  <a:lnTo>
                    <a:pt x="122" y="43"/>
                  </a:lnTo>
                  <a:lnTo>
                    <a:pt x="137" y="12"/>
                  </a:lnTo>
                  <a:lnTo>
                    <a:pt x="145" y="0"/>
                  </a:lnTo>
                  <a:lnTo>
                    <a:pt x="179" y="0"/>
                  </a:lnTo>
                  <a:lnTo>
                    <a:pt x="278" y="0"/>
                  </a:lnTo>
                  <a:lnTo>
                    <a:pt x="431" y="0"/>
                  </a:lnTo>
                  <a:lnTo>
                    <a:pt x="630" y="0"/>
                  </a:lnTo>
                  <a:lnTo>
                    <a:pt x="865" y="0"/>
                  </a:lnTo>
                  <a:lnTo>
                    <a:pt x="1127" y="0"/>
                  </a:lnTo>
                  <a:lnTo>
                    <a:pt x="1409" y="0"/>
                  </a:lnTo>
                  <a:lnTo>
                    <a:pt x="1698" y="0"/>
                  </a:lnTo>
                  <a:lnTo>
                    <a:pt x="1989" y="0"/>
                  </a:lnTo>
                  <a:lnTo>
                    <a:pt x="2269" y="0"/>
                  </a:lnTo>
                  <a:lnTo>
                    <a:pt x="2531" y="0"/>
                  </a:lnTo>
                  <a:lnTo>
                    <a:pt x="2768" y="0"/>
                  </a:lnTo>
                  <a:lnTo>
                    <a:pt x="2966" y="0"/>
                  </a:lnTo>
                  <a:lnTo>
                    <a:pt x="3119" y="0"/>
                  </a:lnTo>
                  <a:lnTo>
                    <a:pt x="3217" y="0"/>
                  </a:lnTo>
                  <a:lnTo>
                    <a:pt x="3253" y="0"/>
                  </a:lnTo>
                  <a:lnTo>
                    <a:pt x="3247" y="12"/>
                  </a:lnTo>
                  <a:lnTo>
                    <a:pt x="3230" y="43"/>
                  </a:lnTo>
                  <a:lnTo>
                    <a:pt x="3207" y="85"/>
                  </a:lnTo>
                  <a:lnTo>
                    <a:pt x="3181" y="135"/>
                  </a:lnTo>
                  <a:lnTo>
                    <a:pt x="3155" y="185"/>
                  </a:lnTo>
                  <a:lnTo>
                    <a:pt x="3131" y="229"/>
                  </a:lnTo>
                  <a:lnTo>
                    <a:pt x="3115" y="260"/>
                  </a:lnTo>
                  <a:lnTo>
                    <a:pt x="3108" y="272"/>
                  </a:lnTo>
                  <a:lnTo>
                    <a:pt x="3096" y="272"/>
                  </a:lnTo>
                  <a:lnTo>
                    <a:pt x="3060" y="272"/>
                  </a:lnTo>
                  <a:lnTo>
                    <a:pt x="3004" y="272"/>
                  </a:lnTo>
                  <a:lnTo>
                    <a:pt x="2931" y="272"/>
                  </a:lnTo>
                  <a:lnTo>
                    <a:pt x="2845" y="272"/>
                  </a:lnTo>
                  <a:lnTo>
                    <a:pt x="2749" y="272"/>
                  </a:lnTo>
                  <a:lnTo>
                    <a:pt x="2647" y="272"/>
                  </a:lnTo>
                  <a:lnTo>
                    <a:pt x="2541" y="272"/>
                  </a:lnTo>
                  <a:lnTo>
                    <a:pt x="2434" y="272"/>
                  </a:lnTo>
                  <a:lnTo>
                    <a:pt x="2332" y="272"/>
                  </a:lnTo>
                  <a:lnTo>
                    <a:pt x="2236" y="272"/>
                  </a:lnTo>
                  <a:lnTo>
                    <a:pt x="2150" y="272"/>
                  </a:lnTo>
                  <a:lnTo>
                    <a:pt x="2077" y="272"/>
                  </a:lnTo>
                  <a:lnTo>
                    <a:pt x="2021" y="272"/>
                  </a:lnTo>
                  <a:lnTo>
                    <a:pt x="1985" y="272"/>
                  </a:lnTo>
                  <a:lnTo>
                    <a:pt x="1972" y="272"/>
                  </a:lnTo>
                  <a:lnTo>
                    <a:pt x="1963" y="291"/>
                  </a:lnTo>
                  <a:lnTo>
                    <a:pt x="1933" y="346"/>
                  </a:lnTo>
                  <a:lnTo>
                    <a:pt x="1889" y="430"/>
                  </a:lnTo>
                  <a:lnTo>
                    <a:pt x="1831" y="540"/>
                  </a:lnTo>
                  <a:lnTo>
                    <a:pt x="1763" y="670"/>
                  </a:lnTo>
                  <a:lnTo>
                    <a:pt x="1686" y="815"/>
                  </a:lnTo>
                  <a:lnTo>
                    <a:pt x="1606" y="971"/>
                  </a:lnTo>
                  <a:lnTo>
                    <a:pt x="1521" y="1131"/>
                  </a:lnTo>
                  <a:lnTo>
                    <a:pt x="1437" y="1290"/>
                  </a:lnTo>
                  <a:lnTo>
                    <a:pt x="1355" y="1446"/>
                  </a:lnTo>
                  <a:lnTo>
                    <a:pt x="1279" y="1591"/>
                  </a:lnTo>
                  <a:lnTo>
                    <a:pt x="1210" y="1721"/>
                  </a:lnTo>
                  <a:lnTo>
                    <a:pt x="1152" y="1831"/>
                  </a:lnTo>
                  <a:lnTo>
                    <a:pt x="1108" y="1915"/>
                  </a:lnTo>
                  <a:lnTo>
                    <a:pt x="1080" y="1970"/>
                  </a:lnTo>
                  <a:lnTo>
                    <a:pt x="1069" y="1989"/>
                  </a:lnTo>
                  <a:lnTo>
                    <a:pt x="1036" y="1989"/>
                  </a:lnTo>
                  <a:lnTo>
                    <a:pt x="946" y="1989"/>
                  </a:lnTo>
                  <a:lnTo>
                    <a:pt x="820" y="1989"/>
                  </a:lnTo>
                  <a:lnTo>
                    <a:pt x="675" y="1989"/>
                  </a:lnTo>
                  <a:lnTo>
                    <a:pt x="530" y="1989"/>
                  </a:lnTo>
                  <a:lnTo>
                    <a:pt x="405" y="1989"/>
                  </a:lnTo>
                  <a:lnTo>
                    <a:pt x="316" y="1989"/>
                  </a:lnTo>
                  <a:lnTo>
                    <a:pt x="281" y="198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Freeform 1083"/>
            <p:cNvSpPr>
              <a:spLocks/>
            </p:cNvSpPr>
            <p:nvPr/>
          </p:nvSpPr>
          <p:spPr bwMode="auto">
            <a:xfrm>
              <a:off x="615" y="752"/>
              <a:ext cx="50" cy="110"/>
            </a:xfrm>
            <a:custGeom>
              <a:avLst/>
              <a:gdLst>
                <a:gd name="T0" fmla="*/ 0 w 264"/>
                <a:gd name="T1" fmla="*/ 0 h 549"/>
                <a:gd name="T2" fmla="*/ 0 w 264"/>
                <a:gd name="T3" fmla="*/ 0 h 549"/>
                <a:gd name="T4" fmla="*/ 0 w 264"/>
                <a:gd name="T5" fmla="*/ 0 h 549"/>
                <a:gd name="T6" fmla="*/ 0 w 264"/>
                <a:gd name="T7" fmla="*/ 0 h 549"/>
                <a:gd name="T8" fmla="*/ 0 w 264"/>
                <a:gd name="T9" fmla="*/ 0 h 549"/>
                <a:gd name="T10" fmla="*/ 0 w 264"/>
                <a:gd name="T11" fmla="*/ 0 h 549"/>
                <a:gd name="T12" fmla="*/ 0 w 264"/>
                <a:gd name="T13" fmla="*/ 0 h 549"/>
                <a:gd name="T14" fmla="*/ 0 w 264"/>
                <a:gd name="T15" fmla="*/ 0 h 549"/>
                <a:gd name="T16" fmla="*/ 0 w 264"/>
                <a:gd name="T17" fmla="*/ 0 h 549"/>
                <a:gd name="T18" fmla="*/ 0 w 264"/>
                <a:gd name="T19" fmla="*/ 0 h 549"/>
                <a:gd name="T20" fmla="*/ 0 w 264"/>
                <a:gd name="T21" fmla="*/ 0 h 549"/>
                <a:gd name="T22" fmla="*/ 0 w 264"/>
                <a:gd name="T23" fmla="*/ 0 h 549"/>
                <a:gd name="T24" fmla="*/ 0 w 264"/>
                <a:gd name="T25" fmla="*/ 0 h 549"/>
                <a:gd name="T26" fmla="*/ 0 w 264"/>
                <a:gd name="T27" fmla="*/ 0 h 549"/>
                <a:gd name="T28" fmla="*/ 0 w 264"/>
                <a:gd name="T29" fmla="*/ 0 h 549"/>
                <a:gd name="T30" fmla="*/ 0 w 264"/>
                <a:gd name="T31" fmla="*/ 0 h 549"/>
                <a:gd name="T32" fmla="*/ 0 w 264"/>
                <a:gd name="T33" fmla="*/ 0 h 549"/>
                <a:gd name="T34" fmla="*/ 0 w 264"/>
                <a:gd name="T35" fmla="*/ 0 h 549"/>
                <a:gd name="T36" fmla="*/ 0 w 264"/>
                <a:gd name="T37" fmla="*/ 0 h 549"/>
                <a:gd name="T38" fmla="*/ 0 w 264"/>
                <a:gd name="T39" fmla="*/ 0 h 549"/>
                <a:gd name="T40" fmla="*/ 0 w 264"/>
                <a:gd name="T41" fmla="*/ 0 h 549"/>
                <a:gd name="T42" fmla="*/ 0 w 264"/>
                <a:gd name="T43" fmla="*/ 0 h 549"/>
                <a:gd name="T44" fmla="*/ 0 w 264"/>
                <a:gd name="T45" fmla="*/ 0 h 549"/>
                <a:gd name="T46" fmla="*/ 0 w 264"/>
                <a:gd name="T47" fmla="*/ 0 h 549"/>
                <a:gd name="T48" fmla="*/ 0 w 264"/>
                <a:gd name="T49" fmla="*/ 0 h 549"/>
                <a:gd name="T50" fmla="*/ 0 w 264"/>
                <a:gd name="T51" fmla="*/ 0 h 549"/>
                <a:gd name="T52" fmla="*/ 0 w 264"/>
                <a:gd name="T53" fmla="*/ 0 h 549"/>
                <a:gd name="T54" fmla="*/ 0 w 264"/>
                <a:gd name="T55" fmla="*/ 0 h 549"/>
                <a:gd name="T56" fmla="*/ 0 w 264"/>
                <a:gd name="T57" fmla="*/ 0 h 549"/>
                <a:gd name="T58" fmla="*/ 0 w 264"/>
                <a:gd name="T59" fmla="*/ 0 h 549"/>
                <a:gd name="T60" fmla="*/ 0 w 264"/>
                <a:gd name="T61" fmla="*/ 0 h 549"/>
                <a:gd name="T62" fmla="*/ 0 w 264"/>
                <a:gd name="T63" fmla="*/ 0 h 549"/>
                <a:gd name="T64" fmla="*/ 0 w 264"/>
                <a:gd name="T65" fmla="*/ 0 h 549"/>
                <a:gd name="T66" fmla="*/ 0 w 264"/>
                <a:gd name="T67" fmla="*/ 0 h 549"/>
                <a:gd name="T68" fmla="*/ 0 w 264"/>
                <a:gd name="T69" fmla="*/ 0 h 549"/>
                <a:gd name="T70" fmla="*/ 0 w 264"/>
                <a:gd name="T71" fmla="*/ 0 h 549"/>
                <a:gd name="T72" fmla="*/ 0 w 264"/>
                <a:gd name="T73" fmla="*/ 0 h 549"/>
                <a:gd name="T74" fmla="*/ 0 w 264"/>
                <a:gd name="T75" fmla="*/ 0 h 549"/>
                <a:gd name="T76" fmla="*/ 0 w 264"/>
                <a:gd name="T77" fmla="*/ 0 h 549"/>
                <a:gd name="T78" fmla="*/ 0 w 264"/>
                <a:gd name="T79" fmla="*/ 0 h 54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64" h="549">
                  <a:moveTo>
                    <a:pt x="39" y="549"/>
                  </a:moveTo>
                  <a:lnTo>
                    <a:pt x="33" y="549"/>
                  </a:lnTo>
                  <a:lnTo>
                    <a:pt x="20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20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11"/>
                  </a:lnTo>
                  <a:lnTo>
                    <a:pt x="39" y="38"/>
                  </a:lnTo>
                  <a:lnTo>
                    <a:pt x="39" y="77"/>
                  </a:lnTo>
                  <a:lnTo>
                    <a:pt x="39" y="124"/>
                  </a:lnTo>
                  <a:lnTo>
                    <a:pt x="39" y="169"/>
                  </a:lnTo>
                  <a:lnTo>
                    <a:pt x="39" y="208"/>
                  </a:lnTo>
                  <a:lnTo>
                    <a:pt x="39" y="235"/>
                  </a:lnTo>
                  <a:lnTo>
                    <a:pt x="39" y="246"/>
                  </a:lnTo>
                  <a:lnTo>
                    <a:pt x="48" y="246"/>
                  </a:lnTo>
                  <a:lnTo>
                    <a:pt x="68" y="246"/>
                  </a:lnTo>
                  <a:lnTo>
                    <a:pt x="99" y="246"/>
                  </a:lnTo>
                  <a:lnTo>
                    <a:pt x="132" y="246"/>
                  </a:lnTo>
                  <a:lnTo>
                    <a:pt x="166" y="246"/>
                  </a:lnTo>
                  <a:lnTo>
                    <a:pt x="196" y="246"/>
                  </a:lnTo>
                  <a:lnTo>
                    <a:pt x="217" y="246"/>
                  </a:lnTo>
                  <a:lnTo>
                    <a:pt x="226" y="246"/>
                  </a:lnTo>
                  <a:lnTo>
                    <a:pt x="226" y="235"/>
                  </a:lnTo>
                  <a:lnTo>
                    <a:pt x="226" y="208"/>
                  </a:lnTo>
                  <a:lnTo>
                    <a:pt x="226" y="169"/>
                  </a:lnTo>
                  <a:lnTo>
                    <a:pt x="226" y="124"/>
                  </a:lnTo>
                  <a:lnTo>
                    <a:pt x="226" y="77"/>
                  </a:lnTo>
                  <a:lnTo>
                    <a:pt x="226" y="38"/>
                  </a:lnTo>
                  <a:lnTo>
                    <a:pt x="226" y="11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45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64" y="24"/>
                  </a:lnTo>
                  <a:lnTo>
                    <a:pt x="264" y="86"/>
                  </a:lnTo>
                  <a:lnTo>
                    <a:pt x="264" y="174"/>
                  </a:lnTo>
                  <a:lnTo>
                    <a:pt x="264" y="275"/>
                  </a:lnTo>
                  <a:lnTo>
                    <a:pt x="264" y="376"/>
                  </a:lnTo>
                  <a:lnTo>
                    <a:pt x="264" y="462"/>
                  </a:lnTo>
                  <a:lnTo>
                    <a:pt x="264" y="525"/>
                  </a:lnTo>
                  <a:lnTo>
                    <a:pt x="264" y="549"/>
                  </a:lnTo>
                  <a:lnTo>
                    <a:pt x="258" y="549"/>
                  </a:lnTo>
                  <a:lnTo>
                    <a:pt x="245" y="549"/>
                  </a:lnTo>
                  <a:lnTo>
                    <a:pt x="232" y="549"/>
                  </a:lnTo>
                  <a:lnTo>
                    <a:pt x="226" y="549"/>
                  </a:lnTo>
                  <a:lnTo>
                    <a:pt x="226" y="538"/>
                  </a:lnTo>
                  <a:lnTo>
                    <a:pt x="226" y="510"/>
                  </a:lnTo>
                  <a:lnTo>
                    <a:pt x="226" y="470"/>
                  </a:lnTo>
                  <a:lnTo>
                    <a:pt x="226" y="423"/>
                  </a:lnTo>
                  <a:lnTo>
                    <a:pt x="226" y="378"/>
                  </a:lnTo>
                  <a:lnTo>
                    <a:pt x="226" y="338"/>
                  </a:lnTo>
                  <a:lnTo>
                    <a:pt x="226" y="309"/>
                  </a:lnTo>
                  <a:lnTo>
                    <a:pt x="226" y="298"/>
                  </a:lnTo>
                  <a:lnTo>
                    <a:pt x="217" y="298"/>
                  </a:lnTo>
                  <a:lnTo>
                    <a:pt x="196" y="298"/>
                  </a:lnTo>
                  <a:lnTo>
                    <a:pt x="166" y="298"/>
                  </a:lnTo>
                  <a:lnTo>
                    <a:pt x="132" y="298"/>
                  </a:lnTo>
                  <a:lnTo>
                    <a:pt x="99" y="298"/>
                  </a:lnTo>
                  <a:lnTo>
                    <a:pt x="68" y="298"/>
                  </a:lnTo>
                  <a:lnTo>
                    <a:pt x="48" y="298"/>
                  </a:lnTo>
                  <a:lnTo>
                    <a:pt x="39" y="298"/>
                  </a:lnTo>
                  <a:lnTo>
                    <a:pt x="39" y="309"/>
                  </a:lnTo>
                  <a:lnTo>
                    <a:pt x="39" y="338"/>
                  </a:lnTo>
                  <a:lnTo>
                    <a:pt x="39" y="378"/>
                  </a:lnTo>
                  <a:lnTo>
                    <a:pt x="39" y="423"/>
                  </a:lnTo>
                  <a:lnTo>
                    <a:pt x="39" y="470"/>
                  </a:lnTo>
                  <a:lnTo>
                    <a:pt x="39" y="510"/>
                  </a:lnTo>
                  <a:lnTo>
                    <a:pt x="39" y="538"/>
                  </a:lnTo>
                  <a:lnTo>
                    <a:pt x="39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0" name="Freeform 1084"/>
            <p:cNvSpPr>
              <a:spLocks noEditPoints="1"/>
            </p:cNvSpPr>
            <p:nvPr/>
          </p:nvSpPr>
          <p:spPr bwMode="auto">
            <a:xfrm>
              <a:off x="678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1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09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4" y="95"/>
                  </a:lnTo>
                  <a:lnTo>
                    <a:pt x="33" y="78"/>
                  </a:lnTo>
                  <a:lnTo>
                    <a:pt x="43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4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1" name="Freeform 1085"/>
            <p:cNvSpPr>
              <a:spLocks noEditPoints="1"/>
            </p:cNvSpPr>
            <p:nvPr/>
          </p:nvSpPr>
          <p:spPr bwMode="auto">
            <a:xfrm>
              <a:off x="74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2" name="Freeform 1086"/>
            <p:cNvSpPr>
              <a:spLocks noEditPoints="1"/>
            </p:cNvSpPr>
            <p:nvPr/>
          </p:nvSpPr>
          <p:spPr bwMode="auto">
            <a:xfrm>
              <a:off x="765" y="752"/>
              <a:ext cx="60" cy="112"/>
            </a:xfrm>
            <a:custGeom>
              <a:avLst/>
              <a:gdLst>
                <a:gd name="T0" fmla="*/ 0 w 302"/>
                <a:gd name="T1" fmla="*/ 0 h 560"/>
                <a:gd name="T2" fmla="*/ 0 w 302"/>
                <a:gd name="T3" fmla="*/ 0 h 560"/>
                <a:gd name="T4" fmla="*/ 0 w 302"/>
                <a:gd name="T5" fmla="*/ 0 h 560"/>
                <a:gd name="T6" fmla="*/ 0 w 302"/>
                <a:gd name="T7" fmla="*/ 0 h 560"/>
                <a:gd name="T8" fmla="*/ 0 w 302"/>
                <a:gd name="T9" fmla="*/ 0 h 560"/>
                <a:gd name="T10" fmla="*/ 0 w 302"/>
                <a:gd name="T11" fmla="*/ 0 h 560"/>
                <a:gd name="T12" fmla="*/ 0 w 302"/>
                <a:gd name="T13" fmla="*/ 0 h 560"/>
                <a:gd name="T14" fmla="*/ 0 w 302"/>
                <a:gd name="T15" fmla="*/ 0 h 560"/>
                <a:gd name="T16" fmla="*/ 0 w 302"/>
                <a:gd name="T17" fmla="*/ 0 h 560"/>
                <a:gd name="T18" fmla="*/ 0 w 302"/>
                <a:gd name="T19" fmla="*/ 0 h 560"/>
                <a:gd name="T20" fmla="*/ 0 w 302"/>
                <a:gd name="T21" fmla="*/ 0 h 560"/>
                <a:gd name="T22" fmla="*/ 0 w 302"/>
                <a:gd name="T23" fmla="*/ 0 h 560"/>
                <a:gd name="T24" fmla="*/ 0 w 302"/>
                <a:gd name="T25" fmla="*/ 0 h 560"/>
                <a:gd name="T26" fmla="*/ 0 w 302"/>
                <a:gd name="T27" fmla="*/ 0 h 560"/>
                <a:gd name="T28" fmla="*/ 0 w 302"/>
                <a:gd name="T29" fmla="*/ 0 h 560"/>
                <a:gd name="T30" fmla="*/ 0 w 302"/>
                <a:gd name="T31" fmla="*/ 0 h 560"/>
                <a:gd name="T32" fmla="*/ 0 w 302"/>
                <a:gd name="T33" fmla="*/ 0 h 560"/>
                <a:gd name="T34" fmla="*/ 0 w 302"/>
                <a:gd name="T35" fmla="*/ 0 h 560"/>
                <a:gd name="T36" fmla="*/ 0 w 302"/>
                <a:gd name="T37" fmla="*/ 0 h 560"/>
                <a:gd name="T38" fmla="*/ 0 w 302"/>
                <a:gd name="T39" fmla="*/ 0 h 560"/>
                <a:gd name="T40" fmla="*/ 0 w 302"/>
                <a:gd name="T41" fmla="*/ 0 h 560"/>
                <a:gd name="T42" fmla="*/ 0 w 302"/>
                <a:gd name="T43" fmla="*/ 0 h 560"/>
                <a:gd name="T44" fmla="*/ 0 w 302"/>
                <a:gd name="T45" fmla="*/ 0 h 560"/>
                <a:gd name="T46" fmla="*/ 0 w 302"/>
                <a:gd name="T47" fmla="*/ 0 h 560"/>
                <a:gd name="T48" fmla="*/ 0 w 302"/>
                <a:gd name="T49" fmla="*/ 0 h 560"/>
                <a:gd name="T50" fmla="*/ 0 w 302"/>
                <a:gd name="T51" fmla="*/ 0 h 560"/>
                <a:gd name="T52" fmla="*/ 0 w 302"/>
                <a:gd name="T53" fmla="*/ 0 h 560"/>
                <a:gd name="T54" fmla="*/ 0 w 302"/>
                <a:gd name="T55" fmla="*/ 0 h 560"/>
                <a:gd name="T56" fmla="*/ 0 w 302"/>
                <a:gd name="T57" fmla="*/ 0 h 560"/>
                <a:gd name="T58" fmla="*/ 0 w 302"/>
                <a:gd name="T59" fmla="*/ 0 h 560"/>
                <a:gd name="T60" fmla="*/ 0 w 302"/>
                <a:gd name="T61" fmla="*/ 0 h 560"/>
                <a:gd name="T62" fmla="*/ 0 w 302"/>
                <a:gd name="T63" fmla="*/ 0 h 560"/>
                <a:gd name="T64" fmla="*/ 0 w 302"/>
                <a:gd name="T65" fmla="*/ 0 h 560"/>
                <a:gd name="T66" fmla="*/ 0 w 302"/>
                <a:gd name="T67" fmla="*/ 0 h 560"/>
                <a:gd name="T68" fmla="*/ 0 w 302"/>
                <a:gd name="T69" fmla="*/ 0 h 560"/>
                <a:gd name="T70" fmla="*/ 0 w 302"/>
                <a:gd name="T71" fmla="*/ 0 h 560"/>
                <a:gd name="T72" fmla="*/ 0 w 302"/>
                <a:gd name="T73" fmla="*/ 0 h 560"/>
                <a:gd name="T74" fmla="*/ 0 w 302"/>
                <a:gd name="T75" fmla="*/ 0 h 560"/>
                <a:gd name="T76" fmla="*/ 0 w 302"/>
                <a:gd name="T77" fmla="*/ 0 h 560"/>
                <a:gd name="T78" fmla="*/ 0 w 302"/>
                <a:gd name="T79" fmla="*/ 0 h 560"/>
                <a:gd name="T80" fmla="*/ 0 w 302"/>
                <a:gd name="T81" fmla="*/ 0 h 560"/>
                <a:gd name="T82" fmla="*/ 0 w 302"/>
                <a:gd name="T83" fmla="*/ 0 h 560"/>
                <a:gd name="T84" fmla="*/ 0 w 302"/>
                <a:gd name="T85" fmla="*/ 0 h 560"/>
                <a:gd name="T86" fmla="*/ 0 w 302"/>
                <a:gd name="T87" fmla="*/ 0 h 560"/>
                <a:gd name="T88" fmla="*/ 0 w 302"/>
                <a:gd name="T89" fmla="*/ 0 h 560"/>
                <a:gd name="T90" fmla="*/ 0 w 302"/>
                <a:gd name="T91" fmla="*/ 0 h 560"/>
                <a:gd name="T92" fmla="*/ 0 w 302"/>
                <a:gd name="T93" fmla="*/ 0 h 560"/>
                <a:gd name="T94" fmla="*/ 0 w 302"/>
                <a:gd name="T95" fmla="*/ 0 h 560"/>
                <a:gd name="T96" fmla="*/ 0 w 302"/>
                <a:gd name="T97" fmla="*/ 0 h 560"/>
                <a:gd name="T98" fmla="*/ 0 w 302"/>
                <a:gd name="T99" fmla="*/ 0 h 5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2" h="560">
                  <a:moveTo>
                    <a:pt x="265" y="346"/>
                  </a:moveTo>
                  <a:lnTo>
                    <a:pt x="264" y="328"/>
                  </a:lnTo>
                  <a:lnTo>
                    <a:pt x="262" y="312"/>
                  </a:lnTo>
                  <a:lnTo>
                    <a:pt x="260" y="295"/>
                  </a:lnTo>
                  <a:lnTo>
                    <a:pt x="257" y="279"/>
                  </a:lnTo>
                  <a:lnTo>
                    <a:pt x="252" y="265"/>
                  </a:lnTo>
                  <a:lnTo>
                    <a:pt x="246" y="251"/>
                  </a:lnTo>
                  <a:lnTo>
                    <a:pt x="239" y="237"/>
                  </a:lnTo>
                  <a:lnTo>
                    <a:pt x="230" y="225"/>
                  </a:lnTo>
                  <a:lnTo>
                    <a:pt x="222" y="213"/>
                  </a:lnTo>
                  <a:lnTo>
                    <a:pt x="214" y="202"/>
                  </a:lnTo>
                  <a:lnTo>
                    <a:pt x="204" y="194"/>
                  </a:lnTo>
                  <a:lnTo>
                    <a:pt x="195" y="187"/>
                  </a:lnTo>
                  <a:lnTo>
                    <a:pt x="184" y="181"/>
                  </a:lnTo>
                  <a:lnTo>
                    <a:pt x="175" y="177"/>
                  </a:lnTo>
                  <a:lnTo>
                    <a:pt x="163" y="175"/>
                  </a:lnTo>
                  <a:lnTo>
                    <a:pt x="152" y="174"/>
                  </a:lnTo>
                  <a:lnTo>
                    <a:pt x="140" y="175"/>
                  </a:lnTo>
                  <a:lnTo>
                    <a:pt x="130" y="177"/>
                  </a:lnTo>
                  <a:lnTo>
                    <a:pt x="119" y="181"/>
                  </a:lnTo>
                  <a:lnTo>
                    <a:pt x="109" y="186"/>
                  </a:lnTo>
                  <a:lnTo>
                    <a:pt x="99" y="193"/>
                  </a:lnTo>
                  <a:lnTo>
                    <a:pt x="89" y="201"/>
                  </a:lnTo>
                  <a:lnTo>
                    <a:pt x="81" y="211"/>
                  </a:lnTo>
                  <a:lnTo>
                    <a:pt x="73" y="222"/>
                  </a:lnTo>
                  <a:lnTo>
                    <a:pt x="64" y="234"/>
                  </a:lnTo>
                  <a:lnTo>
                    <a:pt x="57" y="247"/>
                  </a:lnTo>
                  <a:lnTo>
                    <a:pt x="51" y="260"/>
                  </a:lnTo>
                  <a:lnTo>
                    <a:pt x="48" y="275"/>
                  </a:lnTo>
                  <a:lnTo>
                    <a:pt x="43" y="290"/>
                  </a:lnTo>
                  <a:lnTo>
                    <a:pt x="41" y="306"/>
                  </a:lnTo>
                  <a:lnTo>
                    <a:pt x="39" y="322"/>
                  </a:lnTo>
                  <a:lnTo>
                    <a:pt x="39" y="339"/>
                  </a:lnTo>
                  <a:lnTo>
                    <a:pt x="39" y="357"/>
                  </a:lnTo>
                  <a:lnTo>
                    <a:pt x="41" y="373"/>
                  </a:lnTo>
                  <a:lnTo>
                    <a:pt x="43" y="390"/>
                  </a:lnTo>
                  <a:lnTo>
                    <a:pt x="48" y="405"/>
                  </a:lnTo>
                  <a:lnTo>
                    <a:pt x="51" y="421"/>
                  </a:lnTo>
                  <a:lnTo>
                    <a:pt x="57" y="435"/>
                  </a:lnTo>
                  <a:lnTo>
                    <a:pt x="64" y="448"/>
                  </a:lnTo>
                  <a:lnTo>
                    <a:pt x="73" y="461"/>
                  </a:lnTo>
                  <a:lnTo>
                    <a:pt x="81" y="473"/>
                  </a:lnTo>
                  <a:lnTo>
                    <a:pt x="90" y="483"/>
                  </a:lnTo>
                  <a:lnTo>
                    <a:pt x="100" y="491"/>
                  </a:lnTo>
                  <a:lnTo>
                    <a:pt x="109" y="498"/>
                  </a:lnTo>
                  <a:lnTo>
                    <a:pt x="120" y="504"/>
                  </a:lnTo>
                  <a:lnTo>
                    <a:pt x="131" y="508"/>
                  </a:lnTo>
                  <a:lnTo>
                    <a:pt x="141" y="510"/>
                  </a:lnTo>
                  <a:lnTo>
                    <a:pt x="153" y="510"/>
                  </a:lnTo>
                  <a:lnTo>
                    <a:pt x="164" y="510"/>
                  </a:lnTo>
                  <a:lnTo>
                    <a:pt x="175" y="508"/>
                  </a:lnTo>
                  <a:lnTo>
                    <a:pt x="185" y="504"/>
                  </a:lnTo>
                  <a:lnTo>
                    <a:pt x="195" y="498"/>
                  </a:lnTo>
                  <a:lnTo>
                    <a:pt x="204" y="491"/>
                  </a:lnTo>
                  <a:lnTo>
                    <a:pt x="214" y="483"/>
                  </a:lnTo>
                  <a:lnTo>
                    <a:pt x="222" y="473"/>
                  </a:lnTo>
                  <a:lnTo>
                    <a:pt x="230" y="461"/>
                  </a:lnTo>
                  <a:lnTo>
                    <a:pt x="239" y="448"/>
                  </a:lnTo>
                  <a:lnTo>
                    <a:pt x="246" y="435"/>
                  </a:lnTo>
                  <a:lnTo>
                    <a:pt x="252" y="422"/>
                  </a:lnTo>
                  <a:lnTo>
                    <a:pt x="257" y="408"/>
                  </a:lnTo>
                  <a:lnTo>
                    <a:pt x="260" y="392"/>
                  </a:lnTo>
                  <a:lnTo>
                    <a:pt x="262" y="378"/>
                  </a:lnTo>
                  <a:lnTo>
                    <a:pt x="264" y="361"/>
                  </a:lnTo>
                  <a:lnTo>
                    <a:pt x="265" y="346"/>
                  </a:lnTo>
                  <a:close/>
                  <a:moveTo>
                    <a:pt x="264" y="200"/>
                  </a:moveTo>
                  <a:lnTo>
                    <a:pt x="264" y="186"/>
                  </a:lnTo>
                  <a:lnTo>
                    <a:pt x="264" y="154"/>
                  </a:lnTo>
                  <a:lnTo>
                    <a:pt x="264" y="121"/>
                  </a:lnTo>
                  <a:lnTo>
                    <a:pt x="264" y="107"/>
                  </a:lnTo>
                  <a:lnTo>
                    <a:pt x="264" y="91"/>
                  </a:lnTo>
                  <a:lnTo>
                    <a:pt x="264" y="54"/>
                  </a:lnTo>
                  <a:lnTo>
                    <a:pt x="264" y="17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83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2" y="24"/>
                  </a:lnTo>
                  <a:lnTo>
                    <a:pt x="302" y="86"/>
                  </a:lnTo>
                  <a:lnTo>
                    <a:pt x="302" y="174"/>
                  </a:lnTo>
                  <a:lnTo>
                    <a:pt x="302" y="275"/>
                  </a:lnTo>
                  <a:lnTo>
                    <a:pt x="302" y="376"/>
                  </a:lnTo>
                  <a:lnTo>
                    <a:pt x="302" y="462"/>
                  </a:lnTo>
                  <a:lnTo>
                    <a:pt x="302" y="525"/>
                  </a:lnTo>
                  <a:lnTo>
                    <a:pt x="302" y="549"/>
                  </a:lnTo>
                  <a:lnTo>
                    <a:pt x="296" y="549"/>
                  </a:lnTo>
                  <a:lnTo>
                    <a:pt x="283" y="549"/>
                  </a:lnTo>
                  <a:lnTo>
                    <a:pt x="270" y="549"/>
                  </a:lnTo>
                  <a:lnTo>
                    <a:pt x="264" y="549"/>
                  </a:lnTo>
                  <a:lnTo>
                    <a:pt x="264" y="538"/>
                  </a:lnTo>
                  <a:lnTo>
                    <a:pt x="264" y="517"/>
                  </a:lnTo>
                  <a:lnTo>
                    <a:pt x="264" y="496"/>
                  </a:lnTo>
                  <a:lnTo>
                    <a:pt x="264" y="486"/>
                  </a:lnTo>
                  <a:lnTo>
                    <a:pt x="253" y="503"/>
                  </a:lnTo>
                  <a:lnTo>
                    <a:pt x="241" y="517"/>
                  </a:lnTo>
                  <a:lnTo>
                    <a:pt x="228" y="530"/>
                  </a:lnTo>
                  <a:lnTo>
                    <a:pt x="214" y="541"/>
                  </a:lnTo>
                  <a:lnTo>
                    <a:pt x="207" y="544"/>
                  </a:lnTo>
                  <a:lnTo>
                    <a:pt x="198" y="549"/>
                  </a:lnTo>
                  <a:lnTo>
                    <a:pt x="191" y="552"/>
                  </a:lnTo>
                  <a:lnTo>
                    <a:pt x="183" y="555"/>
                  </a:lnTo>
                  <a:lnTo>
                    <a:pt x="176" y="557"/>
                  </a:lnTo>
                  <a:lnTo>
                    <a:pt x="168" y="559"/>
                  </a:lnTo>
                  <a:lnTo>
                    <a:pt x="159" y="560"/>
                  </a:lnTo>
                  <a:lnTo>
                    <a:pt x="151" y="560"/>
                  </a:lnTo>
                  <a:lnTo>
                    <a:pt x="135" y="559"/>
                  </a:lnTo>
                  <a:lnTo>
                    <a:pt x="120" y="555"/>
                  </a:lnTo>
                  <a:lnTo>
                    <a:pt x="106" y="550"/>
                  </a:lnTo>
                  <a:lnTo>
                    <a:pt x="93" y="543"/>
                  </a:lnTo>
                  <a:lnTo>
                    <a:pt x="80" y="535"/>
                  </a:lnTo>
                  <a:lnTo>
                    <a:pt x="67" y="524"/>
                  </a:lnTo>
                  <a:lnTo>
                    <a:pt x="55" y="511"/>
                  </a:lnTo>
                  <a:lnTo>
                    <a:pt x="44" y="496"/>
                  </a:lnTo>
                  <a:lnTo>
                    <a:pt x="33" y="480"/>
                  </a:lnTo>
                  <a:lnTo>
                    <a:pt x="24" y="462"/>
                  </a:lnTo>
                  <a:lnTo>
                    <a:pt x="17" y="445"/>
                  </a:lnTo>
                  <a:lnTo>
                    <a:pt x="11" y="426"/>
                  </a:lnTo>
                  <a:lnTo>
                    <a:pt x="6" y="405"/>
                  </a:lnTo>
                  <a:lnTo>
                    <a:pt x="3" y="385"/>
                  </a:lnTo>
                  <a:lnTo>
                    <a:pt x="0" y="364"/>
                  </a:lnTo>
                  <a:lnTo>
                    <a:pt x="0" y="341"/>
                  </a:lnTo>
                  <a:lnTo>
                    <a:pt x="0" y="319"/>
                  </a:lnTo>
                  <a:lnTo>
                    <a:pt x="3" y="297"/>
                  </a:lnTo>
                  <a:lnTo>
                    <a:pt x="6" y="277"/>
                  </a:lnTo>
                  <a:lnTo>
                    <a:pt x="11" y="257"/>
                  </a:lnTo>
                  <a:lnTo>
                    <a:pt x="17" y="238"/>
                  </a:lnTo>
                  <a:lnTo>
                    <a:pt x="24" y="220"/>
                  </a:lnTo>
                  <a:lnTo>
                    <a:pt x="33" y="203"/>
                  </a:lnTo>
                  <a:lnTo>
                    <a:pt x="43" y="188"/>
                  </a:lnTo>
                  <a:lnTo>
                    <a:pt x="54" y="173"/>
                  </a:lnTo>
                  <a:lnTo>
                    <a:pt x="65" y="161"/>
                  </a:lnTo>
                  <a:lnTo>
                    <a:pt x="79" y="150"/>
                  </a:lnTo>
                  <a:lnTo>
                    <a:pt x="92" y="140"/>
                  </a:lnTo>
                  <a:lnTo>
                    <a:pt x="106" y="133"/>
                  </a:lnTo>
                  <a:lnTo>
                    <a:pt x="120" y="129"/>
                  </a:lnTo>
                  <a:lnTo>
                    <a:pt x="135" y="126"/>
                  </a:lnTo>
                  <a:lnTo>
                    <a:pt x="151" y="125"/>
                  </a:lnTo>
                  <a:lnTo>
                    <a:pt x="160" y="125"/>
                  </a:lnTo>
                  <a:lnTo>
                    <a:pt x="169" y="126"/>
                  </a:lnTo>
                  <a:lnTo>
                    <a:pt x="177" y="127"/>
                  </a:lnTo>
                  <a:lnTo>
                    <a:pt x="184" y="130"/>
                  </a:lnTo>
                  <a:lnTo>
                    <a:pt x="192" y="132"/>
                  </a:lnTo>
                  <a:lnTo>
                    <a:pt x="200" y="136"/>
                  </a:lnTo>
                  <a:lnTo>
                    <a:pt x="208" y="139"/>
                  </a:lnTo>
                  <a:lnTo>
                    <a:pt x="215" y="144"/>
                  </a:lnTo>
                  <a:lnTo>
                    <a:pt x="228" y="155"/>
                  </a:lnTo>
                  <a:lnTo>
                    <a:pt x="241" y="168"/>
                  </a:lnTo>
                  <a:lnTo>
                    <a:pt x="253" y="182"/>
                  </a:lnTo>
                  <a:lnTo>
                    <a:pt x="264" y="20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3" name="Freeform 1087"/>
            <p:cNvSpPr>
              <a:spLocks noEditPoints="1"/>
            </p:cNvSpPr>
            <p:nvPr/>
          </p:nvSpPr>
          <p:spPr bwMode="auto">
            <a:xfrm>
              <a:off x="83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4" name="Freeform 1088"/>
            <p:cNvSpPr>
              <a:spLocks/>
            </p:cNvSpPr>
            <p:nvPr/>
          </p:nvSpPr>
          <p:spPr bwMode="auto">
            <a:xfrm>
              <a:off x="903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5" name="Freeform 1089"/>
            <p:cNvSpPr>
              <a:spLocks noEditPoints="1"/>
            </p:cNvSpPr>
            <p:nvPr/>
          </p:nvSpPr>
          <p:spPr bwMode="auto">
            <a:xfrm>
              <a:off x="923" y="752"/>
              <a:ext cx="60" cy="112"/>
            </a:xfrm>
            <a:custGeom>
              <a:avLst/>
              <a:gdLst>
                <a:gd name="T0" fmla="*/ 0 w 303"/>
                <a:gd name="T1" fmla="*/ 0 h 560"/>
                <a:gd name="T2" fmla="*/ 0 w 303"/>
                <a:gd name="T3" fmla="*/ 0 h 560"/>
                <a:gd name="T4" fmla="*/ 0 w 303"/>
                <a:gd name="T5" fmla="*/ 0 h 560"/>
                <a:gd name="T6" fmla="*/ 0 w 303"/>
                <a:gd name="T7" fmla="*/ 0 h 560"/>
                <a:gd name="T8" fmla="*/ 0 w 303"/>
                <a:gd name="T9" fmla="*/ 0 h 560"/>
                <a:gd name="T10" fmla="*/ 0 w 303"/>
                <a:gd name="T11" fmla="*/ 0 h 560"/>
                <a:gd name="T12" fmla="*/ 0 w 303"/>
                <a:gd name="T13" fmla="*/ 0 h 560"/>
                <a:gd name="T14" fmla="*/ 0 w 303"/>
                <a:gd name="T15" fmla="*/ 0 h 560"/>
                <a:gd name="T16" fmla="*/ 0 w 303"/>
                <a:gd name="T17" fmla="*/ 0 h 560"/>
                <a:gd name="T18" fmla="*/ 0 w 303"/>
                <a:gd name="T19" fmla="*/ 0 h 560"/>
                <a:gd name="T20" fmla="*/ 0 w 303"/>
                <a:gd name="T21" fmla="*/ 0 h 560"/>
                <a:gd name="T22" fmla="*/ 0 w 303"/>
                <a:gd name="T23" fmla="*/ 0 h 560"/>
                <a:gd name="T24" fmla="*/ 0 w 303"/>
                <a:gd name="T25" fmla="*/ 0 h 560"/>
                <a:gd name="T26" fmla="*/ 0 w 303"/>
                <a:gd name="T27" fmla="*/ 0 h 560"/>
                <a:gd name="T28" fmla="*/ 0 w 303"/>
                <a:gd name="T29" fmla="*/ 0 h 560"/>
                <a:gd name="T30" fmla="*/ 0 w 303"/>
                <a:gd name="T31" fmla="*/ 0 h 560"/>
                <a:gd name="T32" fmla="*/ 0 w 303"/>
                <a:gd name="T33" fmla="*/ 0 h 560"/>
                <a:gd name="T34" fmla="*/ 0 w 303"/>
                <a:gd name="T35" fmla="*/ 0 h 560"/>
                <a:gd name="T36" fmla="*/ 0 w 303"/>
                <a:gd name="T37" fmla="*/ 0 h 560"/>
                <a:gd name="T38" fmla="*/ 0 w 303"/>
                <a:gd name="T39" fmla="*/ 0 h 560"/>
                <a:gd name="T40" fmla="*/ 0 w 303"/>
                <a:gd name="T41" fmla="*/ 0 h 560"/>
                <a:gd name="T42" fmla="*/ 0 w 303"/>
                <a:gd name="T43" fmla="*/ 0 h 560"/>
                <a:gd name="T44" fmla="*/ 0 w 303"/>
                <a:gd name="T45" fmla="*/ 0 h 560"/>
                <a:gd name="T46" fmla="*/ 0 w 303"/>
                <a:gd name="T47" fmla="*/ 0 h 560"/>
                <a:gd name="T48" fmla="*/ 0 w 303"/>
                <a:gd name="T49" fmla="*/ 0 h 560"/>
                <a:gd name="T50" fmla="*/ 0 w 303"/>
                <a:gd name="T51" fmla="*/ 0 h 560"/>
                <a:gd name="T52" fmla="*/ 0 w 303"/>
                <a:gd name="T53" fmla="*/ 0 h 560"/>
                <a:gd name="T54" fmla="*/ 0 w 303"/>
                <a:gd name="T55" fmla="*/ 0 h 560"/>
                <a:gd name="T56" fmla="*/ 0 w 303"/>
                <a:gd name="T57" fmla="*/ 0 h 560"/>
                <a:gd name="T58" fmla="*/ 0 w 303"/>
                <a:gd name="T59" fmla="*/ 0 h 560"/>
                <a:gd name="T60" fmla="*/ 0 w 303"/>
                <a:gd name="T61" fmla="*/ 0 h 560"/>
                <a:gd name="T62" fmla="*/ 0 w 303"/>
                <a:gd name="T63" fmla="*/ 0 h 560"/>
                <a:gd name="T64" fmla="*/ 0 w 303"/>
                <a:gd name="T65" fmla="*/ 0 h 560"/>
                <a:gd name="T66" fmla="*/ 0 w 303"/>
                <a:gd name="T67" fmla="*/ 0 h 560"/>
                <a:gd name="T68" fmla="*/ 0 w 303"/>
                <a:gd name="T69" fmla="*/ 0 h 560"/>
                <a:gd name="T70" fmla="*/ 0 w 303"/>
                <a:gd name="T71" fmla="*/ 0 h 560"/>
                <a:gd name="T72" fmla="*/ 0 w 303"/>
                <a:gd name="T73" fmla="*/ 0 h 560"/>
                <a:gd name="T74" fmla="*/ 0 w 303"/>
                <a:gd name="T75" fmla="*/ 0 h 560"/>
                <a:gd name="T76" fmla="*/ 0 w 303"/>
                <a:gd name="T77" fmla="*/ 0 h 560"/>
                <a:gd name="T78" fmla="*/ 0 w 303"/>
                <a:gd name="T79" fmla="*/ 0 h 560"/>
                <a:gd name="T80" fmla="*/ 0 w 303"/>
                <a:gd name="T81" fmla="*/ 0 h 560"/>
                <a:gd name="T82" fmla="*/ 0 w 303"/>
                <a:gd name="T83" fmla="*/ 0 h 560"/>
                <a:gd name="T84" fmla="*/ 0 w 303"/>
                <a:gd name="T85" fmla="*/ 0 h 560"/>
                <a:gd name="T86" fmla="*/ 0 w 303"/>
                <a:gd name="T87" fmla="*/ 0 h 560"/>
                <a:gd name="T88" fmla="*/ 0 w 303"/>
                <a:gd name="T89" fmla="*/ 0 h 560"/>
                <a:gd name="T90" fmla="*/ 0 w 303"/>
                <a:gd name="T91" fmla="*/ 0 h 560"/>
                <a:gd name="T92" fmla="*/ 0 w 303"/>
                <a:gd name="T93" fmla="*/ 0 h 560"/>
                <a:gd name="T94" fmla="*/ 0 w 303"/>
                <a:gd name="T95" fmla="*/ 0 h 5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03" h="560">
                  <a:moveTo>
                    <a:pt x="38" y="346"/>
                  </a:moveTo>
                  <a:lnTo>
                    <a:pt x="38" y="361"/>
                  </a:lnTo>
                  <a:lnTo>
                    <a:pt x="40" y="378"/>
                  </a:lnTo>
                  <a:lnTo>
                    <a:pt x="42" y="392"/>
                  </a:lnTo>
                  <a:lnTo>
                    <a:pt x="47" y="408"/>
                  </a:lnTo>
                  <a:lnTo>
                    <a:pt x="50" y="422"/>
                  </a:lnTo>
                  <a:lnTo>
                    <a:pt x="56" y="435"/>
                  </a:lnTo>
                  <a:lnTo>
                    <a:pt x="63" y="448"/>
                  </a:lnTo>
                  <a:lnTo>
                    <a:pt x="72" y="461"/>
                  </a:lnTo>
                  <a:lnTo>
                    <a:pt x="80" y="473"/>
                  </a:lnTo>
                  <a:lnTo>
                    <a:pt x="88" y="483"/>
                  </a:lnTo>
                  <a:lnTo>
                    <a:pt x="98" y="491"/>
                  </a:lnTo>
                  <a:lnTo>
                    <a:pt x="107" y="498"/>
                  </a:lnTo>
                  <a:lnTo>
                    <a:pt x="117" y="504"/>
                  </a:lnTo>
                  <a:lnTo>
                    <a:pt x="127" y="508"/>
                  </a:lnTo>
                  <a:lnTo>
                    <a:pt x="138" y="510"/>
                  </a:lnTo>
                  <a:lnTo>
                    <a:pt x="149" y="510"/>
                  </a:lnTo>
                  <a:lnTo>
                    <a:pt x="161" y="510"/>
                  </a:lnTo>
                  <a:lnTo>
                    <a:pt x="171" y="508"/>
                  </a:lnTo>
                  <a:lnTo>
                    <a:pt x="182" y="504"/>
                  </a:lnTo>
                  <a:lnTo>
                    <a:pt x="193" y="498"/>
                  </a:lnTo>
                  <a:lnTo>
                    <a:pt x="202" y="491"/>
                  </a:lnTo>
                  <a:lnTo>
                    <a:pt x="212" y="483"/>
                  </a:lnTo>
                  <a:lnTo>
                    <a:pt x="221" y="473"/>
                  </a:lnTo>
                  <a:lnTo>
                    <a:pt x="229" y="461"/>
                  </a:lnTo>
                  <a:lnTo>
                    <a:pt x="238" y="448"/>
                  </a:lnTo>
                  <a:lnTo>
                    <a:pt x="244" y="435"/>
                  </a:lnTo>
                  <a:lnTo>
                    <a:pt x="250" y="421"/>
                  </a:lnTo>
                  <a:lnTo>
                    <a:pt x="254" y="405"/>
                  </a:lnTo>
                  <a:lnTo>
                    <a:pt x="258" y="390"/>
                  </a:lnTo>
                  <a:lnTo>
                    <a:pt x="261" y="373"/>
                  </a:lnTo>
                  <a:lnTo>
                    <a:pt x="263" y="357"/>
                  </a:lnTo>
                  <a:lnTo>
                    <a:pt x="263" y="339"/>
                  </a:lnTo>
                  <a:lnTo>
                    <a:pt x="263" y="322"/>
                  </a:lnTo>
                  <a:lnTo>
                    <a:pt x="261" y="306"/>
                  </a:lnTo>
                  <a:lnTo>
                    <a:pt x="258" y="290"/>
                  </a:lnTo>
                  <a:lnTo>
                    <a:pt x="254" y="275"/>
                  </a:lnTo>
                  <a:lnTo>
                    <a:pt x="250" y="260"/>
                  </a:lnTo>
                  <a:lnTo>
                    <a:pt x="245" y="247"/>
                  </a:lnTo>
                  <a:lnTo>
                    <a:pt x="238" y="234"/>
                  </a:lnTo>
                  <a:lnTo>
                    <a:pt x="229" y="222"/>
                  </a:lnTo>
                  <a:lnTo>
                    <a:pt x="221" y="211"/>
                  </a:lnTo>
                  <a:lnTo>
                    <a:pt x="212" y="201"/>
                  </a:lnTo>
                  <a:lnTo>
                    <a:pt x="203" y="193"/>
                  </a:lnTo>
                  <a:lnTo>
                    <a:pt x="193" y="186"/>
                  </a:lnTo>
                  <a:lnTo>
                    <a:pt x="183" y="181"/>
                  </a:lnTo>
                  <a:lnTo>
                    <a:pt x="172" y="177"/>
                  </a:lnTo>
                  <a:lnTo>
                    <a:pt x="161" y="175"/>
                  </a:lnTo>
                  <a:lnTo>
                    <a:pt x="150" y="174"/>
                  </a:lnTo>
                  <a:lnTo>
                    <a:pt x="138" y="175"/>
                  </a:lnTo>
                  <a:lnTo>
                    <a:pt x="127" y="177"/>
                  </a:lnTo>
                  <a:lnTo>
                    <a:pt x="117" y="181"/>
                  </a:lnTo>
                  <a:lnTo>
                    <a:pt x="107" y="187"/>
                  </a:lnTo>
                  <a:lnTo>
                    <a:pt x="97" y="194"/>
                  </a:lnTo>
                  <a:lnTo>
                    <a:pt x="88" y="202"/>
                  </a:lnTo>
                  <a:lnTo>
                    <a:pt x="79" y="213"/>
                  </a:lnTo>
                  <a:lnTo>
                    <a:pt x="70" y="224"/>
                  </a:lnTo>
                  <a:lnTo>
                    <a:pt x="63" y="237"/>
                  </a:lnTo>
                  <a:lnTo>
                    <a:pt x="56" y="250"/>
                  </a:lnTo>
                  <a:lnTo>
                    <a:pt x="50" y="264"/>
                  </a:lnTo>
                  <a:lnTo>
                    <a:pt x="45" y="279"/>
                  </a:lnTo>
                  <a:lnTo>
                    <a:pt x="42" y="295"/>
                  </a:lnTo>
                  <a:lnTo>
                    <a:pt x="40" y="312"/>
                  </a:lnTo>
                  <a:lnTo>
                    <a:pt x="38" y="328"/>
                  </a:lnTo>
                  <a:lnTo>
                    <a:pt x="38" y="346"/>
                  </a:lnTo>
                  <a:close/>
                  <a:moveTo>
                    <a:pt x="38" y="0"/>
                  </a:moveTo>
                  <a:lnTo>
                    <a:pt x="38" y="26"/>
                  </a:lnTo>
                  <a:lnTo>
                    <a:pt x="38" y="86"/>
                  </a:lnTo>
                  <a:lnTo>
                    <a:pt x="38" y="145"/>
                  </a:lnTo>
                  <a:lnTo>
                    <a:pt x="38" y="173"/>
                  </a:lnTo>
                  <a:lnTo>
                    <a:pt x="38" y="188"/>
                  </a:lnTo>
                  <a:lnTo>
                    <a:pt x="38" y="203"/>
                  </a:lnTo>
                  <a:lnTo>
                    <a:pt x="50" y="184"/>
                  </a:lnTo>
                  <a:lnTo>
                    <a:pt x="63" y="169"/>
                  </a:lnTo>
                  <a:lnTo>
                    <a:pt x="76" y="155"/>
                  </a:lnTo>
                  <a:lnTo>
                    <a:pt x="91" y="144"/>
                  </a:lnTo>
                  <a:lnTo>
                    <a:pt x="98" y="139"/>
                  </a:lnTo>
                  <a:lnTo>
                    <a:pt x="105" y="136"/>
                  </a:lnTo>
                  <a:lnTo>
                    <a:pt x="113" y="132"/>
                  </a:lnTo>
                  <a:lnTo>
                    <a:pt x="120" y="130"/>
                  </a:lnTo>
                  <a:lnTo>
                    <a:pt x="129" y="127"/>
                  </a:lnTo>
                  <a:lnTo>
                    <a:pt x="137" y="126"/>
                  </a:lnTo>
                  <a:lnTo>
                    <a:pt x="145" y="125"/>
                  </a:lnTo>
                  <a:lnTo>
                    <a:pt x="153" y="125"/>
                  </a:lnTo>
                  <a:lnTo>
                    <a:pt x="169" y="126"/>
                  </a:lnTo>
                  <a:lnTo>
                    <a:pt x="184" y="129"/>
                  </a:lnTo>
                  <a:lnTo>
                    <a:pt x="199" y="133"/>
                  </a:lnTo>
                  <a:lnTo>
                    <a:pt x="212" y="140"/>
                  </a:lnTo>
                  <a:lnTo>
                    <a:pt x="225" y="150"/>
                  </a:lnTo>
                  <a:lnTo>
                    <a:pt x="237" y="161"/>
                  </a:lnTo>
                  <a:lnTo>
                    <a:pt x="248" y="174"/>
                  </a:lnTo>
                  <a:lnTo>
                    <a:pt x="259" y="188"/>
                  </a:lnTo>
                  <a:lnTo>
                    <a:pt x="270" y="205"/>
                  </a:lnTo>
                  <a:lnTo>
                    <a:pt x="278" y="221"/>
                  </a:lnTo>
                  <a:lnTo>
                    <a:pt x="286" y="239"/>
                  </a:lnTo>
                  <a:lnTo>
                    <a:pt x="292" y="258"/>
                  </a:lnTo>
                  <a:lnTo>
                    <a:pt x="297" y="277"/>
                  </a:lnTo>
                  <a:lnTo>
                    <a:pt x="301" y="297"/>
                  </a:lnTo>
                  <a:lnTo>
                    <a:pt x="302" y="319"/>
                  </a:lnTo>
                  <a:lnTo>
                    <a:pt x="303" y="341"/>
                  </a:lnTo>
                  <a:lnTo>
                    <a:pt x="302" y="364"/>
                  </a:lnTo>
                  <a:lnTo>
                    <a:pt x="299" y="385"/>
                  </a:lnTo>
                  <a:lnTo>
                    <a:pt x="297" y="407"/>
                  </a:lnTo>
                  <a:lnTo>
                    <a:pt x="292" y="427"/>
                  </a:lnTo>
                  <a:lnTo>
                    <a:pt x="285" y="446"/>
                  </a:lnTo>
                  <a:lnTo>
                    <a:pt x="278" y="464"/>
                  </a:lnTo>
                  <a:lnTo>
                    <a:pt x="269" y="480"/>
                  </a:lnTo>
                  <a:lnTo>
                    <a:pt x="259" y="497"/>
                  </a:lnTo>
                  <a:lnTo>
                    <a:pt x="247" y="511"/>
                  </a:lnTo>
                  <a:lnTo>
                    <a:pt x="235" y="524"/>
                  </a:lnTo>
                  <a:lnTo>
                    <a:pt x="222" y="535"/>
                  </a:lnTo>
                  <a:lnTo>
                    <a:pt x="209" y="544"/>
                  </a:lnTo>
                  <a:lnTo>
                    <a:pt x="195" y="550"/>
                  </a:lnTo>
                  <a:lnTo>
                    <a:pt x="180" y="556"/>
                  </a:lnTo>
                  <a:lnTo>
                    <a:pt x="164" y="559"/>
                  </a:lnTo>
                  <a:lnTo>
                    <a:pt x="148" y="560"/>
                  </a:lnTo>
                  <a:lnTo>
                    <a:pt x="139" y="560"/>
                  </a:lnTo>
                  <a:lnTo>
                    <a:pt x="132" y="559"/>
                  </a:lnTo>
                  <a:lnTo>
                    <a:pt x="124" y="557"/>
                  </a:lnTo>
                  <a:lnTo>
                    <a:pt x="117" y="555"/>
                  </a:lnTo>
                  <a:lnTo>
                    <a:pt x="101" y="549"/>
                  </a:lnTo>
                  <a:lnTo>
                    <a:pt x="88" y="541"/>
                  </a:lnTo>
                  <a:lnTo>
                    <a:pt x="74" y="531"/>
                  </a:lnTo>
                  <a:lnTo>
                    <a:pt x="62" y="518"/>
                  </a:lnTo>
                  <a:lnTo>
                    <a:pt x="49" y="504"/>
                  </a:lnTo>
                  <a:lnTo>
                    <a:pt x="38" y="486"/>
                  </a:lnTo>
                  <a:lnTo>
                    <a:pt x="38" y="496"/>
                  </a:lnTo>
                  <a:lnTo>
                    <a:pt x="38" y="517"/>
                  </a:lnTo>
                  <a:lnTo>
                    <a:pt x="38" y="538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6" name="Freeform 1090"/>
            <p:cNvSpPr>
              <a:spLocks noEditPoints="1"/>
            </p:cNvSpPr>
            <p:nvPr/>
          </p:nvSpPr>
          <p:spPr bwMode="auto">
            <a:xfrm>
              <a:off x="990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7" name="Freeform 1091"/>
            <p:cNvSpPr>
              <a:spLocks/>
            </p:cNvSpPr>
            <p:nvPr/>
          </p:nvSpPr>
          <p:spPr bwMode="auto">
            <a:xfrm>
              <a:off x="1060" y="777"/>
              <a:ext cx="20" cy="85"/>
            </a:xfrm>
            <a:custGeom>
              <a:avLst/>
              <a:gdLst>
                <a:gd name="T0" fmla="*/ 0 w 104"/>
                <a:gd name="T1" fmla="*/ 0 h 422"/>
                <a:gd name="T2" fmla="*/ 0 w 104"/>
                <a:gd name="T3" fmla="*/ 0 h 422"/>
                <a:gd name="T4" fmla="*/ 0 w 104"/>
                <a:gd name="T5" fmla="*/ 0 h 422"/>
                <a:gd name="T6" fmla="*/ 0 w 104"/>
                <a:gd name="T7" fmla="*/ 0 h 422"/>
                <a:gd name="T8" fmla="*/ 0 w 104"/>
                <a:gd name="T9" fmla="*/ 0 h 422"/>
                <a:gd name="T10" fmla="*/ 0 w 104"/>
                <a:gd name="T11" fmla="*/ 0 h 422"/>
                <a:gd name="T12" fmla="*/ 0 w 104"/>
                <a:gd name="T13" fmla="*/ 0 h 422"/>
                <a:gd name="T14" fmla="*/ 0 w 104"/>
                <a:gd name="T15" fmla="*/ 0 h 422"/>
                <a:gd name="T16" fmla="*/ 0 w 104"/>
                <a:gd name="T17" fmla="*/ 0 h 422"/>
                <a:gd name="T18" fmla="*/ 0 w 104"/>
                <a:gd name="T19" fmla="*/ 0 h 422"/>
                <a:gd name="T20" fmla="*/ 0 w 104"/>
                <a:gd name="T21" fmla="*/ 0 h 422"/>
                <a:gd name="T22" fmla="*/ 0 w 104"/>
                <a:gd name="T23" fmla="*/ 0 h 422"/>
                <a:gd name="T24" fmla="*/ 0 w 104"/>
                <a:gd name="T25" fmla="*/ 0 h 422"/>
                <a:gd name="T26" fmla="*/ 0 w 104"/>
                <a:gd name="T27" fmla="*/ 0 h 422"/>
                <a:gd name="T28" fmla="*/ 0 w 104"/>
                <a:gd name="T29" fmla="*/ 0 h 422"/>
                <a:gd name="T30" fmla="*/ 0 w 104"/>
                <a:gd name="T31" fmla="*/ 0 h 422"/>
                <a:gd name="T32" fmla="*/ 0 w 104"/>
                <a:gd name="T33" fmla="*/ 0 h 422"/>
                <a:gd name="T34" fmla="*/ 0 w 104"/>
                <a:gd name="T35" fmla="*/ 0 h 422"/>
                <a:gd name="T36" fmla="*/ 0 w 104"/>
                <a:gd name="T37" fmla="*/ 0 h 422"/>
                <a:gd name="T38" fmla="*/ 0 w 104"/>
                <a:gd name="T39" fmla="*/ 0 h 422"/>
                <a:gd name="T40" fmla="*/ 0 w 104"/>
                <a:gd name="T41" fmla="*/ 0 h 422"/>
                <a:gd name="T42" fmla="*/ 0 w 104"/>
                <a:gd name="T43" fmla="*/ 0 h 422"/>
                <a:gd name="T44" fmla="*/ 0 w 104"/>
                <a:gd name="T45" fmla="*/ 0 h 422"/>
                <a:gd name="T46" fmla="*/ 0 w 104"/>
                <a:gd name="T47" fmla="*/ 0 h 422"/>
                <a:gd name="T48" fmla="*/ 0 w 104"/>
                <a:gd name="T49" fmla="*/ 0 h 422"/>
                <a:gd name="T50" fmla="*/ 0 w 104"/>
                <a:gd name="T51" fmla="*/ 0 h 422"/>
                <a:gd name="T52" fmla="*/ 0 w 104"/>
                <a:gd name="T53" fmla="*/ 0 h 422"/>
                <a:gd name="T54" fmla="*/ 0 w 104"/>
                <a:gd name="T55" fmla="*/ 0 h 422"/>
                <a:gd name="T56" fmla="*/ 0 w 104"/>
                <a:gd name="T57" fmla="*/ 0 h 422"/>
                <a:gd name="T58" fmla="*/ 0 w 104"/>
                <a:gd name="T59" fmla="*/ 0 h 422"/>
                <a:gd name="T60" fmla="*/ 0 w 104"/>
                <a:gd name="T61" fmla="*/ 0 h 422"/>
                <a:gd name="T62" fmla="*/ 0 w 104"/>
                <a:gd name="T63" fmla="*/ 0 h 422"/>
                <a:gd name="T64" fmla="*/ 0 w 104"/>
                <a:gd name="T65" fmla="*/ 0 h 422"/>
                <a:gd name="T66" fmla="*/ 0 w 104"/>
                <a:gd name="T67" fmla="*/ 0 h 422"/>
                <a:gd name="T68" fmla="*/ 0 w 104"/>
                <a:gd name="T69" fmla="*/ 0 h 422"/>
                <a:gd name="T70" fmla="*/ 0 w 104"/>
                <a:gd name="T71" fmla="*/ 0 h 422"/>
                <a:gd name="T72" fmla="*/ 0 w 104"/>
                <a:gd name="T73" fmla="*/ 0 h 422"/>
                <a:gd name="T74" fmla="*/ 0 w 104"/>
                <a:gd name="T75" fmla="*/ 0 h 422"/>
                <a:gd name="T76" fmla="*/ 0 w 104"/>
                <a:gd name="T77" fmla="*/ 0 h 422"/>
                <a:gd name="T78" fmla="*/ 0 w 104"/>
                <a:gd name="T79" fmla="*/ 0 h 422"/>
                <a:gd name="T80" fmla="*/ 0 w 104"/>
                <a:gd name="T81" fmla="*/ 0 h 422"/>
                <a:gd name="T82" fmla="*/ 0 w 104"/>
                <a:gd name="T83" fmla="*/ 0 h 422"/>
                <a:gd name="T84" fmla="*/ 0 w 104"/>
                <a:gd name="T85" fmla="*/ 0 h 422"/>
                <a:gd name="T86" fmla="*/ 0 w 104"/>
                <a:gd name="T87" fmla="*/ 0 h 422"/>
                <a:gd name="T88" fmla="*/ 0 w 104"/>
                <a:gd name="T89" fmla="*/ 0 h 422"/>
                <a:gd name="T90" fmla="*/ 0 w 104"/>
                <a:gd name="T91" fmla="*/ 0 h 422"/>
                <a:gd name="T92" fmla="*/ 0 w 104"/>
                <a:gd name="T93" fmla="*/ 0 h 422"/>
                <a:gd name="T94" fmla="*/ 0 w 104"/>
                <a:gd name="T95" fmla="*/ 0 h 422"/>
                <a:gd name="T96" fmla="*/ 0 w 104"/>
                <a:gd name="T97" fmla="*/ 0 h 422"/>
                <a:gd name="T98" fmla="*/ 0 w 104"/>
                <a:gd name="T99" fmla="*/ 0 h 422"/>
                <a:gd name="T100" fmla="*/ 0 w 104"/>
                <a:gd name="T101" fmla="*/ 0 h 422"/>
                <a:gd name="T102" fmla="*/ 0 w 104"/>
                <a:gd name="T103" fmla="*/ 0 h 422"/>
                <a:gd name="T104" fmla="*/ 0 w 104"/>
                <a:gd name="T105" fmla="*/ 0 h 422"/>
                <a:gd name="T106" fmla="*/ 0 w 104"/>
                <a:gd name="T107" fmla="*/ 0 h 422"/>
                <a:gd name="T108" fmla="*/ 0 w 104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4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4" y="7"/>
                  </a:lnTo>
                  <a:lnTo>
                    <a:pt x="17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35" y="15"/>
                  </a:lnTo>
                  <a:lnTo>
                    <a:pt x="35" y="31"/>
                  </a:lnTo>
                  <a:lnTo>
                    <a:pt x="35" y="48"/>
                  </a:lnTo>
                  <a:lnTo>
                    <a:pt x="35" y="55"/>
                  </a:lnTo>
                  <a:lnTo>
                    <a:pt x="42" y="42"/>
                  </a:lnTo>
                  <a:lnTo>
                    <a:pt x="49" y="31"/>
                  </a:lnTo>
                  <a:lnTo>
                    <a:pt x="58" y="22"/>
                  </a:lnTo>
                  <a:lnTo>
                    <a:pt x="65" y="15"/>
                  </a:lnTo>
                  <a:lnTo>
                    <a:pt x="74" y="9"/>
                  </a:lnTo>
                  <a:lnTo>
                    <a:pt x="84" y="5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04" y="10"/>
                  </a:lnTo>
                  <a:lnTo>
                    <a:pt x="104" y="30"/>
                  </a:lnTo>
                  <a:lnTo>
                    <a:pt x="104" y="50"/>
                  </a:lnTo>
                  <a:lnTo>
                    <a:pt x="104" y="59"/>
                  </a:lnTo>
                  <a:lnTo>
                    <a:pt x="96" y="60"/>
                  </a:lnTo>
                  <a:lnTo>
                    <a:pt x="87" y="62"/>
                  </a:lnTo>
                  <a:lnTo>
                    <a:pt x="80" y="66"/>
                  </a:lnTo>
                  <a:lnTo>
                    <a:pt x="73" y="68"/>
                  </a:lnTo>
                  <a:lnTo>
                    <a:pt x="67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3" y="88"/>
                  </a:lnTo>
                  <a:lnTo>
                    <a:pt x="49" y="95"/>
                  </a:lnTo>
                  <a:lnTo>
                    <a:pt x="46" y="104"/>
                  </a:lnTo>
                  <a:lnTo>
                    <a:pt x="44" y="112"/>
                  </a:lnTo>
                  <a:lnTo>
                    <a:pt x="41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8" name="Freeform 1092"/>
            <p:cNvSpPr>
              <a:spLocks noEditPoints="1"/>
            </p:cNvSpPr>
            <p:nvPr/>
          </p:nvSpPr>
          <p:spPr bwMode="auto">
            <a:xfrm>
              <a:off x="1083" y="777"/>
              <a:ext cx="63" cy="117"/>
            </a:xfrm>
            <a:custGeom>
              <a:avLst/>
              <a:gdLst>
                <a:gd name="T0" fmla="*/ 0 w 301"/>
                <a:gd name="T1" fmla="*/ 0 h 587"/>
                <a:gd name="T2" fmla="*/ 0 w 301"/>
                <a:gd name="T3" fmla="*/ 0 h 587"/>
                <a:gd name="T4" fmla="*/ 0 w 301"/>
                <a:gd name="T5" fmla="*/ 0 h 587"/>
                <a:gd name="T6" fmla="*/ 0 w 301"/>
                <a:gd name="T7" fmla="*/ 0 h 587"/>
                <a:gd name="T8" fmla="*/ 0 w 301"/>
                <a:gd name="T9" fmla="*/ 0 h 587"/>
                <a:gd name="T10" fmla="*/ 0 w 301"/>
                <a:gd name="T11" fmla="*/ 0 h 587"/>
                <a:gd name="T12" fmla="*/ 0 w 301"/>
                <a:gd name="T13" fmla="*/ 0 h 587"/>
                <a:gd name="T14" fmla="*/ 0 w 301"/>
                <a:gd name="T15" fmla="*/ 0 h 587"/>
                <a:gd name="T16" fmla="*/ 0 w 301"/>
                <a:gd name="T17" fmla="*/ 0 h 587"/>
                <a:gd name="T18" fmla="*/ 0 w 301"/>
                <a:gd name="T19" fmla="*/ 0 h 587"/>
                <a:gd name="T20" fmla="*/ 0 w 301"/>
                <a:gd name="T21" fmla="*/ 0 h 587"/>
                <a:gd name="T22" fmla="*/ 0 w 301"/>
                <a:gd name="T23" fmla="*/ 0 h 587"/>
                <a:gd name="T24" fmla="*/ 0 w 301"/>
                <a:gd name="T25" fmla="*/ 0 h 587"/>
                <a:gd name="T26" fmla="*/ 0 w 301"/>
                <a:gd name="T27" fmla="*/ 0 h 587"/>
                <a:gd name="T28" fmla="*/ 0 w 301"/>
                <a:gd name="T29" fmla="*/ 0 h 587"/>
                <a:gd name="T30" fmla="*/ 0 w 301"/>
                <a:gd name="T31" fmla="*/ 0 h 587"/>
                <a:gd name="T32" fmla="*/ 0 w 301"/>
                <a:gd name="T33" fmla="*/ 0 h 587"/>
                <a:gd name="T34" fmla="*/ 0 w 301"/>
                <a:gd name="T35" fmla="*/ 0 h 587"/>
                <a:gd name="T36" fmla="*/ 0 w 301"/>
                <a:gd name="T37" fmla="*/ 0 h 587"/>
                <a:gd name="T38" fmla="*/ 0 w 301"/>
                <a:gd name="T39" fmla="*/ 0 h 587"/>
                <a:gd name="T40" fmla="*/ 0 w 301"/>
                <a:gd name="T41" fmla="*/ 0 h 587"/>
                <a:gd name="T42" fmla="*/ 0 w 301"/>
                <a:gd name="T43" fmla="*/ 0 h 587"/>
                <a:gd name="T44" fmla="*/ 0 w 301"/>
                <a:gd name="T45" fmla="*/ 0 h 587"/>
                <a:gd name="T46" fmla="*/ 0 w 301"/>
                <a:gd name="T47" fmla="*/ 0 h 587"/>
                <a:gd name="T48" fmla="*/ 0 w 301"/>
                <a:gd name="T49" fmla="*/ 0 h 587"/>
                <a:gd name="T50" fmla="*/ 0 w 301"/>
                <a:gd name="T51" fmla="*/ 0 h 587"/>
                <a:gd name="T52" fmla="*/ 0 w 301"/>
                <a:gd name="T53" fmla="*/ 0 h 587"/>
                <a:gd name="T54" fmla="*/ 0 w 301"/>
                <a:gd name="T55" fmla="*/ 0 h 587"/>
                <a:gd name="T56" fmla="*/ 0 w 301"/>
                <a:gd name="T57" fmla="*/ 0 h 587"/>
                <a:gd name="T58" fmla="*/ 0 w 301"/>
                <a:gd name="T59" fmla="*/ 0 h 587"/>
                <a:gd name="T60" fmla="*/ 0 w 301"/>
                <a:gd name="T61" fmla="*/ 0 h 587"/>
                <a:gd name="T62" fmla="*/ 0 w 301"/>
                <a:gd name="T63" fmla="*/ 0 h 587"/>
                <a:gd name="T64" fmla="*/ 0 w 301"/>
                <a:gd name="T65" fmla="*/ 0 h 587"/>
                <a:gd name="T66" fmla="*/ 0 w 301"/>
                <a:gd name="T67" fmla="*/ 0 h 587"/>
                <a:gd name="T68" fmla="*/ 0 w 301"/>
                <a:gd name="T69" fmla="*/ 0 h 587"/>
                <a:gd name="T70" fmla="*/ 0 w 301"/>
                <a:gd name="T71" fmla="*/ 0 h 587"/>
                <a:gd name="T72" fmla="*/ 0 w 301"/>
                <a:gd name="T73" fmla="*/ 0 h 587"/>
                <a:gd name="T74" fmla="*/ 0 w 301"/>
                <a:gd name="T75" fmla="*/ 0 h 587"/>
                <a:gd name="T76" fmla="*/ 0 w 301"/>
                <a:gd name="T77" fmla="*/ 0 h 587"/>
                <a:gd name="T78" fmla="*/ 0 w 301"/>
                <a:gd name="T79" fmla="*/ 0 h 587"/>
                <a:gd name="T80" fmla="*/ 0 w 301"/>
                <a:gd name="T81" fmla="*/ 0 h 587"/>
                <a:gd name="T82" fmla="*/ 0 w 301"/>
                <a:gd name="T83" fmla="*/ 0 h 587"/>
                <a:gd name="T84" fmla="*/ 0 w 301"/>
                <a:gd name="T85" fmla="*/ 0 h 587"/>
                <a:gd name="T86" fmla="*/ 0 w 301"/>
                <a:gd name="T87" fmla="*/ 0 h 587"/>
                <a:gd name="T88" fmla="*/ 0 w 301"/>
                <a:gd name="T89" fmla="*/ 0 h 587"/>
                <a:gd name="T90" fmla="*/ 0 w 301"/>
                <a:gd name="T91" fmla="*/ 0 h 587"/>
                <a:gd name="T92" fmla="*/ 0 w 301"/>
                <a:gd name="T93" fmla="*/ 0 h 587"/>
                <a:gd name="T94" fmla="*/ 0 w 301"/>
                <a:gd name="T95" fmla="*/ 0 h 587"/>
                <a:gd name="T96" fmla="*/ 0 w 301"/>
                <a:gd name="T97" fmla="*/ 0 h 587"/>
                <a:gd name="T98" fmla="*/ 0 w 301"/>
                <a:gd name="T99" fmla="*/ 0 h 587"/>
                <a:gd name="T100" fmla="*/ 0 w 301"/>
                <a:gd name="T101" fmla="*/ 0 h 587"/>
                <a:gd name="T102" fmla="*/ 0 w 301"/>
                <a:gd name="T103" fmla="*/ 0 h 5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1" h="587">
                  <a:moveTo>
                    <a:pt x="40" y="214"/>
                  </a:moveTo>
                  <a:lnTo>
                    <a:pt x="41" y="231"/>
                  </a:lnTo>
                  <a:lnTo>
                    <a:pt x="43" y="249"/>
                  </a:lnTo>
                  <a:lnTo>
                    <a:pt x="45" y="265"/>
                  </a:lnTo>
                  <a:lnTo>
                    <a:pt x="49" y="281"/>
                  </a:lnTo>
                  <a:lnTo>
                    <a:pt x="53" y="296"/>
                  </a:lnTo>
                  <a:lnTo>
                    <a:pt x="59" y="310"/>
                  </a:lnTo>
                  <a:lnTo>
                    <a:pt x="65" y="323"/>
                  </a:lnTo>
                  <a:lnTo>
                    <a:pt x="73" y="336"/>
                  </a:lnTo>
                  <a:lnTo>
                    <a:pt x="82" y="348"/>
                  </a:lnTo>
                  <a:lnTo>
                    <a:pt x="91" y="357"/>
                  </a:lnTo>
                  <a:lnTo>
                    <a:pt x="100" y="366"/>
                  </a:lnTo>
                  <a:lnTo>
                    <a:pt x="110" y="373"/>
                  </a:lnTo>
                  <a:lnTo>
                    <a:pt x="120" y="378"/>
                  </a:lnTo>
                  <a:lnTo>
                    <a:pt x="130" y="382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4" y="382"/>
                  </a:lnTo>
                  <a:lnTo>
                    <a:pt x="185" y="378"/>
                  </a:lnTo>
                  <a:lnTo>
                    <a:pt x="195" y="373"/>
                  </a:lnTo>
                  <a:lnTo>
                    <a:pt x="204" y="366"/>
                  </a:lnTo>
                  <a:lnTo>
                    <a:pt x="214" y="357"/>
                  </a:lnTo>
                  <a:lnTo>
                    <a:pt x="222" y="347"/>
                  </a:lnTo>
                  <a:lnTo>
                    <a:pt x="230" y="336"/>
                  </a:lnTo>
                  <a:lnTo>
                    <a:pt x="238" y="323"/>
                  </a:lnTo>
                  <a:lnTo>
                    <a:pt x="246" y="310"/>
                  </a:lnTo>
                  <a:lnTo>
                    <a:pt x="252" y="297"/>
                  </a:lnTo>
                  <a:lnTo>
                    <a:pt x="256" y="283"/>
                  </a:lnTo>
                  <a:lnTo>
                    <a:pt x="260" y="267"/>
                  </a:lnTo>
                  <a:lnTo>
                    <a:pt x="262" y="252"/>
                  </a:lnTo>
                  <a:lnTo>
                    <a:pt x="263" y="236"/>
                  </a:lnTo>
                  <a:lnTo>
                    <a:pt x="265" y="220"/>
                  </a:lnTo>
                  <a:lnTo>
                    <a:pt x="263" y="203"/>
                  </a:lnTo>
                  <a:lnTo>
                    <a:pt x="262" y="186"/>
                  </a:lnTo>
                  <a:lnTo>
                    <a:pt x="260" y="170"/>
                  </a:lnTo>
                  <a:lnTo>
                    <a:pt x="256" y="154"/>
                  </a:lnTo>
                  <a:lnTo>
                    <a:pt x="252" y="140"/>
                  </a:lnTo>
                  <a:lnTo>
                    <a:pt x="246" y="126"/>
                  </a:lnTo>
                  <a:lnTo>
                    <a:pt x="238" y="111"/>
                  </a:lnTo>
                  <a:lnTo>
                    <a:pt x="231" y="98"/>
                  </a:lnTo>
                  <a:lnTo>
                    <a:pt x="223" y="88"/>
                  </a:lnTo>
                  <a:lnTo>
                    <a:pt x="214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4" y="52"/>
                  </a:lnTo>
                  <a:lnTo>
                    <a:pt x="164" y="50"/>
                  </a:lnTo>
                  <a:lnTo>
                    <a:pt x="153" y="49"/>
                  </a:lnTo>
                  <a:lnTo>
                    <a:pt x="141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10" y="60"/>
                  </a:lnTo>
                  <a:lnTo>
                    <a:pt x="101" y="68"/>
                  </a:lnTo>
                  <a:lnTo>
                    <a:pt x="91" y="76"/>
                  </a:lnTo>
                  <a:lnTo>
                    <a:pt x="82" y="85"/>
                  </a:lnTo>
                  <a:lnTo>
                    <a:pt x="73" y="96"/>
                  </a:lnTo>
                  <a:lnTo>
                    <a:pt x="66" y="109"/>
                  </a:lnTo>
                  <a:lnTo>
                    <a:pt x="59" y="122"/>
                  </a:lnTo>
                  <a:lnTo>
                    <a:pt x="53" y="135"/>
                  </a:lnTo>
                  <a:lnTo>
                    <a:pt x="49" y="150"/>
                  </a:lnTo>
                  <a:lnTo>
                    <a:pt x="45" y="165"/>
                  </a:lnTo>
                  <a:lnTo>
                    <a:pt x="43" y="180"/>
                  </a:lnTo>
                  <a:lnTo>
                    <a:pt x="41" y="197"/>
                  </a:lnTo>
                  <a:lnTo>
                    <a:pt x="40" y="214"/>
                  </a:lnTo>
                  <a:close/>
                  <a:moveTo>
                    <a:pt x="66" y="458"/>
                  </a:moveTo>
                  <a:lnTo>
                    <a:pt x="71" y="476"/>
                  </a:lnTo>
                  <a:lnTo>
                    <a:pt x="78" y="491"/>
                  </a:lnTo>
                  <a:lnTo>
                    <a:pt x="83" y="498"/>
                  </a:lnTo>
                  <a:lnTo>
                    <a:pt x="88" y="504"/>
                  </a:lnTo>
                  <a:lnTo>
                    <a:pt x="92" y="510"/>
                  </a:lnTo>
                  <a:lnTo>
                    <a:pt x="97" y="515"/>
                  </a:lnTo>
                  <a:lnTo>
                    <a:pt x="103" y="520"/>
                  </a:lnTo>
                  <a:lnTo>
                    <a:pt x="110" y="524"/>
                  </a:lnTo>
                  <a:lnTo>
                    <a:pt x="116" y="527"/>
                  </a:lnTo>
                  <a:lnTo>
                    <a:pt x="123" y="530"/>
                  </a:lnTo>
                  <a:lnTo>
                    <a:pt x="130" y="532"/>
                  </a:lnTo>
                  <a:lnTo>
                    <a:pt x="138" y="534"/>
                  </a:lnTo>
                  <a:lnTo>
                    <a:pt x="145" y="534"/>
                  </a:lnTo>
                  <a:lnTo>
                    <a:pt x="153" y="536"/>
                  </a:lnTo>
                  <a:lnTo>
                    <a:pt x="165" y="534"/>
                  </a:lnTo>
                  <a:lnTo>
                    <a:pt x="177" y="532"/>
                  </a:lnTo>
                  <a:lnTo>
                    <a:pt x="189" y="529"/>
                  </a:lnTo>
                  <a:lnTo>
                    <a:pt x="198" y="524"/>
                  </a:lnTo>
                  <a:lnTo>
                    <a:pt x="209" y="517"/>
                  </a:lnTo>
                  <a:lnTo>
                    <a:pt x="217" y="508"/>
                  </a:lnTo>
                  <a:lnTo>
                    <a:pt x="227" y="499"/>
                  </a:lnTo>
                  <a:lnTo>
                    <a:pt x="234" y="488"/>
                  </a:lnTo>
                  <a:lnTo>
                    <a:pt x="241" y="476"/>
                  </a:lnTo>
                  <a:lnTo>
                    <a:pt x="248" y="463"/>
                  </a:lnTo>
                  <a:lnTo>
                    <a:pt x="253" y="449"/>
                  </a:lnTo>
                  <a:lnTo>
                    <a:pt x="257" y="433"/>
                  </a:lnTo>
                  <a:lnTo>
                    <a:pt x="261" y="417"/>
                  </a:lnTo>
                  <a:lnTo>
                    <a:pt x="263" y="400"/>
                  </a:lnTo>
                  <a:lnTo>
                    <a:pt x="265" y="381"/>
                  </a:lnTo>
                  <a:lnTo>
                    <a:pt x="265" y="362"/>
                  </a:lnTo>
                  <a:lnTo>
                    <a:pt x="265" y="356"/>
                  </a:lnTo>
                  <a:lnTo>
                    <a:pt x="265" y="351"/>
                  </a:lnTo>
                  <a:lnTo>
                    <a:pt x="254" y="371"/>
                  </a:lnTo>
                  <a:lnTo>
                    <a:pt x="242" y="387"/>
                  </a:lnTo>
                  <a:lnTo>
                    <a:pt x="229" y="401"/>
                  </a:lnTo>
                  <a:lnTo>
                    <a:pt x="216" y="413"/>
                  </a:lnTo>
                  <a:lnTo>
                    <a:pt x="209" y="418"/>
                  </a:lnTo>
                  <a:lnTo>
                    <a:pt x="202" y="423"/>
                  </a:lnTo>
                  <a:lnTo>
                    <a:pt x="195" y="426"/>
                  </a:lnTo>
                  <a:lnTo>
                    <a:pt x="187" y="429"/>
                  </a:lnTo>
                  <a:lnTo>
                    <a:pt x="179" y="431"/>
                  </a:lnTo>
                  <a:lnTo>
                    <a:pt x="172" y="432"/>
                  </a:lnTo>
                  <a:lnTo>
                    <a:pt x="164" y="433"/>
                  </a:lnTo>
                  <a:lnTo>
                    <a:pt x="155" y="435"/>
                  </a:lnTo>
                  <a:lnTo>
                    <a:pt x="139" y="433"/>
                  </a:lnTo>
                  <a:lnTo>
                    <a:pt x="123" y="430"/>
                  </a:lnTo>
                  <a:lnTo>
                    <a:pt x="108" y="425"/>
                  </a:lnTo>
                  <a:lnTo>
                    <a:pt x="94" y="418"/>
                  </a:lnTo>
                  <a:lnTo>
                    <a:pt x="81" y="410"/>
                  </a:lnTo>
                  <a:lnTo>
                    <a:pt x="68" y="399"/>
                  </a:lnTo>
                  <a:lnTo>
                    <a:pt x="56" y="386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38"/>
                  </a:lnTo>
                  <a:lnTo>
                    <a:pt x="18" y="321"/>
                  </a:lnTo>
                  <a:lnTo>
                    <a:pt x="11" y="302"/>
                  </a:lnTo>
                  <a:lnTo>
                    <a:pt x="6" y="281"/>
                  </a:lnTo>
                  <a:lnTo>
                    <a:pt x="2" y="261"/>
                  </a:lnTo>
                  <a:lnTo>
                    <a:pt x="1" y="239"/>
                  </a:lnTo>
                  <a:lnTo>
                    <a:pt x="0" y="216"/>
                  </a:lnTo>
                  <a:lnTo>
                    <a:pt x="1" y="193"/>
                  </a:lnTo>
                  <a:lnTo>
                    <a:pt x="2" y="172"/>
                  </a:lnTo>
                  <a:lnTo>
                    <a:pt x="6" y="152"/>
                  </a:lnTo>
                  <a:lnTo>
                    <a:pt x="11" y="132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3" y="78"/>
                  </a:lnTo>
                  <a:lnTo>
                    <a:pt x="44" y="63"/>
                  </a:lnTo>
                  <a:lnTo>
                    <a:pt x="54" y="49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6"/>
                  </a:lnTo>
                  <a:lnTo>
                    <a:pt x="107" y="9"/>
                  </a:lnTo>
                  <a:lnTo>
                    <a:pt x="121" y="5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61" y="1"/>
                  </a:lnTo>
                  <a:lnTo>
                    <a:pt x="170" y="1"/>
                  </a:lnTo>
                  <a:lnTo>
                    <a:pt x="178" y="3"/>
                  </a:lnTo>
                  <a:lnTo>
                    <a:pt x="186" y="5"/>
                  </a:lnTo>
                  <a:lnTo>
                    <a:pt x="195" y="8"/>
                  </a:lnTo>
                  <a:lnTo>
                    <a:pt x="202" y="10"/>
                  </a:lnTo>
                  <a:lnTo>
                    <a:pt x="210" y="15"/>
                  </a:lnTo>
                  <a:lnTo>
                    <a:pt x="217" y="19"/>
                  </a:lnTo>
                  <a:lnTo>
                    <a:pt x="223" y="25"/>
                  </a:lnTo>
                  <a:lnTo>
                    <a:pt x="230" y="30"/>
                  </a:lnTo>
                  <a:lnTo>
                    <a:pt x="236" y="37"/>
                  </a:lnTo>
                  <a:lnTo>
                    <a:pt x="242" y="44"/>
                  </a:lnTo>
                  <a:lnTo>
                    <a:pt x="254" y="59"/>
                  </a:lnTo>
                  <a:lnTo>
                    <a:pt x="265" y="78"/>
                  </a:lnTo>
                  <a:lnTo>
                    <a:pt x="265" y="68"/>
                  </a:lnTo>
                  <a:lnTo>
                    <a:pt x="265" y="44"/>
                  </a:lnTo>
                  <a:lnTo>
                    <a:pt x="265" y="21"/>
                  </a:lnTo>
                  <a:lnTo>
                    <a:pt x="265" y="10"/>
                  </a:lnTo>
                  <a:lnTo>
                    <a:pt x="271" y="10"/>
                  </a:lnTo>
                  <a:lnTo>
                    <a:pt x="284" y="10"/>
                  </a:lnTo>
                  <a:lnTo>
                    <a:pt x="297" y="10"/>
                  </a:lnTo>
                  <a:lnTo>
                    <a:pt x="301" y="10"/>
                  </a:lnTo>
                  <a:lnTo>
                    <a:pt x="301" y="25"/>
                  </a:lnTo>
                  <a:lnTo>
                    <a:pt x="301" y="64"/>
                  </a:lnTo>
                  <a:lnTo>
                    <a:pt x="301" y="120"/>
                  </a:lnTo>
                  <a:lnTo>
                    <a:pt x="301" y="183"/>
                  </a:lnTo>
                  <a:lnTo>
                    <a:pt x="301" y="247"/>
                  </a:lnTo>
                  <a:lnTo>
                    <a:pt x="301" y="303"/>
                  </a:lnTo>
                  <a:lnTo>
                    <a:pt x="301" y="342"/>
                  </a:lnTo>
                  <a:lnTo>
                    <a:pt x="301" y="356"/>
                  </a:lnTo>
                  <a:lnTo>
                    <a:pt x="301" y="382"/>
                  </a:lnTo>
                  <a:lnTo>
                    <a:pt x="299" y="407"/>
                  </a:lnTo>
                  <a:lnTo>
                    <a:pt x="297" y="431"/>
                  </a:lnTo>
                  <a:lnTo>
                    <a:pt x="292" y="452"/>
                  </a:lnTo>
                  <a:lnTo>
                    <a:pt x="287" y="473"/>
                  </a:lnTo>
                  <a:lnTo>
                    <a:pt x="280" y="492"/>
                  </a:lnTo>
                  <a:lnTo>
                    <a:pt x="272" y="510"/>
                  </a:lnTo>
                  <a:lnTo>
                    <a:pt x="263" y="526"/>
                  </a:lnTo>
                  <a:lnTo>
                    <a:pt x="253" y="540"/>
                  </a:lnTo>
                  <a:lnTo>
                    <a:pt x="242" y="552"/>
                  </a:lnTo>
                  <a:lnTo>
                    <a:pt x="230" y="563"/>
                  </a:lnTo>
                  <a:lnTo>
                    <a:pt x="217" y="571"/>
                  </a:lnTo>
                  <a:lnTo>
                    <a:pt x="203" y="578"/>
                  </a:lnTo>
                  <a:lnTo>
                    <a:pt x="187" y="583"/>
                  </a:lnTo>
                  <a:lnTo>
                    <a:pt x="172" y="586"/>
                  </a:lnTo>
                  <a:lnTo>
                    <a:pt x="155" y="587"/>
                  </a:lnTo>
                  <a:lnTo>
                    <a:pt x="144" y="587"/>
                  </a:lnTo>
                  <a:lnTo>
                    <a:pt x="132" y="584"/>
                  </a:lnTo>
                  <a:lnTo>
                    <a:pt x="120" y="582"/>
                  </a:lnTo>
                  <a:lnTo>
                    <a:pt x="109" y="578"/>
                  </a:lnTo>
                  <a:lnTo>
                    <a:pt x="98" y="572"/>
                  </a:lnTo>
                  <a:lnTo>
                    <a:pt x="88" y="567"/>
                  </a:lnTo>
                  <a:lnTo>
                    <a:pt x="78" y="559"/>
                  </a:lnTo>
                  <a:lnTo>
                    <a:pt x="69" y="552"/>
                  </a:lnTo>
                  <a:lnTo>
                    <a:pt x="60" y="543"/>
                  </a:lnTo>
                  <a:lnTo>
                    <a:pt x="52" y="533"/>
                  </a:lnTo>
                  <a:lnTo>
                    <a:pt x="45" y="523"/>
                  </a:lnTo>
                  <a:lnTo>
                    <a:pt x="39" y="511"/>
                  </a:lnTo>
                  <a:lnTo>
                    <a:pt x="34" y="499"/>
                  </a:lnTo>
                  <a:lnTo>
                    <a:pt x="30" y="487"/>
                  </a:lnTo>
                  <a:lnTo>
                    <a:pt x="25" y="473"/>
                  </a:lnTo>
                  <a:lnTo>
                    <a:pt x="22" y="458"/>
                  </a:lnTo>
                  <a:lnTo>
                    <a:pt x="30" y="458"/>
                  </a:lnTo>
                  <a:lnTo>
                    <a:pt x="45" y="458"/>
                  </a:lnTo>
                  <a:lnTo>
                    <a:pt x="59" y="458"/>
                  </a:lnTo>
                  <a:lnTo>
                    <a:pt x="66" y="4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19" name="Freeform 1093"/>
            <p:cNvSpPr>
              <a:spLocks/>
            </p:cNvSpPr>
            <p:nvPr/>
          </p:nvSpPr>
          <p:spPr bwMode="auto">
            <a:xfrm>
              <a:off x="11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38" y="549"/>
                  </a:move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0" name="Freeform 1094"/>
            <p:cNvSpPr>
              <a:spLocks noEditPoints="1"/>
            </p:cNvSpPr>
            <p:nvPr/>
          </p:nvSpPr>
          <p:spPr bwMode="auto">
            <a:xfrm>
              <a:off x="1205" y="777"/>
              <a:ext cx="63" cy="87"/>
            </a:xfrm>
            <a:custGeom>
              <a:avLst/>
              <a:gdLst>
                <a:gd name="T0" fmla="*/ 0 w 305"/>
                <a:gd name="T1" fmla="*/ 0 h 440"/>
                <a:gd name="T2" fmla="*/ 0 w 305"/>
                <a:gd name="T3" fmla="*/ 0 h 440"/>
                <a:gd name="T4" fmla="*/ 0 w 305"/>
                <a:gd name="T5" fmla="*/ 0 h 440"/>
                <a:gd name="T6" fmla="*/ 0 w 305"/>
                <a:gd name="T7" fmla="*/ 0 h 440"/>
                <a:gd name="T8" fmla="*/ 0 w 305"/>
                <a:gd name="T9" fmla="*/ 0 h 440"/>
                <a:gd name="T10" fmla="*/ 0 w 305"/>
                <a:gd name="T11" fmla="*/ 0 h 440"/>
                <a:gd name="T12" fmla="*/ 0 w 305"/>
                <a:gd name="T13" fmla="*/ 0 h 440"/>
                <a:gd name="T14" fmla="*/ 0 w 305"/>
                <a:gd name="T15" fmla="*/ 0 h 440"/>
                <a:gd name="T16" fmla="*/ 0 w 305"/>
                <a:gd name="T17" fmla="*/ 0 h 440"/>
                <a:gd name="T18" fmla="*/ 0 w 305"/>
                <a:gd name="T19" fmla="*/ 0 h 440"/>
                <a:gd name="T20" fmla="*/ 0 w 305"/>
                <a:gd name="T21" fmla="*/ 0 h 440"/>
                <a:gd name="T22" fmla="*/ 0 w 305"/>
                <a:gd name="T23" fmla="*/ 0 h 440"/>
                <a:gd name="T24" fmla="*/ 0 w 305"/>
                <a:gd name="T25" fmla="*/ 0 h 440"/>
                <a:gd name="T26" fmla="*/ 0 w 305"/>
                <a:gd name="T27" fmla="*/ 0 h 440"/>
                <a:gd name="T28" fmla="*/ 0 w 305"/>
                <a:gd name="T29" fmla="*/ 0 h 440"/>
                <a:gd name="T30" fmla="*/ 0 w 305"/>
                <a:gd name="T31" fmla="*/ 0 h 440"/>
                <a:gd name="T32" fmla="*/ 0 w 305"/>
                <a:gd name="T33" fmla="*/ 0 h 440"/>
                <a:gd name="T34" fmla="*/ 0 w 305"/>
                <a:gd name="T35" fmla="*/ 0 h 440"/>
                <a:gd name="T36" fmla="*/ 0 w 305"/>
                <a:gd name="T37" fmla="*/ 0 h 440"/>
                <a:gd name="T38" fmla="*/ 0 w 305"/>
                <a:gd name="T39" fmla="*/ 0 h 440"/>
                <a:gd name="T40" fmla="*/ 0 w 305"/>
                <a:gd name="T41" fmla="*/ 0 h 440"/>
                <a:gd name="T42" fmla="*/ 0 w 305"/>
                <a:gd name="T43" fmla="*/ 0 h 440"/>
                <a:gd name="T44" fmla="*/ 0 w 305"/>
                <a:gd name="T45" fmla="*/ 0 h 440"/>
                <a:gd name="T46" fmla="*/ 0 w 305"/>
                <a:gd name="T47" fmla="*/ 0 h 440"/>
                <a:gd name="T48" fmla="*/ 0 w 305"/>
                <a:gd name="T49" fmla="*/ 0 h 440"/>
                <a:gd name="T50" fmla="*/ 0 w 305"/>
                <a:gd name="T51" fmla="*/ 0 h 440"/>
                <a:gd name="T52" fmla="*/ 0 w 305"/>
                <a:gd name="T53" fmla="*/ 0 h 440"/>
                <a:gd name="T54" fmla="*/ 0 w 305"/>
                <a:gd name="T55" fmla="*/ 0 h 440"/>
                <a:gd name="T56" fmla="*/ 0 w 305"/>
                <a:gd name="T57" fmla="*/ 0 h 440"/>
                <a:gd name="T58" fmla="*/ 0 w 305"/>
                <a:gd name="T59" fmla="*/ 0 h 440"/>
                <a:gd name="T60" fmla="*/ 0 w 305"/>
                <a:gd name="T61" fmla="*/ 0 h 440"/>
                <a:gd name="T62" fmla="*/ 0 w 305"/>
                <a:gd name="T63" fmla="*/ 0 h 440"/>
                <a:gd name="T64" fmla="*/ 0 w 305"/>
                <a:gd name="T65" fmla="*/ 0 h 440"/>
                <a:gd name="T66" fmla="*/ 0 w 305"/>
                <a:gd name="T67" fmla="*/ 0 h 440"/>
                <a:gd name="T68" fmla="*/ 0 w 305"/>
                <a:gd name="T69" fmla="*/ 0 h 440"/>
                <a:gd name="T70" fmla="*/ 0 w 305"/>
                <a:gd name="T71" fmla="*/ 0 h 440"/>
                <a:gd name="T72" fmla="*/ 0 w 305"/>
                <a:gd name="T73" fmla="*/ 0 h 440"/>
                <a:gd name="T74" fmla="*/ 0 w 305"/>
                <a:gd name="T75" fmla="*/ 0 h 440"/>
                <a:gd name="T76" fmla="*/ 0 w 305"/>
                <a:gd name="T77" fmla="*/ 0 h 440"/>
                <a:gd name="T78" fmla="*/ 0 w 305"/>
                <a:gd name="T79" fmla="*/ 0 h 440"/>
                <a:gd name="T80" fmla="*/ 0 w 305"/>
                <a:gd name="T81" fmla="*/ 0 h 440"/>
                <a:gd name="T82" fmla="*/ 0 w 305"/>
                <a:gd name="T83" fmla="*/ 0 h 440"/>
                <a:gd name="T84" fmla="*/ 0 w 305"/>
                <a:gd name="T85" fmla="*/ 0 h 4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5" h="440">
                  <a:moveTo>
                    <a:pt x="39" y="221"/>
                  </a:moveTo>
                  <a:lnTo>
                    <a:pt x="40" y="239"/>
                  </a:lnTo>
                  <a:lnTo>
                    <a:pt x="42" y="256"/>
                  </a:lnTo>
                  <a:lnTo>
                    <a:pt x="44" y="271"/>
                  </a:lnTo>
                  <a:lnTo>
                    <a:pt x="48" y="287"/>
                  </a:lnTo>
                  <a:lnTo>
                    <a:pt x="52" y="302"/>
                  </a:lnTo>
                  <a:lnTo>
                    <a:pt x="58" y="315"/>
                  </a:lnTo>
                  <a:lnTo>
                    <a:pt x="64" y="328"/>
                  </a:lnTo>
                  <a:lnTo>
                    <a:pt x="73" y="341"/>
                  </a:lnTo>
                  <a:lnTo>
                    <a:pt x="81" y="353"/>
                  </a:lnTo>
                  <a:lnTo>
                    <a:pt x="89" y="363"/>
                  </a:lnTo>
                  <a:lnTo>
                    <a:pt x="99" y="371"/>
                  </a:lnTo>
                  <a:lnTo>
                    <a:pt x="109" y="378"/>
                  </a:lnTo>
                  <a:lnTo>
                    <a:pt x="119" y="383"/>
                  </a:lnTo>
                  <a:lnTo>
                    <a:pt x="130" y="386"/>
                  </a:lnTo>
                  <a:lnTo>
                    <a:pt x="141" y="389"/>
                  </a:lnTo>
                  <a:lnTo>
                    <a:pt x="153" y="390"/>
                  </a:lnTo>
                  <a:lnTo>
                    <a:pt x="165" y="389"/>
                  </a:lnTo>
                  <a:lnTo>
                    <a:pt x="176" y="386"/>
                  </a:lnTo>
                  <a:lnTo>
                    <a:pt x="186" y="383"/>
                  </a:lnTo>
                  <a:lnTo>
                    <a:pt x="197" y="378"/>
                  </a:lnTo>
                  <a:lnTo>
                    <a:pt x="207" y="371"/>
                  </a:lnTo>
                  <a:lnTo>
                    <a:pt x="216" y="363"/>
                  </a:lnTo>
                  <a:lnTo>
                    <a:pt x="224" y="353"/>
                  </a:lnTo>
                  <a:lnTo>
                    <a:pt x="234" y="341"/>
                  </a:lnTo>
                  <a:lnTo>
                    <a:pt x="241" y="328"/>
                  </a:lnTo>
                  <a:lnTo>
                    <a:pt x="247" y="315"/>
                  </a:lnTo>
                  <a:lnTo>
                    <a:pt x="253" y="302"/>
                  </a:lnTo>
                  <a:lnTo>
                    <a:pt x="258" y="287"/>
                  </a:lnTo>
                  <a:lnTo>
                    <a:pt x="261" y="271"/>
                  </a:lnTo>
                  <a:lnTo>
                    <a:pt x="264" y="255"/>
                  </a:lnTo>
                  <a:lnTo>
                    <a:pt x="265" y="238"/>
                  </a:lnTo>
                  <a:lnTo>
                    <a:pt x="266" y="220"/>
                  </a:lnTo>
                  <a:lnTo>
                    <a:pt x="265" y="202"/>
                  </a:lnTo>
                  <a:lnTo>
                    <a:pt x="264" y="186"/>
                  </a:lnTo>
                  <a:lnTo>
                    <a:pt x="261" y="169"/>
                  </a:lnTo>
                  <a:lnTo>
                    <a:pt x="258" y="154"/>
                  </a:lnTo>
                  <a:lnTo>
                    <a:pt x="253" y="138"/>
                  </a:lnTo>
                  <a:lnTo>
                    <a:pt x="247" y="125"/>
                  </a:lnTo>
                  <a:lnTo>
                    <a:pt x="241" y="112"/>
                  </a:lnTo>
                  <a:lnTo>
                    <a:pt x="233" y="99"/>
                  </a:lnTo>
                  <a:lnTo>
                    <a:pt x="224" y="88"/>
                  </a:lnTo>
                  <a:lnTo>
                    <a:pt x="215" y="79"/>
                  </a:lnTo>
                  <a:lnTo>
                    <a:pt x="205" y="70"/>
                  </a:lnTo>
                  <a:lnTo>
                    <a:pt x="196" y="64"/>
                  </a:lnTo>
                  <a:lnTo>
                    <a:pt x="185" y="58"/>
                  </a:lnTo>
                  <a:lnTo>
                    <a:pt x="173" y="55"/>
                  </a:lnTo>
                  <a:lnTo>
                    <a:pt x="162" y="53"/>
                  </a:lnTo>
                  <a:lnTo>
                    <a:pt x="150" y="53"/>
                  </a:lnTo>
                  <a:lnTo>
                    <a:pt x="139" y="53"/>
                  </a:lnTo>
                  <a:lnTo>
                    <a:pt x="128" y="55"/>
                  </a:lnTo>
                  <a:lnTo>
                    <a:pt x="118" y="58"/>
                  </a:lnTo>
                  <a:lnTo>
                    <a:pt x="108" y="64"/>
                  </a:lnTo>
                  <a:lnTo>
                    <a:pt x="99" y="72"/>
                  </a:lnTo>
                  <a:lnTo>
                    <a:pt x="89" y="80"/>
                  </a:lnTo>
                  <a:lnTo>
                    <a:pt x="81" y="89"/>
                  </a:lnTo>
                  <a:lnTo>
                    <a:pt x="73" y="101"/>
                  </a:lnTo>
                  <a:lnTo>
                    <a:pt x="64" y="113"/>
                  </a:lnTo>
                  <a:lnTo>
                    <a:pt x="58" y="126"/>
                  </a:lnTo>
                  <a:lnTo>
                    <a:pt x="52" y="140"/>
                  </a:lnTo>
                  <a:lnTo>
                    <a:pt x="48" y="155"/>
                  </a:lnTo>
                  <a:lnTo>
                    <a:pt x="44" y="170"/>
                  </a:lnTo>
                  <a:lnTo>
                    <a:pt x="42" y="187"/>
                  </a:lnTo>
                  <a:lnTo>
                    <a:pt x="40" y="203"/>
                  </a:lnTo>
                  <a:lnTo>
                    <a:pt x="39" y="221"/>
                  </a:lnTo>
                  <a:close/>
                  <a:moveTo>
                    <a:pt x="0" y="221"/>
                  </a:moveTo>
                  <a:lnTo>
                    <a:pt x="0" y="200"/>
                  </a:lnTo>
                  <a:lnTo>
                    <a:pt x="3" y="177"/>
                  </a:lnTo>
                  <a:lnTo>
                    <a:pt x="6" y="157"/>
                  </a:lnTo>
                  <a:lnTo>
                    <a:pt x="11" y="137"/>
                  </a:lnTo>
                  <a:lnTo>
                    <a:pt x="17" y="118"/>
                  </a:lnTo>
                  <a:lnTo>
                    <a:pt x="25" y="100"/>
                  </a:lnTo>
                  <a:lnTo>
                    <a:pt x="35" y="82"/>
                  </a:lnTo>
                  <a:lnTo>
                    <a:pt x="44" y="66"/>
                  </a:lnTo>
                  <a:lnTo>
                    <a:pt x="56" y="50"/>
                  </a:lnTo>
                  <a:lnTo>
                    <a:pt x="68" y="37"/>
                  </a:lnTo>
                  <a:lnTo>
                    <a:pt x="81" y="26"/>
                  </a:lnTo>
                  <a:lnTo>
                    <a:pt x="94" y="17"/>
                  </a:lnTo>
                  <a:lnTo>
                    <a:pt x="107" y="10"/>
                  </a:lnTo>
                  <a:lnTo>
                    <a:pt x="121" y="5"/>
                  </a:lnTo>
                  <a:lnTo>
                    <a:pt x="135" y="1"/>
                  </a:lnTo>
                  <a:lnTo>
                    <a:pt x="151" y="0"/>
                  </a:lnTo>
                  <a:lnTo>
                    <a:pt x="166" y="1"/>
                  </a:lnTo>
                  <a:lnTo>
                    <a:pt x="182" y="5"/>
                  </a:lnTo>
                  <a:lnTo>
                    <a:pt x="196" y="10"/>
                  </a:lnTo>
                  <a:lnTo>
                    <a:pt x="210" y="17"/>
                  </a:lnTo>
                  <a:lnTo>
                    <a:pt x="223" y="25"/>
                  </a:lnTo>
                  <a:lnTo>
                    <a:pt x="236" y="37"/>
                  </a:lnTo>
                  <a:lnTo>
                    <a:pt x="248" y="49"/>
                  </a:lnTo>
                  <a:lnTo>
                    <a:pt x="260" y="64"/>
                  </a:lnTo>
                  <a:lnTo>
                    <a:pt x="271" y="81"/>
                  </a:lnTo>
                  <a:lnTo>
                    <a:pt x="280" y="98"/>
                  </a:lnTo>
                  <a:lnTo>
                    <a:pt x="287" y="115"/>
                  </a:lnTo>
                  <a:lnTo>
                    <a:pt x="294" y="134"/>
                  </a:lnTo>
                  <a:lnTo>
                    <a:pt x="299" y="154"/>
                  </a:lnTo>
                  <a:lnTo>
                    <a:pt x="303" y="174"/>
                  </a:lnTo>
                  <a:lnTo>
                    <a:pt x="305" y="195"/>
                  </a:lnTo>
                  <a:lnTo>
                    <a:pt x="305" y="216"/>
                  </a:lnTo>
                  <a:lnTo>
                    <a:pt x="305" y="239"/>
                  </a:lnTo>
                  <a:lnTo>
                    <a:pt x="303" y="260"/>
                  </a:lnTo>
                  <a:lnTo>
                    <a:pt x="299" y="282"/>
                  </a:lnTo>
                  <a:lnTo>
                    <a:pt x="294" y="302"/>
                  </a:lnTo>
                  <a:lnTo>
                    <a:pt x="289" y="322"/>
                  </a:lnTo>
                  <a:lnTo>
                    <a:pt x="280" y="340"/>
                  </a:lnTo>
                  <a:lnTo>
                    <a:pt x="272" y="358"/>
                  </a:lnTo>
                  <a:lnTo>
                    <a:pt x="261" y="375"/>
                  </a:lnTo>
                  <a:lnTo>
                    <a:pt x="249" y="390"/>
                  </a:lnTo>
                  <a:lnTo>
                    <a:pt x="238" y="403"/>
                  </a:lnTo>
                  <a:lnTo>
                    <a:pt x="224" y="415"/>
                  </a:lnTo>
                  <a:lnTo>
                    <a:pt x="211" y="424"/>
                  </a:lnTo>
                  <a:lnTo>
                    <a:pt x="198" y="432"/>
                  </a:lnTo>
                  <a:lnTo>
                    <a:pt x="184" y="436"/>
                  </a:lnTo>
                  <a:lnTo>
                    <a:pt x="169" y="440"/>
                  </a:lnTo>
                  <a:lnTo>
                    <a:pt x="153" y="440"/>
                  </a:lnTo>
                  <a:lnTo>
                    <a:pt x="138" y="440"/>
                  </a:lnTo>
                  <a:lnTo>
                    <a:pt x="122" y="436"/>
                  </a:lnTo>
                  <a:lnTo>
                    <a:pt x="108" y="432"/>
                  </a:lnTo>
                  <a:lnTo>
                    <a:pt x="94" y="424"/>
                  </a:lnTo>
                  <a:lnTo>
                    <a:pt x="81" y="415"/>
                  </a:lnTo>
                  <a:lnTo>
                    <a:pt x="68" y="404"/>
                  </a:lnTo>
                  <a:lnTo>
                    <a:pt x="56" y="391"/>
                  </a:lnTo>
                  <a:lnTo>
                    <a:pt x="44" y="376"/>
                  </a:lnTo>
                  <a:lnTo>
                    <a:pt x="35" y="359"/>
                  </a:lnTo>
                  <a:lnTo>
                    <a:pt x="25" y="342"/>
                  </a:lnTo>
                  <a:lnTo>
                    <a:pt x="17" y="325"/>
                  </a:lnTo>
                  <a:lnTo>
                    <a:pt x="11" y="306"/>
                  </a:lnTo>
                  <a:lnTo>
                    <a:pt x="6" y="285"/>
                  </a:lnTo>
                  <a:lnTo>
                    <a:pt x="3" y="265"/>
                  </a:lnTo>
                  <a:lnTo>
                    <a:pt x="0" y="244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1" name="Freeform 1095"/>
            <p:cNvSpPr>
              <a:spLocks/>
            </p:cNvSpPr>
            <p:nvPr/>
          </p:nvSpPr>
          <p:spPr bwMode="auto">
            <a:xfrm>
              <a:off x="1275" y="777"/>
              <a:ext cx="50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5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5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1" y="3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45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6" y="89"/>
                  </a:lnTo>
                  <a:lnTo>
                    <a:pt x="240" y="104"/>
                  </a:lnTo>
                  <a:lnTo>
                    <a:pt x="242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6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09" y="423"/>
                  </a:lnTo>
                  <a:lnTo>
                    <a:pt x="209" y="412"/>
                  </a:lnTo>
                  <a:lnTo>
                    <a:pt x="209" y="386"/>
                  </a:lnTo>
                  <a:lnTo>
                    <a:pt x="209" y="349"/>
                  </a:lnTo>
                  <a:lnTo>
                    <a:pt x="209" y="307"/>
                  </a:lnTo>
                  <a:lnTo>
                    <a:pt x="209" y="264"/>
                  </a:lnTo>
                  <a:lnTo>
                    <a:pt x="209" y="227"/>
                  </a:lnTo>
                  <a:lnTo>
                    <a:pt x="209" y="200"/>
                  </a:lnTo>
                  <a:lnTo>
                    <a:pt x="209" y="190"/>
                  </a:lnTo>
                  <a:lnTo>
                    <a:pt x="209" y="172"/>
                  </a:lnTo>
                  <a:lnTo>
                    <a:pt x="208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1" y="114"/>
                  </a:lnTo>
                  <a:lnTo>
                    <a:pt x="198" y="102"/>
                  </a:lnTo>
                  <a:lnTo>
                    <a:pt x="194" y="93"/>
                  </a:lnTo>
                  <a:lnTo>
                    <a:pt x="189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5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0" y="64"/>
                  </a:lnTo>
                  <a:lnTo>
                    <a:pt x="70" y="73"/>
                  </a:lnTo>
                  <a:lnTo>
                    <a:pt x="62" y="82"/>
                  </a:lnTo>
                  <a:lnTo>
                    <a:pt x="55" y="94"/>
                  </a:lnTo>
                  <a:lnTo>
                    <a:pt x="49" y="107"/>
                  </a:lnTo>
                  <a:lnTo>
                    <a:pt x="47" y="115"/>
                  </a:lnTo>
                  <a:lnTo>
                    <a:pt x="43" y="125"/>
                  </a:lnTo>
                  <a:lnTo>
                    <a:pt x="41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7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5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2" name="Freeform 1096"/>
            <p:cNvSpPr>
              <a:spLocks noEditPoints="1"/>
            </p:cNvSpPr>
            <p:nvPr/>
          </p:nvSpPr>
          <p:spPr bwMode="auto">
            <a:xfrm>
              <a:off x="133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5" y="116"/>
                  </a:lnTo>
                  <a:lnTo>
                    <a:pt x="239" y="104"/>
                  </a:lnTo>
                  <a:lnTo>
                    <a:pt x="233" y="95"/>
                  </a:lnTo>
                  <a:lnTo>
                    <a:pt x="226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2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50" y="50"/>
                  </a:lnTo>
                  <a:lnTo>
                    <a:pt x="140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2" y="190"/>
                  </a:lnTo>
                  <a:lnTo>
                    <a:pt x="153" y="190"/>
                  </a:lnTo>
                  <a:lnTo>
                    <a:pt x="194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6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5" y="345"/>
                  </a:lnTo>
                  <a:lnTo>
                    <a:pt x="83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1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70" y="385"/>
                  </a:lnTo>
                  <a:lnTo>
                    <a:pt x="177" y="383"/>
                  </a:lnTo>
                  <a:lnTo>
                    <a:pt x="185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7" y="368"/>
                  </a:lnTo>
                  <a:lnTo>
                    <a:pt x="213" y="362"/>
                  </a:lnTo>
                  <a:lnTo>
                    <a:pt x="220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8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80" y="342"/>
                  </a:lnTo>
                  <a:lnTo>
                    <a:pt x="273" y="356"/>
                  </a:lnTo>
                  <a:lnTo>
                    <a:pt x="266" y="368"/>
                  </a:lnTo>
                  <a:lnTo>
                    <a:pt x="258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1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9" y="429"/>
                  </a:lnTo>
                  <a:lnTo>
                    <a:pt x="95" y="421"/>
                  </a:lnTo>
                  <a:lnTo>
                    <a:pt x="82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6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4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4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3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1" y="118"/>
                  </a:lnTo>
                  <a:lnTo>
                    <a:pt x="297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3" name="Freeform 1097"/>
            <p:cNvSpPr>
              <a:spLocks/>
            </p:cNvSpPr>
            <p:nvPr/>
          </p:nvSpPr>
          <p:spPr bwMode="auto">
            <a:xfrm>
              <a:off x="140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7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31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8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6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6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4" name="Freeform 1098"/>
            <p:cNvSpPr>
              <a:spLocks/>
            </p:cNvSpPr>
            <p:nvPr/>
          </p:nvSpPr>
          <p:spPr bwMode="auto">
            <a:xfrm>
              <a:off x="1463" y="777"/>
              <a:ext cx="38" cy="87"/>
            </a:xfrm>
            <a:custGeom>
              <a:avLst/>
              <a:gdLst>
                <a:gd name="T0" fmla="*/ 0 w 187"/>
                <a:gd name="T1" fmla="*/ 0 h 436"/>
                <a:gd name="T2" fmla="*/ 0 w 187"/>
                <a:gd name="T3" fmla="*/ 0 h 436"/>
                <a:gd name="T4" fmla="*/ 0 w 187"/>
                <a:gd name="T5" fmla="*/ 0 h 436"/>
                <a:gd name="T6" fmla="*/ 0 w 187"/>
                <a:gd name="T7" fmla="*/ 0 h 436"/>
                <a:gd name="T8" fmla="*/ 0 w 187"/>
                <a:gd name="T9" fmla="*/ 0 h 436"/>
                <a:gd name="T10" fmla="*/ 0 w 187"/>
                <a:gd name="T11" fmla="*/ 0 h 436"/>
                <a:gd name="T12" fmla="*/ 0 w 187"/>
                <a:gd name="T13" fmla="*/ 0 h 436"/>
                <a:gd name="T14" fmla="*/ 0 w 187"/>
                <a:gd name="T15" fmla="*/ 0 h 436"/>
                <a:gd name="T16" fmla="*/ 0 w 187"/>
                <a:gd name="T17" fmla="*/ 0 h 436"/>
                <a:gd name="T18" fmla="*/ 0 w 187"/>
                <a:gd name="T19" fmla="*/ 0 h 436"/>
                <a:gd name="T20" fmla="*/ 0 w 187"/>
                <a:gd name="T21" fmla="*/ 0 h 436"/>
                <a:gd name="T22" fmla="*/ 0 w 187"/>
                <a:gd name="T23" fmla="*/ 0 h 436"/>
                <a:gd name="T24" fmla="*/ 0 w 187"/>
                <a:gd name="T25" fmla="*/ 0 h 436"/>
                <a:gd name="T26" fmla="*/ 0 w 187"/>
                <a:gd name="T27" fmla="*/ 0 h 436"/>
                <a:gd name="T28" fmla="*/ 0 w 187"/>
                <a:gd name="T29" fmla="*/ 0 h 436"/>
                <a:gd name="T30" fmla="*/ 0 w 187"/>
                <a:gd name="T31" fmla="*/ 0 h 436"/>
                <a:gd name="T32" fmla="*/ 0 w 187"/>
                <a:gd name="T33" fmla="*/ 0 h 436"/>
                <a:gd name="T34" fmla="*/ 0 w 187"/>
                <a:gd name="T35" fmla="*/ 0 h 436"/>
                <a:gd name="T36" fmla="*/ 0 w 187"/>
                <a:gd name="T37" fmla="*/ 0 h 436"/>
                <a:gd name="T38" fmla="*/ 0 w 187"/>
                <a:gd name="T39" fmla="*/ 0 h 436"/>
                <a:gd name="T40" fmla="*/ 0 w 187"/>
                <a:gd name="T41" fmla="*/ 0 h 436"/>
                <a:gd name="T42" fmla="*/ 0 w 187"/>
                <a:gd name="T43" fmla="*/ 0 h 436"/>
                <a:gd name="T44" fmla="*/ 0 w 187"/>
                <a:gd name="T45" fmla="*/ 0 h 436"/>
                <a:gd name="T46" fmla="*/ 0 w 187"/>
                <a:gd name="T47" fmla="*/ 0 h 436"/>
                <a:gd name="T48" fmla="*/ 0 w 187"/>
                <a:gd name="T49" fmla="*/ 0 h 436"/>
                <a:gd name="T50" fmla="*/ 0 w 187"/>
                <a:gd name="T51" fmla="*/ 0 h 436"/>
                <a:gd name="T52" fmla="*/ 0 w 187"/>
                <a:gd name="T53" fmla="*/ 0 h 436"/>
                <a:gd name="T54" fmla="*/ 0 w 187"/>
                <a:gd name="T55" fmla="*/ 0 h 436"/>
                <a:gd name="T56" fmla="*/ 0 w 187"/>
                <a:gd name="T57" fmla="*/ 0 h 436"/>
                <a:gd name="T58" fmla="*/ 0 w 187"/>
                <a:gd name="T59" fmla="*/ 0 h 436"/>
                <a:gd name="T60" fmla="*/ 0 w 187"/>
                <a:gd name="T61" fmla="*/ 0 h 436"/>
                <a:gd name="T62" fmla="*/ 0 w 187"/>
                <a:gd name="T63" fmla="*/ 0 h 436"/>
                <a:gd name="T64" fmla="*/ 0 w 187"/>
                <a:gd name="T65" fmla="*/ 0 h 436"/>
                <a:gd name="T66" fmla="*/ 0 w 187"/>
                <a:gd name="T67" fmla="*/ 0 h 436"/>
                <a:gd name="T68" fmla="*/ 0 w 187"/>
                <a:gd name="T69" fmla="*/ 0 h 436"/>
                <a:gd name="T70" fmla="*/ 0 w 187"/>
                <a:gd name="T71" fmla="*/ 0 h 436"/>
                <a:gd name="T72" fmla="*/ 0 w 187"/>
                <a:gd name="T73" fmla="*/ 0 h 436"/>
                <a:gd name="T74" fmla="*/ 0 w 187"/>
                <a:gd name="T75" fmla="*/ 0 h 436"/>
                <a:gd name="T76" fmla="*/ 0 w 187"/>
                <a:gd name="T77" fmla="*/ 0 h 436"/>
                <a:gd name="T78" fmla="*/ 0 w 187"/>
                <a:gd name="T79" fmla="*/ 0 h 436"/>
                <a:gd name="T80" fmla="*/ 0 w 187"/>
                <a:gd name="T81" fmla="*/ 0 h 436"/>
                <a:gd name="T82" fmla="*/ 0 w 187"/>
                <a:gd name="T83" fmla="*/ 0 h 436"/>
                <a:gd name="T84" fmla="*/ 0 w 187"/>
                <a:gd name="T85" fmla="*/ 0 h 436"/>
                <a:gd name="T86" fmla="*/ 0 w 187"/>
                <a:gd name="T87" fmla="*/ 0 h 436"/>
                <a:gd name="T88" fmla="*/ 0 w 187"/>
                <a:gd name="T89" fmla="*/ 0 h 436"/>
                <a:gd name="T90" fmla="*/ 0 w 187"/>
                <a:gd name="T91" fmla="*/ 0 h 436"/>
                <a:gd name="T92" fmla="*/ 0 w 187"/>
                <a:gd name="T93" fmla="*/ 0 h 436"/>
                <a:gd name="T94" fmla="*/ 0 w 187"/>
                <a:gd name="T95" fmla="*/ 0 h 436"/>
                <a:gd name="T96" fmla="*/ 0 w 187"/>
                <a:gd name="T97" fmla="*/ 0 h 436"/>
                <a:gd name="T98" fmla="*/ 0 w 187"/>
                <a:gd name="T99" fmla="*/ 0 h 436"/>
                <a:gd name="T100" fmla="*/ 0 w 187"/>
                <a:gd name="T101" fmla="*/ 0 h 436"/>
                <a:gd name="T102" fmla="*/ 0 w 187"/>
                <a:gd name="T103" fmla="*/ 0 h 436"/>
                <a:gd name="T104" fmla="*/ 0 w 187"/>
                <a:gd name="T105" fmla="*/ 0 h 4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436">
                  <a:moveTo>
                    <a:pt x="0" y="294"/>
                  </a:moveTo>
                  <a:lnTo>
                    <a:pt x="6" y="294"/>
                  </a:lnTo>
                  <a:lnTo>
                    <a:pt x="19" y="294"/>
                  </a:lnTo>
                  <a:lnTo>
                    <a:pt x="32" y="294"/>
                  </a:lnTo>
                  <a:lnTo>
                    <a:pt x="38" y="294"/>
                  </a:lnTo>
                  <a:lnTo>
                    <a:pt x="38" y="296"/>
                  </a:lnTo>
                  <a:lnTo>
                    <a:pt x="39" y="315"/>
                  </a:lnTo>
                  <a:lnTo>
                    <a:pt x="43" y="331"/>
                  </a:lnTo>
                  <a:lnTo>
                    <a:pt x="45" y="340"/>
                  </a:lnTo>
                  <a:lnTo>
                    <a:pt x="47" y="347"/>
                  </a:lnTo>
                  <a:lnTo>
                    <a:pt x="51" y="354"/>
                  </a:lnTo>
                  <a:lnTo>
                    <a:pt x="54" y="360"/>
                  </a:lnTo>
                  <a:lnTo>
                    <a:pt x="58" y="366"/>
                  </a:lnTo>
                  <a:lnTo>
                    <a:pt x="63" y="372"/>
                  </a:lnTo>
                  <a:lnTo>
                    <a:pt x="67" y="375"/>
                  </a:lnTo>
                  <a:lnTo>
                    <a:pt x="72" y="379"/>
                  </a:lnTo>
                  <a:lnTo>
                    <a:pt x="77" y="382"/>
                  </a:lnTo>
                  <a:lnTo>
                    <a:pt x="82" y="384"/>
                  </a:lnTo>
                  <a:lnTo>
                    <a:pt x="88" y="385"/>
                  </a:lnTo>
                  <a:lnTo>
                    <a:pt x="94" y="386"/>
                  </a:lnTo>
                  <a:lnTo>
                    <a:pt x="98" y="386"/>
                  </a:lnTo>
                  <a:lnTo>
                    <a:pt x="104" y="385"/>
                  </a:lnTo>
                  <a:lnTo>
                    <a:pt x="109" y="382"/>
                  </a:lnTo>
                  <a:lnTo>
                    <a:pt x="114" y="381"/>
                  </a:lnTo>
                  <a:lnTo>
                    <a:pt x="118" y="378"/>
                  </a:lnTo>
                  <a:lnTo>
                    <a:pt x="122" y="375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6" y="356"/>
                  </a:lnTo>
                  <a:lnTo>
                    <a:pt x="141" y="344"/>
                  </a:lnTo>
                  <a:lnTo>
                    <a:pt x="145" y="331"/>
                  </a:lnTo>
                  <a:lnTo>
                    <a:pt x="145" y="317"/>
                  </a:lnTo>
                  <a:lnTo>
                    <a:pt x="145" y="303"/>
                  </a:lnTo>
                  <a:lnTo>
                    <a:pt x="142" y="290"/>
                  </a:lnTo>
                  <a:lnTo>
                    <a:pt x="139" y="279"/>
                  </a:lnTo>
                  <a:lnTo>
                    <a:pt x="134" y="268"/>
                  </a:lnTo>
                  <a:lnTo>
                    <a:pt x="127" y="260"/>
                  </a:lnTo>
                  <a:lnTo>
                    <a:pt x="117" y="252"/>
                  </a:lnTo>
                  <a:lnTo>
                    <a:pt x="105" y="243"/>
                  </a:lnTo>
                  <a:lnTo>
                    <a:pt x="91" y="235"/>
                  </a:lnTo>
                  <a:lnTo>
                    <a:pt x="79" y="229"/>
                  </a:lnTo>
                  <a:lnTo>
                    <a:pt x="69" y="223"/>
                  </a:lnTo>
                  <a:lnTo>
                    <a:pt x="59" y="216"/>
                  </a:lnTo>
                  <a:lnTo>
                    <a:pt x="51" y="210"/>
                  </a:lnTo>
                  <a:lnTo>
                    <a:pt x="44" y="204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27" y="185"/>
                  </a:lnTo>
                  <a:lnTo>
                    <a:pt x="24" y="178"/>
                  </a:lnTo>
                  <a:lnTo>
                    <a:pt x="21" y="171"/>
                  </a:lnTo>
                  <a:lnTo>
                    <a:pt x="18" y="163"/>
                  </a:lnTo>
                  <a:lnTo>
                    <a:pt x="16" y="154"/>
                  </a:lnTo>
                  <a:lnTo>
                    <a:pt x="13" y="136"/>
                  </a:lnTo>
                  <a:lnTo>
                    <a:pt x="13" y="116"/>
                  </a:lnTo>
                  <a:lnTo>
                    <a:pt x="13" y="104"/>
                  </a:lnTo>
                  <a:lnTo>
                    <a:pt x="14" y="92"/>
                  </a:lnTo>
                  <a:lnTo>
                    <a:pt x="15" y="82"/>
                  </a:lnTo>
                  <a:lnTo>
                    <a:pt x="19" y="71"/>
                  </a:lnTo>
                  <a:lnTo>
                    <a:pt x="22" y="62"/>
                  </a:lnTo>
                  <a:lnTo>
                    <a:pt x="26" y="51"/>
                  </a:lnTo>
                  <a:lnTo>
                    <a:pt x="32" y="43"/>
                  </a:lnTo>
                  <a:lnTo>
                    <a:pt x="38" y="33"/>
                  </a:lnTo>
                  <a:lnTo>
                    <a:pt x="44" y="26"/>
                  </a:lnTo>
                  <a:lnTo>
                    <a:pt x="51" y="19"/>
                  </a:lnTo>
                  <a:lnTo>
                    <a:pt x="58" y="13"/>
                  </a:lnTo>
                  <a:lnTo>
                    <a:pt x="65" y="8"/>
                  </a:lnTo>
                  <a:lnTo>
                    <a:pt x="72" y="5"/>
                  </a:lnTo>
                  <a:lnTo>
                    <a:pt x="80" y="2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3"/>
                  </a:lnTo>
                  <a:lnTo>
                    <a:pt x="132" y="7"/>
                  </a:lnTo>
                  <a:lnTo>
                    <a:pt x="139" y="12"/>
                  </a:lnTo>
                  <a:lnTo>
                    <a:pt x="146" y="16"/>
                  </a:lnTo>
                  <a:lnTo>
                    <a:pt x="152" y="22"/>
                  </a:lnTo>
                  <a:lnTo>
                    <a:pt x="158" y="30"/>
                  </a:lnTo>
                  <a:lnTo>
                    <a:pt x="164" y="38"/>
                  </a:lnTo>
                  <a:lnTo>
                    <a:pt x="168" y="46"/>
                  </a:lnTo>
                  <a:lnTo>
                    <a:pt x="172" y="56"/>
                  </a:lnTo>
                  <a:lnTo>
                    <a:pt x="175" y="66"/>
                  </a:lnTo>
                  <a:lnTo>
                    <a:pt x="178" y="77"/>
                  </a:lnTo>
                  <a:lnTo>
                    <a:pt x="180" y="89"/>
                  </a:lnTo>
                  <a:lnTo>
                    <a:pt x="181" y="101"/>
                  </a:lnTo>
                  <a:lnTo>
                    <a:pt x="181" y="114"/>
                  </a:lnTo>
                  <a:lnTo>
                    <a:pt x="175" y="114"/>
                  </a:lnTo>
                  <a:lnTo>
                    <a:pt x="161" y="114"/>
                  </a:lnTo>
                  <a:lnTo>
                    <a:pt x="148" y="114"/>
                  </a:lnTo>
                  <a:lnTo>
                    <a:pt x="141" y="114"/>
                  </a:lnTo>
                  <a:lnTo>
                    <a:pt x="140" y="100"/>
                  </a:lnTo>
                  <a:lnTo>
                    <a:pt x="137" y="88"/>
                  </a:lnTo>
                  <a:lnTo>
                    <a:pt x="134" y="77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14" y="56"/>
                  </a:lnTo>
                  <a:lnTo>
                    <a:pt x="105" y="52"/>
                  </a:lnTo>
                  <a:lnTo>
                    <a:pt x="96" y="52"/>
                  </a:lnTo>
                  <a:lnTo>
                    <a:pt x="86" y="53"/>
                  </a:lnTo>
                  <a:lnTo>
                    <a:pt x="79" y="56"/>
                  </a:lnTo>
                  <a:lnTo>
                    <a:pt x="71" y="62"/>
                  </a:lnTo>
                  <a:lnTo>
                    <a:pt x="65" y="69"/>
                  </a:lnTo>
                  <a:lnTo>
                    <a:pt x="59" y="78"/>
                  </a:lnTo>
                  <a:lnTo>
                    <a:pt x="56" y="89"/>
                  </a:lnTo>
                  <a:lnTo>
                    <a:pt x="53" y="101"/>
                  </a:lnTo>
                  <a:lnTo>
                    <a:pt x="53" y="113"/>
                  </a:lnTo>
                  <a:lnTo>
                    <a:pt x="53" y="122"/>
                  </a:lnTo>
                  <a:lnTo>
                    <a:pt x="54" y="130"/>
                  </a:lnTo>
                  <a:lnTo>
                    <a:pt x="56" y="138"/>
                  </a:lnTo>
                  <a:lnTo>
                    <a:pt x="58" y="144"/>
                  </a:lnTo>
                  <a:lnTo>
                    <a:pt x="60" y="151"/>
                  </a:lnTo>
                  <a:lnTo>
                    <a:pt x="65" y="157"/>
                  </a:lnTo>
                  <a:lnTo>
                    <a:pt x="69" y="161"/>
                  </a:lnTo>
                  <a:lnTo>
                    <a:pt x="75" y="167"/>
                  </a:lnTo>
                  <a:lnTo>
                    <a:pt x="80" y="172"/>
                  </a:lnTo>
                  <a:lnTo>
                    <a:pt x="88" y="177"/>
                  </a:lnTo>
                  <a:lnTo>
                    <a:pt x="96" y="180"/>
                  </a:lnTo>
                  <a:lnTo>
                    <a:pt x="105" y="185"/>
                  </a:lnTo>
                  <a:lnTo>
                    <a:pt x="123" y="192"/>
                  </a:lnTo>
                  <a:lnTo>
                    <a:pt x="134" y="198"/>
                  </a:lnTo>
                  <a:lnTo>
                    <a:pt x="146" y="207"/>
                  </a:lnTo>
                  <a:lnTo>
                    <a:pt x="158" y="217"/>
                  </a:lnTo>
                  <a:lnTo>
                    <a:pt x="167" y="229"/>
                  </a:lnTo>
                  <a:lnTo>
                    <a:pt x="174" y="242"/>
                  </a:lnTo>
                  <a:lnTo>
                    <a:pt x="180" y="256"/>
                  </a:lnTo>
                  <a:lnTo>
                    <a:pt x="184" y="273"/>
                  </a:lnTo>
                  <a:lnTo>
                    <a:pt x="186" y="292"/>
                  </a:lnTo>
                  <a:lnTo>
                    <a:pt x="187" y="312"/>
                  </a:lnTo>
                  <a:lnTo>
                    <a:pt x="186" y="325"/>
                  </a:lnTo>
                  <a:lnTo>
                    <a:pt x="185" y="337"/>
                  </a:lnTo>
                  <a:lnTo>
                    <a:pt x="184" y="349"/>
                  </a:lnTo>
                  <a:lnTo>
                    <a:pt x="180" y="361"/>
                  </a:lnTo>
                  <a:lnTo>
                    <a:pt x="177" y="372"/>
                  </a:lnTo>
                  <a:lnTo>
                    <a:pt x="172" y="382"/>
                  </a:lnTo>
                  <a:lnTo>
                    <a:pt x="167" y="392"/>
                  </a:lnTo>
                  <a:lnTo>
                    <a:pt x="160" y="400"/>
                  </a:lnTo>
                  <a:lnTo>
                    <a:pt x="153" y="409"/>
                  </a:lnTo>
                  <a:lnTo>
                    <a:pt x="146" y="416"/>
                  </a:lnTo>
                  <a:lnTo>
                    <a:pt x="139" y="422"/>
                  </a:lnTo>
                  <a:lnTo>
                    <a:pt x="130" y="426"/>
                  </a:lnTo>
                  <a:lnTo>
                    <a:pt x="122" y="431"/>
                  </a:lnTo>
                  <a:lnTo>
                    <a:pt x="113" y="433"/>
                  </a:lnTo>
                  <a:lnTo>
                    <a:pt x="103" y="435"/>
                  </a:lnTo>
                  <a:lnTo>
                    <a:pt x="92" y="436"/>
                  </a:lnTo>
                  <a:lnTo>
                    <a:pt x="83" y="435"/>
                  </a:lnTo>
                  <a:lnTo>
                    <a:pt x="73" y="433"/>
                  </a:lnTo>
                  <a:lnTo>
                    <a:pt x="64" y="430"/>
                  </a:lnTo>
                  <a:lnTo>
                    <a:pt x="56" y="426"/>
                  </a:lnTo>
                  <a:lnTo>
                    <a:pt x="47" y="420"/>
                  </a:lnTo>
                  <a:lnTo>
                    <a:pt x="39" y="414"/>
                  </a:lnTo>
                  <a:lnTo>
                    <a:pt x="32" y="406"/>
                  </a:lnTo>
                  <a:lnTo>
                    <a:pt x="26" y="398"/>
                  </a:lnTo>
                  <a:lnTo>
                    <a:pt x="20" y="387"/>
                  </a:lnTo>
                  <a:lnTo>
                    <a:pt x="15" y="376"/>
                  </a:lnTo>
                  <a:lnTo>
                    <a:pt x="10" y="365"/>
                  </a:lnTo>
                  <a:lnTo>
                    <a:pt x="7" y="353"/>
                  </a:lnTo>
                  <a:lnTo>
                    <a:pt x="3" y="340"/>
                  </a:lnTo>
                  <a:lnTo>
                    <a:pt x="1" y="325"/>
                  </a:lnTo>
                  <a:lnTo>
                    <a:pt x="0" y="310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5" name="Freeform 1099"/>
            <p:cNvSpPr>
              <a:spLocks/>
            </p:cNvSpPr>
            <p:nvPr/>
          </p:nvSpPr>
          <p:spPr bwMode="auto">
            <a:xfrm>
              <a:off x="1503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6" y="549"/>
                  </a:moveTo>
                  <a:lnTo>
                    <a:pt x="56" y="534"/>
                  </a:lnTo>
                  <a:lnTo>
                    <a:pt x="56" y="492"/>
                  </a:lnTo>
                  <a:lnTo>
                    <a:pt x="56" y="435"/>
                  </a:lnTo>
                  <a:lnTo>
                    <a:pt x="56" y="369"/>
                  </a:lnTo>
                  <a:lnTo>
                    <a:pt x="56" y="302"/>
                  </a:lnTo>
                  <a:lnTo>
                    <a:pt x="56" y="244"/>
                  </a:lnTo>
                  <a:lnTo>
                    <a:pt x="56" y="203"/>
                  </a:lnTo>
                  <a:lnTo>
                    <a:pt x="56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6" y="134"/>
                  </a:lnTo>
                  <a:lnTo>
                    <a:pt x="56" y="113"/>
                  </a:lnTo>
                  <a:lnTo>
                    <a:pt x="56" y="67"/>
                  </a:lnTo>
                  <a:lnTo>
                    <a:pt x="56" y="2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5" y="549"/>
                  </a:lnTo>
                  <a:lnTo>
                    <a:pt x="61" y="549"/>
                  </a:lnTo>
                  <a:lnTo>
                    <a:pt x="56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6" name="Freeform 1100"/>
            <p:cNvSpPr>
              <a:spLocks/>
            </p:cNvSpPr>
            <p:nvPr/>
          </p:nvSpPr>
          <p:spPr bwMode="auto">
            <a:xfrm>
              <a:off x="1538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4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0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7" name="Freeform 1101"/>
            <p:cNvSpPr>
              <a:spLocks noEditPoints="1"/>
            </p:cNvSpPr>
            <p:nvPr/>
          </p:nvSpPr>
          <p:spPr bwMode="auto">
            <a:xfrm>
              <a:off x="1563" y="777"/>
              <a:ext cx="60" cy="87"/>
            </a:xfrm>
            <a:custGeom>
              <a:avLst/>
              <a:gdLst>
                <a:gd name="T0" fmla="*/ 0 w 303"/>
                <a:gd name="T1" fmla="*/ 0 h 435"/>
                <a:gd name="T2" fmla="*/ 0 w 303"/>
                <a:gd name="T3" fmla="*/ 0 h 435"/>
                <a:gd name="T4" fmla="*/ 0 w 303"/>
                <a:gd name="T5" fmla="*/ 0 h 435"/>
                <a:gd name="T6" fmla="*/ 0 w 303"/>
                <a:gd name="T7" fmla="*/ 0 h 435"/>
                <a:gd name="T8" fmla="*/ 0 w 303"/>
                <a:gd name="T9" fmla="*/ 0 h 435"/>
                <a:gd name="T10" fmla="*/ 0 w 303"/>
                <a:gd name="T11" fmla="*/ 0 h 435"/>
                <a:gd name="T12" fmla="*/ 0 w 303"/>
                <a:gd name="T13" fmla="*/ 0 h 435"/>
                <a:gd name="T14" fmla="*/ 0 w 303"/>
                <a:gd name="T15" fmla="*/ 0 h 435"/>
                <a:gd name="T16" fmla="*/ 0 w 303"/>
                <a:gd name="T17" fmla="*/ 0 h 435"/>
                <a:gd name="T18" fmla="*/ 0 w 303"/>
                <a:gd name="T19" fmla="*/ 0 h 435"/>
                <a:gd name="T20" fmla="*/ 0 w 303"/>
                <a:gd name="T21" fmla="*/ 0 h 435"/>
                <a:gd name="T22" fmla="*/ 0 w 303"/>
                <a:gd name="T23" fmla="*/ 0 h 435"/>
                <a:gd name="T24" fmla="*/ 0 w 303"/>
                <a:gd name="T25" fmla="*/ 0 h 435"/>
                <a:gd name="T26" fmla="*/ 0 w 303"/>
                <a:gd name="T27" fmla="*/ 0 h 435"/>
                <a:gd name="T28" fmla="*/ 0 w 303"/>
                <a:gd name="T29" fmla="*/ 0 h 435"/>
                <a:gd name="T30" fmla="*/ 0 w 303"/>
                <a:gd name="T31" fmla="*/ 0 h 435"/>
                <a:gd name="T32" fmla="*/ 0 w 303"/>
                <a:gd name="T33" fmla="*/ 0 h 435"/>
                <a:gd name="T34" fmla="*/ 0 w 303"/>
                <a:gd name="T35" fmla="*/ 0 h 435"/>
                <a:gd name="T36" fmla="*/ 0 w 303"/>
                <a:gd name="T37" fmla="*/ 0 h 435"/>
                <a:gd name="T38" fmla="*/ 0 w 303"/>
                <a:gd name="T39" fmla="*/ 0 h 435"/>
                <a:gd name="T40" fmla="*/ 0 w 303"/>
                <a:gd name="T41" fmla="*/ 0 h 435"/>
                <a:gd name="T42" fmla="*/ 0 w 303"/>
                <a:gd name="T43" fmla="*/ 0 h 435"/>
                <a:gd name="T44" fmla="*/ 0 w 303"/>
                <a:gd name="T45" fmla="*/ 0 h 435"/>
                <a:gd name="T46" fmla="*/ 0 w 303"/>
                <a:gd name="T47" fmla="*/ 0 h 435"/>
                <a:gd name="T48" fmla="*/ 0 w 303"/>
                <a:gd name="T49" fmla="*/ 0 h 435"/>
                <a:gd name="T50" fmla="*/ 0 w 303"/>
                <a:gd name="T51" fmla="*/ 0 h 435"/>
                <a:gd name="T52" fmla="*/ 0 w 303"/>
                <a:gd name="T53" fmla="*/ 0 h 435"/>
                <a:gd name="T54" fmla="*/ 0 w 303"/>
                <a:gd name="T55" fmla="*/ 0 h 435"/>
                <a:gd name="T56" fmla="*/ 0 w 303"/>
                <a:gd name="T57" fmla="*/ 0 h 435"/>
                <a:gd name="T58" fmla="*/ 0 w 303"/>
                <a:gd name="T59" fmla="*/ 0 h 435"/>
                <a:gd name="T60" fmla="*/ 0 w 303"/>
                <a:gd name="T61" fmla="*/ 0 h 435"/>
                <a:gd name="T62" fmla="*/ 0 w 303"/>
                <a:gd name="T63" fmla="*/ 0 h 435"/>
                <a:gd name="T64" fmla="*/ 0 w 303"/>
                <a:gd name="T65" fmla="*/ 0 h 435"/>
                <a:gd name="T66" fmla="*/ 0 w 303"/>
                <a:gd name="T67" fmla="*/ 0 h 435"/>
                <a:gd name="T68" fmla="*/ 0 w 303"/>
                <a:gd name="T69" fmla="*/ 0 h 435"/>
                <a:gd name="T70" fmla="*/ 0 w 303"/>
                <a:gd name="T71" fmla="*/ 0 h 435"/>
                <a:gd name="T72" fmla="*/ 0 w 303"/>
                <a:gd name="T73" fmla="*/ 0 h 435"/>
                <a:gd name="T74" fmla="*/ 0 w 303"/>
                <a:gd name="T75" fmla="*/ 0 h 435"/>
                <a:gd name="T76" fmla="*/ 0 w 303"/>
                <a:gd name="T77" fmla="*/ 0 h 435"/>
                <a:gd name="T78" fmla="*/ 0 w 303"/>
                <a:gd name="T79" fmla="*/ 0 h 435"/>
                <a:gd name="T80" fmla="*/ 0 w 303"/>
                <a:gd name="T81" fmla="*/ 0 h 435"/>
                <a:gd name="T82" fmla="*/ 0 w 303"/>
                <a:gd name="T83" fmla="*/ 0 h 435"/>
                <a:gd name="T84" fmla="*/ 0 w 303"/>
                <a:gd name="T85" fmla="*/ 0 h 435"/>
                <a:gd name="T86" fmla="*/ 0 w 303"/>
                <a:gd name="T87" fmla="*/ 0 h 435"/>
                <a:gd name="T88" fmla="*/ 0 w 303"/>
                <a:gd name="T89" fmla="*/ 0 h 435"/>
                <a:gd name="T90" fmla="*/ 0 w 303"/>
                <a:gd name="T91" fmla="*/ 0 h 435"/>
                <a:gd name="T92" fmla="*/ 0 w 303"/>
                <a:gd name="T93" fmla="*/ 0 h 435"/>
                <a:gd name="T94" fmla="*/ 0 w 303"/>
                <a:gd name="T95" fmla="*/ 0 h 435"/>
                <a:gd name="T96" fmla="*/ 0 w 303"/>
                <a:gd name="T97" fmla="*/ 0 h 435"/>
                <a:gd name="T98" fmla="*/ 0 w 303"/>
                <a:gd name="T99" fmla="*/ 0 h 4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3" h="435">
                  <a:moveTo>
                    <a:pt x="265" y="214"/>
                  </a:moveTo>
                  <a:lnTo>
                    <a:pt x="265" y="197"/>
                  </a:lnTo>
                  <a:lnTo>
                    <a:pt x="264" y="182"/>
                  </a:lnTo>
                  <a:lnTo>
                    <a:pt x="260" y="166"/>
                  </a:lnTo>
                  <a:lnTo>
                    <a:pt x="257" y="152"/>
                  </a:lnTo>
                  <a:lnTo>
                    <a:pt x="252" y="138"/>
                  </a:lnTo>
                  <a:lnTo>
                    <a:pt x="246" y="124"/>
                  </a:lnTo>
                  <a:lnTo>
                    <a:pt x="240" y="110"/>
                  </a:lnTo>
                  <a:lnTo>
                    <a:pt x="232" y="99"/>
                  </a:lnTo>
                  <a:lnTo>
                    <a:pt x="224" y="87"/>
                  </a:lnTo>
                  <a:lnTo>
                    <a:pt x="214" y="77"/>
                  </a:lnTo>
                  <a:lnTo>
                    <a:pt x="206" y="69"/>
                  </a:lnTo>
                  <a:lnTo>
                    <a:pt x="196" y="62"/>
                  </a:lnTo>
                  <a:lnTo>
                    <a:pt x="186" y="56"/>
                  </a:lnTo>
                  <a:lnTo>
                    <a:pt x="176" y="52"/>
                  </a:lnTo>
                  <a:lnTo>
                    <a:pt x="165" y="50"/>
                  </a:lnTo>
                  <a:lnTo>
                    <a:pt x="155" y="49"/>
                  </a:lnTo>
                  <a:lnTo>
                    <a:pt x="143" y="50"/>
                  </a:lnTo>
                  <a:lnTo>
                    <a:pt x="131" y="52"/>
                  </a:lnTo>
                  <a:lnTo>
                    <a:pt x="120" y="56"/>
                  </a:lnTo>
                  <a:lnTo>
                    <a:pt x="111" y="62"/>
                  </a:lnTo>
                  <a:lnTo>
                    <a:pt x="100" y="69"/>
                  </a:lnTo>
                  <a:lnTo>
                    <a:pt x="91" y="77"/>
                  </a:lnTo>
                  <a:lnTo>
                    <a:pt x="81" y="87"/>
                  </a:lnTo>
                  <a:lnTo>
                    <a:pt x="73" y="99"/>
                  </a:lnTo>
                  <a:lnTo>
                    <a:pt x="66" y="112"/>
                  </a:lnTo>
                  <a:lnTo>
                    <a:pt x="59" y="125"/>
                  </a:lnTo>
                  <a:lnTo>
                    <a:pt x="53" y="139"/>
                  </a:lnTo>
                  <a:lnTo>
                    <a:pt x="48" y="153"/>
                  </a:lnTo>
                  <a:lnTo>
                    <a:pt x="44" y="169"/>
                  </a:lnTo>
                  <a:lnTo>
                    <a:pt x="42" y="185"/>
                  </a:lnTo>
                  <a:lnTo>
                    <a:pt x="40" y="203"/>
                  </a:lnTo>
                  <a:lnTo>
                    <a:pt x="40" y="221"/>
                  </a:lnTo>
                  <a:lnTo>
                    <a:pt x="40" y="238"/>
                  </a:lnTo>
                  <a:lnTo>
                    <a:pt x="42" y="254"/>
                  </a:lnTo>
                  <a:lnTo>
                    <a:pt x="44" y="270"/>
                  </a:lnTo>
                  <a:lnTo>
                    <a:pt x="48" y="284"/>
                  </a:lnTo>
                  <a:lnTo>
                    <a:pt x="53" y="299"/>
                  </a:lnTo>
                  <a:lnTo>
                    <a:pt x="59" y="312"/>
                  </a:lnTo>
                  <a:lnTo>
                    <a:pt x="66" y="326"/>
                  </a:lnTo>
                  <a:lnTo>
                    <a:pt x="73" y="337"/>
                  </a:lnTo>
                  <a:lnTo>
                    <a:pt x="81" y="349"/>
                  </a:lnTo>
                  <a:lnTo>
                    <a:pt x="91" y="359"/>
                  </a:lnTo>
                  <a:lnTo>
                    <a:pt x="100" y="367"/>
                  </a:lnTo>
                  <a:lnTo>
                    <a:pt x="110" y="373"/>
                  </a:lnTo>
                  <a:lnTo>
                    <a:pt x="120" y="379"/>
                  </a:lnTo>
                  <a:lnTo>
                    <a:pt x="131" y="383"/>
                  </a:lnTo>
                  <a:lnTo>
                    <a:pt x="142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5" y="383"/>
                  </a:lnTo>
                  <a:lnTo>
                    <a:pt x="186" y="378"/>
                  </a:lnTo>
                  <a:lnTo>
                    <a:pt x="195" y="373"/>
                  </a:lnTo>
                  <a:lnTo>
                    <a:pt x="206" y="366"/>
                  </a:lnTo>
                  <a:lnTo>
                    <a:pt x="214" y="358"/>
                  </a:lnTo>
                  <a:lnTo>
                    <a:pt x="224" y="347"/>
                  </a:lnTo>
                  <a:lnTo>
                    <a:pt x="232" y="335"/>
                  </a:lnTo>
                  <a:lnTo>
                    <a:pt x="240" y="322"/>
                  </a:lnTo>
                  <a:lnTo>
                    <a:pt x="247" y="309"/>
                  </a:lnTo>
                  <a:lnTo>
                    <a:pt x="252" y="295"/>
                  </a:lnTo>
                  <a:lnTo>
                    <a:pt x="257" y="279"/>
                  </a:lnTo>
                  <a:lnTo>
                    <a:pt x="260" y="264"/>
                  </a:lnTo>
                  <a:lnTo>
                    <a:pt x="264" y="248"/>
                  </a:lnTo>
                  <a:lnTo>
                    <a:pt x="265" y="232"/>
                  </a:lnTo>
                  <a:lnTo>
                    <a:pt x="265" y="214"/>
                  </a:lnTo>
                  <a:close/>
                  <a:moveTo>
                    <a:pt x="265" y="358"/>
                  </a:moveTo>
                  <a:lnTo>
                    <a:pt x="261" y="367"/>
                  </a:lnTo>
                  <a:lnTo>
                    <a:pt x="256" y="375"/>
                  </a:lnTo>
                  <a:lnTo>
                    <a:pt x="251" y="383"/>
                  </a:lnTo>
                  <a:lnTo>
                    <a:pt x="245" y="390"/>
                  </a:lnTo>
                  <a:lnTo>
                    <a:pt x="239" y="397"/>
                  </a:lnTo>
                  <a:lnTo>
                    <a:pt x="232" y="403"/>
                  </a:lnTo>
                  <a:lnTo>
                    <a:pt x="225" y="409"/>
                  </a:lnTo>
                  <a:lnTo>
                    <a:pt x="218" y="415"/>
                  </a:lnTo>
                  <a:lnTo>
                    <a:pt x="210" y="419"/>
                  </a:lnTo>
                  <a:lnTo>
                    <a:pt x="202" y="423"/>
                  </a:lnTo>
                  <a:lnTo>
                    <a:pt x="194" y="427"/>
                  </a:lnTo>
                  <a:lnTo>
                    <a:pt x="187" y="429"/>
                  </a:lnTo>
                  <a:lnTo>
                    <a:pt x="178" y="431"/>
                  </a:lnTo>
                  <a:lnTo>
                    <a:pt x="170" y="434"/>
                  </a:lnTo>
                  <a:lnTo>
                    <a:pt x="161" y="435"/>
                  </a:lnTo>
                  <a:lnTo>
                    <a:pt x="152" y="435"/>
                  </a:lnTo>
                  <a:lnTo>
                    <a:pt x="137" y="434"/>
                  </a:lnTo>
                  <a:lnTo>
                    <a:pt x="121" y="431"/>
                  </a:lnTo>
                  <a:lnTo>
                    <a:pt x="106" y="425"/>
                  </a:lnTo>
                  <a:lnTo>
                    <a:pt x="93" y="419"/>
                  </a:lnTo>
                  <a:lnTo>
                    <a:pt x="80" y="410"/>
                  </a:lnTo>
                  <a:lnTo>
                    <a:pt x="67" y="399"/>
                  </a:lnTo>
                  <a:lnTo>
                    <a:pt x="55" y="387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40"/>
                  </a:lnTo>
                  <a:lnTo>
                    <a:pt x="17" y="321"/>
                  </a:lnTo>
                  <a:lnTo>
                    <a:pt x="11" y="303"/>
                  </a:lnTo>
                  <a:lnTo>
                    <a:pt x="6" y="283"/>
                  </a:lnTo>
                  <a:lnTo>
                    <a:pt x="3" y="263"/>
                  </a:lnTo>
                  <a:lnTo>
                    <a:pt x="2" y="241"/>
                  </a:lnTo>
                  <a:lnTo>
                    <a:pt x="0" y="219"/>
                  </a:lnTo>
                  <a:lnTo>
                    <a:pt x="2" y="196"/>
                  </a:lnTo>
                  <a:lnTo>
                    <a:pt x="3" y="173"/>
                  </a:lnTo>
                  <a:lnTo>
                    <a:pt x="6" y="153"/>
                  </a:lnTo>
                  <a:lnTo>
                    <a:pt x="11" y="133"/>
                  </a:lnTo>
                  <a:lnTo>
                    <a:pt x="18" y="114"/>
                  </a:lnTo>
                  <a:lnTo>
                    <a:pt x="25" y="96"/>
                  </a:lnTo>
                  <a:lnTo>
                    <a:pt x="35" y="78"/>
                  </a:lnTo>
                  <a:lnTo>
                    <a:pt x="44" y="63"/>
                  </a:lnTo>
                  <a:lnTo>
                    <a:pt x="56" y="48"/>
                  </a:lnTo>
                  <a:lnTo>
                    <a:pt x="68" y="36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8"/>
                  </a:lnTo>
                  <a:lnTo>
                    <a:pt x="124" y="4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72" y="1"/>
                  </a:lnTo>
                  <a:lnTo>
                    <a:pt x="181" y="2"/>
                  </a:lnTo>
                  <a:lnTo>
                    <a:pt x="188" y="5"/>
                  </a:lnTo>
                  <a:lnTo>
                    <a:pt x="196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9" y="19"/>
                  </a:lnTo>
                  <a:lnTo>
                    <a:pt x="232" y="30"/>
                  </a:lnTo>
                  <a:lnTo>
                    <a:pt x="245" y="43"/>
                  </a:lnTo>
                  <a:lnTo>
                    <a:pt x="256" y="58"/>
                  </a:lnTo>
                  <a:lnTo>
                    <a:pt x="265" y="75"/>
                  </a:lnTo>
                  <a:lnTo>
                    <a:pt x="265" y="65"/>
                  </a:lnTo>
                  <a:lnTo>
                    <a:pt x="265" y="43"/>
                  </a:lnTo>
                  <a:lnTo>
                    <a:pt x="265" y="20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84" y="9"/>
                  </a:lnTo>
                  <a:lnTo>
                    <a:pt x="297" y="9"/>
                  </a:lnTo>
                  <a:lnTo>
                    <a:pt x="303" y="9"/>
                  </a:lnTo>
                  <a:lnTo>
                    <a:pt x="303" y="27"/>
                  </a:lnTo>
                  <a:lnTo>
                    <a:pt x="303" y="74"/>
                  </a:lnTo>
                  <a:lnTo>
                    <a:pt x="303" y="140"/>
                  </a:lnTo>
                  <a:lnTo>
                    <a:pt x="303" y="216"/>
                  </a:lnTo>
                  <a:lnTo>
                    <a:pt x="303" y="292"/>
                  </a:lnTo>
                  <a:lnTo>
                    <a:pt x="303" y="359"/>
                  </a:lnTo>
                  <a:lnTo>
                    <a:pt x="303" y="406"/>
                  </a:lnTo>
                  <a:lnTo>
                    <a:pt x="303" y="424"/>
                  </a:lnTo>
                  <a:lnTo>
                    <a:pt x="297" y="424"/>
                  </a:lnTo>
                  <a:lnTo>
                    <a:pt x="284" y="424"/>
                  </a:lnTo>
                  <a:lnTo>
                    <a:pt x="271" y="424"/>
                  </a:lnTo>
                  <a:lnTo>
                    <a:pt x="265" y="424"/>
                  </a:lnTo>
                  <a:lnTo>
                    <a:pt x="265" y="413"/>
                  </a:lnTo>
                  <a:lnTo>
                    <a:pt x="265" y="391"/>
                  </a:lnTo>
                  <a:lnTo>
                    <a:pt x="265" y="368"/>
                  </a:lnTo>
                  <a:lnTo>
                    <a:pt x="265" y="3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8" name="Freeform 1102"/>
            <p:cNvSpPr>
              <a:spLocks/>
            </p:cNvSpPr>
            <p:nvPr/>
          </p:nvSpPr>
          <p:spPr bwMode="auto">
            <a:xfrm>
              <a:off x="1635" y="752"/>
              <a:ext cx="50" cy="110"/>
            </a:xfrm>
            <a:custGeom>
              <a:avLst/>
              <a:gdLst>
                <a:gd name="T0" fmla="*/ 0 w 248"/>
                <a:gd name="T1" fmla="*/ 0 h 549"/>
                <a:gd name="T2" fmla="*/ 0 w 248"/>
                <a:gd name="T3" fmla="*/ 0 h 549"/>
                <a:gd name="T4" fmla="*/ 0 w 248"/>
                <a:gd name="T5" fmla="*/ 0 h 549"/>
                <a:gd name="T6" fmla="*/ 0 w 248"/>
                <a:gd name="T7" fmla="*/ 0 h 549"/>
                <a:gd name="T8" fmla="*/ 0 w 248"/>
                <a:gd name="T9" fmla="*/ 0 h 549"/>
                <a:gd name="T10" fmla="*/ 0 w 248"/>
                <a:gd name="T11" fmla="*/ 0 h 549"/>
                <a:gd name="T12" fmla="*/ 0 w 248"/>
                <a:gd name="T13" fmla="*/ 0 h 549"/>
                <a:gd name="T14" fmla="*/ 0 w 248"/>
                <a:gd name="T15" fmla="*/ 0 h 549"/>
                <a:gd name="T16" fmla="*/ 0 w 248"/>
                <a:gd name="T17" fmla="*/ 0 h 549"/>
                <a:gd name="T18" fmla="*/ 0 w 248"/>
                <a:gd name="T19" fmla="*/ 0 h 549"/>
                <a:gd name="T20" fmla="*/ 0 w 248"/>
                <a:gd name="T21" fmla="*/ 0 h 549"/>
                <a:gd name="T22" fmla="*/ 0 w 248"/>
                <a:gd name="T23" fmla="*/ 0 h 549"/>
                <a:gd name="T24" fmla="*/ 0 w 248"/>
                <a:gd name="T25" fmla="*/ 0 h 549"/>
                <a:gd name="T26" fmla="*/ 0 w 248"/>
                <a:gd name="T27" fmla="*/ 0 h 549"/>
                <a:gd name="T28" fmla="*/ 0 w 248"/>
                <a:gd name="T29" fmla="*/ 0 h 549"/>
                <a:gd name="T30" fmla="*/ 0 w 248"/>
                <a:gd name="T31" fmla="*/ 0 h 549"/>
                <a:gd name="T32" fmla="*/ 0 w 248"/>
                <a:gd name="T33" fmla="*/ 0 h 549"/>
                <a:gd name="T34" fmla="*/ 0 w 248"/>
                <a:gd name="T35" fmla="*/ 0 h 549"/>
                <a:gd name="T36" fmla="*/ 0 w 248"/>
                <a:gd name="T37" fmla="*/ 0 h 549"/>
                <a:gd name="T38" fmla="*/ 0 w 248"/>
                <a:gd name="T39" fmla="*/ 0 h 549"/>
                <a:gd name="T40" fmla="*/ 0 w 248"/>
                <a:gd name="T41" fmla="*/ 0 h 549"/>
                <a:gd name="T42" fmla="*/ 0 w 248"/>
                <a:gd name="T43" fmla="*/ 0 h 549"/>
                <a:gd name="T44" fmla="*/ 0 w 248"/>
                <a:gd name="T45" fmla="*/ 0 h 549"/>
                <a:gd name="T46" fmla="*/ 0 w 248"/>
                <a:gd name="T47" fmla="*/ 0 h 549"/>
                <a:gd name="T48" fmla="*/ 0 w 248"/>
                <a:gd name="T49" fmla="*/ 0 h 549"/>
                <a:gd name="T50" fmla="*/ 0 w 248"/>
                <a:gd name="T51" fmla="*/ 0 h 549"/>
                <a:gd name="T52" fmla="*/ 0 w 248"/>
                <a:gd name="T53" fmla="*/ 0 h 549"/>
                <a:gd name="T54" fmla="*/ 0 w 248"/>
                <a:gd name="T55" fmla="*/ 0 h 549"/>
                <a:gd name="T56" fmla="*/ 0 w 248"/>
                <a:gd name="T57" fmla="*/ 0 h 549"/>
                <a:gd name="T58" fmla="*/ 0 w 248"/>
                <a:gd name="T59" fmla="*/ 0 h 549"/>
                <a:gd name="T60" fmla="*/ 0 w 248"/>
                <a:gd name="T61" fmla="*/ 0 h 549"/>
                <a:gd name="T62" fmla="*/ 0 w 248"/>
                <a:gd name="T63" fmla="*/ 0 h 549"/>
                <a:gd name="T64" fmla="*/ 0 w 248"/>
                <a:gd name="T65" fmla="*/ 0 h 549"/>
                <a:gd name="T66" fmla="*/ 0 w 248"/>
                <a:gd name="T67" fmla="*/ 0 h 549"/>
                <a:gd name="T68" fmla="*/ 0 w 248"/>
                <a:gd name="T69" fmla="*/ 0 h 549"/>
                <a:gd name="T70" fmla="*/ 0 w 248"/>
                <a:gd name="T71" fmla="*/ 0 h 549"/>
                <a:gd name="T72" fmla="*/ 0 w 248"/>
                <a:gd name="T73" fmla="*/ 0 h 549"/>
                <a:gd name="T74" fmla="*/ 0 w 248"/>
                <a:gd name="T75" fmla="*/ 0 h 549"/>
                <a:gd name="T76" fmla="*/ 0 w 248"/>
                <a:gd name="T77" fmla="*/ 0 h 549"/>
                <a:gd name="T78" fmla="*/ 0 w 248"/>
                <a:gd name="T79" fmla="*/ 0 h 549"/>
                <a:gd name="T80" fmla="*/ 0 w 248"/>
                <a:gd name="T81" fmla="*/ 0 h 549"/>
                <a:gd name="T82" fmla="*/ 0 w 248"/>
                <a:gd name="T83" fmla="*/ 0 h 549"/>
                <a:gd name="T84" fmla="*/ 0 w 248"/>
                <a:gd name="T85" fmla="*/ 0 h 549"/>
                <a:gd name="T86" fmla="*/ 0 w 248"/>
                <a:gd name="T87" fmla="*/ 0 h 549"/>
                <a:gd name="T88" fmla="*/ 0 w 248"/>
                <a:gd name="T89" fmla="*/ 0 h 549"/>
                <a:gd name="T90" fmla="*/ 0 w 248"/>
                <a:gd name="T91" fmla="*/ 0 h 549"/>
                <a:gd name="T92" fmla="*/ 0 w 248"/>
                <a:gd name="T93" fmla="*/ 0 h 549"/>
                <a:gd name="T94" fmla="*/ 0 w 248"/>
                <a:gd name="T95" fmla="*/ 0 h 549"/>
                <a:gd name="T96" fmla="*/ 0 w 248"/>
                <a:gd name="T97" fmla="*/ 0 h 549"/>
                <a:gd name="T98" fmla="*/ 0 w 248"/>
                <a:gd name="T99" fmla="*/ 0 h 549"/>
                <a:gd name="T100" fmla="*/ 0 w 248"/>
                <a:gd name="T101" fmla="*/ 0 h 549"/>
                <a:gd name="T102" fmla="*/ 0 w 248"/>
                <a:gd name="T103" fmla="*/ 0 h 549"/>
                <a:gd name="T104" fmla="*/ 0 w 248"/>
                <a:gd name="T105" fmla="*/ 0 h 549"/>
                <a:gd name="T106" fmla="*/ 0 w 248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8" h="549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6" y="158"/>
                  </a:lnTo>
                  <a:lnTo>
                    <a:pt x="66" y="148"/>
                  </a:lnTo>
                  <a:lnTo>
                    <a:pt x="78" y="140"/>
                  </a:lnTo>
                  <a:lnTo>
                    <a:pt x="89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9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4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20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7" y="222"/>
                  </a:lnTo>
                  <a:lnTo>
                    <a:pt x="241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8" y="338"/>
                  </a:lnTo>
                  <a:lnTo>
                    <a:pt x="248" y="347"/>
                  </a:lnTo>
                  <a:lnTo>
                    <a:pt x="248" y="371"/>
                  </a:lnTo>
                  <a:lnTo>
                    <a:pt x="248" y="404"/>
                  </a:lnTo>
                  <a:lnTo>
                    <a:pt x="248" y="443"/>
                  </a:lnTo>
                  <a:lnTo>
                    <a:pt x="248" y="483"/>
                  </a:lnTo>
                  <a:lnTo>
                    <a:pt x="248" y="516"/>
                  </a:lnTo>
                  <a:lnTo>
                    <a:pt x="248" y="540"/>
                  </a:lnTo>
                  <a:lnTo>
                    <a:pt x="248" y="549"/>
                  </a:lnTo>
                  <a:lnTo>
                    <a:pt x="243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09" y="295"/>
                  </a:lnTo>
                  <a:lnTo>
                    <a:pt x="208" y="277"/>
                  </a:lnTo>
                  <a:lnTo>
                    <a:pt x="206" y="260"/>
                  </a:lnTo>
                  <a:lnTo>
                    <a:pt x="203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1" y="212"/>
                  </a:lnTo>
                  <a:lnTo>
                    <a:pt x="186" y="203"/>
                  </a:lnTo>
                  <a:lnTo>
                    <a:pt x="180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7" y="181"/>
                  </a:lnTo>
                  <a:lnTo>
                    <a:pt x="148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4" y="177"/>
                  </a:lnTo>
                  <a:lnTo>
                    <a:pt x="102" y="180"/>
                  </a:lnTo>
                  <a:lnTo>
                    <a:pt x="92" y="184"/>
                  </a:lnTo>
                  <a:lnTo>
                    <a:pt x="81" y="190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40" y="284"/>
                  </a:lnTo>
                  <a:lnTo>
                    <a:pt x="38" y="301"/>
                  </a:lnTo>
                  <a:lnTo>
                    <a:pt x="38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29" name="Freeform 1103"/>
            <p:cNvSpPr>
              <a:spLocks/>
            </p:cNvSpPr>
            <p:nvPr/>
          </p:nvSpPr>
          <p:spPr bwMode="auto">
            <a:xfrm>
              <a:off x="169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0" name="Freeform 1104"/>
            <p:cNvSpPr>
              <a:spLocks/>
            </p:cNvSpPr>
            <p:nvPr/>
          </p:nvSpPr>
          <p:spPr bwMode="auto">
            <a:xfrm>
              <a:off x="1715" y="815"/>
              <a:ext cx="25" cy="10"/>
            </a:xfrm>
            <a:custGeom>
              <a:avLst/>
              <a:gdLst>
                <a:gd name="T0" fmla="*/ 0 w 126"/>
                <a:gd name="T1" fmla="*/ 0 h 50"/>
                <a:gd name="T2" fmla="*/ 0 w 126"/>
                <a:gd name="T3" fmla="*/ 0 h 50"/>
                <a:gd name="T4" fmla="*/ 0 w 126"/>
                <a:gd name="T5" fmla="*/ 0 h 50"/>
                <a:gd name="T6" fmla="*/ 0 w 126"/>
                <a:gd name="T7" fmla="*/ 0 h 50"/>
                <a:gd name="T8" fmla="*/ 0 w 126"/>
                <a:gd name="T9" fmla="*/ 0 h 50"/>
                <a:gd name="T10" fmla="*/ 0 w 126"/>
                <a:gd name="T11" fmla="*/ 0 h 50"/>
                <a:gd name="T12" fmla="*/ 0 w 126"/>
                <a:gd name="T13" fmla="*/ 0 h 50"/>
                <a:gd name="T14" fmla="*/ 0 w 126"/>
                <a:gd name="T15" fmla="*/ 0 h 50"/>
                <a:gd name="T16" fmla="*/ 0 w 126"/>
                <a:gd name="T17" fmla="*/ 0 h 50"/>
                <a:gd name="T18" fmla="*/ 0 w 126"/>
                <a:gd name="T19" fmla="*/ 0 h 50"/>
                <a:gd name="T20" fmla="*/ 0 w 126"/>
                <a:gd name="T21" fmla="*/ 0 h 50"/>
                <a:gd name="T22" fmla="*/ 0 w 126"/>
                <a:gd name="T23" fmla="*/ 0 h 50"/>
                <a:gd name="T24" fmla="*/ 0 w 126"/>
                <a:gd name="T25" fmla="*/ 0 h 50"/>
                <a:gd name="T26" fmla="*/ 0 w 126"/>
                <a:gd name="T27" fmla="*/ 0 h 50"/>
                <a:gd name="T28" fmla="*/ 0 w 126"/>
                <a:gd name="T29" fmla="*/ 0 h 50"/>
                <a:gd name="T30" fmla="*/ 0 w 126"/>
                <a:gd name="T31" fmla="*/ 0 h 50"/>
                <a:gd name="T32" fmla="*/ 0 w 126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50">
                  <a:moveTo>
                    <a:pt x="126" y="0"/>
                  </a:moveTo>
                  <a:lnTo>
                    <a:pt x="126" y="9"/>
                  </a:lnTo>
                  <a:lnTo>
                    <a:pt x="126" y="25"/>
                  </a:lnTo>
                  <a:lnTo>
                    <a:pt x="126" y="43"/>
                  </a:lnTo>
                  <a:lnTo>
                    <a:pt x="126" y="50"/>
                  </a:lnTo>
                  <a:lnTo>
                    <a:pt x="106" y="50"/>
                  </a:lnTo>
                  <a:lnTo>
                    <a:pt x="63" y="50"/>
                  </a:lnTo>
                  <a:lnTo>
                    <a:pt x="19" y="50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2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63" y="0"/>
                  </a:lnTo>
                  <a:lnTo>
                    <a:pt x="106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1" name="Freeform 1105"/>
            <p:cNvSpPr>
              <a:spLocks/>
            </p:cNvSpPr>
            <p:nvPr/>
          </p:nvSpPr>
          <p:spPr bwMode="auto">
            <a:xfrm>
              <a:off x="1748" y="752"/>
              <a:ext cx="38" cy="110"/>
            </a:xfrm>
            <a:custGeom>
              <a:avLst/>
              <a:gdLst>
                <a:gd name="T0" fmla="*/ 0 w 195"/>
                <a:gd name="T1" fmla="*/ 0 h 549"/>
                <a:gd name="T2" fmla="*/ 0 w 195"/>
                <a:gd name="T3" fmla="*/ 0 h 549"/>
                <a:gd name="T4" fmla="*/ 0 w 195"/>
                <a:gd name="T5" fmla="*/ 0 h 549"/>
                <a:gd name="T6" fmla="*/ 0 w 195"/>
                <a:gd name="T7" fmla="*/ 0 h 549"/>
                <a:gd name="T8" fmla="*/ 0 w 195"/>
                <a:gd name="T9" fmla="*/ 0 h 549"/>
                <a:gd name="T10" fmla="*/ 0 w 195"/>
                <a:gd name="T11" fmla="*/ 0 h 549"/>
                <a:gd name="T12" fmla="*/ 0 w 195"/>
                <a:gd name="T13" fmla="*/ 0 h 549"/>
                <a:gd name="T14" fmla="*/ 0 w 195"/>
                <a:gd name="T15" fmla="*/ 0 h 549"/>
                <a:gd name="T16" fmla="*/ 0 w 195"/>
                <a:gd name="T17" fmla="*/ 0 h 549"/>
                <a:gd name="T18" fmla="*/ 0 w 195"/>
                <a:gd name="T19" fmla="*/ 0 h 549"/>
                <a:gd name="T20" fmla="*/ 0 w 195"/>
                <a:gd name="T21" fmla="*/ 0 h 549"/>
                <a:gd name="T22" fmla="*/ 0 w 195"/>
                <a:gd name="T23" fmla="*/ 0 h 549"/>
                <a:gd name="T24" fmla="*/ 0 w 195"/>
                <a:gd name="T25" fmla="*/ 0 h 549"/>
                <a:gd name="T26" fmla="*/ 0 w 195"/>
                <a:gd name="T27" fmla="*/ 0 h 549"/>
                <a:gd name="T28" fmla="*/ 0 w 195"/>
                <a:gd name="T29" fmla="*/ 0 h 549"/>
                <a:gd name="T30" fmla="*/ 0 w 195"/>
                <a:gd name="T31" fmla="*/ 0 h 549"/>
                <a:gd name="T32" fmla="*/ 0 w 195"/>
                <a:gd name="T33" fmla="*/ 0 h 549"/>
                <a:gd name="T34" fmla="*/ 0 w 195"/>
                <a:gd name="T35" fmla="*/ 0 h 549"/>
                <a:gd name="T36" fmla="*/ 0 w 195"/>
                <a:gd name="T37" fmla="*/ 0 h 549"/>
                <a:gd name="T38" fmla="*/ 0 w 195"/>
                <a:gd name="T39" fmla="*/ 0 h 549"/>
                <a:gd name="T40" fmla="*/ 0 w 195"/>
                <a:gd name="T41" fmla="*/ 0 h 549"/>
                <a:gd name="T42" fmla="*/ 0 w 195"/>
                <a:gd name="T43" fmla="*/ 0 h 549"/>
                <a:gd name="T44" fmla="*/ 0 w 195"/>
                <a:gd name="T45" fmla="*/ 0 h 549"/>
                <a:gd name="T46" fmla="*/ 0 w 195"/>
                <a:gd name="T47" fmla="*/ 0 h 549"/>
                <a:gd name="T48" fmla="*/ 0 w 195"/>
                <a:gd name="T49" fmla="*/ 0 h 549"/>
                <a:gd name="T50" fmla="*/ 0 w 195"/>
                <a:gd name="T51" fmla="*/ 0 h 549"/>
                <a:gd name="T52" fmla="*/ 0 w 195"/>
                <a:gd name="T53" fmla="*/ 0 h 549"/>
                <a:gd name="T54" fmla="*/ 0 w 195"/>
                <a:gd name="T55" fmla="*/ 0 h 549"/>
                <a:gd name="T56" fmla="*/ 0 w 195"/>
                <a:gd name="T57" fmla="*/ 0 h 549"/>
                <a:gd name="T58" fmla="*/ 0 w 195"/>
                <a:gd name="T59" fmla="*/ 0 h 549"/>
                <a:gd name="T60" fmla="*/ 0 w 195"/>
                <a:gd name="T61" fmla="*/ 0 h 549"/>
                <a:gd name="T62" fmla="*/ 0 w 195"/>
                <a:gd name="T63" fmla="*/ 0 h 549"/>
                <a:gd name="T64" fmla="*/ 0 w 195"/>
                <a:gd name="T65" fmla="*/ 0 h 549"/>
                <a:gd name="T66" fmla="*/ 0 w 195"/>
                <a:gd name="T67" fmla="*/ 0 h 549"/>
                <a:gd name="T68" fmla="*/ 0 w 195"/>
                <a:gd name="T69" fmla="*/ 0 h 549"/>
                <a:gd name="T70" fmla="*/ 0 w 195"/>
                <a:gd name="T71" fmla="*/ 0 h 549"/>
                <a:gd name="T72" fmla="*/ 0 w 195"/>
                <a:gd name="T73" fmla="*/ 0 h 549"/>
                <a:gd name="T74" fmla="*/ 0 w 195"/>
                <a:gd name="T75" fmla="*/ 0 h 549"/>
                <a:gd name="T76" fmla="*/ 0 w 195"/>
                <a:gd name="T77" fmla="*/ 0 h 549"/>
                <a:gd name="T78" fmla="*/ 0 w 195"/>
                <a:gd name="T79" fmla="*/ 0 h 549"/>
                <a:gd name="T80" fmla="*/ 0 w 195"/>
                <a:gd name="T81" fmla="*/ 0 h 549"/>
                <a:gd name="T82" fmla="*/ 0 w 195"/>
                <a:gd name="T83" fmla="*/ 0 h 549"/>
                <a:gd name="T84" fmla="*/ 0 w 195"/>
                <a:gd name="T85" fmla="*/ 0 h 549"/>
                <a:gd name="T86" fmla="*/ 0 w 195"/>
                <a:gd name="T87" fmla="*/ 0 h 549"/>
                <a:gd name="T88" fmla="*/ 0 w 195"/>
                <a:gd name="T89" fmla="*/ 0 h 54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5" h="549">
                  <a:moveTo>
                    <a:pt x="117" y="549"/>
                  </a:moveTo>
                  <a:lnTo>
                    <a:pt x="111" y="549"/>
                  </a:lnTo>
                  <a:lnTo>
                    <a:pt x="98" y="549"/>
                  </a:lnTo>
                  <a:lnTo>
                    <a:pt x="84" y="549"/>
                  </a:lnTo>
                  <a:lnTo>
                    <a:pt x="79" y="549"/>
                  </a:lnTo>
                  <a:lnTo>
                    <a:pt x="79" y="528"/>
                  </a:lnTo>
                  <a:lnTo>
                    <a:pt x="79" y="472"/>
                  </a:lnTo>
                  <a:lnTo>
                    <a:pt x="79" y="392"/>
                  </a:lnTo>
                  <a:lnTo>
                    <a:pt x="79" y="302"/>
                  </a:lnTo>
                  <a:lnTo>
                    <a:pt x="79" y="211"/>
                  </a:lnTo>
                  <a:lnTo>
                    <a:pt x="79" y="131"/>
                  </a:lnTo>
                  <a:lnTo>
                    <a:pt x="79" y="75"/>
                  </a:lnTo>
                  <a:lnTo>
                    <a:pt x="79" y="54"/>
                  </a:lnTo>
                  <a:lnTo>
                    <a:pt x="65" y="54"/>
                  </a:lnTo>
                  <a:lnTo>
                    <a:pt x="39" y="54"/>
                  </a:lnTo>
                  <a:lnTo>
                    <a:pt x="12" y="54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28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98" y="0"/>
                  </a:lnTo>
                  <a:lnTo>
                    <a:pt x="133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9"/>
                  </a:lnTo>
                  <a:lnTo>
                    <a:pt x="195" y="28"/>
                  </a:lnTo>
                  <a:lnTo>
                    <a:pt x="195" y="45"/>
                  </a:lnTo>
                  <a:lnTo>
                    <a:pt x="195" y="54"/>
                  </a:lnTo>
                  <a:lnTo>
                    <a:pt x="182" y="54"/>
                  </a:lnTo>
                  <a:lnTo>
                    <a:pt x="156" y="54"/>
                  </a:lnTo>
                  <a:lnTo>
                    <a:pt x="128" y="54"/>
                  </a:lnTo>
                  <a:lnTo>
                    <a:pt x="117" y="54"/>
                  </a:lnTo>
                  <a:lnTo>
                    <a:pt x="117" y="75"/>
                  </a:lnTo>
                  <a:lnTo>
                    <a:pt x="117" y="131"/>
                  </a:lnTo>
                  <a:lnTo>
                    <a:pt x="117" y="211"/>
                  </a:lnTo>
                  <a:lnTo>
                    <a:pt x="117" y="302"/>
                  </a:lnTo>
                  <a:lnTo>
                    <a:pt x="117" y="392"/>
                  </a:lnTo>
                  <a:lnTo>
                    <a:pt x="117" y="472"/>
                  </a:lnTo>
                  <a:lnTo>
                    <a:pt x="117" y="528"/>
                  </a:lnTo>
                  <a:lnTo>
                    <a:pt x="117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2" name="Freeform 1106"/>
            <p:cNvSpPr>
              <a:spLocks/>
            </p:cNvSpPr>
            <p:nvPr/>
          </p:nvSpPr>
          <p:spPr bwMode="auto">
            <a:xfrm>
              <a:off x="1793" y="752"/>
              <a:ext cx="50" cy="110"/>
            </a:xfrm>
            <a:custGeom>
              <a:avLst/>
              <a:gdLst>
                <a:gd name="T0" fmla="*/ 0 w 247"/>
                <a:gd name="T1" fmla="*/ 0 h 549"/>
                <a:gd name="T2" fmla="*/ 0 w 247"/>
                <a:gd name="T3" fmla="*/ 0 h 549"/>
                <a:gd name="T4" fmla="*/ 0 w 247"/>
                <a:gd name="T5" fmla="*/ 0 h 549"/>
                <a:gd name="T6" fmla="*/ 0 w 247"/>
                <a:gd name="T7" fmla="*/ 0 h 549"/>
                <a:gd name="T8" fmla="*/ 0 w 247"/>
                <a:gd name="T9" fmla="*/ 0 h 549"/>
                <a:gd name="T10" fmla="*/ 0 w 247"/>
                <a:gd name="T11" fmla="*/ 0 h 549"/>
                <a:gd name="T12" fmla="*/ 0 w 247"/>
                <a:gd name="T13" fmla="*/ 0 h 549"/>
                <a:gd name="T14" fmla="*/ 0 w 247"/>
                <a:gd name="T15" fmla="*/ 0 h 549"/>
                <a:gd name="T16" fmla="*/ 0 w 247"/>
                <a:gd name="T17" fmla="*/ 0 h 549"/>
                <a:gd name="T18" fmla="*/ 0 w 247"/>
                <a:gd name="T19" fmla="*/ 0 h 549"/>
                <a:gd name="T20" fmla="*/ 0 w 247"/>
                <a:gd name="T21" fmla="*/ 0 h 549"/>
                <a:gd name="T22" fmla="*/ 0 w 247"/>
                <a:gd name="T23" fmla="*/ 0 h 549"/>
                <a:gd name="T24" fmla="*/ 0 w 247"/>
                <a:gd name="T25" fmla="*/ 0 h 549"/>
                <a:gd name="T26" fmla="*/ 0 w 247"/>
                <a:gd name="T27" fmla="*/ 0 h 549"/>
                <a:gd name="T28" fmla="*/ 0 w 247"/>
                <a:gd name="T29" fmla="*/ 0 h 549"/>
                <a:gd name="T30" fmla="*/ 0 w 247"/>
                <a:gd name="T31" fmla="*/ 0 h 549"/>
                <a:gd name="T32" fmla="*/ 0 w 247"/>
                <a:gd name="T33" fmla="*/ 0 h 549"/>
                <a:gd name="T34" fmla="*/ 0 w 247"/>
                <a:gd name="T35" fmla="*/ 0 h 549"/>
                <a:gd name="T36" fmla="*/ 0 w 247"/>
                <a:gd name="T37" fmla="*/ 0 h 549"/>
                <a:gd name="T38" fmla="*/ 0 w 247"/>
                <a:gd name="T39" fmla="*/ 0 h 549"/>
                <a:gd name="T40" fmla="*/ 0 w 247"/>
                <a:gd name="T41" fmla="*/ 0 h 549"/>
                <a:gd name="T42" fmla="*/ 0 w 247"/>
                <a:gd name="T43" fmla="*/ 0 h 549"/>
                <a:gd name="T44" fmla="*/ 0 w 247"/>
                <a:gd name="T45" fmla="*/ 0 h 549"/>
                <a:gd name="T46" fmla="*/ 0 w 247"/>
                <a:gd name="T47" fmla="*/ 0 h 549"/>
                <a:gd name="T48" fmla="*/ 0 w 247"/>
                <a:gd name="T49" fmla="*/ 0 h 549"/>
                <a:gd name="T50" fmla="*/ 0 w 247"/>
                <a:gd name="T51" fmla="*/ 0 h 549"/>
                <a:gd name="T52" fmla="*/ 0 w 247"/>
                <a:gd name="T53" fmla="*/ 0 h 549"/>
                <a:gd name="T54" fmla="*/ 0 w 247"/>
                <a:gd name="T55" fmla="*/ 0 h 549"/>
                <a:gd name="T56" fmla="*/ 0 w 247"/>
                <a:gd name="T57" fmla="*/ 0 h 549"/>
                <a:gd name="T58" fmla="*/ 0 w 247"/>
                <a:gd name="T59" fmla="*/ 0 h 549"/>
                <a:gd name="T60" fmla="*/ 0 w 247"/>
                <a:gd name="T61" fmla="*/ 0 h 549"/>
                <a:gd name="T62" fmla="*/ 0 w 247"/>
                <a:gd name="T63" fmla="*/ 0 h 549"/>
                <a:gd name="T64" fmla="*/ 0 w 247"/>
                <a:gd name="T65" fmla="*/ 0 h 549"/>
                <a:gd name="T66" fmla="*/ 0 w 247"/>
                <a:gd name="T67" fmla="*/ 0 h 549"/>
                <a:gd name="T68" fmla="*/ 0 w 247"/>
                <a:gd name="T69" fmla="*/ 0 h 549"/>
                <a:gd name="T70" fmla="*/ 0 w 247"/>
                <a:gd name="T71" fmla="*/ 0 h 549"/>
                <a:gd name="T72" fmla="*/ 0 w 247"/>
                <a:gd name="T73" fmla="*/ 0 h 549"/>
                <a:gd name="T74" fmla="*/ 0 w 247"/>
                <a:gd name="T75" fmla="*/ 0 h 549"/>
                <a:gd name="T76" fmla="*/ 0 w 247"/>
                <a:gd name="T77" fmla="*/ 0 h 549"/>
                <a:gd name="T78" fmla="*/ 0 w 247"/>
                <a:gd name="T79" fmla="*/ 0 h 549"/>
                <a:gd name="T80" fmla="*/ 0 w 247"/>
                <a:gd name="T81" fmla="*/ 0 h 549"/>
                <a:gd name="T82" fmla="*/ 0 w 247"/>
                <a:gd name="T83" fmla="*/ 0 h 549"/>
                <a:gd name="T84" fmla="*/ 0 w 247"/>
                <a:gd name="T85" fmla="*/ 0 h 549"/>
                <a:gd name="T86" fmla="*/ 0 w 247"/>
                <a:gd name="T87" fmla="*/ 0 h 549"/>
                <a:gd name="T88" fmla="*/ 0 w 247"/>
                <a:gd name="T89" fmla="*/ 0 h 549"/>
                <a:gd name="T90" fmla="*/ 0 w 247"/>
                <a:gd name="T91" fmla="*/ 0 h 549"/>
                <a:gd name="T92" fmla="*/ 0 w 247"/>
                <a:gd name="T93" fmla="*/ 0 h 549"/>
                <a:gd name="T94" fmla="*/ 0 w 247"/>
                <a:gd name="T95" fmla="*/ 0 h 549"/>
                <a:gd name="T96" fmla="*/ 0 w 247"/>
                <a:gd name="T97" fmla="*/ 0 h 549"/>
                <a:gd name="T98" fmla="*/ 0 w 247"/>
                <a:gd name="T99" fmla="*/ 0 h 549"/>
                <a:gd name="T100" fmla="*/ 0 w 247"/>
                <a:gd name="T101" fmla="*/ 0 h 549"/>
                <a:gd name="T102" fmla="*/ 0 w 247"/>
                <a:gd name="T103" fmla="*/ 0 h 549"/>
                <a:gd name="T104" fmla="*/ 0 w 247"/>
                <a:gd name="T105" fmla="*/ 0 h 549"/>
                <a:gd name="T106" fmla="*/ 0 w 247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7" h="549">
                  <a:moveTo>
                    <a:pt x="0" y="0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5" y="158"/>
                  </a:lnTo>
                  <a:lnTo>
                    <a:pt x="66" y="148"/>
                  </a:lnTo>
                  <a:lnTo>
                    <a:pt x="76" y="140"/>
                  </a:lnTo>
                  <a:lnTo>
                    <a:pt x="88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8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3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19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6" y="222"/>
                  </a:lnTo>
                  <a:lnTo>
                    <a:pt x="240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7" y="338"/>
                  </a:lnTo>
                  <a:lnTo>
                    <a:pt x="247" y="347"/>
                  </a:lnTo>
                  <a:lnTo>
                    <a:pt x="247" y="371"/>
                  </a:lnTo>
                  <a:lnTo>
                    <a:pt x="247" y="404"/>
                  </a:lnTo>
                  <a:lnTo>
                    <a:pt x="247" y="443"/>
                  </a:lnTo>
                  <a:lnTo>
                    <a:pt x="247" y="483"/>
                  </a:lnTo>
                  <a:lnTo>
                    <a:pt x="247" y="516"/>
                  </a:lnTo>
                  <a:lnTo>
                    <a:pt x="247" y="540"/>
                  </a:lnTo>
                  <a:lnTo>
                    <a:pt x="247" y="549"/>
                  </a:lnTo>
                  <a:lnTo>
                    <a:pt x="241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09" y="315"/>
                  </a:lnTo>
                  <a:lnTo>
                    <a:pt x="209" y="295"/>
                  </a:lnTo>
                  <a:lnTo>
                    <a:pt x="207" y="277"/>
                  </a:lnTo>
                  <a:lnTo>
                    <a:pt x="206" y="260"/>
                  </a:lnTo>
                  <a:lnTo>
                    <a:pt x="202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0" y="212"/>
                  </a:lnTo>
                  <a:lnTo>
                    <a:pt x="185" y="203"/>
                  </a:lnTo>
                  <a:lnTo>
                    <a:pt x="179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6" y="181"/>
                  </a:lnTo>
                  <a:lnTo>
                    <a:pt x="147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3" y="177"/>
                  </a:lnTo>
                  <a:lnTo>
                    <a:pt x="102" y="180"/>
                  </a:lnTo>
                  <a:lnTo>
                    <a:pt x="90" y="184"/>
                  </a:lnTo>
                  <a:lnTo>
                    <a:pt x="81" y="190"/>
                  </a:lnTo>
                  <a:lnTo>
                    <a:pt x="71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39" y="284"/>
                  </a:lnTo>
                  <a:lnTo>
                    <a:pt x="38" y="301"/>
                  </a:lnTo>
                  <a:lnTo>
                    <a:pt x="37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1" y="549"/>
                  </a:lnTo>
                  <a:lnTo>
                    <a:pt x="18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3" name="Freeform 1107"/>
            <p:cNvSpPr>
              <a:spLocks noEditPoints="1"/>
            </p:cNvSpPr>
            <p:nvPr/>
          </p:nvSpPr>
          <p:spPr bwMode="auto">
            <a:xfrm>
              <a:off x="1850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1" y="172"/>
                  </a:lnTo>
                  <a:lnTo>
                    <a:pt x="258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9" y="104"/>
                  </a:lnTo>
                  <a:lnTo>
                    <a:pt x="232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1" y="64"/>
                  </a:lnTo>
                  <a:lnTo>
                    <a:pt x="191" y="59"/>
                  </a:lnTo>
                  <a:lnTo>
                    <a:pt x="182" y="54"/>
                  </a:lnTo>
                  <a:lnTo>
                    <a:pt x="172" y="52"/>
                  </a:lnTo>
                  <a:lnTo>
                    <a:pt x="162" y="51"/>
                  </a:lnTo>
                  <a:lnTo>
                    <a:pt x="150" y="50"/>
                  </a:lnTo>
                  <a:lnTo>
                    <a:pt x="139" y="51"/>
                  </a:lnTo>
                  <a:lnTo>
                    <a:pt x="130" y="52"/>
                  </a:lnTo>
                  <a:lnTo>
                    <a:pt x="119" y="55"/>
                  </a:lnTo>
                  <a:lnTo>
                    <a:pt x="111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5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2" y="174"/>
                  </a:lnTo>
                  <a:lnTo>
                    <a:pt x="41" y="190"/>
                  </a:lnTo>
                  <a:lnTo>
                    <a:pt x="50" y="190"/>
                  </a:lnTo>
                  <a:lnTo>
                    <a:pt x="75" y="190"/>
                  </a:lnTo>
                  <a:lnTo>
                    <a:pt x="112" y="190"/>
                  </a:lnTo>
                  <a:lnTo>
                    <a:pt x="152" y="190"/>
                  </a:lnTo>
                  <a:lnTo>
                    <a:pt x="194" y="190"/>
                  </a:lnTo>
                  <a:lnTo>
                    <a:pt x="229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2" y="236"/>
                  </a:lnTo>
                  <a:lnTo>
                    <a:pt x="124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1" y="252"/>
                  </a:lnTo>
                  <a:lnTo>
                    <a:pt x="43" y="268"/>
                  </a:lnTo>
                  <a:lnTo>
                    <a:pt x="45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4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9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6" y="368"/>
                  </a:lnTo>
                  <a:lnTo>
                    <a:pt x="213" y="362"/>
                  </a:lnTo>
                  <a:lnTo>
                    <a:pt x="219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0" y="294"/>
                  </a:lnTo>
                  <a:lnTo>
                    <a:pt x="276" y="294"/>
                  </a:lnTo>
                  <a:lnTo>
                    <a:pt x="290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8" y="391"/>
                  </a:lnTo>
                  <a:lnTo>
                    <a:pt x="240" y="400"/>
                  </a:lnTo>
                  <a:lnTo>
                    <a:pt x="231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0" y="429"/>
                  </a:lnTo>
                  <a:lnTo>
                    <a:pt x="189" y="432"/>
                  </a:lnTo>
                  <a:lnTo>
                    <a:pt x="177" y="434"/>
                  </a:lnTo>
                  <a:lnTo>
                    <a:pt x="166" y="437"/>
                  </a:lnTo>
                  <a:lnTo>
                    <a:pt x="155" y="437"/>
                  </a:lnTo>
                  <a:lnTo>
                    <a:pt x="138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1" y="412"/>
                  </a:lnTo>
                  <a:lnTo>
                    <a:pt x="68" y="401"/>
                  </a:lnTo>
                  <a:lnTo>
                    <a:pt x="56" y="388"/>
                  </a:lnTo>
                  <a:lnTo>
                    <a:pt x="45" y="373"/>
                  </a:lnTo>
                  <a:lnTo>
                    <a:pt x="35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1" y="301"/>
                  </a:lnTo>
                  <a:lnTo>
                    <a:pt x="6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6" y="152"/>
                  </a:lnTo>
                  <a:lnTo>
                    <a:pt x="11" y="131"/>
                  </a:lnTo>
                  <a:lnTo>
                    <a:pt x="17" y="112"/>
                  </a:lnTo>
                  <a:lnTo>
                    <a:pt x="25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5" y="47"/>
                  </a:lnTo>
                  <a:lnTo>
                    <a:pt x="67" y="35"/>
                  </a:lnTo>
                  <a:lnTo>
                    <a:pt x="80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4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3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0" y="118"/>
                  </a:lnTo>
                  <a:lnTo>
                    <a:pt x="296" y="139"/>
                  </a:lnTo>
                  <a:lnTo>
                    <a:pt x="301" y="160"/>
                  </a:lnTo>
                  <a:lnTo>
                    <a:pt x="304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4" name="Freeform 1108"/>
            <p:cNvSpPr>
              <a:spLocks/>
            </p:cNvSpPr>
            <p:nvPr/>
          </p:nvSpPr>
          <p:spPr bwMode="auto">
            <a:xfrm>
              <a:off x="1920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0" y="31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05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4" y="88"/>
                  </a:lnTo>
                  <a:lnTo>
                    <a:pt x="50" y="95"/>
                  </a:lnTo>
                  <a:lnTo>
                    <a:pt x="48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5" name="Freeform 1109"/>
            <p:cNvSpPr>
              <a:spLocks noEditPoints="1"/>
            </p:cNvSpPr>
            <p:nvPr/>
          </p:nvSpPr>
          <p:spPr bwMode="auto">
            <a:xfrm>
              <a:off x="1945" y="777"/>
              <a:ext cx="60" cy="87"/>
            </a:xfrm>
            <a:custGeom>
              <a:avLst/>
              <a:gdLst>
                <a:gd name="T0" fmla="*/ 0 w 302"/>
                <a:gd name="T1" fmla="*/ 0 h 435"/>
                <a:gd name="T2" fmla="*/ 0 w 302"/>
                <a:gd name="T3" fmla="*/ 0 h 435"/>
                <a:gd name="T4" fmla="*/ 0 w 302"/>
                <a:gd name="T5" fmla="*/ 0 h 435"/>
                <a:gd name="T6" fmla="*/ 0 w 302"/>
                <a:gd name="T7" fmla="*/ 0 h 435"/>
                <a:gd name="T8" fmla="*/ 0 w 302"/>
                <a:gd name="T9" fmla="*/ 0 h 435"/>
                <a:gd name="T10" fmla="*/ 0 w 302"/>
                <a:gd name="T11" fmla="*/ 0 h 435"/>
                <a:gd name="T12" fmla="*/ 0 w 302"/>
                <a:gd name="T13" fmla="*/ 0 h 435"/>
                <a:gd name="T14" fmla="*/ 0 w 302"/>
                <a:gd name="T15" fmla="*/ 0 h 435"/>
                <a:gd name="T16" fmla="*/ 0 w 302"/>
                <a:gd name="T17" fmla="*/ 0 h 435"/>
                <a:gd name="T18" fmla="*/ 0 w 302"/>
                <a:gd name="T19" fmla="*/ 0 h 435"/>
                <a:gd name="T20" fmla="*/ 0 w 302"/>
                <a:gd name="T21" fmla="*/ 0 h 435"/>
                <a:gd name="T22" fmla="*/ 0 w 302"/>
                <a:gd name="T23" fmla="*/ 0 h 435"/>
                <a:gd name="T24" fmla="*/ 0 w 302"/>
                <a:gd name="T25" fmla="*/ 0 h 435"/>
                <a:gd name="T26" fmla="*/ 0 w 302"/>
                <a:gd name="T27" fmla="*/ 0 h 435"/>
                <a:gd name="T28" fmla="*/ 0 w 302"/>
                <a:gd name="T29" fmla="*/ 0 h 435"/>
                <a:gd name="T30" fmla="*/ 0 w 302"/>
                <a:gd name="T31" fmla="*/ 0 h 435"/>
                <a:gd name="T32" fmla="*/ 0 w 302"/>
                <a:gd name="T33" fmla="*/ 0 h 435"/>
                <a:gd name="T34" fmla="*/ 0 w 302"/>
                <a:gd name="T35" fmla="*/ 0 h 435"/>
                <a:gd name="T36" fmla="*/ 0 w 302"/>
                <a:gd name="T37" fmla="*/ 0 h 435"/>
                <a:gd name="T38" fmla="*/ 0 w 302"/>
                <a:gd name="T39" fmla="*/ 0 h 435"/>
                <a:gd name="T40" fmla="*/ 0 w 302"/>
                <a:gd name="T41" fmla="*/ 0 h 435"/>
                <a:gd name="T42" fmla="*/ 0 w 302"/>
                <a:gd name="T43" fmla="*/ 0 h 435"/>
                <a:gd name="T44" fmla="*/ 0 w 302"/>
                <a:gd name="T45" fmla="*/ 0 h 435"/>
                <a:gd name="T46" fmla="*/ 0 w 302"/>
                <a:gd name="T47" fmla="*/ 0 h 435"/>
                <a:gd name="T48" fmla="*/ 0 w 302"/>
                <a:gd name="T49" fmla="*/ 0 h 435"/>
                <a:gd name="T50" fmla="*/ 0 w 302"/>
                <a:gd name="T51" fmla="*/ 0 h 435"/>
                <a:gd name="T52" fmla="*/ 0 w 302"/>
                <a:gd name="T53" fmla="*/ 0 h 435"/>
                <a:gd name="T54" fmla="*/ 0 w 302"/>
                <a:gd name="T55" fmla="*/ 0 h 435"/>
                <a:gd name="T56" fmla="*/ 0 w 302"/>
                <a:gd name="T57" fmla="*/ 0 h 435"/>
                <a:gd name="T58" fmla="*/ 0 w 302"/>
                <a:gd name="T59" fmla="*/ 0 h 435"/>
                <a:gd name="T60" fmla="*/ 0 w 302"/>
                <a:gd name="T61" fmla="*/ 0 h 435"/>
                <a:gd name="T62" fmla="*/ 0 w 302"/>
                <a:gd name="T63" fmla="*/ 0 h 435"/>
                <a:gd name="T64" fmla="*/ 0 w 302"/>
                <a:gd name="T65" fmla="*/ 0 h 435"/>
                <a:gd name="T66" fmla="*/ 0 w 302"/>
                <a:gd name="T67" fmla="*/ 0 h 435"/>
                <a:gd name="T68" fmla="*/ 0 w 302"/>
                <a:gd name="T69" fmla="*/ 0 h 435"/>
                <a:gd name="T70" fmla="*/ 0 w 302"/>
                <a:gd name="T71" fmla="*/ 0 h 435"/>
                <a:gd name="T72" fmla="*/ 0 w 302"/>
                <a:gd name="T73" fmla="*/ 0 h 435"/>
                <a:gd name="T74" fmla="*/ 0 w 302"/>
                <a:gd name="T75" fmla="*/ 0 h 435"/>
                <a:gd name="T76" fmla="*/ 0 w 302"/>
                <a:gd name="T77" fmla="*/ 0 h 435"/>
                <a:gd name="T78" fmla="*/ 0 w 302"/>
                <a:gd name="T79" fmla="*/ 0 h 435"/>
                <a:gd name="T80" fmla="*/ 0 w 302"/>
                <a:gd name="T81" fmla="*/ 0 h 435"/>
                <a:gd name="T82" fmla="*/ 0 w 302"/>
                <a:gd name="T83" fmla="*/ 0 h 435"/>
                <a:gd name="T84" fmla="*/ 0 w 302"/>
                <a:gd name="T85" fmla="*/ 0 h 435"/>
                <a:gd name="T86" fmla="*/ 0 w 302"/>
                <a:gd name="T87" fmla="*/ 0 h 435"/>
                <a:gd name="T88" fmla="*/ 0 w 302"/>
                <a:gd name="T89" fmla="*/ 0 h 435"/>
                <a:gd name="T90" fmla="*/ 0 w 302"/>
                <a:gd name="T91" fmla="*/ 0 h 435"/>
                <a:gd name="T92" fmla="*/ 0 w 302"/>
                <a:gd name="T93" fmla="*/ 0 h 435"/>
                <a:gd name="T94" fmla="*/ 0 w 302"/>
                <a:gd name="T95" fmla="*/ 0 h 435"/>
                <a:gd name="T96" fmla="*/ 0 w 302"/>
                <a:gd name="T97" fmla="*/ 0 h 4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2" h="435">
                  <a:moveTo>
                    <a:pt x="264" y="214"/>
                  </a:moveTo>
                  <a:lnTo>
                    <a:pt x="264" y="197"/>
                  </a:lnTo>
                  <a:lnTo>
                    <a:pt x="263" y="182"/>
                  </a:lnTo>
                  <a:lnTo>
                    <a:pt x="260" y="166"/>
                  </a:lnTo>
                  <a:lnTo>
                    <a:pt x="256" y="152"/>
                  </a:lnTo>
                  <a:lnTo>
                    <a:pt x="251" y="138"/>
                  </a:lnTo>
                  <a:lnTo>
                    <a:pt x="245" y="124"/>
                  </a:lnTo>
                  <a:lnTo>
                    <a:pt x="239" y="110"/>
                  </a:lnTo>
                  <a:lnTo>
                    <a:pt x="231" y="99"/>
                  </a:lnTo>
                  <a:lnTo>
                    <a:pt x="223" y="87"/>
                  </a:lnTo>
                  <a:lnTo>
                    <a:pt x="213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5" y="52"/>
                  </a:lnTo>
                  <a:lnTo>
                    <a:pt x="165" y="50"/>
                  </a:lnTo>
                  <a:lnTo>
                    <a:pt x="154" y="49"/>
                  </a:lnTo>
                  <a:lnTo>
                    <a:pt x="142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09" y="62"/>
                  </a:lnTo>
                  <a:lnTo>
                    <a:pt x="99" y="69"/>
                  </a:lnTo>
                  <a:lnTo>
                    <a:pt x="90" y="77"/>
                  </a:lnTo>
                  <a:lnTo>
                    <a:pt x="80" y="87"/>
                  </a:lnTo>
                  <a:lnTo>
                    <a:pt x="72" y="99"/>
                  </a:lnTo>
                  <a:lnTo>
                    <a:pt x="65" y="112"/>
                  </a:lnTo>
                  <a:lnTo>
                    <a:pt x="58" y="125"/>
                  </a:lnTo>
                  <a:lnTo>
                    <a:pt x="52" y="139"/>
                  </a:lnTo>
                  <a:lnTo>
                    <a:pt x="47" y="153"/>
                  </a:lnTo>
                  <a:lnTo>
                    <a:pt x="44" y="169"/>
                  </a:lnTo>
                  <a:lnTo>
                    <a:pt x="41" y="185"/>
                  </a:lnTo>
                  <a:lnTo>
                    <a:pt x="39" y="203"/>
                  </a:lnTo>
                  <a:lnTo>
                    <a:pt x="39" y="221"/>
                  </a:lnTo>
                  <a:lnTo>
                    <a:pt x="39" y="238"/>
                  </a:lnTo>
                  <a:lnTo>
                    <a:pt x="41" y="254"/>
                  </a:lnTo>
                  <a:lnTo>
                    <a:pt x="44" y="270"/>
                  </a:lnTo>
                  <a:lnTo>
                    <a:pt x="47" y="284"/>
                  </a:lnTo>
                  <a:lnTo>
                    <a:pt x="52" y="299"/>
                  </a:lnTo>
                  <a:lnTo>
                    <a:pt x="58" y="312"/>
                  </a:lnTo>
                  <a:lnTo>
                    <a:pt x="65" y="326"/>
                  </a:lnTo>
                  <a:lnTo>
                    <a:pt x="72" y="337"/>
                  </a:lnTo>
                  <a:lnTo>
                    <a:pt x="80" y="349"/>
                  </a:lnTo>
                  <a:lnTo>
                    <a:pt x="90" y="359"/>
                  </a:lnTo>
                  <a:lnTo>
                    <a:pt x="99" y="367"/>
                  </a:lnTo>
                  <a:lnTo>
                    <a:pt x="109" y="373"/>
                  </a:lnTo>
                  <a:lnTo>
                    <a:pt x="120" y="379"/>
                  </a:lnTo>
                  <a:lnTo>
                    <a:pt x="130" y="383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3" y="385"/>
                  </a:lnTo>
                  <a:lnTo>
                    <a:pt x="174" y="383"/>
                  </a:lnTo>
                  <a:lnTo>
                    <a:pt x="185" y="378"/>
                  </a:lnTo>
                  <a:lnTo>
                    <a:pt x="194" y="373"/>
                  </a:lnTo>
                  <a:lnTo>
                    <a:pt x="205" y="366"/>
                  </a:lnTo>
                  <a:lnTo>
                    <a:pt x="213" y="358"/>
                  </a:lnTo>
                  <a:lnTo>
                    <a:pt x="223" y="347"/>
                  </a:lnTo>
                  <a:lnTo>
                    <a:pt x="231" y="335"/>
                  </a:lnTo>
                  <a:lnTo>
                    <a:pt x="239" y="322"/>
                  </a:lnTo>
                  <a:lnTo>
                    <a:pt x="246" y="309"/>
                  </a:lnTo>
                  <a:lnTo>
                    <a:pt x="251" y="295"/>
                  </a:lnTo>
                  <a:lnTo>
                    <a:pt x="256" y="279"/>
                  </a:lnTo>
                  <a:lnTo>
                    <a:pt x="260" y="264"/>
                  </a:lnTo>
                  <a:lnTo>
                    <a:pt x="263" y="248"/>
                  </a:lnTo>
                  <a:lnTo>
                    <a:pt x="264" y="232"/>
                  </a:lnTo>
                  <a:lnTo>
                    <a:pt x="264" y="214"/>
                  </a:lnTo>
                  <a:close/>
                  <a:moveTo>
                    <a:pt x="264" y="358"/>
                  </a:moveTo>
                  <a:lnTo>
                    <a:pt x="255" y="375"/>
                  </a:lnTo>
                  <a:lnTo>
                    <a:pt x="244" y="390"/>
                  </a:lnTo>
                  <a:lnTo>
                    <a:pt x="238" y="397"/>
                  </a:lnTo>
                  <a:lnTo>
                    <a:pt x="231" y="403"/>
                  </a:lnTo>
                  <a:lnTo>
                    <a:pt x="224" y="409"/>
                  </a:lnTo>
                  <a:lnTo>
                    <a:pt x="217" y="415"/>
                  </a:lnTo>
                  <a:lnTo>
                    <a:pt x="210" y="419"/>
                  </a:lnTo>
                  <a:lnTo>
                    <a:pt x="201" y="423"/>
                  </a:lnTo>
                  <a:lnTo>
                    <a:pt x="193" y="427"/>
                  </a:lnTo>
                  <a:lnTo>
                    <a:pt x="186" y="429"/>
                  </a:lnTo>
                  <a:lnTo>
                    <a:pt x="178" y="431"/>
                  </a:lnTo>
                  <a:lnTo>
                    <a:pt x="169" y="434"/>
                  </a:lnTo>
                  <a:lnTo>
                    <a:pt x="160" y="435"/>
                  </a:lnTo>
                  <a:lnTo>
                    <a:pt x="152" y="435"/>
                  </a:lnTo>
                  <a:lnTo>
                    <a:pt x="136" y="434"/>
                  </a:lnTo>
                  <a:lnTo>
                    <a:pt x="121" y="431"/>
                  </a:lnTo>
                  <a:lnTo>
                    <a:pt x="105" y="425"/>
                  </a:lnTo>
                  <a:lnTo>
                    <a:pt x="92" y="419"/>
                  </a:lnTo>
                  <a:lnTo>
                    <a:pt x="79" y="410"/>
                  </a:lnTo>
                  <a:lnTo>
                    <a:pt x="66" y="399"/>
                  </a:lnTo>
                  <a:lnTo>
                    <a:pt x="54" y="387"/>
                  </a:lnTo>
                  <a:lnTo>
                    <a:pt x="44" y="372"/>
                  </a:lnTo>
                  <a:lnTo>
                    <a:pt x="33" y="356"/>
                  </a:lnTo>
                  <a:lnTo>
                    <a:pt x="25" y="340"/>
                  </a:lnTo>
                  <a:lnTo>
                    <a:pt x="16" y="321"/>
                  </a:lnTo>
                  <a:lnTo>
                    <a:pt x="10" y="303"/>
                  </a:lnTo>
                  <a:lnTo>
                    <a:pt x="6" y="283"/>
                  </a:lnTo>
                  <a:lnTo>
                    <a:pt x="2" y="263"/>
                  </a:lnTo>
                  <a:lnTo>
                    <a:pt x="1" y="241"/>
                  </a:lnTo>
                  <a:lnTo>
                    <a:pt x="0" y="219"/>
                  </a:lnTo>
                  <a:lnTo>
                    <a:pt x="1" y="196"/>
                  </a:lnTo>
                  <a:lnTo>
                    <a:pt x="2" y="173"/>
                  </a:lnTo>
                  <a:lnTo>
                    <a:pt x="6" y="153"/>
                  </a:lnTo>
                  <a:lnTo>
                    <a:pt x="10" y="133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4" y="78"/>
                  </a:lnTo>
                  <a:lnTo>
                    <a:pt x="44" y="63"/>
                  </a:lnTo>
                  <a:lnTo>
                    <a:pt x="55" y="48"/>
                  </a:lnTo>
                  <a:lnTo>
                    <a:pt x="67" y="36"/>
                  </a:lnTo>
                  <a:lnTo>
                    <a:pt x="80" y="25"/>
                  </a:lnTo>
                  <a:lnTo>
                    <a:pt x="93" y="15"/>
                  </a:lnTo>
                  <a:lnTo>
                    <a:pt x="108" y="8"/>
                  </a:lnTo>
                  <a:lnTo>
                    <a:pt x="123" y="4"/>
                  </a:lnTo>
                  <a:lnTo>
                    <a:pt x="138" y="1"/>
                  </a:lnTo>
                  <a:lnTo>
                    <a:pt x="155" y="0"/>
                  </a:lnTo>
                  <a:lnTo>
                    <a:pt x="163" y="0"/>
                  </a:lnTo>
                  <a:lnTo>
                    <a:pt x="172" y="1"/>
                  </a:lnTo>
                  <a:lnTo>
                    <a:pt x="180" y="2"/>
                  </a:lnTo>
                  <a:lnTo>
                    <a:pt x="187" y="5"/>
                  </a:lnTo>
                  <a:lnTo>
                    <a:pt x="195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8" y="19"/>
                  </a:lnTo>
                  <a:lnTo>
                    <a:pt x="231" y="30"/>
                  </a:lnTo>
                  <a:lnTo>
                    <a:pt x="244" y="43"/>
                  </a:lnTo>
                  <a:lnTo>
                    <a:pt x="255" y="58"/>
                  </a:lnTo>
                  <a:lnTo>
                    <a:pt x="264" y="75"/>
                  </a:lnTo>
                  <a:lnTo>
                    <a:pt x="264" y="65"/>
                  </a:lnTo>
                  <a:lnTo>
                    <a:pt x="264" y="43"/>
                  </a:lnTo>
                  <a:lnTo>
                    <a:pt x="264" y="20"/>
                  </a:lnTo>
                  <a:lnTo>
                    <a:pt x="264" y="9"/>
                  </a:lnTo>
                  <a:lnTo>
                    <a:pt x="270" y="9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2" y="27"/>
                  </a:lnTo>
                  <a:lnTo>
                    <a:pt x="302" y="74"/>
                  </a:lnTo>
                  <a:lnTo>
                    <a:pt x="302" y="140"/>
                  </a:lnTo>
                  <a:lnTo>
                    <a:pt x="302" y="216"/>
                  </a:lnTo>
                  <a:lnTo>
                    <a:pt x="302" y="292"/>
                  </a:lnTo>
                  <a:lnTo>
                    <a:pt x="302" y="359"/>
                  </a:lnTo>
                  <a:lnTo>
                    <a:pt x="302" y="406"/>
                  </a:lnTo>
                  <a:lnTo>
                    <a:pt x="302" y="424"/>
                  </a:lnTo>
                  <a:lnTo>
                    <a:pt x="296" y="424"/>
                  </a:lnTo>
                  <a:lnTo>
                    <a:pt x="283" y="424"/>
                  </a:lnTo>
                  <a:lnTo>
                    <a:pt x="270" y="424"/>
                  </a:lnTo>
                  <a:lnTo>
                    <a:pt x="264" y="424"/>
                  </a:lnTo>
                  <a:lnTo>
                    <a:pt x="264" y="413"/>
                  </a:lnTo>
                  <a:lnTo>
                    <a:pt x="264" y="391"/>
                  </a:lnTo>
                  <a:lnTo>
                    <a:pt x="264" y="368"/>
                  </a:lnTo>
                  <a:lnTo>
                    <a:pt x="264" y="3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6" name="Freeform 1110"/>
            <p:cNvSpPr>
              <a:spLocks noEditPoints="1"/>
            </p:cNvSpPr>
            <p:nvPr/>
          </p:nvSpPr>
          <p:spPr bwMode="auto">
            <a:xfrm>
              <a:off x="2018" y="777"/>
              <a:ext cx="60" cy="110"/>
            </a:xfrm>
            <a:custGeom>
              <a:avLst/>
              <a:gdLst>
                <a:gd name="T0" fmla="*/ 0 w 302"/>
                <a:gd name="T1" fmla="*/ 0 h 558"/>
                <a:gd name="T2" fmla="*/ 0 w 302"/>
                <a:gd name="T3" fmla="*/ 0 h 558"/>
                <a:gd name="T4" fmla="*/ 0 w 302"/>
                <a:gd name="T5" fmla="*/ 0 h 558"/>
                <a:gd name="T6" fmla="*/ 0 w 302"/>
                <a:gd name="T7" fmla="*/ 0 h 558"/>
                <a:gd name="T8" fmla="*/ 0 w 302"/>
                <a:gd name="T9" fmla="*/ 0 h 558"/>
                <a:gd name="T10" fmla="*/ 0 w 302"/>
                <a:gd name="T11" fmla="*/ 0 h 558"/>
                <a:gd name="T12" fmla="*/ 0 w 302"/>
                <a:gd name="T13" fmla="*/ 0 h 558"/>
                <a:gd name="T14" fmla="*/ 0 w 302"/>
                <a:gd name="T15" fmla="*/ 0 h 558"/>
                <a:gd name="T16" fmla="*/ 0 w 302"/>
                <a:gd name="T17" fmla="*/ 0 h 558"/>
                <a:gd name="T18" fmla="*/ 0 w 302"/>
                <a:gd name="T19" fmla="*/ 0 h 558"/>
                <a:gd name="T20" fmla="*/ 0 w 302"/>
                <a:gd name="T21" fmla="*/ 0 h 558"/>
                <a:gd name="T22" fmla="*/ 0 w 302"/>
                <a:gd name="T23" fmla="*/ 0 h 558"/>
                <a:gd name="T24" fmla="*/ 0 w 302"/>
                <a:gd name="T25" fmla="*/ 0 h 558"/>
                <a:gd name="T26" fmla="*/ 0 w 302"/>
                <a:gd name="T27" fmla="*/ 0 h 558"/>
                <a:gd name="T28" fmla="*/ 0 w 302"/>
                <a:gd name="T29" fmla="*/ 0 h 558"/>
                <a:gd name="T30" fmla="*/ 0 w 302"/>
                <a:gd name="T31" fmla="*/ 0 h 558"/>
                <a:gd name="T32" fmla="*/ 0 w 302"/>
                <a:gd name="T33" fmla="*/ 0 h 558"/>
                <a:gd name="T34" fmla="*/ 0 w 302"/>
                <a:gd name="T35" fmla="*/ 0 h 558"/>
                <a:gd name="T36" fmla="*/ 0 w 302"/>
                <a:gd name="T37" fmla="*/ 0 h 558"/>
                <a:gd name="T38" fmla="*/ 0 w 302"/>
                <a:gd name="T39" fmla="*/ 0 h 558"/>
                <a:gd name="T40" fmla="*/ 0 w 302"/>
                <a:gd name="T41" fmla="*/ 0 h 558"/>
                <a:gd name="T42" fmla="*/ 0 w 302"/>
                <a:gd name="T43" fmla="*/ 0 h 558"/>
                <a:gd name="T44" fmla="*/ 0 w 302"/>
                <a:gd name="T45" fmla="*/ 0 h 558"/>
                <a:gd name="T46" fmla="*/ 0 w 302"/>
                <a:gd name="T47" fmla="*/ 0 h 558"/>
                <a:gd name="T48" fmla="*/ 0 w 302"/>
                <a:gd name="T49" fmla="*/ 0 h 558"/>
                <a:gd name="T50" fmla="*/ 0 w 302"/>
                <a:gd name="T51" fmla="*/ 0 h 558"/>
                <a:gd name="T52" fmla="*/ 0 w 302"/>
                <a:gd name="T53" fmla="*/ 0 h 558"/>
                <a:gd name="T54" fmla="*/ 0 w 302"/>
                <a:gd name="T55" fmla="*/ 0 h 558"/>
                <a:gd name="T56" fmla="*/ 0 w 302"/>
                <a:gd name="T57" fmla="*/ 0 h 558"/>
                <a:gd name="T58" fmla="*/ 0 w 302"/>
                <a:gd name="T59" fmla="*/ 0 h 558"/>
                <a:gd name="T60" fmla="*/ 0 w 302"/>
                <a:gd name="T61" fmla="*/ 0 h 558"/>
                <a:gd name="T62" fmla="*/ 0 w 302"/>
                <a:gd name="T63" fmla="*/ 0 h 558"/>
                <a:gd name="T64" fmla="*/ 0 w 302"/>
                <a:gd name="T65" fmla="*/ 0 h 558"/>
                <a:gd name="T66" fmla="*/ 0 w 302"/>
                <a:gd name="T67" fmla="*/ 0 h 558"/>
                <a:gd name="T68" fmla="*/ 0 w 302"/>
                <a:gd name="T69" fmla="*/ 0 h 558"/>
                <a:gd name="T70" fmla="*/ 0 w 302"/>
                <a:gd name="T71" fmla="*/ 0 h 558"/>
                <a:gd name="T72" fmla="*/ 0 w 302"/>
                <a:gd name="T73" fmla="*/ 0 h 558"/>
                <a:gd name="T74" fmla="*/ 0 w 302"/>
                <a:gd name="T75" fmla="*/ 0 h 558"/>
                <a:gd name="T76" fmla="*/ 0 w 302"/>
                <a:gd name="T77" fmla="*/ 0 h 558"/>
                <a:gd name="T78" fmla="*/ 0 w 302"/>
                <a:gd name="T79" fmla="*/ 0 h 558"/>
                <a:gd name="T80" fmla="*/ 0 w 302"/>
                <a:gd name="T81" fmla="*/ 0 h 558"/>
                <a:gd name="T82" fmla="*/ 0 w 302"/>
                <a:gd name="T83" fmla="*/ 0 h 558"/>
                <a:gd name="T84" fmla="*/ 0 w 302"/>
                <a:gd name="T85" fmla="*/ 0 h 558"/>
                <a:gd name="T86" fmla="*/ 0 w 302"/>
                <a:gd name="T87" fmla="*/ 0 h 558"/>
                <a:gd name="T88" fmla="*/ 0 w 302"/>
                <a:gd name="T89" fmla="*/ 0 h 558"/>
                <a:gd name="T90" fmla="*/ 0 w 302"/>
                <a:gd name="T91" fmla="*/ 0 h 558"/>
                <a:gd name="T92" fmla="*/ 0 w 302"/>
                <a:gd name="T93" fmla="*/ 0 h 558"/>
                <a:gd name="T94" fmla="*/ 0 w 302"/>
                <a:gd name="T95" fmla="*/ 0 h 558"/>
                <a:gd name="T96" fmla="*/ 0 w 302"/>
                <a:gd name="T97" fmla="*/ 0 h 558"/>
                <a:gd name="T98" fmla="*/ 0 w 302"/>
                <a:gd name="T99" fmla="*/ 0 h 558"/>
                <a:gd name="T100" fmla="*/ 0 w 302"/>
                <a:gd name="T101" fmla="*/ 0 h 558"/>
                <a:gd name="T102" fmla="*/ 0 w 302"/>
                <a:gd name="T103" fmla="*/ 0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2" h="558">
                  <a:moveTo>
                    <a:pt x="36" y="214"/>
                  </a:moveTo>
                  <a:lnTo>
                    <a:pt x="38" y="232"/>
                  </a:lnTo>
                  <a:lnTo>
                    <a:pt x="39" y="248"/>
                  </a:lnTo>
                  <a:lnTo>
                    <a:pt x="41" y="264"/>
                  </a:lnTo>
                  <a:lnTo>
                    <a:pt x="45" y="279"/>
                  </a:lnTo>
                  <a:lnTo>
                    <a:pt x="49" y="295"/>
                  </a:lnTo>
                  <a:lnTo>
                    <a:pt x="55" y="309"/>
                  </a:lnTo>
                  <a:lnTo>
                    <a:pt x="63" y="322"/>
                  </a:lnTo>
                  <a:lnTo>
                    <a:pt x="71" y="335"/>
                  </a:lnTo>
                  <a:lnTo>
                    <a:pt x="79" y="347"/>
                  </a:lnTo>
                  <a:lnTo>
                    <a:pt x="87" y="358"/>
                  </a:lnTo>
                  <a:lnTo>
                    <a:pt x="97" y="366"/>
                  </a:lnTo>
                  <a:lnTo>
                    <a:pt x="106" y="373"/>
                  </a:lnTo>
                  <a:lnTo>
                    <a:pt x="117" y="378"/>
                  </a:lnTo>
                  <a:lnTo>
                    <a:pt x="127" y="383"/>
                  </a:lnTo>
                  <a:lnTo>
                    <a:pt x="137" y="385"/>
                  </a:lnTo>
                  <a:lnTo>
                    <a:pt x="149" y="385"/>
                  </a:lnTo>
                  <a:lnTo>
                    <a:pt x="160" y="385"/>
                  </a:lnTo>
                  <a:lnTo>
                    <a:pt x="172" y="383"/>
                  </a:lnTo>
                  <a:lnTo>
                    <a:pt x="182" y="379"/>
                  </a:lnTo>
                  <a:lnTo>
                    <a:pt x="192" y="373"/>
                  </a:lnTo>
                  <a:lnTo>
                    <a:pt x="203" y="367"/>
                  </a:lnTo>
                  <a:lnTo>
                    <a:pt x="211" y="359"/>
                  </a:lnTo>
                  <a:lnTo>
                    <a:pt x="220" y="349"/>
                  </a:lnTo>
                  <a:lnTo>
                    <a:pt x="229" y="337"/>
                  </a:lnTo>
                  <a:lnTo>
                    <a:pt x="237" y="326"/>
                  </a:lnTo>
                  <a:lnTo>
                    <a:pt x="243" y="312"/>
                  </a:lnTo>
                  <a:lnTo>
                    <a:pt x="249" y="299"/>
                  </a:lnTo>
                  <a:lnTo>
                    <a:pt x="254" y="284"/>
                  </a:lnTo>
                  <a:lnTo>
                    <a:pt x="257" y="270"/>
                  </a:lnTo>
                  <a:lnTo>
                    <a:pt x="261" y="254"/>
                  </a:lnTo>
                  <a:lnTo>
                    <a:pt x="262" y="238"/>
                  </a:lnTo>
                  <a:lnTo>
                    <a:pt x="262" y="221"/>
                  </a:lnTo>
                  <a:lnTo>
                    <a:pt x="262" y="203"/>
                  </a:lnTo>
                  <a:lnTo>
                    <a:pt x="261" y="185"/>
                  </a:lnTo>
                  <a:lnTo>
                    <a:pt x="257" y="169"/>
                  </a:lnTo>
                  <a:lnTo>
                    <a:pt x="254" y="153"/>
                  </a:lnTo>
                  <a:lnTo>
                    <a:pt x="249" y="139"/>
                  </a:lnTo>
                  <a:lnTo>
                    <a:pt x="243" y="125"/>
                  </a:lnTo>
                  <a:lnTo>
                    <a:pt x="237" y="112"/>
                  </a:lnTo>
                  <a:lnTo>
                    <a:pt x="229" y="99"/>
                  </a:lnTo>
                  <a:lnTo>
                    <a:pt x="220" y="87"/>
                  </a:lnTo>
                  <a:lnTo>
                    <a:pt x="211" y="77"/>
                  </a:lnTo>
                  <a:lnTo>
                    <a:pt x="201" y="69"/>
                  </a:lnTo>
                  <a:lnTo>
                    <a:pt x="192" y="62"/>
                  </a:lnTo>
                  <a:lnTo>
                    <a:pt x="181" y="56"/>
                  </a:lnTo>
                  <a:lnTo>
                    <a:pt x="171" y="52"/>
                  </a:lnTo>
                  <a:lnTo>
                    <a:pt x="160" y="50"/>
                  </a:lnTo>
                  <a:lnTo>
                    <a:pt x="148" y="49"/>
                  </a:lnTo>
                  <a:lnTo>
                    <a:pt x="137" y="50"/>
                  </a:lnTo>
                  <a:lnTo>
                    <a:pt x="127" y="52"/>
                  </a:lnTo>
                  <a:lnTo>
                    <a:pt x="116" y="56"/>
                  </a:lnTo>
                  <a:lnTo>
                    <a:pt x="106" y="62"/>
                  </a:lnTo>
                  <a:lnTo>
                    <a:pt x="97" y="69"/>
                  </a:lnTo>
                  <a:lnTo>
                    <a:pt x="87" y="77"/>
                  </a:lnTo>
                  <a:lnTo>
                    <a:pt x="79" y="87"/>
                  </a:lnTo>
                  <a:lnTo>
                    <a:pt x="71" y="99"/>
                  </a:lnTo>
                  <a:lnTo>
                    <a:pt x="63" y="112"/>
                  </a:lnTo>
                  <a:lnTo>
                    <a:pt x="55" y="125"/>
                  </a:lnTo>
                  <a:lnTo>
                    <a:pt x="49" y="138"/>
                  </a:lnTo>
                  <a:lnTo>
                    <a:pt x="45" y="152"/>
                  </a:lnTo>
                  <a:lnTo>
                    <a:pt x="41" y="166"/>
                  </a:lnTo>
                  <a:lnTo>
                    <a:pt x="39" y="182"/>
                  </a:lnTo>
                  <a:lnTo>
                    <a:pt x="38" y="197"/>
                  </a:lnTo>
                  <a:lnTo>
                    <a:pt x="36" y="214"/>
                  </a:lnTo>
                  <a:close/>
                  <a:moveTo>
                    <a:pt x="0" y="9"/>
                  </a:moveTo>
                  <a:lnTo>
                    <a:pt x="6" y="9"/>
                  </a:lnTo>
                  <a:lnTo>
                    <a:pt x="19" y="9"/>
                  </a:lnTo>
                  <a:lnTo>
                    <a:pt x="32" y="9"/>
                  </a:lnTo>
                  <a:lnTo>
                    <a:pt x="36" y="9"/>
                  </a:lnTo>
                  <a:lnTo>
                    <a:pt x="36" y="20"/>
                  </a:lnTo>
                  <a:lnTo>
                    <a:pt x="36" y="43"/>
                  </a:lnTo>
                  <a:lnTo>
                    <a:pt x="36" y="67"/>
                  </a:lnTo>
                  <a:lnTo>
                    <a:pt x="36" y="77"/>
                  </a:lnTo>
                  <a:lnTo>
                    <a:pt x="41" y="68"/>
                  </a:lnTo>
                  <a:lnTo>
                    <a:pt x="46" y="61"/>
                  </a:lnTo>
                  <a:lnTo>
                    <a:pt x="51" y="52"/>
                  </a:lnTo>
                  <a:lnTo>
                    <a:pt x="57" y="45"/>
                  </a:lnTo>
                  <a:lnTo>
                    <a:pt x="63" y="38"/>
                  </a:lnTo>
                  <a:lnTo>
                    <a:pt x="68" y="32"/>
                  </a:lnTo>
                  <a:lnTo>
                    <a:pt x="76" y="26"/>
                  </a:lnTo>
                  <a:lnTo>
                    <a:pt x="83" y="21"/>
                  </a:lnTo>
                  <a:lnTo>
                    <a:pt x="91" y="17"/>
                  </a:lnTo>
                  <a:lnTo>
                    <a:pt x="98" y="12"/>
                  </a:lnTo>
                  <a:lnTo>
                    <a:pt x="106" y="8"/>
                  </a:lnTo>
                  <a:lnTo>
                    <a:pt x="114" y="5"/>
                  </a:lnTo>
                  <a:lnTo>
                    <a:pt x="122" y="4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7" y="0"/>
                  </a:lnTo>
                  <a:lnTo>
                    <a:pt x="163" y="1"/>
                  </a:lnTo>
                  <a:lnTo>
                    <a:pt x="179" y="4"/>
                  </a:lnTo>
                  <a:lnTo>
                    <a:pt x="194" y="8"/>
                  </a:lnTo>
                  <a:lnTo>
                    <a:pt x="209" y="15"/>
                  </a:lnTo>
                  <a:lnTo>
                    <a:pt x="222" y="25"/>
                  </a:lnTo>
                  <a:lnTo>
                    <a:pt x="235" y="36"/>
                  </a:lnTo>
                  <a:lnTo>
                    <a:pt x="246" y="48"/>
                  </a:lnTo>
                  <a:lnTo>
                    <a:pt x="258" y="63"/>
                  </a:lnTo>
                  <a:lnTo>
                    <a:pt x="268" y="78"/>
                  </a:lnTo>
                  <a:lnTo>
                    <a:pt x="277" y="95"/>
                  </a:lnTo>
                  <a:lnTo>
                    <a:pt x="284" y="114"/>
                  </a:lnTo>
                  <a:lnTo>
                    <a:pt x="292" y="133"/>
                  </a:lnTo>
                  <a:lnTo>
                    <a:pt x="296" y="152"/>
                  </a:lnTo>
                  <a:lnTo>
                    <a:pt x="299" y="173"/>
                  </a:lnTo>
                  <a:lnTo>
                    <a:pt x="301" y="195"/>
                  </a:lnTo>
                  <a:lnTo>
                    <a:pt x="302" y="219"/>
                  </a:lnTo>
                  <a:lnTo>
                    <a:pt x="301" y="241"/>
                  </a:lnTo>
                  <a:lnTo>
                    <a:pt x="299" y="263"/>
                  </a:lnTo>
                  <a:lnTo>
                    <a:pt x="296" y="283"/>
                  </a:lnTo>
                  <a:lnTo>
                    <a:pt x="292" y="302"/>
                  </a:lnTo>
                  <a:lnTo>
                    <a:pt x="284" y="321"/>
                  </a:lnTo>
                  <a:lnTo>
                    <a:pt x="277" y="339"/>
                  </a:lnTo>
                  <a:lnTo>
                    <a:pt x="269" y="356"/>
                  </a:lnTo>
                  <a:lnTo>
                    <a:pt x="258" y="372"/>
                  </a:lnTo>
                  <a:lnTo>
                    <a:pt x="248" y="386"/>
                  </a:lnTo>
                  <a:lnTo>
                    <a:pt x="236" y="399"/>
                  </a:lnTo>
                  <a:lnTo>
                    <a:pt x="223" y="410"/>
                  </a:lnTo>
                  <a:lnTo>
                    <a:pt x="210" y="419"/>
                  </a:lnTo>
                  <a:lnTo>
                    <a:pt x="195" y="425"/>
                  </a:lnTo>
                  <a:lnTo>
                    <a:pt x="181" y="431"/>
                  </a:lnTo>
                  <a:lnTo>
                    <a:pt x="166" y="434"/>
                  </a:lnTo>
                  <a:lnTo>
                    <a:pt x="150" y="435"/>
                  </a:lnTo>
                  <a:lnTo>
                    <a:pt x="141" y="435"/>
                  </a:lnTo>
                  <a:lnTo>
                    <a:pt x="133" y="434"/>
                  </a:lnTo>
                  <a:lnTo>
                    <a:pt x="124" y="432"/>
                  </a:lnTo>
                  <a:lnTo>
                    <a:pt x="116" y="430"/>
                  </a:lnTo>
                  <a:lnTo>
                    <a:pt x="108" y="427"/>
                  </a:lnTo>
                  <a:lnTo>
                    <a:pt x="99" y="424"/>
                  </a:lnTo>
                  <a:lnTo>
                    <a:pt x="92" y="419"/>
                  </a:lnTo>
                  <a:lnTo>
                    <a:pt x="85" y="415"/>
                  </a:lnTo>
                  <a:lnTo>
                    <a:pt x="78" y="410"/>
                  </a:lnTo>
                  <a:lnTo>
                    <a:pt x="71" y="404"/>
                  </a:lnTo>
                  <a:lnTo>
                    <a:pt x="65" y="398"/>
                  </a:lnTo>
                  <a:lnTo>
                    <a:pt x="59" y="391"/>
                  </a:lnTo>
                  <a:lnTo>
                    <a:pt x="47" y="375"/>
                  </a:lnTo>
                  <a:lnTo>
                    <a:pt x="36" y="358"/>
                  </a:lnTo>
                  <a:lnTo>
                    <a:pt x="36" y="373"/>
                  </a:lnTo>
                  <a:lnTo>
                    <a:pt x="36" y="387"/>
                  </a:lnTo>
                  <a:lnTo>
                    <a:pt x="36" y="397"/>
                  </a:lnTo>
                  <a:lnTo>
                    <a:pt x="36" y="418"/>
                  </a:lnTo>
                  <a:lnTo>
                    <a:pt x="36" y="440"/>
                  </a:lnTo>
                  <a:lnTo>
                    <a:pt x="36" y="449"/>
                  </a:lnTo>
                  <a:lnTo>
                    <a:pt x="36" y="466"/>
                  </a:lnTo>
                  <a:lnTo>
                    <a:pt x="36" y="504"/>
                  </a:lnTo>
                  <a:lnTo>
                    <a:pt x="36" y="541"/>
                  </a:lnTo>
                  <a:lnTo>
                    <a:pt x="36" y="558"/>
                  </a:lnTo>
                  <a:lnTo>
                    <a:pt x="32" y="558"/>
                  </a:lnTo>
                  <a:lnTo>
                    <a:pt x="19" y="558"/>
                  </a:lnTo>
                  <a:lnTo>
                    <a:pt x="6" y="558"/>
                  </a:lnTo>
                  <a:lnTo>
                    <a:pt x="0" y="558"/>
                  </a:lnTo>
                  <a:lnTo>
                    <a:pt x="0" y="535"/>
                  </a:lnTo>
                  <a:lnTo>
                    <a:pt x="0" y="473"/>
                  </a:lnTo>
                  <a:lnTo>
                    <a:pt x="0" y="385"/>
                  </a:lnTo>
                  <a:lnTo>
                    <a:pt x="0" y="284"/>
                  </a:lnTo>
                  <a:lnTo>
                    <a:pt x="0" y="183"/>
                  </a:lnTo>
                  <a:lnTo>
                    <a:pt x="0" y="95"/>
                  </a:lnTo>
                  <a:lnTo>
                    <a:pt x="0" y="3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7" name="Freeform 1111"/>
            <p:cNvSpPr>
              <a:spLocks noEditPoints="1"/>
            </p:cNvSpPr>
            <p:nvPr/>
          </p:nvSpPr>
          <p:spPr bwMode="auto">
            <a:xfrm>
              <a:off x="20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8" name="Freeform 1112"/>
            <p:cNvSpPr>
              <a:spLocks noEditPoints="1"/>
            </p:cNvSpPr>
            <p:nvPr/>
          </p:nvSpPr>
          <p:spPr bwMode="auto">
            <a:xfrm>
              <a:off x="210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2" y="142"/>
                  </a:lnTo>
                  <a:lnTo>
                    <a:pt x="249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8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9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3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49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2" y="294"/>
                  </a:lnTo>
                  <a:lnTo>
                    <a:pt x="260" y="294"/>
                  </a:lnTo>
                  <a:lnTo>
                    <a:pt x="275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4" y="328"/>
                  </a:lnTo>
                  <a:lnTo>
                    <a:pt x="279" y="342"/>
                  </a:lnTo>
                  <a:lnTo>
                    <a:pt x="271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8" y="432"/>
                  </a:lnTo>
                  <a:lnTo>
                    <a:pt x="176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6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2" y="50"/>
                  </a:lnTo>
                  <a:lnTo>
                    <a:pt x="263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39" name="Freeform 1113"/>
            <p:cNvSpPr>
              <a:spLocks/>
            </p:cNvSpPr>
            <p:nvPr/>
          </p:nvSpPr>
          <p:spPr bwMode="auto">
            <a:xfrm>
              <a:off x="2203" y="750"/>
              <a:ext cx="75" cy="115"/>
            </a:xfrm>
            <a:custGeom>
              <a:avLst/>
              <a:gdLst>
                <a:gd name="T0" fmla="*/ 0 w 379"/>
                <a:gd name="T1" fmla="*/ 0 h 570"/>
                <a:gd name="T2" fmla="*/ 0 w 379"/>
                <a:gd name="T3" fmla="*/ 0 h 570"/>
                <a:gd name="T4" fmla="*/ 0 w 379"/>
                <a:gd name="T5" fmla="*/ 0 h 570"/>
                <a:gd name="T6" fmla="*/ 0 w 379"/>
                <a:gd name="T7" fmla="*/ 0 h 570"/>
                <a:gd name="T8" fmla="*/ 0 w 379"/>
                <a:gd name="T9" fmla="*/ 0 h 570"/>
                <a:gd name="T10" fmla="*/ 0 w 379"/>
                <a:gd name="T11" fmla="*/ 0 h 570"/>
                <a:gd name="T12" fmla="*/ 0 w 379"/>
                <a:gd name="T13" fmla="*/ 0 h 570"/>
                <a:gd name="T14" fmla="*/ 0 w 379"/>
                <a:gd name="T15" fmla="*/ 0 h 570"/>
                <a:gd name="T16" fmla="*/ 0 w 379"/>
                <a:gd name="T17" fmla="*/ 0 h 570"/>
                <a:gd name="T18" fmla="*/ 0 w 379"/>
                <a:gd name="T19" fmla="*/ 0 h 570"/>
                <a:gd name="T20" fmla="*/ 0 w 379"/>
                <a:gd name="T21" fmla="*/ 0 h 570"/>
                <a:gd name="T22" fmla="*/ 0 w 379"/>
                <a:gd name="T23" fmla="*/ 0 h 570"/>
                <a:gd name="T24" fmla="*/ 0 w 379"/>
                <a:gd name="T25" fmla="*/ 0 h 570"/>
                <a:gd name="T26" fmla="*/ 0 w 379"/>
                <a:gd name="T27" fmla="*/ 0 h 570"/>
                <a:gd name="T28" fmla="*/ 0 w 379"/>
                <a:gd name="T29" fmla="*/ 0 h 570"/>
                <a:gd name="T30" fmla="*/ 0 w 379"/>
                <a:gd name="T31" fmla="*/ 0 h 570"/>
                <a:gd name="T32" fmla="*/ 0 w 379"/>
                <a:gd name="T33" fmla="*/ 0 h 570"/>
                <a:gd name="T34" fmla="*/ 0 w 379"/>
                <a:gd name="T35" fmla="*/ 0 h 570"/>
                <a:gd name="T36" fmla="*/ 0 w 379"/>
                <a:gd name="T37" fmla="*/ 0 h 570"/>
                <a:gd name="T38" fmla="*/ 0 w 379"/>
                <a:gd name="T39" fmla="*/ 0 h 570"/>
                <a:gd name="T40" fmla="*/ 0 w 379"/>
                <a:gd name="T41" fmla="*/ 0 h 570"/>
                <a:gd name="T42" fmla="*/ 0 w 379"/>
                <a:gd name="T43" fmla="*/ 0 h 570"/>
                <a:gd name="T44" fmla="*/ 0 w 379"/>
                <a:gd name="T45" fmla="*/ 0 h 570"/>
                <a:gd name="T46" fmla="*/ 0 w 379"/>
                <a:gd name="T47" fmla="*/ 0 h 570"/>
                <a:gd name="T48" fmla="*/ 0 w 379"/>
                <a:gd name="T49" fmla="*/ 0 h 570"/>
                <a:gd name="T50" fmla="*/ 0 w 379"/>
                <a:gd name="T51" fmla="*/ 0 h 570"/>
                <a:gd name="T52" fmla="*/ 0 w 379"/>
                <a:gd name="T53" fmla="*/ 0 h 570"/>
                <a:gd name="T54" fmla="*/ 0 w 379"/>
                <a:gd name="T55" fmla="*/ 0 h 570"/>
                <a:gd name="T56" fmla="*/ 0 w 379"/>
                <a:gd name="T57" fmla="*/ 0 h 570"/>
                <a:gd name="T58" fmla="*/ 0 w 379"/>
                <a:gd name="T59" fmla="*/ 0 h 570"/>
                <a:gd name="T60" fmla="*/ 0 w 379"/>
                <a:gd name="T61" fmla="*/ 0 h 570"/>
                <a:gd name="T62" fmla="*/ 0 w 379"/>
                <a:gd name="T63" fmla="*/ 0 h 570"/>
                <a:gd name="T64" fmla="*/ 0 w 379"/>
                <a:gd name="T65" fmla="*/ 0 h 570"/>
                <a:gd name="T66" fmla="*/ 0 w 379"/>
                <a:gd name="T67" fmla="*/ 0 h 570"/>
                <a:gd name="T68" fmla="*/ 0 w 379"/>
                <a:gd name="T69" fmla="*/ 0 h 570"/>
                <a:gd name="T70" fmla="*/ 0 w 379"/>
                <a:gd name="T71" fmla="*/ 0 h 570"/>
                <a:gd name="T72" fmla="*/ 0 w 379"/>
                <a:gd name="T73" fmla="*/ 0 h 570"/>
                <a:gd name="T74" fmla="*/ 0 w 379"/>
                <a:gd name="T75" fmla="*/ 0 h 570"/>
                <a:gd name="T76" fmla="*/ 0 w 379"/>
                <a:gd name="T77" fmla="*/ 0 h 570"/>
                <a:gd name="T78" fmla="*/ 0 w 379"/>
                <a:gd name="T79" fmla="*/ 0 h 570"/>
                <a:gd name="T80" fmla="*/ 0 w 379"/>
                <a:gd name="T81" fmla="*/ 0 h 570"/>
                <a:gd name="T82" fmla="*/ 0 w 379"/>
                <a:gd name="T83" fmla="*/ 0 h 570"/>
                <a:gd name="T84" fmla="*/ 0 w 379"/>
                <a:gd name="T85" fmla="*/ 0 h 570"/>
                <a:gd name="T86" fmla="*/ 0 w 379"/>
                <a:gd name="T87" fmla="*/ 0 h 570"/>
                <a:gd name="T88" fmla="*/ 0 w 379"/>
                <a:gd name="T89" fmla="*/ 0 h 570"/>
                <a:gd name="T90" fmla="*/ 0 w 379"/>
                <a:gd name="T91" fmla="*/ 0 h 570"/>
                <a:gd name="T92" fmla="*/ 0 w 379"/>
                <a:gd name="T93" fmla="*/ 0 h 570"/>
                <a:gd name="T94" fmla="*/ 0 w 379"/>
                <a:gd name="T95" fmla="*/ 0 h 570"/>
                <a:gd name="T96" fmla="*/ 0 w 379"/>
                <a:gd name="T97" fmla="*/ 0 h 570"/>
                <a:gd name="T98" fmla="*/ 0 w 379"/>
                <a:gd name="T99" fmla="*/ 0 h 5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79" h="570">
                  <a:moveTo>
                    <a:pt x="332" y="153"/>
                  </a:moveTo>
                  <a:lnTo>
                    <a:pt x="325" y="140"/>
                  </a:lnTo>
                  <a:lnTo>
                    <a:pt x="318" y="128"/>
                  </a:lnTo>
                  <a:lnTo>
                    <a:pt x="311" y="117"/>
                  </a:lnTo>
                  <a:lnTo>
                    <a:pt x="304" y="108"/>
                  </a:lnTo>
                  <a:lnTo>
                    <a:pt x="297" y="99"/>
                  </a:lnTo>
                  <a:lnTo>
                    <a:pt x="290" y="91"/>
                  </a:lnTo>
                  <a:lnTo>
                    <a:pt x="281" y="84"/>
                  </a:lnTo>
                  <a:lnTo>
                    <a:pt x="273" y="77"/>
                  </a:lnTo>
                  <a:lnTo>
                    <a:pt x="265" y="71"/>
                  </a:lnTo>
                  <a:lnTo>
                    <a:pt x="256" y="66"/>
                  </a:lnTo>
                  <a:lnTo>
                    <a:pt x="248" y="63"/>
                  </a:lnTo>
                  <a:lnTo>
                    <a:pt x="239" y="59"/>
                  </a:lnTo>
                  <a:lnTo>
                    <a:pt x="229" y="57"/>
                  </a:lnTo>
                  <a:lnTo>
                    <a:pt x="220" y="54"/>
                  </a:lnTo>
                  <a:lnTo>
                    <a:pt x="209" y="53"/>
                  </a:lnTo>
                  <a:lnTo>
                    <a:pt x="199" y="53"/>
                  </a:lnTo>
                  <a:lnTo>
                    <a:pt x="183" y="54"/>
                  </a:lnTo>
                  <a:lnTo>
                    <a:pt x="167" y="57"/>
                  </a:lnTo>
                  <a:lnTo>
                    <a:pt x="153" y="63"/>
                  </a:lnTo>
                  <a:lnTo>
                    <a:pt x="139" y="70"/>
                  </a:lnTo>
                  <a:lnTo>
                    <a:pt x="125" y="79"/>
                  </a:lnTo>
                  <a:lnTo>
                    <a:pt x="112" y="91"/>
                  </a:lnTo>
                  <a:lnTo>
                    <a:pt x="100" y="104"/>
                  </a:lnTo>
                  <a:lnTo>
                    <a:pt x="88" y="121"/>
                  </a:lnTo>
                  <a:lnTo>
                    <a:pt x="77" y="137"/>
                  </a:lnTo>
                  <a:lnTo>
                    <a:pt x="68" y="156"/>
                  </a:lnTo>
                  <a:lnTo>
                    <a:pt x="59" y="175"/>
                  </a:lnTo>
                  <a:lnTo>
                    <a:pt x="52" y="194"/>
                  </a:lnTo>
                  <a:lnTo>
                    <a:pt x="47" y="216"/>
                  </a:lnTo>
                  <a:lnTo>
                    <a:pt x="44" y="236"/>
                  </a:lnTo>
                  <a:lnTo>
                    <a:pt x="42" y="259"/>
                  </a:lnTo>
                  <a:lnTo>
                    <a:pt x="42" y="281"/>
                  </a:lnTo>
                  <a:lnTo>
                    <a:pt x="42" y="306"/>
                  </a:lnTo>
                  <a:lnTo>
                    <a:pt x="44" y="330"/>
                  </a:lnTo>
                  <a:lnTo>
                    <a:pt x="47" y="352"/>
                  </a:lnTo>
                  <a:lnTo>
                    <a:pt x="52" y="374"/>
                  </a:lnTo>
                  <a:lnTo>
                    <a:pt x="59" y="394"/>
                  </a:lnTo>
                  <a:lnTo>
                    <a:pt x="68" y="413"/>
                  </a:lnTo>
                  <a:lnTo>
                    <a:pt x="76" y="432"/>
                  </a:lnTo>
                  <a:lnTo>
                    <a:pt x="88" y="450"/>
                  </a:lnTo>
                  <a:lnTo>
                    <a:pt x="99" y="465"/>
                  </a:lnTo>
                  <a:lnTo>
                    <a:pt x="112" y="480"/>
                  </a:lnTo>
                  <a:lnTo>
                    <a:pt x="125" y="491"/>
                  </a:lnTo>
                  <a:lnTo>
                    <a:pt x="139" y="501"/>
                  </a:lnTo>
                  <a:lnTo>
                    <a:pt x="153" y="508"/>
                  </a:lnTo>
                  <a:lnTo>
                    <a:pt x="167" y="513"/>
                  </a:lnTo>
                  <a:lnTo>
                    <a:pt x="183" y="516"/>
                  </a:lnTo>
                  <a:lnTo>
                    <a:pt x="199" y="518"/>
                  </a:lnTo>
                  <a:lnTo>
                    <a:pt x="209" y="518"/>
                  </a:lnTo>
                  <a:lnTo>
                    <a:pt x="220" y="516"/>
                  </a:lnTo>
                  <a:lnTo>
                    <a:pt x="229" y="514"/>
                  </a:lnTo>
                  <a:lnTo>
                    <a:pt x="239" y="512"/>
                  </a:lnTo>
                  <a:lnTo>
                    <a:pt x="247" y="508"/>
                  </a:lnTo>
                  <a:lnTo>
                    <a:pt x="256" y="505"/>
                  </a:lnTo>
                  <a:lnTo>
                    <a:pt x="265" y="500"/>
                  </a:lnTo>
                  <a:lnTo>
                    <a:pt x="273" y="494"/>
                  </a:lnTo>
                  <a:lnTo>
                    <a:pt x="281" y="488"/>
                  </a:lnTo>
                  <a:lnTo>
                    <a:pt x="288" y="481"/>
                  </a:lnTo>
                  <a:lnTo>
                    <a:pt x="297" y="472"/>
                  </a:lnTo>
                  <a:lnTo>
                    <a:pt x="304" y="464"/>
                  </a:lnTo>
                  <a:lnTo>
                    <a:pt x="311" y="455"/>
                  </a:lnTo>
                  <a:lnTo>
                    <a:pt x="317" y="445"/>
                  </a:lnTo>
                  <a:lnTo>
                    <a:pt x="324" y="434"/>
                  </a:lnTo>
                  <a:lnTo>
                    <a:pt x="330" y="423"/>
                  </a:lnTo>
                  <a:lnTo>
                    <a:pt x="337" y="423"/>
                  </a:lnTo>
                  <a:lnTo>
                    <a:pt x="353" y="423"/>
                  </a:lnTo>
                  <a:lnTo>
                    <a:pt x="368" y="423"/>
                  </a:lnTo>
                  <a:lnTo>
                    <a:pt x="375" y="423"/>
                  </a:lnTo>
                  <a:lnTo>
                    <a:pt x="368" y="440"/>
                  </a:lnTo>
                  <a:lnTo>
                    <a:pt x="361" y="456"/>
                  </a:lnTo>
                  <a:lnTo>
                    <a:pt x="353" y="471"/>
                  </a:lnTo>
                  <a:lnTo>
                    <a:pt x="344" y="485"/>
                  </a:lnTo>
                  <a:lnTo>
                    <a:pt x="335" y="499"/>
                  </a:lnTo>
                  <a:lnTo>
                    <a:pt x="325" y="510"/>
                  </a:lnTo>
                  <a:lnTo>
                    <a:pt x="315" y="521"/>
                  </a:lnTo>
                  <a:lnTo>
                    <a:pt x="304" y="531"/>
                  </a:lnTo>
                  <a:lnTo>
                    <a:pt x="292" y="540"/>
                  </a:lnTo>
                  <a:lnTo>
                    <a:pt x="280" y="548"/>
                  </a:lnTo>
                  <a:lnTo>
                    <a:pt x="268" y="554"/>
                  </a:lnTo>
                  <a:lnTo>
                    <a:pt x="255" y="560"/>
                  </a:lnTo>
                  <a:lnTo>
                    <a:pt x="242" y="564"/>
                  </a:lnTo>
                  <a:lnTo>
                    <a:pt x="229" y="567"/>
                  </a:lnTo>
                  <a:lnTo>
                    <a:pt x="216" y="569"/>
                  </a:lnTo>
                  <a:lnTo>
                    <a:pt x="202" y="570"/>
                  </a:lnTo>
                  <a:lnTo>
                    <a:pt x="191" y="570"/>
                  </a:lnTo>
                  <a:lnTo>
                    <a:pt x="180" y="569"/>
                  </a:lnTo>
                  <a:lnTo>
                    <a:pt x="171" y="566"/>
                  </a:lnTo>
                  <a:lnTo>
                    <a:pt x="160" y="564"/>
                  </a:lnTo>
                  <a:lnTo>
                    <a:pt x="151" y="562"/>
                  </a:lnTo>
                  <a:lnTo>
                    <a:pt x="141" y="558"/>
                  </a:lnTo>
                  <a:lnTo>
                    <a:pt x="132" y="554"/>
                  </a:lnTo>
                  <a:lnTo>
                    <a:pt x="122" y="548"/>
                  </a:lnTo>
                  <a:lnTo>
                    <a:pt x="114" y="544"/>
                  </a:lnTo>
                  <a:lnTo>
                    <a:pt x="104" y="538"/>
                  </a:lnTo>
                  <a:lnTo>
                    <a:pt x="96" y="531"/>
                  </a:lnTo>
                  <a:lnTo>
                    <a:pt x="88" y="524"/>
                  </a:lnTo>
                  <a:lnTo>
                    <a:pt x="81" y="515"/>
                  </a:lnTo>
                  <a:lnTo>
                    <a:pt x="72" y="507"/>
                  </a:lnTo>
                  <a:lnTo>
                    <a:pt x="65" y="497"/>
                  </a:lnTo>
                  <a:lnTo>
                    <a:pt x="58" y="487"/>
                  </a:lnTo>
                  <a:lnTo>
                    <a:pt x="44" y="465"/>
                  </a:lnTo>
                  <a:lnTo>
                    <a:pt x="32" y="443"/>
                  </a:lnTo>
                  <a:lnTo>
                    <a:pt x="23" y="419"/>
                  </a:lnTo>
                  <a:lnTo>
                    <a:pt x="14" y="394"/>
                  </a:lnTo>
                  <a:lnTo>
                    <a:pt x="8" y="368"/>
                  </a:lnTo>
                  <a:lnTo>
                    <a:pt x="4" y="341"/>
                  </a:lnTo>
                  <a:lnTo>
                    <a:pt x="1" y="311"/>
                  </a:lnTo>
                  <a:lnTo>
                    <a:pt x="0" y="281"/>
                  </a:lnTo>
                  <a:lnTo>
                    <a:pt x="1" y="253"/>
                  </a:lnTo>
                  <a:lnTo>
                    <a:pt x="4" y="225"/>
                  </a:lnTo>
                  <a:lnTo>
                    <a:pt x="8" y="198"/>
                  </a:lnTo>
                  <a:lnTo>
                    <a:pt x="15" y="172"/>
                  </a:lnTo>
                  <a:lnTo>
                    <a:pt x="24" y="147"/>
                  </a:lnTo>
                  <a:lnTo>
                    <a:pt x="34" y="123"/>
                  </a:lnTo>
                  <a:lnTo>
                    <a:pt x="47" y="101"/>
                  </a:lnTo>
                  <a:lnTo>
                    <a:pt x="62" y="79"/>
                  </a:lnTo>
                  <a:lnTo>
                    <a:pt x="76" y="60"/>
                  </a:lnTo>
                  <a:lnTo>
                    <a:pt x="91" y="45"/>
                  </a:lnTo>
                  <a:lnTo>
                    <a:pt x="99" y="38"/>
                  </a:lnTo>
                  <a:lnTo>
                    <a:pt x="107" y="30"/>
                  </a:lnTo>
                  <a:lnTo>
                    <a:pt x="115" y="24"/>
                  </a:lnTo>
                  <a:lnTo>
                    <a:pt x="125" y="20"/>
                  </a:lnTo>
                  <a:lnTo>
                    <a:pt x="133" y="15"/>
                  </a:lnTo>
                  <a:lnTo>
                    <a:pt x="142" y="10"/>
                  </a:lnTo>
                  <a:lnTo>
                    <a:pt x="151" y="7"/>
                  </a:lnTo>
                  <a:lnTo>
                    <a:pt x="160" y="4"/>
                  </a:lnTo>
                  <a:lnTo>
                    <a:pt x="170" y="2"/>
                  </a:lnTo>
                  <a:lnTo>
                    <a:pt x="179" y="1"/>
                  </a:lnTo>
                  <a:lnTo>
                    <a:pt x="190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2"/>
                  </a:lnTo>
                  <a:lnTo>
                    <a:pt x="242" y="4"/>
                  </a:lnTo>
                  <a:lnTo>
                    <a:pt x="255" y="9"/>
                  </a:lnTo>
                  <a:lnTo>
                    <a:pt x="268" y="15"/>
                  </a:lnTo>
                  <a:lnTo>
                    <a:pt x="280" y="22"/>
                  </a:lnTo>
                  <a:lnTo>
                    <a:pt x="293" y="29"/>
                  </a:lnTo>
                  <a:lnTo>
                    <a:pt x="305" y="39"/>
                  </a:lnTo>
                  <a:lnTo>
                    <a:pt x="316" y="49"/>
                  </a:lnTo>
                  <a:lnTo>
                    <a:pt x="326" y="61"/>
                  </a:lnTo>
                  <a:lnTo>
                    <a:pt x="337" y="74"/>
                  </a:lnTo>
                  <a:lnTo>
                    <a:pt x="347" y="87"/>
                  </a:lnTo>
                  <a:lnTo>
                    <a:pt x="355" y="102"/>
                  </a:lnTo>
                  <a:lnTo>
                    <a:pt x="363" y="118"/>
                  </a:lnTo>
                  <a:lnTo>
                    <a:pt x="372" y="135"/>
                  </a:lnTo>
                  <a:lnTo>
                    <a:pt x="379" y="153"/>
                  </a:lnTo>
                  <a:lnTo>
                    <a:pt x="372" y="153"/>
                  </a:lnTo>
                  <a:lnTo>
                    <a:pt x="355" y="153"/>
                  </a:lnTo>
                  <a:lnTo>
                    <a:pt x="339" y="153"/>
                  </a:lnTo>
                  <a:lnTo>
                    <a:pt x="332" y="1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0" name="Freeform 1114"/>
            <p:cNvSpPr>
              <a:spLocks noEditPoints="1"/>
            </p:cNvSpPr>
            <p:nvPr/>
          </p:nvSpPr>
          <p:spPr bwMode="auto">
            <a:xfrm>
              <a:off x="228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8" y="104"/>
                  </a:lnTo>
                  <a:lnTo>
                    <a:pt x="231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0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1" y="190"/>
                  </a:lnTo>
                  <a:lnTo>
                    <a:pt x="153" y="190"/>
                  </a:lnTo>
                  <a:lnTo>
                    <a:pt x="193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4" y="310"/>
                  </a:lnTo>
                  <a:lnTo>
                    <a:pt x="60" y="323"/>
                  </a:lnTo>
                  <a:lnTo>
                    <a:pt x="66" y="335"/>
                  </a:lnTo>
                  <a:lnTo>
                    <a:pt x="75" y="345"/>
                  </a:lnTo>
                  <a:lnTo>
                    <a:pt x="82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68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6" y="368"/>
                  </a:lnTo>
                  <a:lnTo>
                    <a:pt x="212" y="362"/>
                  </a:lnTo>
                  <a:lnTo>
                    <a:pt x="219" y="356"/>
                  </a:lnTo>
                  <a:lnTo>
                    <a:pt x="225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3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8" y="429"/>
                  </a:lnTo>
                  <a:lnTo>
                    <a:pt x="95" y="421"/>
                  </a:lnTo>
                  <a:lnTo>
                    <a:pt x="81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2" y="1"/>
                  </a:lnTo>
                  <a:lnTo>
                    <a:pt x="187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1" name="Freeform 1115"/>
            <p:cNvSpPr>
              <a:spLocks/>
            </p:cNvSpPr>
            <p:nvPr/>
          </p:nvSpPr>
          <p:spPr bwMode="auto">
            <a:xfrm>
              <a:off x="235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29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4" y="10"/>
                  </a:lnTo>
                  <a:lnTo>
                    <a:pt x="188" y="17"/>
                  </a:lnTo>
                  <a:lnTo>
                    <a:pt x="199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7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4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2" name="Freeform 1116"/>
            <p:cNvSpPr>
              <a:spLocks/>
            </p:cNvSpPr>
            <p:nvPr/>
          </p:nvSpPr>
          <p:spPr bwMode="auto">
            <a:xfrm>
              <a:off x="2410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5" y="549"/>
                  </a:moveTo>
                  <a:lnTo>
                    <a:pt x="55" y="534"/>
                  </a:lnTo>
                  <a:lnTo>
                    <a:pt x="55" y="492"/>
                  </a:lnTo>
                  <a:lnTo>
                    <a:pt x="55" y="435"/>
                  </a:lnTo>
                  <a:lnTo>
                    <a:pt x="55" y="369"/>
                  </a:lnTo>
                  <a:lnTo>
                    <a:pt x="55" y="302"/>
                  </a:lnTo>
                  <a:lnTo>
                    <a:pt x="55" y="244"/>
                  </a:lnTo>
                  <a:lnTo>
                    <a:pt x="55" y="203"/>
                  </a:lnTo>
                  <a:lnTo>
                    <a:pt x="55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5" y="134"/>
                  </a:lnTo>
                  <a:lnTo>
                    <a:pt x="55" y="113"/>
                  </a:lnTo>
                  <a:lnTo>
                    <a:pt x="55" y="67"/>
                  </a:lnTo>
                  <a:lnTo>
                    <a:pt x="55" y="20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4" y="549"/>
                  </a:lnTo>
                  <a:lnTo>
                    <a:pt x="61" y="549"/>
                  </a:lnTo>
                  <a:lnTo>
                    <a:pt x="55" y="5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3" name="Freeform 1117"/>
            <p:cNvSpPr>
              <a:spLocks/>
            </p:cNvSpPr>
            <p:nvPr/>
          </p:nvSpPr>
          <p:spPr bwMode="auto">
            <a:xfrm>
              <a:off x="2445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9" y="422"/>
                  </a:moveTo>
                  <a:lnTo>
                    <a:pt x="33" y="422"/>
                  </a:lnTo>
                  <a:lnTo>
                    <a:pt x="20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5" y="2"/>
                  </a:lnTo>
                  <a:lnTo>
                    <a:pt x="106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7" y="60"/>
                  </a:lnTo>
                  <a:lnTo>
                    <a:pt x="89" y="62"/>
                  </a:lnTo>
                  <a:lnTo>
                    <a:pt x="82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1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9" y="171"/>
                  </a:lnTo>
                  <a:lnTo>
                    <a:pt x="39" y="182"/>
                  </a:lnTo>
                  <a:lnTo>
                    <a:pt x="39" y="211"/>
                  </a:lnTo>
                  <a:lnTo>
                    <a:pt x="39" y="251"/>
                  </a:lnTo>
                  <a:lnTo>
                    <a:pt x="39" y="296"/>
                  </a:lnTo>
                  <a:lnTo>
                    <a:pt x="39" y="343"/>
                  </a:lnTo>
                  <a:lnTo>
                    <a:pt x="39" y="383"/>
                  </a:lnTo>
                  <a:lnTo>
                    <a:pt x="39" y="411"/>
                  </a:lnTo>
                  <a:lnTo>
                    <a:pt x="39" y="4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4" name="Freeform 1118"/>
            <p:cNvSpPr>
              <a:spLocks/>
            </p:cNvSpPr>
            <p:nvPr/>
          </p:nvSpPr>
          <p:spPr bwMode="auto">
            <a:xfrm>
              <a:off x="2473" y="780"/>
              <a:ext cx="50" cy="85"/>
            </a:xfrm>
            <a:custGeom>
              <a:avLst/>
              <a:gdLst>
                <a:gd name="T0" fmla="*/ 0 w 248"/>
                <a:gd name="T1" fmla="*/ 0 h 426"/>
                <a:gd name="T2" fmla="*/ 0 w 248"/>
                <a:gd name="T3" fmla="*/ 0 h 426"/>
                <a:gd name="T4" fmla="*/ 0 w 248"/>
                <a:gd name="T5" fmla="*/ 0 h 426"/>
                <a:gd name="T6" fmla="*/ 0 w 248"/>
                <a:gd name="T7" fmla="*/ 0 h 426"/>
                <a:gd name="T8" fmla="*/ 0 w 248"/>
                <a:gd name="T9" fmla="*/ 0 h 426"/>
                <a:gd name="T10" fmla="*/ 0 w 248"/>
                <a:gd name="T11" fmla="*/ 0 h 426"/>
                <a:gd name="T12" fmla="*/ 0 w 248"/>
                <a:gd name="T13" fmla="*/ 0 h 426"/>
                <a:gd name="T14" fmla="*/ 0 w 248"/>
                <a:gd name="T15" fmla="*/ 0 h 426"/>
                <a:gd name="T16" fmla="*/ 0 w 248"/>
                <a:gd name="T17" fmla="*/ 0 h 426"/>
                <a:gd name="T18" fmla="*/ 0 w 248"/>
                <a:gd name="T19" fmla="*/ 0 h 426"/>
                <a:gd name="T20" fmla="*/ 0 w 248"/>
                <a:gd name="T21" fmla="*/ 0 h 426"/>
                <a:gd name="T22" fmla="*/ 0 w 248"/>
                <a:gd name="T23" fmla="*/ 0 h 426"/>
                <a:gd name="T24" fmla="*/ 0 w 248"/>
                <a:gd name="T25" fmla="*/ 0 h 426"/>
                <a:gd name="T26" fmla="*/ 0 w 248"/>
                <a:gd name="T27" fmla="*/ 0 h 426"/>
                <a:gd name="T28" fmla="*/ 0 w 248"/>
                <a:gd name="T29" fmla="*/ 0 h 426"/>
                <a:gd name="T30" fmla="*/ 0 w 248"/>
                <a:gd name="T31" fmla="*/ 0 h 426"/>
                <a:gd name="T32" fmla="*/ 0 w 248"/>
                <a:gd name="T33" fmla="*/ 0 h 426"/>
                <a:gd name="T34" fmla="*/ 0 w 248"/>
                <a:gd name="T35" fmla="*/ 0 h 426"/>
                <a:gd name="T36" fmla="*/ 0 w 248"/>
                <a:gd name="T37" fmla="*/ 0 h 426"/>
                <a:gd name="T38" fmla="*/ 0 w 248"/>
                <a:gd name="T39" fmla="*/ 0 h 426"/>
                <a:gd name="T40" fmla="*/ 0 w 248"/>
                <a:gd name="T41" fmla="*/ 0 h 426"/>
                <a:gd name="T42" fmla="*/ 0 w 248"/>
                <a:gd name="T43" fmla="*/ 0 h 426"/>
                <a:gd name="T44" fmla="*/ 0 w 248"/>
                <a:gd name="T45" fmla="*/ 0 h 426"/>
                <a:gd name="T46" fmla="*/ 0 w 248"/>
                <a:gd name="T47" fmla="*/ 0 h 426"/>
                <a:gd name="T48" fmla="*/ 0 w 248"/>
                <a:gd name="T49" fmla="*/ 0 h 426"/>
                <a:gd name="T50" fmla="*/ 0 w 248"/>
                <a:gd name="T51" fmla="*/ 0 h 426"/>
                <a:gd name="T52" fmla="*/ 0 w 248"/>
                <a:gd name="T53" fmla="*/ 0 h 426"/>
                <a:gd name="T54" fmla="*/ 0 w 248"/>
                <a:gd name="T55" fmla="*/ 0 h 426"/>
                <a:gd name="T56" fmla="*/ 0 w 248"/>
                <a:gd name="T57" fmla="*/ 0 h 426"/>
                <a:gd name="T58" fmla="*/ 0 w 248"/>
                <a:gd name="T59" fmla="*/ 0 h 426"/>
                <a:gd name="T60" fmla="*/ 0 w 248"/>
                <a:gd name="T61" fmla="*/ 0 h 426"/>
                <a:gd name="T62" fmla="*/ 0 w 248"/>
                <a:gd name="T63" fmla="*/ 0 h 426"/>
                <a:gd name="T64" fmla="*/ 0 w 248"/>
                <a:gd name="T65" fmla="*/ 0 h 426"/>
                <a:gd name="T66" fmla="*/ 0 w 248"/>
                <a:gd name="T67" fmla="*/ 0 h 426"/>
                <a:gd name="T68" fmla="*/ 0 w 248"/>
                <a:gd name="T69" fmla="*/ 0 h 426"/>
                <a:gd name="T70" fmla="*/ 0 w 248"/>
                <a:gd name="T71" fmla="*/ 0 h 426"/>
                <a:gd name="T72" fmla="*/ 0 w 248"/>
                <a:gd name="T73" fmla="*/ 0 h 426"/>
                <a:gd name="T74" fmla="*/ 0 w 248"/>
                <a:gd name="T75" fmla="*/ 0 h 426"/>
                <a:gd name="T76" fmla="*/ 0 w 248"/>
                <a:gd name="T77" fmla="*/ 0 h 426"/>
                <a:gd name="T78" fmla="*/ 0 w 248"/>
                <a:gd name="T79" fmla="*/ 0 h 426"/>
                <a:gd name="T80" fmla="*/ 0 w 248"/>
                <a:gd name="T81" fmla="*/ 0 h 426"/>
                <a:gd name="T82" fmla="*/ 0 w 248"/>
                <a:gd name="T83" fmla="*/ 0 h 426"/>
                <a:gd name="T84" fmla="*/ 0 w 248"/>
                <a:gd name="T85" fmla="*/ 0 h 426"/>
                <a:gd name="T86" fmla="*/ 0 w 248"/>
                <a:gd name="T87" fmla="*/ 0 h 426"/>
                <a:gd name="T88" fmla="*/ 0 w 248"/>
                <a:gd name="T89" fmla="*/ 0 h 426"/>
                <a:gd name="T90" fmla="*/ 0 w 248"/>
                <a:gd name="T91" fmla="*/ 0 h 426"/>
                <a:gd name="T92" fmla="*/ 0 w 248"/>
                <a:gd name="T93" fmla="*/ 0 h 426"/>
                <a:gd name="T94" fmla="*/ 0 w 248"/>
                <a:gd name="T95" fmla="*/ 0 h 426"/>
                <a:gd name="T96" fmla="*/ 0 w 248"/>
                <a:gd name="T97" fmla="*/ 0 h 426"/>
                <a:gd name="T98" fmla="*/ 0 w 248"/>
                <a:gd name="T99" fmla="*/ 0 h 426"/>
                <a:gd name="T100" fmla="*/ 0 w 248"/>
                <a:gd name="T101" fmla="*/ 0 h 426"/>
                <a:gd name="T102" fmla="*/ 0 w 248"/>
                <a:gd name="T103" fmla="*/ 0 h 4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8" h="426">
                  <a:moveTo>
                    <a:pt x="0" y="0"/>
                  </a:moveTo>
                  <a:lnTo>
                    <a:pt x="5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37" y="35"/>
                  </a:lnTo>
                  <a:lnTo>
                    <a:pt x="37" y="71"/>
                  </a:lnTo>
                  <a:lnTo>
                    <a:pt x="37" y="111"/>
                  </a:lnTo>
                  <a:lnTo>
                    <a:pt x="37" y="151"/>
                  </a:lnTo>
                  <a:lnTo>
                    <a:pt x="37" y="186"/>
                  </a:lnTo>
                  <a:lnTo>
                    <a:pt x="37" y="211"/>
                  </a:lnTo>
                  <a:lnTo>
                    <a:pt x="37" y="220"/>
                  </a:lnTo>
                  <a:lnTo>
                    <a:pt x="37" y="241"/>
                  </a:lnTo>
                  <a:lnTo>
                    <a:pt x="38" y="260"/>
                  </a:lnTo>
                  <a:lnTo>
                    <a:pt x="39" y="277"/>
                  </a:lnTo>
                  <a:lnTo>
                    <a:pt x="41" y="293"/>
                  </a:lnTo>
                  <a:lnTo>
                    <a:pt x="45" y="307"/>
                  </a:lnTo>
                  <a:lnTo>
                    <a:pt x="47" y="320"/>
                  </a:lnTo>
                  <a:lnTo>
                    <a:pt x="52" y="331"/>
                  </a:lnTo>
                  <a:lnTo>
                    <a:pt x="57" y="340"/>
                  </a:lnTo>
                  <a:lnTo>
                    <a:pt x="62" y="349"/>
                  </a:lnTo>
                  <a:lnTo>
                    <a:pt x="67" y="356"/>
                  </a:lnTo>
                  <a:lnTo>
                    <a:pt x="75" y="362"/>
                  </a:lnTo>
                  <a:lnTo>
                    <a:pt x="82" y="366"/>
                  </a:lnTo>
                  <a:lnTo>
                    <a:pt x="91" y="371"/>
                  </a:lnTo>
                  <a:lnTo>
                    <a:pt x="99" y="374"/>
                  </a:lnTo>
                  <a:lnTo>
                    <a:pt x="110" y="375"/>
                  </a:lnTo>
                  <a:lnTo>
                    <a:pt x="121" y="376"/>
                  </a:lnTo>
                  <a:lnTo>
                    <a:pt x="133" y="375"/>
                  </a:lnTo>
                  <a:lnTo>
                    <a:pt x="145" y="372"/>
                  </a:lnTo>
                  <a:lnTo>
                    <a:pt x="155" y="368"/>
                  </a:lnTo>
                  <a:lnTo>
                    <a:pt x="166" y="362"/>
                  </a:lnTo>
                  <a:lnTo>
                    <a:pt x="174" y="353"/>
                  </a:lnTo>
                  <a:lnTo>
                    <a:pt x="183" y="344"/>
                  </a:lnTo>
                  <a:lnTo>
                    <a:pt x="191" y="332"/>
                  </a:lnTo>
                  <a:lnTo>
                    <a:pt x="197" y="319"/>
                  </a:lnTo>
                  <a:lnTo>
                    <a:pt x="200" y="311"/>
                  </a:lnTo>
                  <a:lnTo>
                    <a:pt x="203" y="301"/>
                  </a:lnTo>
                  <a:lnTo>
                    <a:pt x="205" y="292"/>
                  </a:lnTo>
                  <a:lnTo>
                    <a:pt x="206" y="281"/>
                  </a:lnTo>
                  <a:lnTo>
                    <a:pt x="208" y="268"/>
                  </a:lnTo>
                  <a:lnTo>
                    <a:pt x="209" y="251"/>
                  </a:lnTo>
                  <a:lnTo>
                    <a:pt x="209" y="230"/>
                  </a:lnTo>
                  <a:lnTo>
                    <a:pt x="210" y="204"/>
                  </a:lnTo>
                  <a:lnTo>
                    <a:pt x="210" y="195"/>
                  </a:lnTo>
                  <a:lnTo>
                    <a:pt x="210" y="173"/>
                  </a:lnTo>
                  <a:lnTo>
                    <a:pt x="210" y="140"/>
                  </a:lnTo>
                  <a:lnTo>
                    <a:pt x="210" y="103"/>
                  </a:lnTo>
                  <a:lnTo>
                    <a:pt x="210" y="65"/>
                  </a:lnTo>
                  <a:lnTo>
                    <a:pt x="210" y="33"/>
                  </a:lnTo>
                  <a:lnTo>
                    <a:pt x="210" y="9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48" y="18"/>
                  </a:lnTo>
                  <a:lnTo>
                    <a:pt x="248" y="65"/>
                  </a:lnTo>
                  <a:lnTo>
                    <a:pt x="248" y="131"/>
                  </a:lnTo>
                  <a:lnTo>
                    <a:pt x="248" y="207"/>
                  </a:lnTo>
                  <a:lnTo>
                    <a:pt x="248" y="283"/>
                  </a:lnTo>
                  <a:lnTo>
                    <a:pt x="248" y="350"/>
                  </a:lnTo>
                  <a:lnTo>
                    <a:pt x="248" y="397"/>
                  </a:lnTo>
                  <a:lnTo>
                    <a:pt x="248" y="415"/>
                  </a:lnTo>
                  <a:lnTo>
                    <a:pt x="242" y="415"/>
                  </a:lnTo>
                  <a:lnTo>
                    <a:pt x="229" y="415"/>
                  </a:lnTo>
                  <a:lnTo>
                    <a:pt x="216" y="415"/>
                  </a:lnTo>
                  <a:lnTo>
                    <a:pt x="210" y="415"/>
                  </a:lnTo>
                  <a:lnTo>
                    <a:pt x="210" y="408"/>
                  </a:lnTo>
                  <a:lnTo>
                    <a:pt x="210" y="393"/>
                  </a:lnTo>
                  <a:lnTo>
                    <a:pt x="210" y="377"/>
                  </a:lnTo>
                  <a:lnTo>
                    <a:pt x="210" y="370"/>
                  </a:lnTo>
                  <a:lnTo>
                    <a:pt x="200" y="383"/>
                  </a:lnTo>
                  <a:lnTo>
                    <a:pt x="191" y="395"/>
                  </a:lnTo>
                  <a:lnTo>
                    <a:pt x="181" y="404"/>
                  </a:lnTo>
                  <a:lnTo>
                    <a:pt x="171" y="413"/>
                  </a:lnTo>
                  <a:lnTo>
                    <a:pt x="160" y="419"/>
                  </a:lnTo>
                  <a:lnTo>
                    <a:pt x="147" y="422"/>
                  </a:lnTo>
                  <a:lnTo>
                    <a:pt x="134" y="425"/>
                  </a:lnTo>
                  <a:lnTo>
                    <a:pt x="120" y="426"/>
                  </a:lnTo>
                  <a:lnTo>
                    <a:pt x="104" y="425"/>
                  </a:lnTo>
                  <a:lnTo>
                    <a:pt x="90" y="422"/>
                  </a:lnTo>
                  <a:lnTo>
                    <a:pt x="77" y="419"/>
                  </a:lnTo>
                  <a:lnTo>
                    <a:pt x="65" y="414"/>
                  </a:lnTo>
                  <a:lnTo>
                    <a:pt x="53" y="407"/>
                  </a:lnTo>
                  <a:lnTo>
                    <a:pt x="44" y="399"/>
                  </a:lnTo>
                  <a:lnTo>
                    <a:pt x="35" y="389"/>
                  </a:lnTo>
                  <a:lnTo>
                    <a:pt x="27" y="377"/>
                  </a:lnTo>
                  <a:lnTo>
                    <a:pt x="21" y="364"/>
                  </a:lnTo>
                  <a:lnTo>
                    <a:pt x="15" y="349"/>
                  </a:lnTo>
                  <a:lnTo>
                    <a:pt x="10" y="332"/>
                  </a:lnTo>
                  <a:lnTo>
                    <a:pt x="6" y="313"/>
                  </a:lnTo>
                  <a:lnTo>
                    <a:pt x="3" y="292"/>
                  </a:lnTo>
                  <a:lnTo>
                    <a:pt x="1" y="269"/>
                  </a:lnTo>
                  <a:lnTo>
                    <a:pt x="0" y="244"/>
                  </a:lnTo>
                  <a:lnTo>
                    <a:pt x="0" y="217"/>
                  </a:lnTo>
                  <a:lnTo>
                    <a:pt x="0" y="207"/>
                  </a:lnTo>
                  <a:lnTo>
                    <a:pt x="0" y="183"/>
                  </a:lnTo>
                  <a:lnTo>
                    <a:pt x="0" y="148"/>
                  </a:lnTo>
                  <a:lnTo>
                    <a:pt x="0" y="109"/>
                  </a:lnTo>
                  <a:lnTo>
                    <a:pt x="0" y="69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5" name="Freeform 1119"/>
            <p:cNvSpPr>
              <a:spLocks/>
            </p:cNvSpPr>
            <p:nvPr/>
          </p:nvSpPr>
          <p:spPr bwMode="auto">
            <a:xfrm>
              <a:off x="2535" y="777"/>
              <a:ext cx="90" cy="85"/>
            </a:xfrm>
            <a:custGeom>
              <a:avLst/>
              <a:gdLst>
                <a:gd name="T0" fmla="*/ 0 w 452"/>
                <a:gd name="T1" fmla="*/ 0 h 423"/>
                <a:gd name="T2" fmla="*/ 0 w 452"/>
                <a:gd name="T3" fmla="*/ 0 h 423"/>
                <a:gd name="T4" fmla="*/ 0 w 452"/>
                <a:gd name="T5" fmla="*/ 0 h 423"/>
                <a:gd name="T6" fmla="*/ 0 w 452"/>
                <a:gd name="T7" fmla="*/ 0 h 423"/>
                <a:gd name="T8" fmla="*/ 0 w 452"/>
                <a:gd name="T9" fmla="*/ 0 h 423"/>
                <a:gd name="T10" fmla="*/ 0 w 452"/>
                <a:gd name="T11" fmla="*/ 0 h 423"/>
                <a:gd name="T12" fmla="*/ 0 w 452"/>
                <a:gd name="T13" fmla="*/ 0 h 423"/>
                <a:gd name="T14" fmla="*/ 0 w 452"/>
                <a:gd name="T15" fmla="*/ 0 h 423"/>
                <a:gd name="T16" fmla="*/ 0 w 452"/>
                <a:gd name="T17" fmla="*/ 0 h 423"/>
                <a:gd name="T18" fmla="*/ 0 w 452"/>
                <a:gd name="T19" fmla="*/ 0 h 423"/>
                <a:gd name="T20" fmla="*/ 0 w 452"/>
                <a:gd name="T21" fmla="*/ 0 h 423"/>
                <a:gd name="T22" fmla="*/ 0 w 452"/>
                <a:gd name="T23" fmla="*/ 0 h 423"/>
                <a:gd name="T24" fmla="*/ 0 w 452"/>
                <a:gd name="T25" fmla="*/ 0 h 423"/>
                <a:gd name="T26" fmla="*/ 0 w 452"/>
                <a:gd name="T27" fmla="*/ 0 h 423"/>
                <a:gd name="T28" fmla="*/ 0 w 452"/>
                <a:gd name="T29" fmla="*/ 0 h 423"/>
                <a:gd name="T30" fmla="*/ 0 w 452"/>
                <a:gd name="T31" fmla="*/ 0 h 423"/>
                <a:gd name="T32" fmla="*/ 0 w 452"/>
                <a:gd name="T33" fmla="*/ 0 h 423"/>
                <a:gd name="T34" fmla="*/ 0 w 452"/>
                <a:gd name="T35" fmla="*/ 0 h 423"/>
                <a:gd name="T36" fmla="*/ 0 w 452"/>
                <a:gd name="T37" fmla="*/ 0 h 423"/>
                <a:gd name="T38" fmla="*/ 0 w 452"/>
                <a:gd name="T39" fmla="*/ 0 h 423"/>
                <a:gd name="T40" fmla="*/ 0 w 452"/>
                <a:gd name="T41" fmla="*/ 0 h 423"/>
                <a:gd name="T42" fmla="*/ 0 w 452"/>
                <a:gd name="T43" fmla="*/ 0 h 423"/>
                <a:gd name="T44" fmla="*/ 0 w 452"/>
                <a:gd name="T45" fmla="*/ 0 h 423"/>
                <a:gd name="T46" fmla="*/ 0 w 452"/>
                <a:gd name="T47" fmla="*/ 0 h 423"/>
                <a:gd name="T48" fmla="*/ 0 w 452"/>
                <a:gd name="T49" fmla="*/ 0 h 423"/>
                <a:gd name="T50" fmla="*/ 0 w 452"/>
                <a:gd name="T51" fmla="*/ 0 h 423"/>
                <a:gd name="T52" fmla="*/ 0 w 452"/>
                <a:gd name="T53" fmla="*/ 0 h 423"/>
                <a:gd name="T54" fmla="*/ 0 w 452"/>
                <a:gd name="T55" fmla="*/ 0 h 423"/>
                <a:gd name="T56" fmla="*/ 0 w 452"/>
                <a:gd name="T57" fmla="*/ 0 h 423"/>
                <a:gd name="T58" fmla="*/ 0 w 452"/>
                <a:gd name="T59" fmla="*/ 0 h 423"/>
                <a:gd name="T60" fmla="*/ 0 w 452"/>
                <a:gd name="T61" fmla="*/ 0 h 423"/>
                <a:gd name="T62" fmla="*/ 0 w 452"/>
                <a:gd name="T63" fmla="*/ 0 h 423"/>
                <a:gd name="T64" fmla="*/ 0 w 452"/>
                <a:gd name="T65" fmla="*/ 0 h 423"/>
                <a:gd name="T66" fmla="*/ 0 w 452"/>
                <a:gd name="T67" fmla="*/ 0 h 423"/>
                <a:gd name="T68" fmla="*/ 0 w 452"/>
                <a:gd name="T69" fmla="*/ 0 h 423"/>
                <a:gd name="T70" fmla="*/ 0 w 452"/>
                <a:gd name="T71" fmla="*/ 0 h 423"/>
                <a:gd name="T72" fmla="*/ 0 w 452"/>
                <a:gd name="T73" fmla="*/ 0 h 423"/>
                <a:gd name="T74" fmla="*/ 0 w 452"/>
                <a:gd name="T75" fmla="*/ 0 h 423"/>
                <a:gd name="T76" fmla="*/ 0 w 452"/>
                <a:gd name="T77" fmla="*/ 0 h 423"/>
                <a:gd name="T78" fmla="*/ 0 w 452"/>
                <a:gd name="T79" fmla="*/ 0 h 423"/>
                <a:gd name="T80" fmla="*/ 0 w 452"/>
                <a:gd name="T81" fmla="*/ 0 h 423"/>
                <a:gd name="T82" fmla="*/ 0 w 452"/>
                <a:gd name="T83" fmla="*/ 0 h 423"/>
                <a:gd name="T84" fmla="*/ 0 w 452"/>
                <a:gd name="T85" fmla="*/ 0 h 423"/>
                <a:gd name="T86" fmla="*/ 0 w 452"/>
                <a:gd name="T87" fmla="*/ 0 h 423"/>
                <a:gd name="T88" fmla="*/ 0 w 452"/>
                <a:gd name="T89" fmla="*/ 0 h 423"/>
                <a:gd name="T90" fmla="*/ 0 w 452"/>
                <a:gd name="T91" fmla="*/ 0 h 423"/>
                <a:gd name="T92" fmla="*/ 0 w 452"/>
                <a:gd name="T93" fmla="*/ 0 h 423"/>
                <a:gd name="T94" fmla="*/ 0 w 452"/>
                <a:gd name="T95" fmla="*/ 0 h 423"/>
                <a:gd name="T96" fmla="*/ 0 w 452"/>
                <a:gd name="T97" fmla="*/ 0 h 423"/>
                <a:gd name="T98" fmla="*/ 0 w 452"/>
                <a:gd name="T99" fmla="*/ 0 h 423"/>
                <a:gd name="T100" fmla="*/ 0 w 452"/>
                <a:gd name="T101" fmla="*/ 0 h 423"/>
                <a:gd name="T102" fmla="*/ 0 w 452"/>
                <a:gd name="T103" fmla="*/ 0 h 423"/>
                <a:gd name="T104" fmla="*/ 0 w 452"/>
                <a:gd name="T105" fmla="*/ 0 h 423"/>
                <a:gd name="T106" fmla="*/ 0 w 452"/>
                <a:gd name="T107" fmla="*/ 0 h 423"/>
                <a:gd name="T108" fmla="*/ 0 w 452"/>
                <a:gd name="T109" fmla="*/ 0 h 423"/>
                <a:gd name="T110" fmla="*/ 0 w 452"/>
                <a:gd name="T111" fmla="*/ 0 h 423"/>
                <a:gd name="T112" fmla="*/ 0 w 452"/>
                <a:gd name="T113" fmla="*/ 0 h 423"/>
                <a:gd name="T114" fmla="*/ 0 w 452"/>
                <a:gd name="T115" fmla="*/ 0 h 423"/>
                <a:gd name="T116" fmla="*/ 0 w 452"/>
                <a:gd name="T117" fmla="*/ 0 h 423"/>
                <a:gd name="T118" fmla="*/ 0 w 452"/>
                <a:gd name="T119" fmla="*/ 0 h 42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52" h="423">
                  <a:moveTo>
                    <a:pt x="233" y="73"/>
                  </a:moveTo>
                  <a:lnTo>
                    <a:pt x="242" y="56"/>
                  </a:lnTo>
                  <a:lnTo>
                    <a:pt x="253" y="42"/>
                  </a:lnTo>
                  <a:lnTo>
                    <a:pt x="265" y="29"/>
                  </a:lnTo>
                  <a:lnTo>
                    <a:pt x="278" y="18"/>
                  </a:lnTo>
                  <a:lnTo>
                    <a:pt x="284" y="14"/>
                  </a:lnTo>
                  <a:lnTo>
                    <a:pt x="291" y="10"/>
                  </a:lnTo>
                  <a:lnTo>
                    <a:pt x="298" y="7"/>
                  </a:lnTo>
                  <a:lnTo>
                    <a:pt x="306" y="5"/>
                  </a:lnTo>
                  <a:lnTo>
                    <a:pt x="314" y="3"/>
                  </a:lnTo>
                  <a:lnTo>
                    <a:pt x="322" y="1"/>
                  </a:lnTo>
                  <a:lnTo>
                    <a:pt x="329" y="0"/>
                  </a:lnTo>
                  <a:lnTo>
                    <a:pt x="337" y="0"/>
                  </a:lnTo>
                  <a:lnTo>
                    <a:pt x="352" y="0"/>
                  </a:lnTo>
                  <a:lnTo>
                    <a:pt x="366" y="3"/>
                  </a:lnTo>
                  <a:lnTo>
                    <a:pt x="378" y="7"/>
                  </a:lnTo>
                  <a:lnTo>
                    <a:pt x="389" y="12"/>
                  </a:lnTo>
                  <a:lnTo>
                    <a:pt x="400" y="19"/>
                  </a:lnTo>
                  <a:lnTo>
                    <a:pt x="410" y="29"/>
                  </a:lnTo>
                  <a:lnTo>
                    <a:pt x="418" y="38"/>
                  </a:lnTo>
                  <a:lnTo>
                    <a:pt x="425" y="50"/>
                  </a:lnTo>
                  <a:lnTo>
                    <a:pt x="431" y="64"/>
                  </a:lnTo>
                  <a:lnTo>
                    <a:pt x="437" y="80"/>
                  </a:lnTo>
                  <a:lnTo>
                    <a:pt x="442" y="98"/>
                  </a:lnTo>
                  <a:lnTo>
                    <a:pt x="445" y="117"/>
                  </a:lnTo>
                  <a:lnTo>
                    <a:pt x="449" y="138"/>
                  </a:lnTo>
                  <a:lnTo>
                    <a:pt x="451" y="161"/>
                  </a:lnTo>
                  <a:lnTo>
                    <a:pt x="452" y="187"/>
                  </a:lnTo>
                  <a:lnTo>
                    <a:pt x="452" y="213"/>
                  </a:lnTo>
                  <a:lnTo>
                    <a:pt x="452" y="222"/>
                  </a:lnTo>
                  <a:lnTo>
                    <a:pt x="452" y="246"/>
                  </a:lnTo>
                  <a:lnTo>
                    <a:pt x="452" y="279"/>
                  </a:lnTo>
                  <a:lnTo>
                    <a:pt x="452" y="319"/>
                  </a:lnTo>
                  <a:lnTo>
                    <a:pt x="452" y="357"/>
                  </a:lnTo>
                  <a:lnTo>
                    <a:pt x="452" y="390"/>
                  </a:lnTo>
                  <a:lnTo>
                    <a:pt x="452" y="414"/>
                  </a:lnTo>
                  <a:lnTo>
                    <a:pt x="452" y="423"/>
                  </a:lnTo>
                  <a:lnTo>
                    <a:pt x="446" y="423"/>
                  </a:lnTo>
                  <a:lnTo>
                    <a:pt x="435" y="423"/>
                  </a:lnTo>
                  <a:lnTo>
                    <a:pt x="423" y="423"/>
                  </a:lnTo>
                  <a:lnTo>
                    <a:pt x="417" y="423"/>
                  </a:lnTo>
                  <a:lnTo>
                    <a:pt x="417" y="414"/>
                  </a:lnTo>
                  <a:lnTo>
                    <a:pt x="417" y="389"/>
                  </a:lnTo>
                  <a:lnTo>
                    <a:pt x="417" y="353"/>
                  </a:lnTo>
                  <a:lnTo>
                    <a:pt x="417" y="313"/>
                  </a:lnTo>
                  <a:lnTo>
                    <a:pt x="417" y="272"/>
                  </a:lnTo>
                  <a:lnTo>
                    <a:pt x="417" y="237"/>
                  </a:lnTo>
                  <a:lnTo>
                    <a:pt x="417" y="212"/>
                  </a:lnTo>
                  <a:lnTo>
                    <a:pt x="417" y="202"/>
                  </a:lnTo>
                  <a:lnTo>
                    <a:pt x="417" y="183"/>
                  </a:lnTo>
                  <a:lnTo>
                    <a:pt x="416" y="164"/>
                  </a:lnTo>
                  <a:lnTo>
                    <a:pt x="413" y="148"/>
                  </a:lnTo>
                  <a:lnTo>
                    <a:pt x="412" y="132"/>
                  </a:lnTo>
                  <a:lnTo>
                    <a:pt x="408" y="118"/>
                  </a:lnTo>
                  <a:lnTo>
                    <a:pt x="406" y="106"/>
                  </a:lnTo>
                  <a:lnTo>
                    <a:pt x="401" y="95"/>
                  </a:lnTo>
                  <a:lnTo>
                    <a:pt x="398" y="86"/>
                  </a:lnTo>
                  <a:lnTo>
                    <a:pt x="392" y="77"/>
                  </a:lnTo>
                  <a:lnTo>
                    <a:pt x="386" y="70"/>
                  </a:lnTo>
                  <a:lnTo>
                    <a:pt x="379" y="64"/>
                  </a:lnTo>
                  <a:lnTo>
                    <a:pt x="372" y="60"/>
                  </a:lnTo>
                  <a:lnTo>
                    <a:pt x="363" y="55"/>
                  </a:lnTo>
                  <a:lnTo>
                    <a:pt x="354" y="52"/>
                  </a:lnTo>
                  <a:lnTo>
                    <a:pt x="344" y="51"/>
                  </a:lnTo>
                  <a:lnTo>
                    <a:pt x="334" y="50"/>
                  </a:lnTo>
                  <a:lnTo>
                    <a:pt x="322" y="51"/>
                  </a:lnTo>
                  <a:lnTo>
                    <a:pt x="310" y="54"/>
                  </a:lnTo>
                  <a:lnTo>
                    <a:pt x="299" y="58"/>
                  </a:lnTo>
                  <a:lnTo>
                    <a:pt x="290" y="64"/>
                  </a:lnTo>
                  <a:lnTo>
                    <a:pt x="280" y="73"/>
                  </a:lnTo>
                  <a:lnTo>
                    <a:pt x="272" y="82"/>
                  </a:lnTo>
                  <a:lnTo>
                    <a:pt x="265" y="94"/>
                  </a:lnTo>
                  <a:lnTo>
                    <a:pt x="259" y="107"/>
                  </a:lnTo>
                  <a:lnTo>
                    <a:pt x="255" y="115"/>
                  </a:lnTo>
                  <a:lnTo>
                    <a:pt x="253" y="125"/>
                  </a:lnTo>
                  <a:lnTo>
                    <a:pt x="251" y="134"/>
                  </a:lnTo>
                  <a:lnTo>
                    <a:pt x="249" y="145"/>
                  </a:lnTo>
                  <a:lnTo>
                    <a:pt x="248" y="158"/>
                  </a:lnTo>
                  <a:lnTo>
                    <a:pt x="247" y="175"/>
                  </a:lnTo>
                  <a:lnTo>
                    <a:pt x="246" y="196"/>
                  </a:lnTo>
                  <a:lnTo>
                    <a:pt x="246" y="221"/>
                  </a:lnTo>
                  <a:lnTo>
                    <a:pt x="246" y="229"/>
                  </a:lnTo>
                  <a:lnTo>
                    <a:pt x="246" y="252"/>
                  </a:lnTo>
                  <a:lnTo>
                    <a:pt x="246" y="285"/>
                  </a:lnTo>
                  <a:lnTo>
                    <a:pt x="246" y="322"/>
                  </a:lnTo>
                  <a:lnTo>
                    <a:pt x="246" y="359"/>
                  </a:lnTo>
                  <a:lnTo>
                    <a:pt x="246" y="391"/>
                  </a:lnTo>
                  <a:lnTo>
                    <a:pt x="246" y="414"/>
                  </a:lnTo>
                  <a:lnTo>
                    <a:pt x="246" y="423"/>
                  </a:lnTo>
                  <a:lnTo>
                    <a:pt x="240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7"/>
                  </a:lnTo>
                  <a:lnTo>
                    <a:pt x="207" y="142"/>
                  </a:lnTo>
                  <a:lnTo>
                    <a:pt x="204" y="128"/>
                  </a:lnTo>
                  <a:lnTo>
                    <a:pt x="202" y="115"/>
                  </a:lnTo>
                  <a:lnTo>
                    <a:pt x="198" y="104"/>
                  </a:lnTo>
                  <a:lnTo>
                    <a:pt x="194" y="94"/>
                  </a:lnTo>
                  <a:lnTo>
                    <a:pt x="189" y="85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4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2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lnTo>
                    <a:pt x="6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1"/>
                  </a:lnTo>
                  <a:lnTo>
                    <a:pt x="67" y="22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38" y="0"/>
                  </a:lnTo>
                  <a:lnTo>
                    <a:pt x="146" y="1"/>
                  </a:lnTo>
                  <a:lnTo>
                    <a:pt x="153" y="3"/>
                  </a:lnTo>
                  <a:lnTo>
                    <a:pt x="162" y="5"/>
                  </a:lnTo>
                  <a:lnTo>
                    <a:pt x="169" y="7"/>
                  </a:lnTo>
                  <a:lnTo>
                    <a:pt x="176" y="11"/>
                  </a:lnTo>
                  <a:lnTo>
                    <a:pt x="184" y="14"/>
                  </a:lnTo>
                  <a:lnTo>
                    <a:pt x="190" y="19"/>
                  </a:lnTo>
                  <a:lnTo>
                    <a:pt x="203" y="30"/>
                  </a:lnTo>
                  <a:lnTo>
                    <a:pt x="215" y="43"/>
                  </a:lnTo>
                  <a:lnTo>
                    <a:pt x="225" y="57"/>
                  </a:lnTo>
                  <a:lnTo>
                    <a:pt x="233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6" name="Freeform 1120"/>
            <p:cNvSpPr>
              <a:spLocks/>
            </p:cNvSpPr>
            <p:nvPr/>
          </p:nvSpPr>
          <p:spPr bwMode="auto">
            <a:xfrm>
              <a:off x="2720" y="97"/>
              <a:ext cx="643" cy="880"/>
            </a:xfrm>
            <a:custGeom>
              <a:avLst/>
              <a:gdLst>
                <a:gd name="T0" fmla="*/ 0 w 3218"/>
                <a:gd name="T1" fmla="*/ 0 h 4403"/>
                <a:gd name="T2" fmla="*/ 0 w 3218"/>
                <a:gd name="T3" fmla="*/ 0 h 4403"/>
                <a:gd name="T4" fmla="*/ 0 w 3218"/>
                <a:gd name="T5" fmla="*/ 0 h 4403"/>
                <a:gd name="T6" fmla="*/ 0 w 3218"/>
                <a:gd name="T7" fmla="*/ 0 h 4403"/>
                <a:gd name="T8" fmla="*/ 0 w 3218"/>
                <a:gd name="T9" fmla="*/ 0 h 4403"/>
                <a:gd name="T10" fmla="*/ 0 w 3218"/>
                <a:gd name="T11" fmla="*/ 0 h 4403"/>
                <a:gd name="T12" fmla="*/ 0 w 3218"/>
                <a:gd name="T13" fmla="*/ 0 h 4403"/>
                <a:gd name="T14" fmla="*/ 0 w 3218"/>
                <a:gd name="T15" fmla="*/ 0 h 4403"/>
                <a:gd name="T16" fmla="*/ 0 w 3218"/>
                <a:gd name="T17" fmla="*/ 0 h 4403"/>
                <a:gd name="T18" fmla="*/ 0 w 3218"/>
                <a:gd name="T19" fmla="*/ 0 h 4403"/>
                <a:gd name="T20" fmla="*/ 0 w 3218"/>
                <a:gd name="T21" fmla="*/ 0 h 4403"/>
                <a:gd name="T22" fmla="*/ 0 w 3218"/>
                <a:gd name="T23" fmla="*/ 0 h 4403"/>
                <a:gd name="T24" fmla="*/ 0 w 3218"/>
                <a:gd name="T25" fmla="*/ 0 h 4403"/>
                <a:gd name="T26" fmla="*/ 0 w 3218"/>
                <a:gd name="T27" fmla="*/ 0 h 4403"/>
                <a:gd name="T28" fmla="*/ 0 w 3218"/>
                <a:gd name="T29" fmla="*/ 0 h 4403"/>
                <a:gd name="T30" fmla="*/ 0 w 3218"/>
                <a:gd name="T31" fmla="*/ 0 h 4403"/>
                <a:gd name="T32" fmla="*/ 0 w 3218"/>
                <a:gd name="T33" fmla="*/ 0 h 4403"/>
                <a:gd name="T34" fmla="*/ 0 w 3218"/>
                <a:gd name="T35" fmla="*/ 0 h 4403"/>
                <a:gd name="T36" fmla="*/ 0 w 3218"/>
                <a:gd name="T37" fmla="*/ 0 h 4403"/>
                <a:gd name="T38" fmla="*/ 0 w 3218"/>
                <a:gd name="T39" fmla="*/ 0 h 4403"/>
                <a:gd name="T40" fmla="*/ 0 w 3218"/>
                <a:gd name="T41" fmla="*/ 0 h 4403"/>
                <a:gd name="T42" fmla="*/ 0 w 3218"/>
                <a:gd name="T43" fmla="*/ 0 h 4403"/>
                <a:gd name="T44" fmla="*/ 0 w 3218"/>
                <a:gd name="T45" fmla="*/ 0 h 4403"/>
                <a:gd name="T46" fmla="*/ 0 w 3218"/>
                <a:gd name="T47" fmla="*/ 0 h 4403"/>
                <a:gd name="T48" fmla="*/ 0 w 3218"/>
                <a:gd name="T49" fmla="*/ 0 h 4403"/>
                <a:gd name="T50" fmla="*/ 0 w 3218"/>
                <a:gd name="T51" fmla="*/ 0 h 4403"/>
                <a:gd name="T52" fmla="*/ 0 w 3218"/>
                <a:gd name="T53" fmla="*/ 0 h 4403"/>
                <a:gd name="T54" fmla="*/ 0 w 3218"/>
                <a:gd name="T55" fmla="*/ 0 h 4403"/>
                <a:gd name="T56" fmla="*/ 0 w 3218"/>
                <a:gd name="T57" fmla="*/ 0 h 4403"/>
                <a:gd name="T58" fmla="*/ 0 w 3218"/>
                <a:gd name="T59" fmla="*/ 0 h 4403"/>
                <a:gd name="T60" fmla="*/ 0 w 3218"/>
                <a:gd name="T61" fmla="*/ 0 h 4403"/>
                <a:gd name="T62" fmla="*/ 0 w 3218"/>
                <a:gd name="T63" fmla="*/ 0 h 4403"/>
                <a:gd name="T64" fmla="*/ 0 w 3218"/>
                <a:gd name="T65" fmla="*/ 0 h 4403"/>
                <a:gd name="T66" fmla="*/ 0 w 3218"/>
                <a:gd name="T67" fmla="*/ 0 h 4403"/>
                <a:gd name="T68" fmla="*/ 0 w 3218"/>
                <a:gd name="T69" fmla="*/ 0 h 4403"/>
                <a:gd name="T70" fmla="*/ 0 w 3218"/>
                <a:gd name="T71" fmla="*/ 0 h 4403"/>
                <a:gd name="T72" fmla="*/ 0 w 3218"/>
                <a:gd name="T73" fmla="*/ 0 h 4403"/>
                <a:gd name="T74" fmla="*/ 0 w 3218"/>
                <a:gd name="T75" fmla="*/ 0 h 4403"/>
                <a:gd name="T76" fmla="*/ 0 w 3218"/>
                <a:gd name="T77" fmla="*/ 0 h 4403"/>
                <a:gd name="T78" fmla="*/ 0 w 3218"/>
                <a:gd name="T79" fmla="*/ 0 h 4403"/>
                <a:gd name="T80" fmla="*/ 0 w 3218"/>
                <a:gd name="T81" fmla="*/ 0 h 4403"/>
                <a:gd name="T82" fmla="*/ 0 w 3218"/>
                <a:gd name="T83" fmla="*/ 0 h 4403"/>
                <a:gd name="T84" fmla="*/ 0 w 3218"/>
                <a:gd name="T85" fmla="*/ 0 h 4403"/>
                <a:gd name="T86" fmla="*/ 0 w 3218"/>
                <a:gd name="T87" fmla="*/ 0 h 4403"/>
                <a:gd name="T88" fmla="*/ 0 w 3218"/>
                <a:gd name="T89" fmla="*/ 0 h 4403"/>
                <a:gd name="T90" fmla="*/ 0 w 3218"/>
                <a:gd name="T91" fmla="*/ 0 h 4403"/>
                <a:gd name="T92" fmla="*/ 0 w 3218"/>
                <a:gd name="T93" fmla="*/ 0 h 4403"/>
                <a:gd name="T94" fmla="*/ 0 w 3218"/>
                <a:gd name="T95" fmla="*/ 0 h 4403"/>
                <a:gd name="T96" fmla="*/ 0 w 3218"/>
                <a:gd name="T97" fmla="*/ 0 h 4403"/>
                <a:gd name="T98" fmla="*/ 0 w 3218"/>
                <a:gd name="T99" fmla="*/ 0 h 4403"/>
                <a:gd name="T100" fmla="*/ 0 w 3218"/>
                <a:gd name="T101" fmla="*/ 0 h 4403"/>
                <a:gd name="T102" fmla="*/ 0 w 3218"/>
                <a:gd name="T103" fmla="*/ 0 h 440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18" h="4403">
                  <a:moveTo>
                    <a:pt x="0" y="2938"/>
                  </a:moveTo>
                  <a:lnTo>
                    <a:pt x="138" y="2939"/>
                  </a:lnTo>
                  <a:lnTo>
                    <a:pt x="274" y="2941"/>
                  </a:lnTo>
                  <a:lnTo>
                    <a:pt x="411" y="2944"/>
                  </a:lnTo>
                  <a:lnTo>
                    <a:pt x="545" y="2945"/>
                  </a:lnTo>
                  <a:lnTo>
                    <a:pt x="611" y="2945"/>
                  </a:lnTo>
                  <a:lnTo>
                    <a:pt x="677" y="2944"/>
                  </a:lnTo>
                  <a:lnTo>
                    <a:pt x="743" y="2941"/>
                  </a:lnTo>
                  <a:lnTo>
                    <a:pt x="808" y="2938"/>
                  </a:lnTo>
                  <a:lnTo>
                    <a:pt x="873" y="2933"/>
                  </a:lnTo>
                  <a:lnTo>
                    <a:pt x="937" y="2927"/>
                  </a:lnTo>
                  <a:lnTo>
                    <a:pt x="1001" y="2919"/>
                  </a:lnTo>
                  <a:lnTo>
                    <a:pt x="1064" y="2909"/>
                  </a:lnTo>
                  <a:lnTo>
                    <a:pt x="1127" y="2899"/>
                  </a:lnTo>
                  <a:lnTo>
                    <a:pt x="1188" y="2884"/>
                  </a:lnTo>
                  <a:lnTo>
                    <a:pt x="1250" y="2869"/>
                  </a:lnTo>
                  <a:lnTo>
                    <a:pt x="1312" y="2851"/>
                  </a:lnTo>
                  <a:lnTo>
                    <a:pt x="1372" y="2830"/>
                  </a:lnTo>
                  <a:lnTo>
                    <a:pt x="1432" y="2807"/>
                  </a:lnTo>
                  <a:lnTo>
                    <a:pt x="1491" y="2780"/>
                  </a:lnTo>
                  <a:lnTo>
                    <a:pt x="1549" y="2751"/>
                  </a:lnTo>
                  <a:lnTo>
                    <a:pt x="1607" y="2718"/>
                  </a:lnTo>
                  <a:lnTo>
                    <a:pt x="1664" y="2682"/>
                  </a:lnTo>
                  <a:lnTo>
                    <a:pt x="1720" y="2642"/>
                  </a:lnTo>
                  <a:lnTo>
                    <a:pt x="1776" y="2599"/>
                  </a:lnTo>
                  <a:lnTo>
                    <a:pt x="1832" y="2552"/>
                  </a:lnTo>
                  <a:lnTo>
                    <a:pt x="1885" y="2501"/>
                  </a:lnTo>
                  <a:lnTo>
                    <a:pt x="1938" y="2445"/>
                  </a:lnTo>
                  <a:lnTo>
                    <a:pt x="1992" y="2385"/>
                  </a:lnTo>
                  <a:lnTo>
                    <a:pt x="2037" y="2329"/>
                  </a:lnTo>
                  <a:lnTo>
                    <a:pt x="2080" y="2270"/>
                  </a:lnTo>
                  <a:lnTo>
                    <a:pt x="2119" y="2209"/>
                  </a:lnTo>
                  <a:lnTo>
                    <a:pt x="2157" y="2145"/>
                  </a:lnTo>
                  <a:lnTo>
                    <a:pt x="2191" y="2080"/>
                  </a:lnTo>
                  <a:lnTo>
                    <a:pt x="2224" y="2012"/>
                  </a:lnTo>
                  <a:lnTo>
                    <a:pt x="2255" y="1943"/>
                  </a:lnTo>
                  <a:lnTo>
                    <a:pt x="2284" y="1872"/>
                  </a:lnTo>
                  <a:lnTo>
                    <a:pt x="2311" y="1800"/>
                  </a:lnTo>
                  <a:lnTo>
                    <a:pt x="2335" y="1726"/>
                  </a:lnTo>
                  <a:lnTo>
                    <a:pt x="2357" y="1651"/>
                  </a:lnTo>
                  <a:lnTo>
                    <a:pt x="2379" y="1574"/>
                  </a:lnTo>
                  <a:lnTo>
                    <a:pt x="2398" y="1497"/>
                  </a:lnTo>
                  <a:lnTo>
                    <a:pt x="2416" y="1418"/>
                  </a:lnTo>
                  <a:lnTo>
                    <a:pt x="2432" y="1340"/>
                  </a:lnTo>
                  <a:lnTo>
                    <a:pt x="2446" y="1259"/>
                  </a:lnTo>
                  <a:lnTo>
                    <a:pt x="2461" y="1179"/>
                  </a:lnTo>
                  <a:lnTo>
                    <a:pt x="2472" y="1099"/>
                  </a:lnTo>
                  <a:lnTo>
                    <a:pt x="2483" y="1018"/>
                  </a:lnTo>
                  <a:lnTo>
                    <a:pt x="2493" y="936"/>
                  </a:lnTo>
                  <a:lnTo>
                    <a:pt x="2502" y="855"/>
                  </a:lnTo>
                  <a:lnTo>
                    <a:pt x="2509" y="774"/>
                  </a:lnTo>
                  <a:lnTo>
                    <a:pt x="2516" y="693"/>
                  </a:lnTo>
                  <a:lnTo>
                    <a:pt x="2522" y="613"/>
                  </a:lnTo>
                  <a:lnTo>
                    <a:pt x="2533" y="455"/>
                  </a:lnTo>
                  <a:lnTo>
                    <a:pt x="2541" y="298"/>
                  </a:lnTo>
                  <a:lnTo>
                    <a:pt x="2548" y="147"/>
                  </a:lnTo>
                  <a:lnTo>
                    <a:pt x="2554" y="0"/>
                  </a:lnTo>
                  <a:lnTo>
                    <a:pt x="2556" y="228"/>
                  </a:lnTo>
                  <a:lnTo>
                    <a:pt x="2557" y="455"/>
                  </a:lnTo>
                  <a:lnTo>
                    <a:pt x="2557" y="683"/>
                  </a:lnTo>
                  <a:lnTo>
                    <a:pt x="2558" y="910"/>
                  </a:lnTo>
                  <a:lnTo>
                    <a:pt x="2558" y="1138"/>
                  </a:lnTo>
                  <a:lnTo>
                    <a:pt x="2559" y="1365"/>
                  </a:lnTo>
                  <a:lnTo>
                    <a:pt x="2559" y="1593"/>
                  </a:lnTo>
                  <a:lnTo>
                    <a:pt x="2560" y="1820"/>
                  </a:lnTo>
                  <a:lnTo>
                    <a:pt x="2561" y="2048"/>
                  </a:lnTo>
                  <a:lnTo>
                    <a:pt x="2561" y="2275"/>
                  </a:lnTo>
                  <a:lnTo>
                    <a:pt x="2563" y="2503"/>
                  </a:lnTo>
                  <a:lnTo>
                    <a:pt x="2563" y="2730"/>
                  </a:lnTo>
                  <a:lnTo>
                    <a:pt x="2564" y="2958"/>
                  </a:lnTo>
                  <a:lnTo>
                    <a:pt x="2565" y="3185"/>
                  </a:lnTo>
                  <a:lnTo>
                    <a:pt x="2565" y="3413"/>
                  </a:lnTo>
                  <a:lnTo>
                    <a:pt x="2566" y="3640"/>
                  </a:lnTo>
                  <a:lnTo>
                    <a:pt x="2566" y="3686"/>
                  </a:lnTo>
                  <a:lnTo>
                    <a:pt x="2569" y="3729"/>
                  </a:lnTo>
                  <a:lnTo>
                    <a:pt x="2572" y="3772"/>
                  </a:lnTo>
                  <a:lnTo>
                    <a:pt x="2578" y="3812"/>
                  </a:lnTo>
                  <a:lnTo>
                    <a:pt x="2584" y="3850"/>
                  </a:lnTo>
                  <a:lnTo>
                    <a:pt x="2591" y="3887"/>
                  </a:lnTo>
                  <a:lnTo>
                    <a:pt x="2601" y="3923"/>
                  </a:lnTo>
                  <a:lnTo>
                    <a:pt x="2610" y="3956"/>
                  </a:lnTo>
                  <a:lnTo>
                    <a:pt x="2622" y="3988"/>
                  </a:lnTo>
                  <a:lnTo>
                    <a:pt x="2635" y="4018"/>
                  </a:lnTo>
                  <a:lnTo>
                    <a:pt x="2649" y="4048"/>
                  </a:lnTo>
                  <a:lnTo>
                    <a:pt x="2665" y="4075"/>
                  </a:lnTo>
                  <a:lnTo>
                    <a:pt x="2681" y="4101"/>
                  </a:lnTo>
                  <a:lnTo>
                    <a:pt x="2699" y="4126"/>
                  </a:lnTo>
                  <a:lnTo>
                    <a:pt x="2718" y="4150"/>
                  </a:lnTo>
                  <a:lnTo>
                    <a:pt x="2738" y="4172"/>
                  </a:lnTo>
                  <a:lnTo>
                    <a:pt x="2760" y="4194"/>
                  </a:lnTo>
                  <a:lnTo>
                    <a:pt x="2782" y="4214"/>
                  </a:lnTo>
                  <a:lnTo>
                    <a:pt x="2806" y="4233"/>
                  </a:lnTo>
                  <a:lnTo>
                    <a:pt x="2831" y="4251"/>
                  </a:lnTo>
                  <a:lnTo>
                    <a:pt x="2857" y="4269"/>
                  </a:lnTo>
                  <a:lnTo>
                    <a:pt x="2884" y="4284"/>
                  </a:lnTo>
                  <a:lnTo>
                    <a:pt x="2913" y="4299"/>
                  </a:lnTo>
                  <a:lnTo>
                    <a:pt x="2942" y="4314"/>
                  </a:lnTo>
                  <a:lnTo>
                    <a:pt x="2973" y="4327"/>
                  </a:lnTo>
                  <a:lnTo>
                    <a:pt x="3005" y="4340"/>
                  </a:lnTo>
                  <a:lnTo>
                    <a:pt x="3037" y="4352"/>
                  </a:lnTo>
                  <a:lnTo>
                    <a:pt x="3072" y="4364"/>
                  </a:lnTo>
                  <a:lnTo>
                    <a:pt x="3106" y="4374"/>
                  </a:lnTo>
                  <a:lnTo>
                    <a:pt x="3143" y="4384"/>
                  </a:lnTo>
                  <a:lnTo>
                    <a:pt x="3180" y="4394"/>
                  </a:lnTo>
                  <a:lnTo>
                    <a:pt x="3218" y="4403"/>
                  </a:lnTo>
                </a:path>
              </a:pathLst>
            </a:custGeom>
            <a:noFill/>
            <a:ln w="6350">
              <a:solidFill>
                <a:srgbClr val="E3411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7" name="Freeform 1121"/>
            <p:cNvSpPr>
              <a:spLocks/>
            </p:cNvSpPr>
            <p:nvPr/>
          </p:nvSpPr>
          <p:spPr bwMode="auto">
            <a:xfrm>
              <a:off x="2665" y="577"/>
              <a:ext cx="1128" cy="575"/>
            </a:xfrm>
            <a:custGeom>
              <a:avLst/>
              <a:gdLst>
                <a:gd name="T0" fmla="*/ 0 w 5633"/>
                <a:gd name="T1" fmla="*/ 0 h 2868"/>
                <a:gd name="T2" fmla="*/ 0 w 5633"/>
                <a:gd name="T3" fmla="*/ 0 h 2868"/>
                <a:gd name="T4" fmla="*/ 0 w 5633"/>
                <a:gd name="T5" fmla="*/ 0 h 2868"/>
                <a:gd name="T6" fmla="*/ 0 w 5633"/>
                <a:gd name="T7" fmla="*/ 0 h 2868"/>
                <a:gd name="T8" fmla="*/ 0 w 5633"/>
                <a:gd name="T9" fmla="*/ 0 h 2868"/>
                <a:gd name="T10" fmla="*/ 0 w 5633"/>
                <a:gd name="T11" fmla="*/ 0 h 2868"/>
                <a:gd name="T12" fmla="*/ 0 w 5633"/>
                <a:gd name="T13" fmla="*/ 0 h 2868"/>
                <a:gd name="T14" fmla="*/ 0 w 5633"/>
                <a:gd name="T15" fmla="*/ 0 h 2868"/>
                <a:gd name="T16" fmla="*/ 0 w 5633"/>
                <a:gd name="T17" fmla="*/ 0 h 2868"/>
                <a:gd name="T18" fmla="*/ 0 w 5633"/>
                <a:gd name="T19" fmla="*/ 0 h 2868"/>
                <a:gd name="T20" fmla="*/ 0 w 5633"/>
                <a:gd name="T21" fmla="*/ 0 h 2868"/>
                <a:gd name="T22" fmla="*/ 0 w 5633"/>
                <a:gd name="T23" fmla="*/ 0 h 2868"/>
                <a:gd name="T24" fmla="*/ 0 w 5633"/>
                <a:gd name="T25" fmla="*/ 0 h 2868"/>
                <a:gd name="T26" fmla="*/ 0 w 5633"/>
                <a:gd name="T27" fmla="*/ 0 h 2868"/>
                <a:gd name="T28" fmla="*/ 0 w 5633"/>
                <a:gd name="T29" fmla="*/ 0 h 2868"/>
                <a:gd name="T30" fmla="*/ 0 w 5633"/>
                <a:gd name="T31" fmla="*/ 0 h 2868"/>
                <a:gd name="T32" fmla="*/ 0 w 5633"/>
                <a:gd name="T33" fmla="*/ 0 h 2868"/>
                <a:gd name="T34" fmla="*/ 0 w 5633"/>
                <a:gd name="T35" fmla="*/ 0 h 2868"/>
                <a:gd name="T36" fmla="*/ 0 w 5633"/>
                <a:gd name="T37" fmla="*/ 0 h 2868"/>
                <a:gd name="T38" fmla="*/ 0 w 5633"/>
                <a:gd name="T39" fmla="*/ 0 h 2868"/>
                <a:gd name="T40" fmla="*/ 0 w 5633"/>
                <a:gd name="T41" fmla="*/ 0 h 2868"/>
                <a:gd name="T42" fmla="*/ 0 w 5633"/>
                <a:gd name="T43" fmla="*/ 0 h 2868"/>
                <a:gd name="T44" fmla="*/ 0 w 5633"/>
                <a:gd name="T45" fmla="*/ 0 h 2868"/>
                <a:gd name="T46" fmla="*/ 0 w 5633"/>
                <a:gd name="T47" fmla="*/ 0 h 2868"/>
                <a:gd name="T48" fmla="*/ 0 w 5633"/>
                <a:gd name="T49" fmla="*/ 0 h 2868"/>
                <a:gd name="T50" fmla="*/ 0 w 5633"/>
                <a:gd name="T51" fmla="*/ 0 h 2868"/>
                <a:gd name="T52" fmla="*/ 0 w 5633"/>
                <a:gd name="T53" fmla="*/ 0 h 2868"/>
                <a:gd name="T54" fmla="*/ 0 w 5633"/>
                <a:gd name="T55" fmla="*/ 0 h 2868"/>
                <a:gd name="T56" fmla="*/ 0 w 5633"/>
                <a:gd name="T57" fmla="*/ 0 h 2868"/>
                <a:gd name="T58" fmla="*/ 0 w 5633"/>
                <a:gd name="T59" fmla="*/ 0 h 2868"/>
                <a:gd name="T60" fmla="*/ 0 w 5633"/>
                <a:gd name="T61" fmla="*/ 0 h 2868"/>
                <a:gd name="T62" fmla="*/ 0 w 5633"/>
                <a:gd name="T63" fmla="*/ 0 h 28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633" h="2868">
                  <a:moveTo>
                    <a:pt x="5633" y="0"/>
                  </a:moveTo>
                  <a:lnTo>
                    <a:pt x="5630" y="148"/>
                  </a:lnTo>
                  <a:lnTo>
                    <a:pt x="5619" y="293"/>
                  </a:lnTo>
                  <a:lnTo>
                    <a:pt x="5600" y="437"/>
                  </a:lnTo>
                  <a:lnTo>
                    <a:pt x="5575" y="579"/>
                  </a:lnTo>
                  <a:lnTo>
                    <a:pt x="5543" y="718"/>
                  </a:lnTo>
                  <a:lnTo>
                    <a:pt x="5505" y="853"/>
                  </a:lnTo>
                  <a:lnTo>
                    <a:pt x="5460" y="986"/>
                  </a:lnTo>
                  <a:lnTo>
                    <a:pt x="5408" y="1117"/>
                  </a:lnTo>
                  <a:lnTo>
                    <a:pt x="5351" y="1244"/>
                  </a:lnTo>
                  <a:lnTo>
                    <a:pt x="5288" y="1367"/>
                  </a:lnTo>
                  <a:lnTo>
                    <a:pt x="5219" y="1487"/>
                  </a:lnTo>
                  <a:lnTo>
                    <a:pt x="5144" y="1604"/>
                  </a:lnTo>
                  <a:lnTo>
                    <a:pt x="5063" y="1717"/>
                  </a:lnTo>
                  <a:lnTo>
                    <a:pt x="4979" y="1825"/>
                  </a:lnTo>
                  <a:lnTo>
                    <a:pt x="4889" y="1928"/>
                  </a:lnTo>
                  <a:lnTo>
                    <a:pt x="4794" y="2028"/>
                  </a:lnTo>
                  <a:lnTo>
                    <a:pt x="4694" y="2123"/>
                  </a:lnTo>
                  <a:lnTo>
                    <a:pt x="4591" y="2213"/>
                  </a:lnTo>
                  <a:lnTo>
                    <a:pt x="4482" y="2299"/>
                  </a:lnTo>
                  <a:lnTo>
                    <a:pt x="4370" y="2379"/>
                  </a:lnTo>
                  <a:lnTo>
                    <a:pt x="4254" y="2453"/>
                  </a:lnTo>
                  <a:lnTo>
                    <a:pt x="4134" y="2522"/>
                  </a:lnTo>
                  <a:lnTo>
                    <a:pt x="4011" y="2585"/>
                  </a:lnTo>
                  <a:lnTo>
                    <a:pt x="3884" y="2642"/>
                  </a:lnTo>
                  <a:lnTo>
                    <a:pt x="3753" y="2695"/>
                  </a:lnTo>
                  <a:lnTo>
                    <a:pt x="3620" y="2740"/>
                  </a:lnTo>
                  <a:lnTo>
                    <a:pt x="3485" y="2778"/>
                  </a:lnTo>
                  <a:lnTo>
                    <a:pt x="3346" y="2810"/>
                  </a:lnTo>
                  <a:lnTo>
                    <a:pt x="3205" y="2835"/>
                  </a:lnTo>
                  <a:lnTo>
                    <a:pt x="3061" y="2854"/>
                  </a:lnTo>
                  <a:lnTo>
                    <a:pt x="2916" y="2864"/>
                  </a:lnTo>
                  <a:lnTo>
                    <a:pt x="2768" y="2868"/>
                  </a:lnTo>
                  <a:lnTo>
                    <a:pt x="2645" y="2866"/>
                  </a:lnTo>
                  <a:lnTo>
                    <a:pt x="2522" y="2857"/>
                  </a:lnTo>
                  <a:lnTo>
                    <a:pt x="2401" y="2844"/>
                  </a:lnTo>
                  <a:lnTo>
                    <a:pt x="2283" y="2826"/>
                  </a:lnTo>
                  <a:lnTo>
                    <a:pt x="2164" y="2804"/>
                  </a:lnTo>
                  <a:lnTo>
                    <a:pt x="2049" y="2777"/>
                  </a:lnTo>
                  <a:lnTo>
                    <a:pt x="1935" y="2744"/>
                  </a:lnTo>
                  <a:lnTo>
                    <a:pt x="1822" y="2708"/>
                  </a:lnTo>
                  <a:lnTo>
                    <a:pt x="1712" y="2667"/>
                  </a:lnTo>
                  <a:lnTo>
                    <a:pt x="1605" y="2621"/>
                  </a:lnTo>
                  <a:lnTo>
                    <a:pt x="1499" y="2572"/>
                  </a:lnTo>
                  <a:lnTo>
                    <a:pt x="1396" y="2518"/>
                  </a:lnTo>
                  <a:lnTo>
                    <a:pt x="1295" y="2461"/>
                  </a:lnTo>
                  <a:lnTo>
                    <a:pt x="1197" y="2399"/>
                  </a:lnTo>
                  <a:lnTo>
                    <a:pt x="1102" y="2333"/>
                  </a:lnTo>
                  <a:lnTo>
                    <a:pt x="1009" y="2263"/>
                  </a:lnTo>
                  <a:lnTo>
                    <a:pt x="920" y="2191"/>
                  </a:lnTo>
                  <a:lnTo>
                    <a:pt x="833" y="2115"/>
                  </a:lnTo>
                  <a:lnTo>
                    <a:pt x="750" y="2035"/>
                  </a:lnTo>
                  <a:lnTo>
                    <a:pt x="670" y="1952"/>
                  </a:lnTo>
                  <a:lnTo>
                    <a:pt x="594" y="1866"/>
                  </a:lnTo>
                  <a:lnTo>
                    <a:pt x="520" y="1777"/>
                  </a:lnTo>
                  <a:lnTo>
                    <a:pt x="450" y="1685"/>
                  </a:lnTo>
                  <a:lnTo>
                    <a:pt x="384" y="1590"/>
                  </a:lnTo>
                  <a:lnTo>
                    <a:pt x="322" y="1492"/>
                  </a:lnTo>
                  <a:lnTo>
                    <a:pt x="264" y="1392"/>
                  </a:lnTo>
                  <a:lnTo>
                    <a:pt x="209" y="1289"/>
                  </a:lnTo>
                  <a:lnTo>
                    <a:pt x="158" y="1183"/>
                  </a:lnTo>
                  <a:lnTo>
                    <a:pt x="113" y="1076"/>
                  </a:lnTo>
                  <a:lnTo>
                    <a:pt x="70" y="967"/>
                  </a:lnTo>
                  <a:lnTo>
                    <a:pt x="33" y="854"/>
                  </a:lnTo>
                  <a:lnTo>
                    <a:pt x="0" y="740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8" name="Freeform 1122"/>
            <p:cNvSpPr>
              <a:spLocks/>
            </p:cNvSpPr>
            <p:nvPr/>
          </p:nvSpPr>
          <p:spPr bwMode="auto">
            <a:xfrm>
              <a:off x="2648" y="5"/>
              <a:ext cx="1145" cy="632"/>
            </a:xfrm>
            <a:custGeom>
              <a:avLst/>
              <a:gdLst>
                <a:gd name="T0" fmla="*/ 0 w 5729"/>
                <a:gd name="T1" fmla="*/ 0 h 3153"/>
                <a:gd name="T2" fmla="*/ 0 w 5729"/>
                <a:gd name="T3" fmla="*/ 0 h 3153"/>
                <a:gd name="T4" fmla="*/ 0 w 5729"/>
                <a:gd name="T5" fmla="*/ 0 h 3153"/>
                <a:gd name="T6" fmla="*/ 0 w 5729"/>
                <a:gd name="T7" fmla="*/ 0 h 3153"/>
                <a:gd name="T8" fmla="*/ 0 w 5729"/>
                <a:gd name="T9" fmla="*/ 0 h 3153"/>
                <a:gd name="T10" fmla="*/ 0 w 5729"/>
                <a:gd name="T11" fmla="*/ 0 h 3153"/>
                <a:gd name="T12" fmla="*/ 0 w 5729"/>
                <a:gd name="T13" fmla="*/ 0 h 3153"/>
                <a:gd name="T14" fmla="*/ 0 w 5729"/>
                <a:gd name="T15" fmla="*/ 0 h 3153"/>
                <a:gd name="T16" fmla="*/ 0 w 5729"/>
                <a:gd name="T17" fmla="*/ 0 h 3153"/>
                <a:gd name="T18" fmla="*/ 0 w 5729"/>
                <a:gd name="T19" fmla="*/ 0 h 3153"/>
                <a:gd name="T20" fmla="*/ 0 w 5729"/>
                <a:gd name="T21" fmla="*/ 0 h 3153"/>
                <a:gd name="T22" fmla="*/ 0 w 5729"/>
                <a:gd name="T23" fmla="*/ 0 h 3153"/>
                <a:gd name="T24" fmla="*/ 0 w 5729"/>
                <a:gd name="T25" fmla="*/ 0 h 3153"/>
                <a:gd name="T26" fmla="*/ 0 w 5729"/>
                <a:gd name="T27" fmla="*/ 0 h 3153"/>
                <a:gd name="T28" fmla="*/ 0 w 5729"/>
                <a:gd name="T29" fmla="*/ 0 h 3153"/>
                <a:gd name="T30" fmla="*/ 0 w 5729"/>
                <a:gd name="T31" fmla="*/ 0 h 3153"/>
                <a:gd name="T32" fmla="*/ 0 w 5729"/>
                <a:gd name="T33" fmla="*/ 0 h 3153"/>
                <a:gd name="T34" fmla="*/ 0 w 5729"/>
                <a:gd name="T35" fmla="*/ 0 h 3153"/>
                <a:gd name="T36" fmla="*/ 0 w 5729"/>
                <a:gd name="T37" fmla="*/ 0 h 3153"/>
                <a:gd name="T38" fmla="*/ 0 w 5729"/>
                <a:gd name="T39" fmla="*/ 0 h 3153"/>
                <a:gd name="T40" fmla="*/ 0 w 5729"/>
                <a:gd name="T41" fmla="*/ 0 h 3153"/>
                <a:gd name="T42" fmla="*/ 0 w 5729"/>
                <a:gd name="T43" fmla="*/ 0 h 3153"/>
                <a:gd name="T44" fmla="*/ 0 w 5729"/>
                <a:gd name="T45" fmla="*/ 0 h 3153"/>
                <a:gd name="T46" fmla="*/ 0 w 5729"/>
                <a:gd name="T47" fmla="*/ 0 h 3153"/>
                <a:gd name="T48" fmla="*/ 0 w 5729"/>
                <a:gd name="T49" fmla="*/ 0 h 3153"/>
                <a:gd name="T50" fmla="*/ 0 w 5729"/>
                <a:gd name="T51" fmla="*/ 0 h 3153"/>
                <a:gd name="T52" fmla="*/ 0 w 5729"/>
                <a:gd name="T53" fmla="*/ 0 h 3153"/>
                <a:gd name="T54" fmla="*/ 0 w 5729"/>
                <a:gd name="T55" fmla="*/ 0 h 3153"/>
                <a:gd name="T56" fmla="*/ 0 w 5729"/>
                <a:gd name="T57" fmla="*/ 0 h 3153"/>
                <a:gd name="T58" fmla="*/ 0 w 5729"/>
                <a:gd name="T59" fmla="*/ 0 h 3153"/>
                <a:gd name="T60" fmla="*/ 0 w 5729"/>
                <a:gd name="T61" fmla="*/ 0 h 3153"/>
                <a:gd name="T62" fmla="*/ 0 w 5729"/>
                <a:gd name="T63" fmla="*/ 0 h 3153"/>
                <a:gd name="T64" fmla="*/ 0 w 5729"/>
                <a:gd name="T65" fmla="*/ 0 h 3153"/>
                <a:gd name="T66" fmla="*/ 0 w 5729"/>
                <a:gd name="T67" fmla="*/ 0 h 3153"/>
                <a:gd name="T68" fmla="*/ 0 w 5729"/>
                <a:gd name="T69" fmla="*/ 0 h 3153"/>
                <a:gd name="T70" fmla="*/ 0 w 5729"/>
                <a:gd name="T71" fmla="*/ 0 h 3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29" h="3153">
                  <a:moveTo>
                    <a:pt x="14" y="3153"/>
                  </a:moveTo>
                  <a:lnTo>
                    <a:pt x="11" y="3119"/>
                  </a:lnTo>
                  <a:lnTo>
                    <a:pt x="8" y="3083"/>
                  </a:lnTo>
                  <a:lnTo>
                    <a:pt x="5" y="3048"/>
                  </a:lnTo>
                  <a:lnTo>
                    <a:pt x="4" y="3012"/>
                  </a:lnTo>
                  <a:lnTo>
                    <a:pt x="1" y="2976"/>
                  </a:lnTo>
                  <a:lnTo>
                    <a:pt x="1" y="2939"/>
                  </a:lnTo>
                  <a:lnTo>
                    <a:pt x="0" y="2904"/>
                  </a:lnTo>
                  <a:lnTo>
                    <a:pt x="0" y="2867"/>
                  </a:lnTo>
                  <a:lnTo>
                    <a:pt x="4" y="2720"/>
                  </a:lnTo>
                  <a:lnTo>
                    <a:pt x="14" y="2575"/>
                  </a:lnTo>
                  <a:lnTo>
                    <a:pt x="33" y="2431"/>
                  </a:lnTo>
                  <a:lnTo>
                    <a:pt x="58" y="2289"/>
                  </a:lnTo>
                  <a:lnTo>
                    <a:pt x="90" y="2150"/>
                  </a:lnTo>
                  <a:lnTo>
                    <a:pt x="128" y="2015"/>
                  </a:lnTo>
                  <a:lnTo>
                    <a:pt x="173" y="1882"/>
                  </a:lnTo>
                  <a:lnTo>
                    <a:pt x="224" y="1751"/>
                  </a:lnTo>
                  <a:lnTo>
                    <a:pt x="283" y="1624"/>
                  </a:lnTo>
                  <a:lnTo>
                    <a:pt x="345" y="1501"/>
                  </a:lnTo>
                  <a:lnTo>
                    <a:pt x="414" y="1381"/>
                  </a:lnTo>
                  <a:lnTo>
                    <a:pt x="489" y="1264"/>
                  </a:lnTo>
                  <a:lnTo>
                    <a:pt x="569" y="1151"/>
                  </a:lnTo>
                  <a:lnTo>
                    <a:pt x="654" y="1043"/>
                  </a:lnTo>
                  <a:lnTo>
                    <a:pt x="744" y="940"/>
                  </a:lnTo>
                  <a:lnTo>
                    <a:pt x="839" y="840"/>
                  </a:lnTo>
                  <a:lnTo>
                    <a:pt x="938" y="745"/>
                  </a:lnTo>
                  <a:lnTo>
                    <a:pt x="1042" y="655"/>
                  </a:lnTo>
                  <a:lnTo>
                    <a:pt x="1150" y="569"/>
                  </a:lnTo>
                  <a:lnTo>
                    <a:pt x="1263" y="489"/>
                  </a:lnTo>
                  <a:lnTo>
                    <a:pt x="1379" y="415"/>
                  </a:lnTo>
                  <a:lnTo>
                    <a:pt x="1499" y="346"/>
                  </a:lnTo>
                  <a:lnTo>
                    <a:pt x="1622" y="283"/>
                  </a:lnTo>
                  <a:lnTo>
                    <a:pt x="1749" y="226"/>
                  </a:lnTo>
                  <a:lnTo>
                    <a:pt x="1879" y="173"/>
                  </a:lnTo>
                  <a:lnTo>
                    <a:pt x="2013" y="128"/>
                  </a:lnTo>
                  <a:lnTo>
                    <a:pt x="2148" y="90"/>
                  </a:lnTo>
                  <a:lnTo>
                    <a:pt x="2287" y="58"/>
                  </a:lnTo>
                  <a:lnTo>
                    <a:pt x="2428" y="33"/>
                  </a:lnTo>
                  <a:lnTo>
                    <a:pt x="2572" y="14"/>
                  </a:lnTo>
                  <a:lnTo>
                    <a:pt x="2717" y="4"/>
                  </a:lnTo>
                  <a:lnTo>
                    <a:pt x="2864" y="0"/>
                  </a:lnTo>
                  <a:lnTo>
                    <a:pt x="3012" y="4"/>
                  </a:lnTo>
                  <a:lnTo>
                    <a:pt x="3157" y="14"/>
                  </a:lnTo>
                  <a:lnTo>
                    <a:pt x="3301" y="33"/>
                  </a:lnTo>
                  <a:lnTo>
                    <a:pt x="3442" y="58"/>
                  </a:lnTo>
                  <a:lnTo>
                    <a:pt x="3581" y="90"/>
                  </a:lnTo>
                  <a:lnTo>
                    <a:pt x="3716" y="128"/>
                  </a:lnTo>
                  <a:lnTo>
                    <a:pt x="3849" y="173"/>
                  </a:lnTo>
                  <a:lnTo>
                    <a:pt x="3980" y="226"/>
                  </a:lnTo>
                  <a:lnTo>
                    <a:pt x="4107" y="283"/>
                  </a:lnTo>
                  <a:lnTo>
                    <a:pt x="4230" y="346"/>
                  </a:lnTo>
                  <a:lnTo>
                    <a:pt x="4350" y="415"/>
                  </a:lnTo>
                  <a:lnTo>
                    <a:pt x="4466" y="489"/>
                  </a:lnTo>
                  <a:lnTo>
                    <a:pt x="4578" y="569"/>
                  </a:lnTo>
                  <a:lnTo>
                    <a:pt x="4687" y="655"/>
                  </a:lnTo>
                  <a:lnTo>
                    <a:pt x="4790" y="745"/>
                  </a:lnTo>
                  <a:lnTo>
                    <a:pt x="4890" y="840"/>
                  </a:lnTo>
                  <a:lnTo>
                    <a:pt x="4985" y="940"/>
                  </a:lnTo>
                  <a:lnTo>
                    <a:pt x="5075" y="1043"/>
                  </a:lnTo>
                  <a:lnTo>
                    <a:pt x="5159" y="1151"/>
                  </a:lnTo>
                  <a:lnTo>
                    <a:pt x="5240" y="1264"/>
                  </a:lnTo>
                  <a:lnTo>
                    <a:pt x="5315" y="1381"/>
                  </a:lnTo>
                  <a:lnTo>
                    <a:pt x="5384" y="1501"/>
                  </a:lnTo>
                  <a:lnTo>
                    <a:pt x="5447" y="1624"/>
                  </a:lnTo>
                  <a:lnTo>
                    <a:pt x="5504" y="1751"/>
                  </a:lnTo>
                  <a:lnTo>
                    <a:pt x="5556" y="1882"/>
                  </a:lnTo>
                  <a:lnTo>
                    <a:pt x="5601" y="2015"/>
                  </a:lnTo>
                  <a:lnTo>
                    <a:pt x="5639" y="2150"/>
                  </a:lnTo>
                  <a:lnTo>
                    <a:pt x="5671" y="2289"/>
                  </a:lnTo>
                  <a:lnTo>
                    <a:pt x="5696" y="2431"/>
                  </a:lnTo>
                  <a:lnTo>
                    <a:pt x="5715" y="2575"/>
                  </a:lnTo>
                  <a:lnTo>
                    <a:pt x="5726" y="2720"/>
                  </a:lnTo>
                  <a:lnTo>
                    <a:pt x="5729" y="2867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49" name="Freeform 1123"/>
            <p:cNvSpPr>
              <a:spLocks/>
            </p:cNvSpPr>
            <p:nvPr/>
          </p:nvSpPr>
          <p:spPr bwMode="auto">
            <a:xfrm>
              <a:off x="0" y="675"/>
              <a:ext cx="3213" cy="22"/>
            </a:xfrm>
            <a:custGeom>
              <a:avLst/>
              <a:gdLst>
                <a:gd name="T0" fmla="*/ 0 w 16066"/>
                <a:gd name="T1" fmla="*/ 0 h 113"/>
                <a:gd name="T2" fmla="*/ 0 w 16066"/>
                <a:gd name="T3" fmla="*/ 0 h 113"/>
                <a:gd name="T4" fmla="*/ 0 w 16066"/>
                <a:gd name="T5" fmla="*/ 0 h 113"/>
                <a:gd name="T6" fmla="*/ 0 w 16066"/>
                <a:gd name="T7" fmla="*/ 0 h 113"/>
                <a:gd name="T8" fmla="*/ 0 w 16066"/>
                <a:gd name="T9" fmla="*/ 0 h 113"/>
                <a:gd name="T10" fmla="*/ 0 w 16066"/>
                <a:gd name="T11" fmla="*/ 0 h 113"/>
                <a:gd name="T12" fmla="*/ 0 w 16066"/>
                <a:gd name="T13" fmla="*/ 0 h 113"/>
                <a:gd name="T14" fmla="*/ 0 w 16066"/>
                <a:gd name="T15" fmla="*/ 0 h 113"/>
                <a:gd name="T16" fmla="*/ 0 w 16066"/>
                <a:gd name="T17" fmla="*/ 0 h 113"/>
                <a:gd name="T18" fmla="*/ 0 w 16066"/>
                <a:gd name="T19" fmla="*/ 0 h 113"/>
                <a:gd name="T20" fmla="*/ 0 w 16066"/>
                <a:gd name="T21" fmla="*/ 0 h 113"/>
                <a:gd name="T22" fmla="*/ 0 w 16066"/>
                <a:gd name="T23" fmla="*/ 0 h 113"/>
                <a:gd name="T24" fmla="*/ 0 w 16066"/>
                <a:gd name="T25" fmla="*/ 0 h 113"/>
                <a:gd name="T26" fmla="*/ 0 w 16066"/>
                <a:gd name="T27" fmla="*/ 0 h 113"/>
                <a:gd name="T28" fmla="*/ 0 w 16066"/>
                <a:gd name="T29" fmla="*/ 0 h 113"/>
                <a:gd name="T30" fmla="*/ 0 w 16066"/>
                <a:gd name="T31" fmla="*/ 0 h 113"/>
                <a:gd name="T32" fmla="*/ 0 w 16066"/>
                <a:gd name="T33" fmla="*/ 0 h 113"/>
                <a:gd name="T34" fmla="*/ 0 w 16066"/>
                <a:gd name="T35" fmla="*/ 0 h 113"/>
                <a:gd name="T36" fmla="*/ 0 w 16066"/>
                <a:gd name="T37" fmla="*/ 0 h 113"/>
                <a:gd name="T38" fmla="*/ 0 w 16066"/>
                <a:gd name="T39" fmla="*/ 0 h 113"/>
                <a:gd name="T40" fmla="*/ 0 w 16066"/>
                <a:gd name="T41" fmla="*/ 0 h 113"/>
                <a:gd name="T42" fmla="*/ 0 w 16066"/>
                <a:gd name="T43" fmla="*/ 0 h 113"/>
                <a:gd name="T44" fmla="*/ 0 w 16066"/>
                <a:gd name="T45" fmla="*/ 0 h 113"/>
                <a:gd name="T46" fmla="*/ 0 w 16066"/>
                <a:gd name="T47" fmla="*/ 0 h 113"/>
                <a:gd name="T48" fmla="*/ 0 w 16066"/>
                <a:gd name="T49" fmla="*/ 0 h 113"/>
                <a:gd name="T50" fmla="*/ 0 w 16066"/>
                <a:gd name="T51" fmla="*/ 0 h 113"/>
                <a:gd name="T52" fmla="*/ 0 w 16066"/>
                <a:gd name="T53" fmla="*/ 0 h 113"/>
                <a:gd name="T54" fmla="*/ 0 w 16066"/>
                <a:gd name="T55" fmla="*/ 0 h 113"/>
                <a:gd name="T56" fmla="*/ 0 w 16066"/>
                <a:gd name="T57" fmla="*/ 0 h 113"/>
                <a:gd name="T58" fmla="*/ 0 w 16066"/>
                <a:gd name="T59" fmla="*/ 0 h 113"/>
                <a:gd name="T60" fmla="*/ 0 w 16066"/>
                <a:gd name="T61" fmla="*/ 0 h 113"/>
                <a:gd name="T62" fmla="*/ 0 w 16066"/>
                <a:gd name="T63" fmla="*/ 0 h 113"/>
                <a:gd name="T64" fmla="*/ 0 w 16066"/>
                <a:gd name="T65" fmla="*/ 0 h 113"/>
                <a:gd name="T66" fmla="*/ 0 w 16066"/>
                <a:gd name="T67" fmla="*/ 0 h 113"/>
                <a:gd name="T68" fmla="*/ 0 w 16066"/>
                <a:gd name="T69" fmla="*/ 0 h 113"/>
                <a:gd name="T70" fmla="*/ 0 w 16066"/>
                <a:gd name="T71" fmla="*/ 0 h 113"/>
                <a:gd name="T72" fmla="*/ 0 w 16066"/>
                <a:gd name="T73" fmla="*/ 0 h 113"/>
                <a:gd name="T74" fmla="*/ 0 w 16066"/>
                <a:gd name="T75" fmla="*/ 0 h 113"/>
                <a:gd name="T76" fmla="*/ 0 w 16066"/>
                <a:gd name="T77" fmla="*/ 0 h 113"/>
                <a:gd name="T78" fmla="*/ 0 w 16066"/>
                <a:gd name="T79" fmla="*/ 0 h 113"/>
                <a:gd name="T80" fmla="*/ 0 w 16066"/>
                <a:gd name="T81" fmla="*/ 0 h 113"/>
                <a:gd name="T82" fmla="*/ 0 w 16066"/>
                <a:gd name="T83" fmla="*/ 0 h 113"/>
                <a:gd name="T84" fmla="*/ 0 w 16066"/>
                <a:gd name="T85" fmla="*/ 0 h 113"/>
                <a:gd name="T86" fmla="*/ 0 w 16066"/>
                <a:gd name="T87" fmla="*/ 0 h 113"/>
                <a:gd name="T88" fmla="*/ 0 w 16066"/>
                <a:gd name="T89" fmla="*/ 0 h 113"/>
                <a:gd name="T90" fmla="*/ 0 w 16066"/>
                <a:gd name="T91" fmla="*/ 0 h 113"/>
                <a:gd name="T92" fmla="*/ 0 w 16066"/>
                <a:gd name="T93" fmla="*/ 0 h 113"/>
                <a:gd name="T94" fmla="*/ 0 w 16066"/>
                <a:gd name="T95" fmla="*/ 0 h 113"/>
                <a:gd name="T96" fmla="*/ 0 w 16066"/>
                <a:gd name="T97" fmla="*/ 0 h 113"/>
                <a:gd name="T98" fmla="*/ 0 w 16066"/>
                <a:gd name="T99" fmla="*/ 0 h 113"/>
                <a:gd name="T100" fmla="*/ 0 w 16066"/>
                <a:gd name="T101" fmla="*/ 0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066" h="113">
                  <a:moveTo>
                    <a:pt x="16066" y="113"/>
                  </a:moveTo>
                  <a:lnTo>
                    <a:pt x="15885" y="113"/>
                  </a:lnTo>
                  <a:lnTo>
                    <a:pt x="15375" y="113"/>
                  </a:lnTo>
                  <a:lnTo>
                    <a:pt x="14583" y="113"/>
                  </a:lnTo>
                  <a:lnTo>
                    <a:pt x="13555" y="113"/>
                  </a:lnTo>
                  <a:lnTo>
                    <a:pt x="12339" y="113"/>
                  </a:lnTo>
                  <a:lnTo>
                    <a:pt x="10982" y="113"/>
                  </a:lnTo>
                  <a:lnTo>
                    <a:pt x="9531" y="113"/>
                  </a:lnTo>
                  <a:lnTo>
                    <a:pt x="8033" y="113"/>
                  </a:lnTo>
                  <a:lnTo>
                    <a:pt x="6534" y="113"/>
                  </a:lnTo>
                  <a:lnTo>
                    <a:pt x="5083" y="113"/>
                  </a:lnTo>
                  <a:lnTo>
                    <a:pt x="3726" y="113"/>
                  </a:lnTo>
                  <a:lnTo>
                    <a:pt x="2510" y="113"/>
                  </a:lnTo>
                  <a:lnTo>
                    <a:pt x="1482" y="113"/>
                  </a:lnTo>
                  <a:lnTo>
                    <a:pt x="691" y="113"/>
                  </a:lnTo>
                  <a:lnTo>
                    <a:pt x="180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10"/>
                  </a:lnTo>
                  <a:lnTo>
                    <a:pt x="0" y="109"/>
                  </a:lnTo>
                  <a:lnTo>
                    <a:pt x="0" y="108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691" y="0"/>
                  </a:lnTo>
                  <a:lnTo>
                    <a:pt x="1482" y="0"/>
                  </a:lnTo>
                  <a:lnTo>
                    <a:pt x="2510" y="0"/>
                  </a:lnTo>
                  <a:lnTo>
                    <a:pt x="3726" y="0"/>
                  </a:lnTo>
                  <a:lnTo>
                    <a:pt x="5083" y="0"/>
                  </a:lnTo>
                  <a:lnTo>
                    <a:pt x="6534" y="0"/>
                  </a:lnTo>
                  <a:lnTo>
                    <a:pt x="8033" y="0"/>
                  </a:lnTo>
                  <a:lnTo>
                    <a:pt x="9531" y="0"/>
                  </a:lnTo>
                  <a:lnTo>
                    <a:pt x="10982" y="0"/>
                  </a:lnTo>
                  <a:lnTo>
                    <a:pt x="12339" y="0"/>
                  </a:lnTo>
                  <a:lnTo>
                    <a:pt x="13555" y="0"/>
                  </a:lnTo>
                  <a:lnTo>
                    <a:pt x="14583" y="0"/>
                  </a:lnTo>
                  <a:lnTo>
                    <a:pt x="15375" y="0"/>
                  </a:lnTo>
                  <a:lnTo>
                    <a:pt x="15885" y="0"/>
                  </a:lnTo>
                  <a:lnTo>
                    <a:pt x="16066" y="0"/>
                  </a:lnTo>
                  <a:lnTo>
                    <a:pt x="16066" y="17"/>
                  </a:lnTo>
                  <a:lnTo>
                    <a:pt x="16066" y="56"/>
                  </a:lnTo>
                  <a:lnTo>
                    <a:pt x="16066" y="95"/>
                  </a:lnTo>
                  <a:lnTo>
                    <a:pt x="16066" y="113"/>
                  </a:lnTo>
                  <a:close/>
                </a:path>
              </a:pathLst>
            </a:custGeom>
            <a:solidFill>
              <a:srgbClr val="005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  <p:sp>
          <p:nvSpPr>
            <p:cNvPr id="50" name="Freeform 1124"/>
            <p:cNvSpPr>
              <a:spLocks/>
            </p:cNvSpPr>
            <p:nvPr/>
          </p:nvSpPr>
          <p:spPr bwMode="auto">
            <a:xfrm>
              <a:off x="3163" y="615"/>
              <a:ext cx="145" cy="147"/>
            </a:xfrm>
            <a:custGeom>
              <a:avLst/>
              <a:gdLst>
                <a:gd name="T0" fmla="*/ 0 w 728"/>
                <a:gd name="T1" fmla="*/ 0 h 729"/>
                <a:gd name="T2" fmla="*/ 0 w 728"/>
                <a:gd name="T3" fmla="*/ 0 h 729"/>
                <a:gd name="T4" fmla="*/ 0 w 728"/>
                <a:gd name="T5" fmla="*/ 0 h 729"/>
                <a:gd name="T6" fmla="*/ 0 w 728"/>
                <a:gd name="T7" fmla="*/ 0 h 729"/>
                <a:gd name="T8" fmla="*/ 0 w 728"/>
                <a:gd name="T9" fmla="*/ 0 h 729"/>
                <a:gd name="T10" fmla="*/ 0 w 728"/>
                <a:gd name="T11" fmla="*/ 0 h 729"/>
                <a:gd name="T12" fmla="*/ 0 w 728"/>
                <a:gd name="T13" fmla="*/ 0 h 729"/>
                <a:gd name="T14" fmla="*/ 0 w 728"/>
                <a:gd name="T15" fmla="*/ 0 h 729"/>
                <a:gd name="T16" fmla="*/ 0 w 728"/>
                <a:gd name="T17" fmla="*/ 0 h 729"/>
                <a:gd name="T18" fmla="*/ 0 w 728"/>
                <a:gd name="T19" fmla="*/ 0 h 729"/>
                <a:gd name="T20" fmla="*/ 0 w 728"/>
                <a:gd name="T21" fmla="*/ 0 h 729"/>
                <a:gd name="T22" fmla="*/ 0 w 728"/>
                <a:gd name="T23" fmla="*/ 0 h 729"/>
                <a:gd name="T24" fmla="*/ 0 w 728"/>
                <a:gd name="T25" fmla="*/ 0 h 729"/>
                <a:gd name="T26" fmla="*/ 0 w 728"/>
                <a:gd name="T27" fmla="*/ 0 h 729"/>
                <a:gd name="T28" fmla="*/ 0 w 728"/>
                <a:gd name="T29" fmla="*/ 0 h 729"/>
                <a:gd name="T30" fmla="*/ 0 w 728"/>
                <a:gd name="T31" fmla="*/ 0 h 729"/>
                <a:gd name="T32" fmla="*/ 0 w 728"/>
                <a:gd name="T33" fmla="*/ 0 h 729"/>
                <a:gd name="T34" fmla="*/ 0 w 728"/>
                <a:gd name="T35" fmla="*/ 0 h 729"/>
                <a:gd name="T36" fmla="*/ 0 w 728"/>
                <a:gd name="T37" fmla="*/ 0 h 729"/>
                <a:gd name="T38" fmla="*/ 0 w 728"/>
                <a:gd name="T39" fmla="*/ 0 h 729"/>
                <a:gd name="T40" fmla="*/ 0 w 728"/>
                <a:gd name="T41" fmla="*/ 0 h 729"/>
                <a:gd name="T42" fmla="*/ 0 w 728"/>
                <a:gd name="T43" fmla="*/ 0 h 729"/>
                <a:gd name="T44" fmla="*/ 0 w 728"/>
                <a:gd name="T45" fmla="*/ 0 h 729"/>
                <a:gd name="T46" fmla="*/ 0 w 728"/>
                <a:gd name="T47" fmla="*/ 0 h 729"/>
                <a:gd name="T48" fmla="*/ 0 w 728"/>
                <a:gd name="T49" fmla="*/ 0 h 729"/>
                <a:gd name="T50" fmla="*/ 0 w 728"/>
                <a:gd name="T51" fmla="*/ 0 h 729"/>
                <a:gd name="T52" fmla="*/ 0 w 728"/>
                <a:gd name="T53" fmla="*/ 0 h 729"/>
                <a:gd name="T54" fmla="*/ 0 w 728"/>
                <a:gd name="T55" fmla="*/ 0 h 729"/>
                <a:gd name="T56" fmla="*/ 0 w 728"/>
                <a:gd name="T57" fmla="*/ 0 h 729"/>
                <a:gd name="T58" fmla="*/ 0 w 728"/>
                <a:gd name="T59" fmla="*/ 0 h 729"/>
                <a:gd name="T60" fmla="*/ 0 w 728"/>
                <a:gd name="T61" fmla="*/ 0 h 729"/>
                <a:gd name="T62" fmla="*/ 0 w 728"/>
                <a:gd name="T63" fmla="*/ 0 h 729"/>
                <a:gd name="T64" fmla="*/ 0 w 728"/>
                <a:gd name="T65" fmla="*/ 0 h 729"/>
                <a:gd name="T66" fmla="*/ 0 w 728"/>
                <a:gd name="T67" fmla="*/ 0 h 729"/>
                <a:gd name="T68" fmla="*/ 0 w 728"/>
                <a:gd name="T69" fmla="*/ 0 h 729"/>
                <a:gd name="T70" fmla="*/ 0 w 728"/>
                <a:gd name="T71" fmla="*/ 0 h 729"/>
                <a:gd name="T72" fmla="*/ 0 w 728"/>
                <a:gd name="T73" fmla="*/ 0 h 729"/>
                <a:gd name="T74" fmla="*/ 0 w 728"/>
                <a:gd name="T75" fmla="*/ 0 h 729"/>
                <a:gd name="T76" fmla="*/ 0 w 728"/>
                <a:gd name="T77" fmla="*/ 0 h 729"/>
                <a:gd name="T78" fmla="*/ 0 w 728"/>
                <a:gd name="T79" fmla="*/ 0 h 729"/>
                <a:gd name="T80" fmla="*/ 0 w 728"/>
                <a:gd name="T81" fmla="*/ 0 h 729"/>
                <a:gd name="T82" fmla="*/ 0 w 728"/>
                <a:gd name="T83" fmla="*/ 0 h 729"/>
                <a:gd name="T84" fmla="*/ 0 w 728"/>
                <a:gd name="T85" fmla="*/ 0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28" h="729">
                  <a:moveTo>
                    <a:pt x="728" y="365"/>
                  </a:moveTo>
                  <a:lnTo>
                    <a:pt x="727" y="384"/>
                  </a:lnTo>
                  <a:lnTo>
                    <a:pt x="726" y="403"/>
                  </a:lnTo>
                  <a:lnTo>
                    <a:pt x="724" y="420"/>
                  </a:lnTo>
                  <a:lnTo>
                    <a:pt x="720" y="438"/>
                  </a:lnTo>
                  <a:lnTo>
                    <a:pt x="716" y="456"/>
                  </a:lnTo>
                  <a:lnTo>
                    <a:pt x="712" y="474"/>
                  </a:lnTo>
                  <a:lnTo>
                    <a:pt x="706" y="491"/>
                  </a:lnTo>
                  <a:lnTo>
                    <a:pt x="699" y="507"/>
                  </a:lnTo>
                  <a:lnTo>
                    <a:pt x="691" y="523"/>
                  </a:lnTo>
                  <a:lnTo>
                    <a:pt x="683" y="539"/>
                  </a:lnTo>
                  <a:lnTo>
                    <a:pt x="675" y="555"/>
                  </a:lnTo>
                  <a:lnTo>
                    <a:pt x="665" y="569"/>
                  </a:lnTo>
                  <a:lnTo>
                    <a:pt x="656" y="583"/>
                  </a:lnTo>
                  <a:lnTo>
                    <a:pt x="644" y="598"/>
                  </a:lnTo>
                  <a:lnTo>
                    <a:pt x="633" y="611"/>
                  </a:lnTo>
                  <a:lnTo>
                    <a:pt x="621" y="622"/>
                  </a:lnTo>
                  <a:lnTo>
                    <a:pt x="608" y="636"/>
                  </a:lnTo>
                  <a:lnTo>
                    <a:pt x="595" y="646"/>
                  </a:lnTo>
                  <a:lnTo>
                    <a:pt x="581" y="657"/>
                  </a:lnTo>
                  <a:lnTo>
                    <a:pt x="567" y="668"/>
                  </a:lnTo>
                  <a:lnTo>
                    <a:pt x="553" y="677"/>
                  </a:lnTo>
                  <a:lnTo>
                    <a:pt x="537" y="685"/>
                  </a:lnTo>
                  <a:lnTo>
                    <a:pt x="522" y="694"/>
                  </a:lnTo>
                  <a:lnTo>
                    <a:pt x="505" y="701"/>
                  </a:lnTo>
                  <a:lnTo>
                    <a:pt x="489" y="708"/>
                  </a:lnTo>
                  <a:lnTo>
                    <a:pt x="472" y="714"/>
                  </a:lnTo>
                  <a:lnTo>
                    <a:pt x="454" y="719"/>
                  </a:lnTo>
                  <a:lnTo>
                    <a:pt x="436" y="722"/>
                  </a:lnTo>
                  <a:lnTo>
                    <a:pt x="419" y="726"/>
                  </a:lnTo>
                  <a:lnTo>
                    <a:pt x="401" y="728"/>
                  </a:lnTo>
                  <a:lnTo>
                    <a:pt x="382" y="729"/>
                  </a:lnTo>
                  <a:lnTo>
                    <a:pt x="364" y="729"/>
                  </a:lnTo>
                  <a:lnTo>
                    <a:pt x="345" y="729"/>
                  </a:lnTo>
                  <a:lnTo>
                    <a:pt x="326" y="728"/>
                  </a:lnTo>
                  <a:lnTo>
                    <a:pt x="308" y="726"/>
                  </a:lnTo>
                  <a:lnTo>
                    <a:pt x="290" y="722"/>
                  </a:lnTo>
                  <a:lnTo>
                    <a:pt x="273" y="719"/>
                  </a:lnTo>
                  <a:lnTo>
                    <a:pt x="255" y="714"/>
                  </a:lnTo>
                  <a:lnTo>
                    <a:pt x="238" y="708"/>
                  </a:lnTo>
                  <a:lnTo>
                    <a:pt x="221" y="701"/>
                  </a:lnTo>
                  <a:lnTo>
                    <a:pt x="205" y="694"/>
                  </a:lnTo>
                  <a:lnTo>
                    <a:pt x="189" y="685"/>
                  </a:lnTo>
                  <a:lnTo>
                    <a:pt x="174" y="677"/>
                  </a:lnTo>
                  <a:lnTo>
                    <a:pt x="160" y="668"/>
                  </a:lnTo>
                  <a:lnTo>
                    <a:pt x="146" y="657"/>
                  </a:lnTo>
                  <a:lnTo>
                    <a:pt x="131" y="646"/>
                  </a:lnTo>
                  <a:lnTo>
                    <a:pt x="118" y="636"/>
                  </a:lnTo>
                  <a:lnTo>
                    <a:pt x="106" y="622"/>
                  </a:lnTo>
                  <a:lnTo>
                    <a:pt x="93" y="611"/>
                  </a:lnTo>
                  <a:lnTo>
                    <a:pt x="83" y="598"/>
                  </a:lnTo>
                  <a:lnTo>
                    <a:pt x="72" y="583"/>
                  </a:lnTo>
                  <a:lnTo>
                    <a:pt x="61" y="569"/>
                  </a:lnTo>
                  <a:lnTo>
                    <a:pt x="52" y="555"/>
                  </a:lnTo>
                  <a:lnTo>
                    <a:pt x="43" y="539"/>
                  </a:lnTo>
                  <a:lnTo>
                    <a:pt x="35" y="523"/>
                  </a:lnTo>
                  <a:lnTo>
                    <a:pt x="28" y="507"/>
                  </a:lnTo>
                  <a:lnTo>
                    <a:pt x="21" y="491"/>
                  </a:lnTo>
                  <a:lnTo>
                    <a:pt x="15" y="474"/>
                  </a:lnTo>
                  <a:lnTo>
                    <a:pt x="10" y="456"/>
                  </a:lnTo>
                  <a:lnTo>
                    <a:pt x="7" y="438"/>
                  </a:lnTo>
                  <a:lnTo>
                    <a:pt x="3" y="420"/>
                  </a:lnTo>
                  <a:lnTo>
                    <a:pt x="1" y="403"/>
                  </a:lnTo>
                  <a:lnTo>
                    <a:pt x="0" y="384"/>
                  </a:lnTo>
                  <a:lnTo>
                    <a:pt x="0" y="365"/>
                  </a:lnTo>
                  <a:lnTo>
                    <a:pt x="0" y="347"/>
                  </a:lnTo>
                  <a:lnTo>
                    <a:pt x="1" y="328"/>
                  </a:lnTo>
                  <a:lnTo>
                    <a:pt x="3" y="310"/>
                  </a:lnTo>
                  <a:lnTo>
                    <a:pt x="7" y="292"/>
                  </a:lnTo>
                  <a:lnTo>
                    <a:pt x="10" y="274"/>
                  </a:lnTo>
                  <a:lnTo>
                    <a:pt x="15" y="257"/>
                  </a:lnTo>
                  <a:lnTo>
                    <a:pt x="21" y="240"/>
                  </a:lnTo>
                  <a:lnTo>
                    <a:pt x="28" y="223"/>
                  </a:lnTo>
                  <a:lnTo>
                    <a:pt x="35" y="207"/>
                  </a:lnTo>
                  <a:lnTo>
                    <a:pt x="43" y="191"/>
                  </a:lnTo>
                  <a:lnTo>
                    <a:pt x="52" y="176"/>
                  </a:lnTo>
                  <a:lnTo>
                    <a:pt x="61" y="161"/>
                  </a:lnTo>
                  <a:lnTo>
                    <a:pt x="72" y="147"/>
                  </a:lnTo>
                  <a:lnTo>
                    <a:pt x="83" y="133"/>
                  </a:lnTo>
                  <a:lnTo>
                    <a:pt x="93" y="120"/>
                  </a:lnTo>
                  <a:lnTo>
                    <a:pt x="106" y="107"/>
                  </a:lnTo>
                  <a:lnTo>
                    <a:pt x="118" y="95"/>
                  </a:lnTo>
                  <a:lnTo>
                    <a:pt x="131" y="84"/>
                  </a:lnTo>
                  <a:lnTo>
                    <a:pt x="146" y="72"/>
                  </a:lnTo>
                  <a:lnTo>
                    <a:pt x="160" y="63"/>
                  </a:lnTo>
                  <a:lnTo>
                    <a:pt x="174" y="53"/>
                  </a:lnTo>
                  <a:lnTo>
                    <a:pt x="189" y="45"/>
                  </a:lnTo>
                  <a:lnTo>
                    <a:pt x="205" y="37"/>
                  </a:lnTo>
                  <a:lnTo>
                    <a:pt x="221" y="30"/>
                  </a:lnTo>
                  <a:lnTo>
                    <a:pt x="238" y="22"/>
                  </a:lnTo>
                  <a:lnTo>
                    <a:pt x="255" y="17"/>
                  </a:lnTo>
                  <a:lnTo>
                    <a:pt x="273" y="12"/>
                  </a:lnTo>
                  <a:lnTo>
                    <a:pt x="290" y="8"/>
                  </a:lnTo>
                  <a:lnTo>
                    <a:pt x="308" y="5"/>
                  </a:lnTo>
                  <a:lnTo>
                    <a:pt x="326" y="2"/>
                  </a:lnTo>
                  <a:lnTo>
                    <a:pt x="345" y="1"/>
                  </a:lnTo>
                  <a:lnTo>
                    <a:pt x="364" y="0"/>
                  </a:lnTo>
                  <a:lnTo>
                    <a:pt x="382" y="1"/>
                  </a:lnTo>
                  <a:lnTo>
                    <a:pt x="401" y="2"/>
                  </a:lnTo>
                  <a:lnTo>
                    <a:pt x="419" y="5"/>
                  </a:lnTo>
                  <a:lnTo>
                    <a:pt x="436" y="8"/>
                  </a:lnTo>
                  <a:lnTo>
                    <a:pt x="454" y="12"/>
                  </a:lnTo>
                  <a:lnTo>
                    <a:pt x="472" y="17"/>
                  </a:lnTo>
                  <a:lnTo>
                    <a:pt x="489" y="22"/>
                  </a:lnTo>
                  <a:lnTo>
                    <a:pt x="505" y="30"/>
                  </a:lnTo>
                  <a:lnTo>
                    <a:pt x="522" y="37"/>
                  </a:lnTo>
                  <a:lnTo>
                    <a:pt x="537" y="45"/>
                  </a:lnTo>
                  <a:lnTo>
                    <a:pt x="553" y="53"/>
                  </a:lnTo>
                  <a:lnTo>
                    <a:pt x="567" y="63"/>
                  </a:lnTo>
                  <a:lnTo>
                    <a:pt x="581" y="72"/>
                  </a:lnTo>
                  <a:lnTo>
                    <a:pt x="595" y="84"/>
                  </a:lnTo>
                  <a:lnTo>
                    <a:pt x="608" y="95"/>
                  </a:lnTo>
                  <a:lnTo>
                    <a:pt x="621" y="107"/>
                  </a:lnTo>
                  <a:lnTo>
                    <a:pt x="633" y="120"/>
                  </a:lnTo>
                  <a:lnTo>
                    <a:pt x="644" y="133"/>
                  </a:lnTo>
                  <a:lnTo>
                    <a:pt x="656" y="147"/>
                  </a:lnTo>
                  <a:lnTo>
                    <a:pt x="665" y="161"/>
                  </a:lnTo>
                  <a:lnTo>
                    <a:pt x="675" y="176"/>
                  </a:lnTo>
                  <a:lnTo>
                    <a:pt x="683" y="191"/>
                  </a:lnTo>
                  <a:lnTo>
                    <a:pt x="691" y="207"/>
                  </a:lnTo>
                  <a:lnTo>
                    <a:pt x="699" y="223"/>
                  </a:lnTo>
                  <a:lnTo>
                    <a:pt x="706" y="240"/>
                  </a:lnTo>
                  <a:lnTo>
                    <a:pt x="712" y="257"/>
                  </a:lnTo>
                  <a:lnTo>
                    <a:pt x="716" y="274"/>
                  </a:lnTo>
                  <a:lnTo>
                    <a:pt x="720" y="292"/>
                  </a:lnTo>
                  <a:lnTo>
                    <a:pt x="724" y="310"/>
                  </a:lnTo>
                  <a:lnTo>
                    <a:pt x="726" y="328"/>
                  </a:lnTo>
                  <a:lnTo>
                    <a:pt x="727" y="347"/>
                  </a:lnTo>
                  <a:lnTo>
                    <a:pt x="728" y="365"/>
                  </a:lnTo>
                  <a:close/>
                </a:path>
              </a:pathLst>
            </a:custGeom>
            <a:solidFill>
              <a:srgbClr val="005C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ctr"/>
              <a:endParaRPr lang="de-DE" sz="2200" smtClean="0">
                <a:solidFill>
                  <a:srgbClr val="333399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51" name="Line 1125"/>
          <p:cNvSpPr>
            <a:spLocks noChangeShapeType="1"/>
          </p:cNvSpPr>
          <p:nvPr/>
        </p:nvSpPr>
        <p:spPr bwMode="auto">
          <a:xfrm>
            <a:off x="2411413" y="836613"/>
            <a:ext cx="6553200" cy="0"/>
          </a:xfrm>
          <a:prstGeom prst="line">
            <a:avLst/>
          </a:prstGeom>
          <a:noFill/>
          <a:ln w="9525">
            <a:solidFill>
              <a:srgbClr val="0041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algn="ctr"/>
            <a:endParaRPr lang="de-DE" sz="2200" smtClean="0">
              <a:solidFill>
                <a:srgbClr val="333399"/>
              </a:solidFill>
              <a:ea typeface="ＭＳ Ｐゴシック" pitchFamily="34" charset="-128"/>
            </a:endParaRPr>
          </a:p>
        </p:txBody>
      </p:sp>
      <p:sp>
        <p:nvSpPr>
          <p:cNvPr id="52" name="Rectangle 1126"/>
          <p:cNvSpPr>
            <a:spLocks noChangeArrowheads="1"/>
          </p:cNvSpPr>
          <p:nvPr/>
        </p:nvSpPr>
        <p:spPr bwMode="auto">
          <a:xfrm>
            <a:off x="7380288" y="836613"/>
            <a:ext cx="900112" cy="71437"/>
          </a:xfrm>
          <a:prstGeom prst="rect">
            <a:avLst/>
          </a:prstGeom>
          <a:solidFill>
            <a:srgbClr val="00417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accent2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GB" altLang="de-DE" sz="2400" smtClean="0">
              <a:solidFill>
                <a:srgbClr val="000000"/>
              </a:solidFill>
            </a:endParaRPr>
          </a:p>
        </p:txBody>
      </p:sp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532562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3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21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743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8211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954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8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9" indent="0">
              <a:buNone/>
              <a:defRPr sz="2000" b="1"/>
            </a:lvl2pPr>
            <a:lvl3pPr marL="914116" indent="0">
              <a:buNone/>
              <a:defRPr sz="1800" b="1"/>
            </a:lvl3pPr>
            <a:lvl4pPr marL="1371174" indent="0">
              <a:buNone/>
              <a:defRPr sz="1600" b="1"/>
            </a:lvl4pPr>
            <a:lvl5pPr marL="1828231" indent="0">
              <a:buNone/>
              <a:defRPr sz="1600" b="1"/>
            </a:lvl5pPr>
            <a:lvl6pPr marL="2285289" indent="0">
              <a:buNone/>
              <a:defRPr sz="1600" b="1"/>
            </a:lvl6pPr>
            <a:lvl7pPr marL="2742346" indent="0">
              <a:buNone/>
              <a:defRPr sz="1600" b="1"/>
            </a:lvl7pPr>
            <a:lvl8pPr marL="3199404" indent="0">
              <a:buNone/>
              <a:defRPr sz="1600" b="1"/>
            </a:lvl8pPr>
            <a:lvl9pPr marL="3656462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2174878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640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991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90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330846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0771"/>
            <a:ext cx="5111750" cy="47853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492897"/>
            <a:ext cx="3008313" cy="3633267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92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40770"/>
            <a:ext cx="5486400" cy="3386807"/>
          </a:xfrm>
        </p:spPr>
        <p:txBody>
          <a:bodyPr/>
          <a:lstStyle>
            <a:lvl1pPr marL="0" indent="0">
              <a:buNone/>
              <a:defRPr sz="3200"/>
            </a:lvl1pPr>
            <a:lvl2pPr marL="457059" indent="0">
              <a:buNone/>
              <a:defRPr sz="2800"/>
            </a:lvl2pPr>
            <a:lvl3pPr marL="914116" indent="0">
              <a:buNone/>
              <a:defRPr sz="2400"/>
            </a:lvl3pPr>
            <a:lvl4pPr marL="1371174" indent="0">
              <a:buNone/>
              <a:defRPr sz="2000"/>
            </a:lvl4pPr>
            <a:lvl5pPr marL="1828231" indent="0">
              <a:buNone/>
              <a:defRPr sz="2000"/>
            </a:lvl5pPr>
            <a:lvl6pPr marL="2285289" indent="0">
              <a:buNone/>
              <a:defRPr sz="2000"/>
            </a:lvl6pPr>
            <a:lvl7pPr marL="2742346" indent="0">
              <a:buNone/>
              <a:defRPr sz="2000"/>
            </a:lvl7pPr>
            <a:lvl8pPr marL="3199404" indent="0">
              <a:buNone/>
              <a:defRPr sz="2000"/>
            </a:lvl8pPr>
            <a:lvl9pPr marL="3656462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9" indent="0">
              <a:buNone/>
              <a:defRPr sz="1200"/>
            </a:lvl2pPr>
            <a:lvl3pPr marL="914116" indent="0">
              <a:buNone/>
              <a:defRPr sz="1000"/>
            </a:lvl3pPr>
            <a:lvl4pPr marL="1371174" indent="0">
              <a:buNone/>
              <a:defRPr sz="900"/>
            </a:lvl4pPr>
            <a:lvl5pPr marL="1828231" indent="0">
              <a:buNone/>
              <a:defRPr sz="900"/>
            </a:lvl5pPr>
            <a:lvl6pPr marL="2285289" indent="0">
              <a:buNone/>
              <a:defRPr sz="900"/>
            </a:lvl6pPr>
            <a:lvl7pPr marL="2742346" indent="0">
              <a:buNone/>
              <a:defRPr sz="900"/>
            </a:lvl7pPr>
            <a:lvl8pPr marL="3199404" indent="0">
              <a:buNone/>
              <a:defRPr sz="900"/>
            </a:lvl8pPr>
            <a:lvl9pPr marL="3656462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259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188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68761"/>
            <a:ext cx="2057400" cy="485740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3" y="1268761"/>
            <a:ext cx="6019800" cy="48574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12.03.2018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9491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5842992" cy="922114"/>
          </a:xfrm>
        </p:spPr>
        <p:txBody>
          <a:bodyPr/>
          <a:lstStyle>
            <a:lvl1pPr algn="l">
              <a:defRPr>
                <a:solidFill>
                  <a:srgbClr val="437A8D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3" y="1340771"/>
            <a:ext cx="8229600" cy="4785395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96D9B-3081-4DD8-BFBA-16E4A3E1753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3/12/2018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8E1D8-1717-46BF-A788-4C3285E349E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827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78"/>
          <p:cNvGrpSpPr>
            <a:grpSpLocks noChangeAspect="1"/>
          </p:cNvGrpSpPr>
          <p:nvPr/>
        </p:nvGrpSpPr>
        <p:grpSpPr bwMode="auto">
          <a:xfrm>
            <a:off x="395288" y="404813"/>
            <a:ext cx="2411412" cy="735012"/>
            <a:chOff x="0" y="0"/>
            <a:chExt cx="3798" cy="1157"/>
          </a:xfrm>
        </p:grpSpPr>
        <p:sp>
          <p:nvSpPr>
            <p:cNvPr id="5" name="AutoShape 1079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3798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Freeform 1080"/>
            <p:cNvSpPr>
              <a:spLocks/>
            </p:cNvSpPr>
            <p:nvPr/>
          </p:nvSpPr>
          <p:spPr bwMode="auto">
            <a:xfrm>
              <a:off x="620" y="202"/>
              <a:ext cx="963" cy="400"/>
            </a:xfrm>
            <a:custGeom>
              <a:avLst/>
              <a:gdLst>
                <a:gd name="T0" fmla="*/ 0 w 4809"/>
                <a:gd name="T1" fmla="*/ 0 h 1989"/>
                <a:gd name="T2" fmla="*/ 0 w 4809"/>
                <a:gd name="T3" fmla="*/ 0 h 1989"/>
                <a:gd name="T4" fmla="*/ 0 w 4809"/>
                <a:gd name="T5" fmla="*/ 0 h 1989"/>
                <a:gd name="T6" fmla="*/ 0 w 4809"/>
                <a:gd name="T7" fmla="*/ 0 h 1989"/>
                <a:gd name="T8" fmla="*/ 0 w 4809"/>
                <a:gd name="T9" fmla="*/ 0 h 1989"/>
                <a:gd name="T10" fmla="*/ 0 w 4809"/>
                <a:gd name="T11" fmla="*/ 0 h 1989"/>
                <a:gd name="T12" fmla="*/ 0 w 4809"/>
                <a:gd name="T13" fmla="*/ 0 h 1989"/>
                <a:gd name="T14" fmla="*/ 0 w 4809"/>
                <a:gd name="T15" fmla="*/ 0 h 1989"/>
                <a:gd name="T16" fmla="*/ 0 w 4809"/>
                <a:gd name="T17" fmla="*/ 0 h 1989"/>
                <a:gd name="T18" fmla="*/ 0 w 4809"/>
                <a:gd name="T19" fmla="*/ 0 h 1989"/>
                <a:gd name="T20" fmla="*/ 0 w 4809"/>
                <a:gd name="T21" fmla="*/ 0 h 1989"/>
                <a:gd name="T22" fmla="*/ 0 w 4809"/>
                <a:gd name="T23" fmla="*/ 0 h 1989"/>
                <a:gd name="T24" fmla="*/ 0 w 4809"/>
                <a:gd name="T25" fmla="*/ 0 h 1989"/>
                <a:gd name="T26" fmla="*/ 0 w 4809"/>
                <a:gd name="T27" fmla="*/ 0 h 1989"/>
                <a:gd name="T28" fmla="*/ 0 w 4809"/>
                <a:gd name="T29" fmla="*/ 0 h 1989"/>
                <a:gd name="T30" fmla="*/ 0 w 4809"/>
                <a:gd name="T31" fmla="*/ 0 h 1989"/>
                <a:gd name="T32" fmla="*/ 0 w 4809"/>
                <a:gd name="T33" fmla="*/ 0 h 1989"/>
                <a:gd name="T34" fmla="*/ 0 w 4809"/>
                <a:gd name="T35" fmla="*/ 0 h 1989"/>
                <a:gd name="T36" fmla="*/ 0 w 4809"/>
                <a:gd name="T37" fmla="*/ 0 h 1989"/>
                <a:gd name="T38" fmla="*/ 0 w 4809"/>
                <a:gd name="T39" fmla="*/ 0 h 1989"/>
                <a:gd name="T40" fmla="*/ 0 w 4809"/>
                <a:gd name="T41" fmla="*/ 0 h 1989"/>
                <a:gd name="T42" fmla="*/ 0 w 4809"/>
                <a:gd name="T43" fmla="*/ 0 h 1989"/>
                <a:gd name="T44" fmla="*/ 0 w 4809"/>
                <a:gd name="T45" fmla="*/ 0 h 1989"/>
                <a:gd name="T46" fmla="*/ 0 w 4809"/>
                <a:gd name="T47" fmla="*/ 0 h 1989"/>
                <a:gd name="T48" fmla="*/ 0 w 4809"/>
                <a:gd name="T49" fmla="*/ 0 h 1989"/>
                <a:gd name="T50" fmla="*/ 0 w 4809"/>
                <a:gd name="T51" fmla="*/ 0 h 1989"/>
                <a:gd name="T52" fmla="*/ 0 w 4809"/>
                <a:gd name="T53" fmla="*/ 0 h 1989"/>
                <a:gd name="T54" fmla="*/ 0 w 4809"/>
                <a:gd name="T55" fmla="*/ 0 h 1989"/>
                <a:gd name="T56" fmla="*/ 0 w 4809"/>
                <a:gd name="T57" fmla="*/ 0 h 1989"/>
                <a:gd name="T58" fmla="*/ 0 w 4809"/>
                <a:gd name="T59" fmla="*/ 0 h 1989"/>
                <a:gd name="T60" fmla="*/ 0 w 4809"/>
                <a:gd name="T61" fmla="*/ 0 h 1989"/>
                <a:gd name="T62" fmla="*/ 0 w 4809"/>
                <a:gd name="T63" fmla="*/ 0 h 1989"/>
                <a:gd name="T64" fmla="*/ 0 w 4809"/>
                <a:gd name="T65" fmla="*/ 0 h 1989"/>
                <a:gd name="T66" fmla="*/ 0 w 4809"/>
                <a:gd name="T67" fmla="*/ 0 h 1989"/>
                <a:gd name="T68" fmla="*/ 0 w 4809"/>
                <a:gd name="T69" fmla="*/ 0 h 1989"/>
                <a:gd name="T70" fmla="*/ 0 w 4809"/>
                <a:gd name="T71" fmla="*/ 0 h 1989"/>
                <a:gd name="T72" fmla="*/ 0 w 4809"/>
                <a:gd name="T73" fmla="*/ 0 h 1989"/>
                <a:gd name="T74" fmla="*/ 0 w 4809"/>
                <a:gd name="T75" fmla="*/ 0 h 1989"/>
                <a:gd name="T76" fmla="*/ 0 w 4809"/>
                <a:gd name="T77" fmla="*/ 0 h 1989"/>
                <a:gd name="T78" fmla="*/ 0 w 4809"/>
                <a:gd name="T79" fmla="*/ 0 h 1989"/>
                <a:gd name="T80" fmla="*/ 0 w 4809"/>
                <a:gd name="T81" fmla="*/ 0 h 1989"/>
                <a:gd name="T82" fmla="*/ 0 w 4809"/>
                <a:gd name="T83" fmla="*/ 0 h 1989"/>
                <a:gd name="T84" fmla="*/ 0 w 4809"/>
                <a:gd name="T85" fmla="*/ 0 h 1989"/>
                <a:gd name="T86" fmla="*/ 0 w 4809"/>
                <a:gd name="T87" fmla="*/ 0 h 1989"/>
                <a:gd name="T88" fmla="*/ 0 w 4809"/>
                <a:gd name="T89" fmla="*/ 0 h 1989"/>
                <a:gd name="T90" fmla="*/ 0 w 4809"/>
                <a:gd name="T91" fmla="*/ 0 h 1989"/>
                <a:gd name="T92" fmla="*/ 0 w 4809"/>
                <a:gd name="T93" fmla="*/ 0 h 1989"/>
                <a:gd name="T94" fmla="*/ 0 w 4809"/>
                <a:gd name="T95" fmla="*/ 0 h 1989"/>
                <a:gd name="T96" fmla="*/ 0 w 4809"/>
                <a:gd name="T97" fmla="*/ 0 h 1989"/>
                <a:gd name="T98" fmla="*/ 0 w 4809"/>
                <a:gd name="T99" fmla="*/ 0 h 1989"/>
                <a:gd name="T100" fmla="*/ 0 w 4809"/>
                <a:gd name="T101" fmla="*/ 0 h 1989"/>
                <a:gd name="T102" fmla="*/ 0 w 4809"/>
                <a:gd name="T103" fmla="*/ 0 h 1989"/>
                <a:gd name="T104" fmla="*/ 0 w 4809"/>
                <a:gd name="T105" fmla="*/ 0 h 198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09" h="1989">
                  <a:moveTo>
                    <a:pt x="0" y="1989"/>
                  </a:moveTo>
                  <a:lnTo>
                    <a:pt x="12" y="1967"/>
                  </a:lnTo>
                  <a:lnTo>
                    <a:pt x="46" y="1903"/>
                  </a:lnTo>
                  <a:lnTo>
                    <a:pt x="98" y="1806"/>
                  </a:lnTo>
                  <a:lnTo>
                    <a:pt x="164" y="1679"/>
                  </a:lnTo>
                  <a:lnTo>
                    <a:pt x="243" y="1528"/>
                  </a:lnTo>
                  <a:lnTo>
                    <a:pt x="332" y="1360"/>
                  </a:lnTo>
                  <a:lnTo>
                    <a:pt x="425" y="1180"/>
                  </a:lnTo>
                  <a:lnTo>
                    <a:pt x="523" y="994"/>
                  </a:lnTo>
                  <a:lnTo>
                    <a:pt x="620" y="809"/>
                  </a:lnTo>
                  <a:lnTo>
                    <a:pt x="714" y="630"/>
                  </a:lnTo>
                  <a:lnTo>
                    <a:pt x="802" y="461"/>
                  </a:lnTo>
                  <a:lnTo>
                    <a:pt x="881" y="311"/>
                  </a:lnTo>
                  <a:lnTo>
                    <a:pt x="948" y="183"/>
                  </a:lnTo>
                  <a:lnTo>
                    <a:pt x="999" y="85"/>
                  </a:lnTo>
                  <a:lnTo>
                    <a:pt x="1032" y="22"/>
                  </a:lnTo>
                  <a:lnTo>
                    <a:pt x="1044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1" y="0"/>
                  </a:lnTo>
                  <a:lnTo>
                    <a:pt x="1434" y="0"/>
                  </a:lnTo>
                  <a:lnTo>
                    <a:pt x="1578" y="0"/>
                  </a:lnTo>
                  <a:lnTo>
                    <a:pt x="1702" y="0"/>
                  </a:lnTo>
                  <a:lnTo>
                    <a:pt x="1790" y="0"/>
                  </a:lnTo>
                  <a:lnTo>
                    <a:pt x="1825" y="0"/>
                  </a:lnTo>
                  <a:lnTo>
                    <a:pt x="1819" y="9"/>
                  </a:lnTo>
                  <a:lnTo>
                    <a:pt x="1806" y="35"/>
                  </a:lnTo>
                  <a:lnTo>
                    <a:pt x="1783" y="77"/>
                  </a:lnTo>
                  <a:lnTo>
                    <a:pt x="1756" y="132"/>
                  </a:lnTo>
                  <a:lnTo>
                    <a:pt x="1723" y="196"/>
                  </a:lnTo>
                  <a:lnTo>
                    <a:pt x="1685" y="267"/>
                  </a:lnTo>
                  <a:lnTo>
                    <a:pt x="1646" y="343"/>
                  </a:lnTo>
                  <a:lnTo>
                    <a:pt x="1604" y="422"/>
                  </a:lnTo>
                  <a:lnTo>
                    <a:pt x="1564" y="501"/>
                  </a:lnTo>
                  <a:lnTo>
                    <a:pt x="1523" y="577"/>
                  </a:lnTo>
                  <a:lnTo>
                    <a:pt x="1486" y="649"/>
                  </a:lnTo>
                  <a:lnTo>
                    <a:pt x="1453" y="713"/>
                  </a:lnTo>
                  <a:lnTo>
                    <a:pt x="1425" y="766"/>
                  </a:lnTo>
                  <a:lnTo>
                    <a:pt x="1403" y="808"/>
                  </a:lnTo>
                  <a:lnTo>
                    <a:pt x="1389" y="835"/>
                  </a:lnTo>
                  <a:lnTo>
                    <a:pt x="1384" y="845"/>
                  </a:lnTo>
                  <a:lnTo>
                    <a:pt x="1409" y="845"/>
                  </a:lnTo>
                  <a:lnTo>
                    <a:pt x="1478" y="845"/>
                  </a:lnTo>
                  <a:lnTo>
                    <a:pt x="1586" y="845"/>
                  </a:lnTo>
                  <a:lnTo>
                    <a:pt x="1726" y="845"/>
                  </a:lnTo>
                  <a:lnTo>
                    <a:pt x="1892" y="845"/>
                  </a:lnTo>
                  <a:lnTo>
                    <a:pt x="2076" y="845"/>
                  </a:lnTo>
                  <a:lnTo>
                    <a:pt x="2275" y="845"/>
                  </a:lnTo>
                  <a:lnTo>
                    <a:pt x="2479" y="845"/>
                  </a:lnTo>
                  <a:lnTo>
                    <a:pt x="2683" y="845"/>
                  </a:lnTo>
                  <a:lnTo>
                    <a:pt x="2881" y="845"/>
                  </a:lnTo>
                  <a:lnTo>
                    <a:pt x="3065" y="845"/>
                  </a:lnTo>
                  <a:lnTo>
                    <a:pt x="3231" y="845"/>
                  </a:lnTo>
                  <a:lnTo>
                    <a:pt x="3371" y="845"/>
                  </a:lnTo>
                  <a:lnTo>
                    <a:pt x="3479" y="845"/>
                  </a:lnTo>
                  <a:lnTo>
                    <a:pt x="3548" y="845"/>
                  </a:lnTo>
                  <a:lnTo>
                    <a:pt x="3573" y="845"/>
                  </a:lnTo>
                  <a:lnTo>
                    <a:pt x="3578" y="835"/>
                  </a:lnTo>
                  <a:lnTo>
                    <a:pt x="3592" y="808"/>
                  </a:lnTo>
                  <a:lnTo>
                    <a:pt x="3615" y="766"/>
                  </a:lnTo>
                  <a:lnTo>
                    <a:pt x="3643" y="713"/>
                  </a:lnTo>
                  <a:lnTo>
                    <a:pt x="3677" y="649"/>
                  </a:lnTo>
                  <a:lnTo>
                    <a:pt x="3714" y="577"/>
                  </a:lnTo>
                  <a:lnTo>
                    <a:pt x="3756" y="501"/>
                  </a:lnTo>
                  <a:lnTo>
                    <a:pt x="3797" y="422"/>
                  </a:lnTo>
                  <a:lnTo>
                    <a:pt x="3839" y="343"/>
                  </a:lnTo>
                  <a:lnTo>
                    <a:pt x="3879" y="267"/>
                  </a:lnTo>
                  <a:lnTo>
                    <a:pt x="3917" y="196"/>
                  </a:lnTo>
                  <a:lnTo>
                    <a:pt x="3950" y="132"/>
                  </a:lnTo>
                  <a:lnTo>
                    <a:pt x="3979" y="77"/>
                  </a:lnTo>
                  <a:lnTo>
                    <a:pt x="4001" y="35"/>
                  </a:lnTo>
                  <a:lnTo>
                    <a:pt x="4016" y="9"/>
                  </a:lnTo>
                  <a:lnTo>
                    <a:pt x="4020" y="0"/>
                  </a:lnTo>
                  <a:lnTo>
                    <a:pt x="4055" y="0"/>
                  </a:lnTo>
                  <a:lnTo>
                    <a:pt x="4144" y="0"/>
                  </a:lnTo>
                  <a:lnTo>
                    <a:pt x="4270" y="0"/>
                  </a:lnTo>
                  <a:lnTo>
                    <a:pt x="4414" y="0"/>
                  </a:lnTo>
                  <a:lnTo>
                    <a:pt x="4559" y="0"/>
                  </a:lnTo>
                  <a:lnTo>
                    <a:pt x="4685" y="0"/>
                  </a:lnTo>
                  <a:lnTo>
                    <a:pt x="4774" y="0"/>
                  </a:lnTo>
                  <a:lnTo>
                    <a:pt x="4809" y="0"/>
                  </a:lnTo>
                  <a:lnTo>
                    <a:pt x="4797" y="22"/>
                  </a:lnTo>
                  <a:lnTo>
                    <a:pt x="4763" y="85"/>
                  </a:lnTo>
                  <a:lnTo>
                    <a:pt x="4712" y="183"/>
                  </a:lnTo>
                  <a:lnTo>
                    <a:pt x="4645" y="311"/>
                  </a:lnTo>
                  <a:lnTo>
                    <a:pt x="4566" y="461"/>
                  </a:lnTo>
                  <a:lnTo>
                    <a:pt x="4479" y="630"/>
                  </a:lnTo>
                  <a:lnTo>
                    <a:pt x="4384" y="809"/>
                  </a:lnTo>
                  <a:lnTo>
                    <a:pt x="4286" y="994"/>
                  </a:lnTo>
                  <a:lnTo>
                    <a:pt x="4190" y="1180"/>
                  </a:lnTo>
                  <a:lnTo>
                    <a:pt x="4095" y="1360"/>
                  </a:lnTo>
                  <a:lnTo>
                    <a:pt x="4007" y="1528"/>
                  </a:lnTo>
                  <a:lnTo>
                    <a:pt x="3928" y="1679"/>
                  </a:lnTo>
                  <a:lnTo>
                    <a:pt x="3861" y="1806"/>
                  </a:lnTo>
                  <a:lnTo>
                    <a:pt x="3810" y="1903"/>
                  </a:lnTo>
                  <a:lnTo>
                    <a:pt x="3777" y="1967"/>
                  </a:lnTo>
                  <a:lnTo>
                    <a:pt x="3765" y="1989"/>
                  </a:lnTo>
                  <a:lnTo>
                    <a:pt x="3732" y="1989"/>
                  </a:lnTo>
                  <a:lnTo>
                    <a:pt x="3643" y="1989"/>
                  </a:lnTo>
                  <a:lnTo>
                    <a:pt x="3516" y="1989"/>
                  </a:lnTo>
                  <a:lnTo>
                    <a:pt x="3371" y="1989"/>
                  </a:lnTo>
                  <a:lnTo>
                    <a:pt x="3228" y="1989"/>
                  </a:lnTo>
                  <a:lnTo>
                    <a:pt x="3101" y="1989"/>
                  </a:lnTo>
                  <a:lnTo>
                    <a:pt x="3012" y="1989"/>
                  </a:lnTo>
                  <a:lnTo>
                    <a:pt x="2978" y="1989"/>
                  </a:lnTo>
                  <a:lnTo>
                    <a:pt x="2983" y="1979"/>
                  </a:lnTo>
                  <a:lnTo>
                    <a:pt x="2997" y="1952"/>
                  </a:lnTo>
                  <a:lnTo>
                    <a:pt x="3020" y="1909"/>
                  </a:lnTo>
                  <a:lnTo>
                    <a:pt x="3048" y="1853"/>
                  </a:lnTo>
                  <a:lnTo>
                    <a:pt x="3083" y="1788"/>
                  </a:lnTo>
                  <a:lnTo>
                    <a:pt x="3121" y="1714"/>
                  </a:lnTo>
                  <a:lnTo>
                    <a:pt x="3161" y="1636"/>
                  </a:lnTo>
                  <a:lnTo>
                    <a:pt x="3204" y="1555"/>
                  </a:lnTo>
                  <a:lnTo>
                    <a:pt x="3245" y="1474"/>
                  </a:lnTo>
                  <a:lnTo>
                    <a:pt x="3286" y="1396"/>
                  </a:lnTo>
                  <a:lnTo>
                    <a:pt x="3325" y="1323"/>
                  </a:lnTo>
                  <a:lnTo>
                    <a:pt x="3358" y="1257"/>
                  </a:lnTo>
                  <a:lnTo>
                    <a:pt x="3388" y="1202"/>
                  </a:lnTo>
                  <a:lnTo>
                    <a:pt x="3409" y="1159"/>
                  </a:lnTo>
                  <a:lnTo>
                    <a:pt x="3423" y="1131"/>
                  </a:lnTo>
                  <a:lnTo>
                    <a:pt x="3429" y="1121"/>
                  </a:lnTo>
                  <a:lnTo>
                    <a:pt x="3404" y="1121"/>
                  </a:lnTo>
                  <a:lnTo>
                    <a:pt x="3336" y="1121"/>
                  </a:lnTo>
                  <a:lnTo>
                    <a:pt x="3228" y="1121"/>
                  </a:lnTo>
                  <a:lnTo>
                    <a:pt x="3088" y="1121"/>
                  </a:lnTo>
                  <a:lnTo>
                    <a:pt x="2923" y="1121"/>
                  </a:lnTo>
                  <a:lnTo>
                    <a:pt x="2737" y="1121"/>
                  </a:lnTo>
                  <a:lnTo>
                    <a:pt x="2540" y="1121"/>
                  </a:lnTo>
                  <a:lnTo>
                    <a:pt x="2336" y="1121"/>
                  </a:lnTo>
                  <a:lnTo>
                    <a:pt x="2132" y="1121"/>
                  </a:lnTo>
                  <a:lnTo>
                    <a:pt x="1935" y="1121"/>
                  </a:lnTo>
                  <a:lnTo>
                    <a:pt x="1750" y="1121"/>
                  </a:lnTo>
                  <a:lnTo>
                    <a:pt x="1585" y="1121"/>
                  </a:lnTo>
                  <a:lnTo>
                    <a:pt x="1445" y="1121"/>
                  </a:lnTo>
                  <a:lnTo>
                    <a:pt x="1338" y="1121"/>
                  </a:lnTo>
                  <a:lnTo>
                    <a:pt x="1268" y="1121"/>
                  </a:lnTo>
                  <a:lnTo>
                    <a:pt x="1243" y="1121"/>
                  </a:lnTo>
                  <a:lnTo>
                    <a:pt x="1238" y="1131"/>
                  </a:lnTo>
                  <a:lnTo>
                    <a:pt x="1224" y="1159"/>
                  </a:lnTo>
                  <a:lnTo>
                    <a:pt x="1202" y="1202"/>
                  </a:lnTo>
                  <a:lnTo>
                    <a:pt x="1173" y="1257"/>
                  </a:lnTo>
                  <a:lnTo>
                    <a:pt x="1139" y="1323"/>
                  </a:lnTo>
                  <a:lnTo>
                    <a:pt x="1100" y="1396"/>
                  </a:lnTo>
                  <a:lnTo>
                    <a:pt x="1059" y="1474"/>
                  </a:lnTo>
                  <a:lnTo>
                    <a:pt x="1016" y="1555"/>
                  </a:lnTo>
                  <a:lnTo>
                    <a:pt x="974" y="1636"/>
                  </a:lnTo>
                  <a:lnTo>
                    <a:pt x="932" y="1714"/>
                  </a:lnTo>
                  <a:lnTo>
                    <a:pt x="894" y="1788"/>
                  </a:lnTo>
                  <a:lnTo>
                    <a:pt x="860" y="1853"/>
                  </a:lnTo>
                  <a:lnTo>
                    <a:pt x="831" y="1909"/>
                  </a:lnTo>
                  <a:lnTo>
                    <a:pt x="809" y="1952"/>
                  </a:lnTo>
                  <a:lnTo>
                    <a:pt x="795" y="1979"/>
                  </a:lnTo>
                  <a:lnTo>
                    <a:pt x="789" y="1989"/>
                  </a:lnTo>
                  <a:lnTo>
                    <a:pt x="755" y="1989"/>
                  </a:lnTo>
                  <a:lnTo>
                    <a:pt x="666" y="1989"/>
                  </a:lnTo>
                  <a:lnTo>
                    <a:pt x="539" y="1989"/>
                  </a:lnTo>
                  <a:lnTo>
                    <a:pt x="395" y="1989"/>
                  </a:lnTo>
                  <a:lnTo>
                    <a:pt x="251" y="1989"/>
                  </a:lnTo>
                  <a:lnTo>
                    <a:pt x="124" y="1989"/>
                  </a:lnTo>
                  <a:lnTo>
                    <a:pt x="35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Freeform 1081"/>
            <p:cNvSpPr>
              <a:spLocks/>
            </p:cNvSpPr>
            <p:nvPr/>
          </p:nvSpPr>
          <p:spPr bwMode="auto">
            <a:xfrm>
              <a:off x="1560" y="202"/>
              <a:ext cx="365" cy="400"/>
            </a:xfrm>
            <a:custGeom>
              <a:avLst/>
              <a:gdLst>
                <a:gd name="T0" fmla="*/ 0 w 1832"/>
                <a:gd name="T1" fmla="*/ 0 h 1989"/>
                <a:gd name="T2" fmla="*/ 0 w 1832"/>
                <a:gd name="T3" fmla="*/ 0 h 1989"/>
                <a:gd name="T4" fmla="*/ 0 w 1832"/>
                <a:gd name="T5" fmla="*/ 0 h 1989"/>
                <a:gd name="T6" fmla="*/ 0 w 1832"/>
                <a:gd name="T7" fmla="*/ 0 h 1989"/>
                <a:gd name="T8" fmla="*/ 0 w 1832"/>
                <a:gd name="T9" fmla="*/ 0 h 1989"/>
                <a:gd name="T10" fmla="*/ 0 w 1832"/>
                <a:gd name="T11" fmla="*/ 0 h 1989"/>
                <a:gd name="T12" fmla="*/ 0 w 1832"/>
                <a:gd name="T13" fmla="*/ 0 h 1989"/>
                <a:gd name="T14" fmla="*/ 0 w 1832"/>
                <a:gd name="T15" fmla="*/ 0 h 1989"/>
                <a:gd name="T16" fmla="*/ 0 w 1832"/>
                <a:gd name="T17" fmla="*/ 0 h 1989"/>
                <a:gd name="T18" fmla="*/ 0 w 1832"/>
                <a:gd name="T19" fmla="*/ 0 h 1989"/>
                <a:gd name="T20" fmla="*/ 0 w 1832"/>
                <a:gd name="T21" fmla="*/ 0 h 1989"/>
                <a:gd name="T22" fmla="*/ 0 w 1832"/>
                <a:gd name="T23" fmla="*/ 0 h 1989"/>
                <a:gd name="T24" fmla="*/ 0 w 1832"/>
                <a:gd name="T25" fmla="*/ 0 h 1989"/>
                <a:gd name="T26" fmla="*/ 0 w 1832"/>
                <a:gd name="T27" fmla="*/ 0 h 1989"/>
                <a:gd name="T28" fmla="*/ 0 w 1832"/>
                <a:gd name="T29" fmla="*/ 0 h 1989"/>
                <a:gd name="T30" fmla="*/ 0 w 1832"/>
                <a:gd name="T31" fmla="*/ 0 h 1989"/>
                <a:gd name="T32" fmla="*/ 0 w 1832"/>
                <a:gd name="T33" fmla="*/ 0 h 1989"/>
                <a:gd name="T34" fmla="*/ 0 w 1832"/>
                <a:gd name="T35" fmla="*/ 0 h 1989"/>
                <a:gd name="T36" fmla="*/ 0 w 1832"/>
                <a:gd name="T37" fmla="*/ 0 h 1989"/>
                <a:gd name="T38" fmla="*/ 0 w 1832"/>
                <a:gd name="T39" fmla="*/ 0 h 1989"/>
                <a:gd name="T40" fmla="*/ 0 w 1832"/>
                <a:gd name="T41" fmla="*/ 0 h 1989"/>
                <a:gd name="T42" fmla="*/ 0 w 1832"/>
                <a:gd name="T43" fmla="*/ 0 h 1989"/>
                <a:gd name="T44" fmla="*/ 0 w 1832"/>
                <a:gd name="T45" fmla="*/ 0 h 1989"/>
                <a:gd name="T46" fmla="*/ 0 w 1832"/>
                <a:gd name="T47" fmla="*/ 0 h 1989"/>
                <a:gd name="T48" fmla="*/ 0 w 1832"/>
                <a:gd name="T49" fmla="*/ 0 h 1989"/>
                <a:gd name="T50" fmla="*/ 0 w 1832"/>
                <a:gd name="T51" fmla="*/ 0 h 1989"/>
                <a:gd name="T52" fmla="*/ 0 w 1832"/>
                <a:gd name="T53" fmla="*/ 0 h 1989"/>
                <a:gd name="T54" fmla="*/ 0 w 1832"/>
                <a:gd name="T55" fmla="*/ 0 h 1989"/>
                <a:gd name="T56" fmla="*/ 0 w 1832"/>
                <a:gd name="T57" fmla="*/ 0 h 1989"/>
                <a:gd name="T58" fmla="*/ 0 w 1832"/>
                <a:gd name="T59" fmla="*/ 0 h 1989"/>
                <a:gd name="T60" fmla="*/ 0 w 1832"/>
                <a:gd name="T61" fmla="*/ 0 h 1989"/>
                <a:gd name="T62" fmla="*/ 0 w 1832"/>
                <a:gd name="T63" fmla="*/ 0 h 1989"/>
                <a:gd name="T64" fmla="*/ 0 w 1832"/>
                <a:gd name="T65" fmla="*/ 0 h 1989"/>
                <a:gd name="T66" fmla="*/ 0 w 1832"/>
                <a:gd name="T67" fmla="*/ 0 h 1989"/>
                <a:gd name="T68" fmla="*/ 0 w 1832"/>
                <a:gd name="T69" fmla="*/ 0 h 1989"/>
                <a:gd name="T70" fmla="*/ 0 w 1832"/>
                <a:gd name="T71" fmla="*/ 0 h 1989"/>
                <a:gd name="T72" fmla="*/ 0 w 1832"/>
                <a:gd name="T73" fmla="*/ 0 h 1989"/>
                <a:gd name="T74" fmla="*/ 0 w 1832"/>
                <a:gd name="T75" fmla="*/ 0 h 1989"/>
                <a:gd name="T76" fmla="*/ 0 w 1832"/>
                <a:gd name="T77" fmla="*/ 0 h 1989"/>
                <a:gd name="T78" fmla="*/ 0 w 1832"/>
                <a:gd name="T79" fmla="*/ 0 h 1989"/>
                <a:gd name="T80" fmla="*/ 0 w 1832"/>
                <a:gd name="T81" fmla="*/ 0 h 1989"/>
                <a:gd name="T82" fmla="*/ 0 w 1832"/>
                <a:gd name="T83" fmla="*/ 0 h 1989"/>
                <a:gd name="T84" fmla="*/ 0 w 1832"/>
                <a:gd name="T85" fmla="*/ 0 h 1989"/>
                <a:gd name="T86" fmla="*/ 0 w 1832"/>
                <a:gd name="T87" fmla="*/ 0 h 1989"/>
                <a:gd name="T88" fmla="*/ 0 w 1832"/>
                <a:gd name="T89" fmla="*/ 0 h 1989"/>
                <a:gd name="T90" fmla="*/ 0 w 1832"/>
                <a:gd name="T91" fmla="*/ 0 h 1989"/>
                <a:gd name="T92" fmla="*/ 0 w 1832"/>
                <a:gd name="T93" fmla="*/ 0 h 1989"/>
                <a:gd name="T94" fmla="*/ 0 w 1832"/>
                <a:gd name="T95" fmla="*/ 0 h 1989"/>
                <a:gd name="T96" fmla="*/ 0 w 1832"/>
                <a:gd name="T97" fmla="*/ 0 h 19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32" h="1989">
                  <a:moveTo>
                    <a:pt x="0" y="1989"/>
                  </a:moveTo>
                  <a:lnTo>
                    <a:pt x="11" y="1967"/>
                  </a:lnTo>
                  <a:lnTo>
                    <a:pt x="44" y="1903"/>
                  </a:lnTo>
                  <a:lnTo>
                    <a:pt x="97" y="1806"/>
                  </a:lnTo>
                  <a:lnTo>
                    <a:pt x="163" y="1679"/>
                  </a:lnTo>
                  <a:lnTo>
                    <a:pt x="241" y="1528"/>
                  </a:lnTo>
                  <a:lnTo>
                    <a:pt x="330" y="1360"/>
                  </a:lnTo>
                  <a:lnTo>
                    <a:pt x="424" y="1180"/>
                  </a:lnTo>
                  <a:lnTo>
                    <a:pt x="521" y="994"/>
                  </a:lnTo>
                  <a:lnTo>
                    <a:pt x="619" y="809"/>
                  </a:lnTo>
                  <a:lnTo>
                    <a:pt x="713" y="630"/>
                  </a:lnTo>
                  <a:lnTo>
                    <a:pt x="800" y="461"/>
                  </a:lnTo>
                  <a:lnTo>
                    <a:pt x="880" y="311"/>
                  </a:lnTo>
                  <a:lnTo>
                    <a:pt x="946" y="183"/>
                  </a:lnTo>
                  <a:lnTo>
                    <a:pt x="997" y="85"/>
                  </a:lnTo>
                  <a:lnTo>
                    <a:pt x="1031" y="22"/>
                  </a:lnTo>
                  <a:lnTo>
                    <a:pt x="1042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2" y="0"/>
                  </a:lnTo>
                  <a:lnTo>
                    <a:pt x="1437" y="0"/>
                  </a:lnTo>
                  <a:lnTo>
                    <a:pt x="1581" y="0"/>
                  </a:lnTo>
                  <a:lnTo>
                    <a:pt x="1708" y="0"/>
                  </a:lnTo>
                  <a:lnTo>
                    <a:pt x="1797" y="0"/>
                  </a:lnTo>
                  <a:lnTo>
                    <a:pt x="1832" y="0"/>
                  </a:lnTo>
                  <a:lnTo>
                    <a:pt x="1820" y="22"/>
                  </a:lnTo>
                  <a:lnTo>
                    <a:pt x="1787" y="85"/>
                  </a:lnTo>
                  <a:lnTo>
                    <a:pt x="1736" y="183"/>
                  </a:lnTo>
                  <a:lnTo>
                    <a:pt x="1668" y="311"/>
                  </a:lnTo>
                  <a:lnTo>
                    <a:pt x="1590" y="461"/>
                  </a:lnTo>
                  <a:lnTo>
                    <a:pt x="1501" y="630"/>
                  </a:lnTo>
                  <a:lnTo>
                    <a:pt x="1407" y="809"/>
                  </a:lnTo>
                  <a:lnTo>
                    <a:pt x="1310" y="994"/>
                  </a:lnTo>
                  <a:lnTo>
                    <a:pt x="1212" y="1180"/>
                  </a:lnTo>
                  <a:lnTo>
                    <a:pt x="1117" y="1360"/>
                  </a:lnTo>
                  <a:lnTo>
                    <a:pt x="1029" y="1528"/>
                  </a:lnTo>
                  <a:lnTo>
                    <a:pt x="950" y="1679"/>
                  </a:lnTo>
                  <a:lnTo>
                    <a:pt x="883" y="1806"/>
                  </a:lnTo>
                  <a:lnTo>
                    <a:pt x="832" y="1903"/>
                  </a:lnTo>
                  <a:lnTo>
                    <a:pt x="799" y="1967"/>
                  </a:lnTo>
                  <a:lnTo>
                    <a:pt x="787" y="1989"/>
                  </a:lnTo>
                  <a:lnTo>
                    <a:pt x="753" y="1989"/>
                  </a:lnTo>
                  <a:lnTo>
                    <a:pt x="664" y="1989"/>
                  </a:lnTo>
                  <a:lnTo>
                    <a:pt x="538" y="1989"/>
                  </a:lnTo>
                  <a:lnTo>
                    <a:pt x="393" y="1989"/>
                  </a:lnTo>
                  <a:lnTo>
                    <a:pt x="248" y="1989"/>
                  </a:lnTo>
                  <a:lnTo>
                    <a:pt x="123" y="1989"/>
                  </a:lnTo>
                  <a:lnTo>
                    <a:pt x="34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Freeform 1082"/>
            <p:cNvSpPr>
              <a:spLocks/>
            </p:cNvSpPr>
            <p:nvPr/>
          </p:nvSpPr>
          <p:spPr bwMode="auto">
            <a:xfrm>
              <a:off x="2023" y="202"/>
              <a:ext cx="650" cy="400"/>
            </a:xfrm>
            <a:custGeom>
              <a:avLst/>
              <a:gdLst>
                <a:gd name="T0" fmla="*/ 0 w 3253"/>
                <a:gd name="T1" fmla="*/ 0 h 1989"/>
                <a:gd name="T2" fmla="*/ 0 w 3253"/>
                <a:gd name="T3" fmla="*/ 0 h 1989"/>
                <a:gd name="T4" fmla="*/ 0 w 3253"/>
                <a:gd name="T5" fmla="*/ 0 h 1989"/>
                <a:gd name="T6" fmla="*/ 0 w 3253"/>
                <a:gd name="T7" fmla="*/ 0 h 1989"/>
                <a:gd name="T8" fmla="*/ 0 w 3253"/>
                <a:gd name="T9" fmla="*/ 0 h 1989"/>
                <a:gd name="T10" fmla="*/ 0 w 3253"/>
                <a:gd name="T11" fmla="*/ 0 h 1989"/>
                <a:gd name="T12" fmla="*/ 0 w 3253"/>
                <a:gd name="T13" fmla="*/ 0 h 1989"/>
                <a:gd name="T14" fmla="*/ 0 w 3253"/>
                <a:gd name="T15" fmla="*/ 0 h 1989"/>
                <a:gd name="T16" fmla="*/ 0 w 3253"/>
                <a:gd name="T17" fmla="*/ 0 h 1989"/>
                <a:gd name="T18" fmla="*/ 0 w 3253"/>
                <a:gd name="T19" fmla="*/ 0 h 1989"/>
                <a:gd name="T20" fmla="*/ 0 w 3253"/>
                <a:gd name="T21" fmla="*/ 0 h 1989"/>
                <a:gd name="T22" fmla="*/ 0 w 3253"/>
                <a:gd name="T23" fmla="*/ 0 h 1989"/>
                <a:gd name="T24" fmla="*/ 0 w 3253"/>
                <a:gd name="T25" fmla="*/ 0 h 1989"/>
                <a:gd name="T26" fmla="*/ 0 w 3253"/>
                <a:gd name="T27" fmla="*/ 0 h 1989"/>
                <a:gd name="T28" fmla="*/ 0 w 3253"/>
                <a:gd name="T29" fmla="*/ 0 h 1989"/>
                <a:gd name="T30" fmla="*/ 0 w 3253"/>
                <a:gd name="T31" fmla="*/ 0 h 1989"/>
                <a:gd name="T32" fmla="*/ 0 w 3253"/>
                <a:gd name="T33" fmla="*/ 0 h 1989"/>
                <a:gd name="T34" fmla="*/ 0 w 3253"/>
                <a:gd name="T35" fmla="*/ 0 h 1989"/>
                <a:gd name="T36" fmla="*/ 0 w 3253"/>
                <a:gd name="T37" fmla="*/ 0 h 1989"/>
                <a:gd name="T38" fmla="*/ 0 w 3253"/>
                <a:gd name="T39" fmla="*/ 0 h 1989"/>
                <a:gd name="T40" fmla="*/ 0 w 3253"/>
                <a:gd name="T41" fmla="*/ 0 h 1989"/>
                <a:gd name="T42" fmla="*/ 0 w 3253"/>
                <a:gd name="T43" fmla="*/ 0 h 1989"/>
                <a:gd name="T44" fmla="*/ 0 w 3253"/>
                <a:gd name="T45" fmla="*/ 0 h 1989"/>
                <a:gd name="T46" fmla="*/ 0 w 3253"/>
                <a:gd name="T47" fmla="*/ 0 h 1989"/>
                <a:gd name="T48" fmla="*/ 0 w 3253"/>
                <a:gd name="T49" fmla="*/ 0 h 1989"/>
                <a:gd name="T50" fmla="*/ 0 w 3253"/>
                <a:gd name="T51" fmla="*/ 0 h 1989"/>
                <a:gd name="T52" fmla="*/ 0 w 3253"/>
                <a:gd name="T53" fmla="*/ 0 h 1989"/>
                <a:gd name="T54" fmla="*/ 0 w 3253"/>
                <a:gd name="T55" fmla="*/ 0 h 1989"/>
                <a:gd name="T56" fmla="*/ 0 w 3253"/>
                <a:gd name="T57" fmla="*/ 0 h 1989"/>
                <a:gd name="T58" fmla="*/ 0 w 3253"/>
                <a:gd name="T59" fmla="*/ 0 h 1989"/>
                <a:gd name="T60" fmla="*/ 0 w 3253"/>
                <a:gd name="T61" fmla="*/ 0 h 1989"/>
                <a:gd name="T62" fmla="*/ 0 w 3253"/>
                <a:gd name="T63" fmla="*/ 0 h 1989"/>
                <a:gd name="T64" fmla="*/ 0 w 3253"/>
                <a:gd name="T65" fmla="*/ 0 h 1989"/>
                <a:gd name="T66" fmla="*/ 0 w 3253"/>
                <a:gd name="T67" fmla="*/ 0 h 1989"/>
                <a:gd name="T68" fmla="*/ 0 w 3253"/>
                <a:gd name="T69" fmla="*/ 0 h 1989"/>
                <a:gd name="T70" fmla="*/ 0 w 3253"/>
                <a:gd name="T71" fmla="*/ 0 h 1989"/>
                <a:gd name="T72" fmla="*/ 0 w 3253"/>
                <a:gd name="T73" fmla="*/ 0 h 1989"/>
                <a:gd name="T74" fmla="*/ 0 w 3253"/>
                <a:gd name="T75" fmla="*/ 0 h 1989"/>
                <a:gd name="T76" fmla="*/ 0 w 3253"/>
                <a:gd name="T77" fmla="*/ 0 h 1989"/>
                <a:gd name="T78" fmla="*/ 0 w 3253"/>
                <a:gd name="T79" fmla="*/ 0 h 1989"/>
                <a:gd name="T80" fmla="*/ 0 w 3253"/>
                <a:gd name="T81" fmla="*/ 0 h 1989"/>
                <a:gd name="T82" fmla="*/ 0 w 3253"/>
                <a:gd name="T83" fmla="*/ 0 h 1989"/>
                <a:gd name="T84" fmla="*/ 0 w 3253"/>
                <a:gd name="T85" fmla="*/ 0 h 1989"/>
                <a:gd name="T86" fmla="*/ 0 w 3253"/>
                <a:gd name="T87" fmla="*/ 0 h 1989"/>
                <a:gd name="T88" fmla="*/ 0 w 3253"/>
                <a:gd name="T89" fmla="*/ 0 h 1989"/>
                <a:gd name="T90" fmla="*/ 0 w 3253"/>
                <a:gd name="T91" fmla="*/ 0 h 1989"/>
                <a:gd name="T92" fmla="*/ 0 w 3253"/>
                <a:gd name="T93" fmla="*/ 0 h 1989"/>
                <a:gd name="T94" fmla="*/ 0 w 3253"/>
                <a:gd name="T95" fmla="*/ 0 h 1989"/>
                <a:gd name="T96" fmla="*/ 0 w 3253"/>
                <a:gd name="T97" fmla="*/ 0 h 1989"/>
                <a:gd name="T98" fmla="*/ 0 w 3253"/>
                <a:gd name="T99" fmla="*/ 0 h 1989"/>
                <a:gd name="T100" fmla="*/ 0 w 3253"/>
                <a:gd name="T101" fmla="*/ 0 h 1989"/>
                <a:gd name="T102" fmla="*/ 0 w 3253"/>
                <a:gd name="T103" fmla="*/ 0 h 198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53" h="1989">
                  <a:moveTo>
                    <a:pt x="281" y="1989"/>
                  </a:moveTo>
                  <a:lnTo>
                    <a:pt x="292" y="1970"/>
                  </a:lnTo>
                  <a:lnTo>
                    <a:pt x="320" y="1915"/>
                  </a:lnTo>
                  <a:lnTo>
                    <a:pt x="364" y="1831"/>
                  </a:lnTo>
                  <a:lnTo>
                    <a:pt x="422" y="1721"/>
                  </a:lnTo>
                  <a:lnTo>
                    <a:pt x="490" y="1591"/>
                  </a:lnTo>
                  <a:lnTo>
                    <a:pt x="567" y="1446"/>
                  </a:lnTo>
                  <a:lnTo>
                    <a:pt x="648" y="1290"/>
                  </a:lnTo>
                  <a:lnTo>
                    <a:pt x="732" y="1131"/>
                  </a:lnTo>
                  <a:lnTo>
                    <a:pt x="816" y="971"/>
                  </a:lnTo>
                  <a:lnTo>
                    <a:pt x="898" y="815"/>
                  </a:lnTo>
                  <a:lnTo>
                    <a:pt x="974" y="670"/>
                  </a:lnTo>
                  <a:lnTo>
                    <a:pt x="1043" y="540"/>
                  </a:lnTo>
                  <a:lnTo>
                    <a:pt x="1101" y="430"/>
                  </a:lnTo>
                  <a:lnTo>
                    <a:pt x="1145" y="346"/>
                  </a:lnTo>
                  <a:lnTo>
                    <a:pt x="1174" y="291"/>
                  </a:lnTo>
                  <a:lnTo>
                    <a:pt x="1184" y="272"/>
                  </a:lnTo>
                  <a:lnTo>
                    <a:pt x="1171" y="272"/>
                  </a:lnTo>
                  <a:lnTo>
                    <a:pt x="1133" y="272"/>
                  </a:lnTo>
                  <a:lnTo>
                    <a:pt x="1075" y="272"/>
                  </a:lnTo>
                  <a:lnTo>
                    <a:pt x="999" y="272"/>
                  </a:lnTo>
                  <a:lnTo>
                    <a:pt x="909" y="272"/>
                  </a:lnTo>
                  <a:lnTo>
                    <a:pt x="809" y="272"/>
                  </a:lnTo>
                  <a:lnTo>
                    <a:pt x="702" y="272"/>
                  </a:lnTo>
                  <a:lnTo>
                    <a:pt x="592" y="272"/>
                  </a:lnTo>
                  <a:lnTo>
                    <a:pt x="482" y="272"/>
                  </a:lnTo>
                  <a:lnTo>
                    <a:pt x="375" y="272"/>
                  </a:lnTo>
                  <a:lnTo>
                    <a:pt x="275" y="272"/>
                  </a:lnTo>
                  <a:lnTo>
                    <a:pt x="185" y="272"/>
                  </a:lnTo>
                  <a:lnTo>
                    <a:pt x="109" y="272"/>
                  </a:lnTo>
                  <a:lnTo>
                    <a:pt x="51" y="272"/>
                  </a:lnTo>
                  <a:lnTo>
                    <a:pt x="13" y="272"/>
                  </a:lnTo>
                  <a:lnTo>
                    <a:pt x="0" y="272"/>
                  </a:lnTo>
                  <a:lnTo>
                    <a:pt x="6" y="260"/>
                  </a:lnTo>
                  <a:lnTo>
                    <a:pt x="22" y="229"/>
                  </a:lnTo>
                  <a:lnTo>
                    <a:pt x="46" y="185"/>
                  </a:lnTo>
                  <a:lnTo>
                    <a:pt x="72" y="135"/>
                  </a:lnTo>
                  <a:lnTo>
                    <a:pt x="98" y="85"/>
                  </a:lnTo>
                  <a:lnTo>
                    <a:pt x="122" y="43"/>
                  </a:lnTo>
                  <a:lnTo>
                    <a:pt x="137" y="12"/>
                  </a:lnTo>
                  <a:lnTo>
                    <a:pt x="145" y="0"/>
                  </a:lnTo>
                  <a:lnTo>
                    <a:pt x="179" y="0"/>
                  </a:lnTo>
                  <a:lnTo>
                    <a:pt x="278" y="0"/>
                  </a:lnTo>
                  <a:lnTo>
                    <a:pt x="431" y="0"/>
                  </a:lnTo>
                  <a:lnTo>
                    <a:pt x="630" y="0"/>
                  </a:lnTo>
                  <a:lnTo>
                    <a:pt x="865" y="0"/>
                  </a:lnTo>
                  <a:lnTo>
                    <a:pt x="1127" y="0"/>
                  </a:lnTo>
                  <a:lnTo>
                    <a:pt x="1409" y="0"/>
                  </a:lnTo>
                  <a:lnTo>
                    <a:pt x="1698" y="0"/>
                  </a:lnTo>
                  <a:lnTo>
                    <a:pt x="1989" y="0"/>
                  </a:lnTo>
                  <a:lnTo>
                    <a:pt x="2269" y="0"/>
                  </a:lnTo>
                  <a:lnTo>
                    <a:pt x="2531" y="0"/>
                  </a:lnTo>
                  <a:lnTo>
                    <a:pt x="2768" y="0"/>
                  </a:lnTo>
                  <a:lnTo>
                    <a:pt x="2966" y="0"/>
                  </a:lnTo>
                  <a:lnTo>
                    <a:pt x="3119" y="0"/>
                  </a:lnTo>
                  <a:lnTo>
                    <a:pt x="3217" y="0"/>
                  </a:lnTo>
                  <a:lnTo>
                    <a:pt x="3253" y="0"/>
                  </a:lnTo>
                  <a:lnTo>
                    <a:pt x="3247" y="12"/>
                  </a:lnTo>
                  <a:lnTo>
                    <a:pt x="3230" y="43"/>
                  </a:lnTo>
                  <a:lnTo>
                    <a:pt x="3207" y="85"/>
                  </a:lnTo>
                  <a:lnTo>
                    <a:pt x="3181" y="135"/>
                  </a:lnTo>
                  <a:lnTo>
                    <a:pt x="3155" y="185"/>
                  </a:lnTo>
                  <a:lnTo>
                    <a:pt x="3131" y="229"/>
                  </a:lnTo>
                  <a:lnTo>
                    <a:pt x="3115" y="260"/>
                  </a:lnTo>
                  <a:lnTo>
                    <a:pt x="3108" y="272"/>
                  </a:lnTo>
                  <a:lnTo>
                    <a:pt x="3096" y="272"/>
                  </a:lnTo>
                  <a:lnTo>
                    <a:pt x="3060" y="272"/>
                  </a:lnTo>
                  <a:lnTo>
                    <a:pt x="3004" y="272"/>
                  </a:lnTo>
                  <a:lnTo>
                    <a:pt x="2931" y="272"/>
                  </a:lnTo>
                  <a:lnTo>
                    <a:pt x="2845" y="272"/>
                  </a:lnTo>
                  <a:lnTo>
                    <a:pt x="2749" y="272"/>
                  </a:lnTo>
                  <a:lnTo>
                    <a:pt x="2647" y="272"/>
                  </a:lnTo>
                  <a:lnTo>
                    <a:pt x="2541" y="272"/>
                  </a:lnTo>
                  <a:lnTo>
                    <a:pt x="2434" y="272"/>
                  </a:lnTo>
                  <a:lnTo>
                    <a:pt x="2332" y="272"/>
                  </a:lnTo>
                  <a:lnTo>
                    <a:pt x="2236" y="272"/>
                  </a:lnTo>
                  <a:lnTo>
                    <a:pt x="2150" y="272"/>
                  </a:lnTo>
                  <a:lnTo>
                    <a:pt x="2077" y="272"/>
                  </a:lnTo>
                  <a:lnTo>
                    <a:pt x="2021" y="272"/>
                  </a:lnTo>
                  <a:lnTo>
                    <a:pt x="1985" y="272"/>
                  </a:lnTo>
                  <a:lnTo>
                    <a:pt x="1972" y="272"/>
                  </a:lnTo>
                  <a:lnTo>
                    <a:pt x="1963" y="291"/>
                  </a:lnTo>
                  <a:lnTo>
                    <a:pt x="1933" y="346"/>
                  </a:lnTo>
                  <a:lnTo>
                    <a:pt x="1889" y="430"/>
                  </a:lnTo>
                  <a:lnTo>
                    <a:pt x="1831" y="540"/>
                  </a:lnTo>
                  <a:lnTo>
                    <a:pt x="1763" y="670"/>
                  </a:lnTo>
                  <a:lnTo>
                    <a:pt x="1686" y="815"/>
                  </a:lnTo>
                  <a:lnTo>
                    <a:pt x="1606" y="971"/>
                  </a:lnTo>
                  <a:lnTo>
                    <a:pt x="1521" y="1131"/>
                  </a:lnTo>
                  <a:lnTo>
                    <a:pt x="1437" y="1290"/>
                  </a:lnTo>
                  <a:lnTo>
                    <a:pt x="1355" y="1446"/>
                  </a:lnTo>
                  <a:lnTo>
                    <a:pt x="1279" y="1591"/>
                  </a:lnTo>
                  <a:lnTo>
                    <a:pt x="1210" y="1721"/>
                  </a:lnTo>
                  <a:lnTo>
                    <a:pt x="1152" y="1831"/>
                  </a:lnTo>
                  <a:lnTo>
                    <a:pt x="1108" y="1915"/>
                  </a:lnTo>
                  <a:lnTo>
                    <a:pt x="1080" y="1970"/>
                  </a:lnTo>
                  <a:lnTo>
                    <a:pt x="1069" y="1989"/>
                  </a:lnTo>
                  <a:lnTo>
                    <a:pt x="1036" y="1989"/>
                  </a:lnTo>
                  <a:lnTo>
                    <a:pt x="946" y="1989"/>
                  </a:lnTo>
                  <a:lnTo>
                    <a:pt x="820" y="1989"/>
                  </a:lnTo>
                  <a:lnTo>
                    <a:pt x="675" y="1989"/>
                  </a:lnTo>
                  <a:lnTo>
                    <a:pt x="530" y="1989"/>
                  </a:lnTo>
                  <a:lnTo>
                    <a:pt x="405" y="1989"/>
                  </a:lnTo>
                  <a:lnTo>
                    <a:pt x="316" y="1989"/>
                  </a:lnTo>
                  <a:lnTo>
                    <a:pt x="281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1083"/>
            <p:cNvSpPr>
              <a:spLocks/>
            </p:cNvSpPr>
            <p:nvPr/>
          </p:nvSpPr>
          <p:spPr bwMode="auto">
            <a:xfrm>
              <a:off x="615" y="752"/>
              <a:ext cx="50" cy="110"/>
            </a:xfrm>
            <a:custGeom>
              <a:avLst/>
              <a:gdLst>
                <a:gd name="T0" fmla="*/ 0 w 264"/>
                <a:gd name="T1" fmla="*/ 0 h 549"/>
                <a:gd name="T2" fmla="*/ 0 w 264"/>
                <a:gd name="T3" fmla="*/ 0 h 549"/>
                <a:gd name="T4" fmla="*/ 0 w 264"/>
                <a:gd name="T5" fmla="*/ 0 h 549"/>
                <a:gd name="T6" fmla="*/ 0 w 264"/>
                <a:gd name="T7" fmla="*/ 0 h 549"/>
                <a:gd name="T8" fmla="*/ 0 w 264"/>
                <a:gd name="T9" fmla="*/ 0 h 549"/>
                <a:gd name="T10" fmla="*/ 0 w 264"/>
                <a:gd name="T11" fmla="*/ 0 h 549"/>
                <a:gd name="T12" fmla="*/ 0 w 264"/>
                <a:gd name="T13" fmla="*/ 0 h 549"/>
                <a:gd name="T14" fmla="*/ 0 w 264"/>
                <a:gd name="T15" fmla="*/ 0 h 549"/>
                <a:gd name="T16" fmla="*/ 0 w 264"/>
                <a:gd name="T17" fmla="*/ 0 h 549"/>
                <a:gd name="T18" fmla="*/ 0 w 264"/>
                <a:gd name="T19" fmla="*/ 0 h 549"/>
                <a:gd name="T20" fmla="*/ 0 w 264"/>
                <a:gd name="T21" fmla="*/ 0 h 549"/>
                <a:gd name="T22" fmla="*/ 0 w 264"/>
                <a:gd name="T23" fmla="*/ 0 h 549"/>
                <a:gd name="T24" fmla="*/ 0 w 264"/>
                <a:gd name="T25" fmla="*/ 0 h 549"/>
                <a:gd name="T26" fmla="*/ 0 w 264"/>
                <a:gd name="T27" fmla="*/ 0 h 549"/>
                <a:gd name="T28" fmla="*/ 0 w 264"/>
                <a:gd name="T29" fmla="*/ 0 h 549"/>
                <a:gd name="T30" fmla="*/ 0 w 264"/>
                <a:gd name="T31" fmla="*/ 0 h 549"/>
                <a:gd name="T32" fmla="*/ 0 w 264"/>
                <a:gd name="T33" fmla="*/ 0 h 549"/>
                <a:gd name="T34" fmla="*/ 0 w 264"/>
                <a:gd name="T35" fmla="*/ 0 h 549"/>
                <a:gd name="T36" fmla="*/ 0 w 264"/>
                <a:gd name="T37" fmla="*/ 0 h 549"/>
                <a:gd name="T38" fmla="*/ 0 w 264"/>
                <a:gd name="T39" fmla="*/ 0 h 549"/>
                <a:gd name="T40" fmla="*/ 0 w 264"/>
                <a:gd name="T41" fmla="*/ 0 h 549"/>
                <a:gd name="T42" fmla="*/ 0 w 264"/>
                <a:gd name="T43" fmla="*/ 0 h 549"/>
                <a:gd name="T44" fmla="*/ 0 w 264"/>
                <a:gd name="T45" fmla="*/ 0 h 549"/>
                <a:gd name="T46" fmla="*/ 0 w 264"/>
                <a:gd name="T47" fmla="*/ 0 h 549"/>
                <a:gd name="T48" fmla="*/ 0 w 264"/>
                <a:gd name="T49" fmla="*/ 0 h 549"/>
                <a:gd name="T50" fmla="*/ 0 w 264"/>
                <a:gd name="T51" fmla="*/ 0 h 549"/>
                <a:gd name="T52" fmla="*/ 0 w 264"/>
                <a:gd name="T53" fmla="*/ 0 h 549"/>
                <a:gd name="T54" fmla="*/ 0 w 264"/>
                <a:gd name="T55" fmla="*/ 0 h 549"/>
                <a:gd name="T56" fmla="*/ 0 w 264"/>
                <a:gd name="T57" fmla="*/ 0 h 549"/>
                <a:gd name="T58" fmla="*/ 0 w 264"/>
                <a:gd name="T59" fmla="*/ 0 h 549"/>
                <a:gd name="T60" fmla="*/ 0 w 264"/>
                <a:gd name="T61" fmla="*/ 0 h 549"/>
                <a:gd name="T62" fmla="*/ 0 w 264"/>
                <a:gd name="T63" fmla="*/ 0 h 549"/>
                <a:gd name="T64" fmla="*/ 0 w 264"/>
                <a:gd name="T65" fmla="*/ 0 h 549"/>
                <a:gd name="T66" fmla="*/ 0 w 264"/>
                <a:gd name="T67" fmla="*/ 0 h 549"/>
                <a:gd name="T68" fmla="*/ 0 w 264"/>
                <a:gd name="T69" fmla="*/ 0 h 549"/>
                <a:gd name="T70" fmla="*/ 0 w 264"/>
                <a:gd name="T71" fmla="*/ 0 h 549"/>
                <a:gd name="T72" fmla="*/ 0 w 264"/>
                <a:gd name="T73" fmla="*/ 0 h 549"/>
                <a:gd name="T74" fmla="*/ 0 w 264"/>
                <a:gd name="T75" fmla="*/ 0 h 549"/>
                <a:gd name="T76" fmla="*/ 0 w 264"/>
                <a:gd name="T77" fmla="*/ 0 h 549"/>
                <a:gd name="T78" fmla="*/ 0 w 264"/>
                <a:gd name="T79" fmla="*/ 0 h 54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64" h="549">
                  <a:moveTo>
                    <a:pt x="39" y="549"/>
                  </a:moveTo>
                  <a:lnTo>
                    <a:pt x="33" y="549"/>
                  </a:lnTo>
                  <a:lnTo>
                    <a:pt x="20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20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11"/>
                  </a:lnTo>
                  <a:lnTo>
                    <a:pt x="39" y="38"/>
                  </a:lnTo>
                  <a:lnTo>
                    <a:pt x="39" y="77"/>
                  </a:lnTo>
                  <a:lnTo>
                    <a:pt x="39" y="124"/>
                  </a:lnTo>
                  <a:lnTo>
                    <a:pt x="39" y="169"/>
                  </a:lnTo>
                  <a:lnTo>
                    <a:pt x="39" y="208"/>
                  </a:lnTo>
                  <a:lnTo>
                    <a:pt x="39" y="235"/>
                  </a:lnTo>
                  <a:lnTo>
                    <a:pt x="39" y="246"/>
                  </a:lnTo>
                  <a:lnTo>
                    <a:pt x="48" y="246"/>
                  </a:lnTo>
                  <a:lnTo>
                    <a:pt x="68" y="246"/>
                  </a:lnTo>
                  <a:lnTo>
                    <a:pt x="99" y="246"/>
                  </a:lnTo>
                  <a:lnTo>
                    <a:pt x="132" y="246"/>
                  </a:lnTo>
                  <a:lnTo>
                    <a:pt x="166" y="246"/>
                  </a:lnTo>
                  <a:lnTo>
                    <a:pt x="196" y="246"/>
                  </a:lnTo>
                  <a:lnTo>
                    <a:pt x="217" y="246"/>
                  </a:lnTo>
                  <a:lnTo>
                    <a:pt x="226" y="246"/>
                  </a:lnTo>
                  <a:lnTo>
                    <a:pt x="226" y="235"/>
                  </a:lnTo>
                  <a:lnTo>
                    <a:pt x="226" y="208"/>
                  </a:lnTo>
                  <a:lnTo>
                    <a:pt x="226" y="169"/>
                  </a:lnTo>
                  <a:lnTo>
                    <a:pt x="226" y="124"/>
                  </a:lnTo>
                  <a:lnTo>
                    <a:pt x="226" y="77"/>
                  </a:lnTo>
                  <a:lnTo>
                    <a:pt x="226" y="38"/>
                  </a:lnTo>
                  <a:lnTo>
                    <a:pt x="226" y="11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45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64" y="24"/>
                  </a:lnTo>
                  <a:lnTo>
                    <a:pt x="264" y="86"/>
                  </a:lnTo>
                  <a:lnTo>
                    <a:pt x="264" y="174"/>
                  </a:lnTo>
                  <a:lnTo>
                    <a:pt x="264" y="275"/>
                  </a:lnTo>
                  <a:lnTo>
                    <a:pt x="264" y="376"/>
                  </a:lnTo>
                  <a:lnTo>
                    <a:pt x="264" y="462"/>
                  </a:lnTo>
                  <a:lnTo>
                    <a:pt x="264" y="525"/>
                  </a:lnTo>
                  <a:lnTo>
                    <a:pt x="264" y="549"/>
                  </a:lnTo>
                  <a:lnTo>
                    <a:pt x="258" y="549"/>
                  </a:lnTo>
                  <a:lnTo>
                    <a:pt x="245" y="549"/>
                  </a:lnTo>
                  <a:lnTo>
                    <a:pt x="232" y="549"/>
                  </a:lnTo>
                  <a:lnTo>
                    <a:pt x="226" y="549"/>
                  </a:lnTo>
                  <a:lnTo>
                    <a:pt x="226" y="538"/>
                  </a:lnTo>
                  <a:lnTo>
                    <a:pt x="226" y="510"/>
                  </a:lnTo>
                  <a:lnTo>
                    <a:pt x="226" y="470"/>
                  </a:lnTo>
                  <a:lnTo>
                    <a:pt x="226" y="423"/>
                  </a:lnTo>
                  <a:lnTo>
                    <a:pt x="226" y="378"/>
                  </a:lnTo>
                  <a:lnTo>
                    <a:pt x="226" y="338"/>
                  </a:lnTo>
                  <a:lnTo>
                    <a:pt x="226" y="309"/>
                  </a:lnTo>
                  <a:lnTo>
                    <a:pt x="226" y="298"/>
                  </a:lnTo>
                  <a:lnTo>
                    <a:pt x="217" y="298"/>
                  </a:lnTo>
                  <a:lnTo>
                    <a:pt x="196" y="298"/>
                  </a:lnTo>
                  <a:lnTo>
                    <a:pt x="166" y="298"/>
                  </a:lnTo>
                  <a:lnTo>
                    <a:pt x="132" y="298"/>
                  </a:lnTo>
                  <a:lnTo>
                    <a:pt x="99" y="298"/>
                  </a:lnTo>
                  <a:lnTo>
                    <a:pt x="68" y="298"/>
                  </a:lnTo>
                  <a:lnTo>
                    <a:pt x="48" y="298"/>
                  </a:lnTo>
                  <a:lnTo>
                    <a:pt x="39" y="298"/>
                  </a:lnTo>
                  <a:lnTo>
                    <a:pt x="39" y="309"/>
                  </a:lnTo>
                  <a:lnTo>
                    <a:pt x="39" y="338"/>
                  </a:lnTo>
                  <a:lnTo>
                    <a:pt x="39" y="378"/>
                  </a:lnTo>
                  <a:lnTo>
                    <a:pt x="39" y="423"/>
                  </a:lnTo>
                  <a:lnTo>
                    <a:pt x="39" y="470"/>
                  </a:lnTo>
                  <a:lnTo>
                    <a:pt x="39" y="510"/>
                  </a:lnTo>
                  <a:lnTo>
                    <a:pt x="39" y="538"/>
                  </a:lnTo>
                  <a:lnTo>
                    <a:pt x="39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Freeform 1084"/>
            <p:cNvSpPr>
              <a:spLocks noEditPoints="1"/>
            </p:cNvSpPr>
            <p:nvPr/>
          </p:nvSpPr>
          <p:spPr bwMode="auto">
            <a:xfrm>
              <a:off x="678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1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09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4" y="95"/>
                  </a:lnTo>
                  <a:lnTo>
                    <a:pt x="33" y="78"/>
                  </a:lnTo>
                  <a:lnTo>
                    <a:pt x="43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4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Freeform 1085"/>
            <p:cNvSpPr>
              <a:spLocks noEditPoints="1"/>
            </p:cNvSpPr>
            <p:nvPr/>
          </p:nvSpPr>
          <p:spPr bwMode="auto">
            <a:xfrm>
              <a:off x="74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1086"/>
            <p:cNvSpPr>
              <a:spLocks noEditPoints="1"/>
            </p:cNvSpPr>
            <p:nvPr/>
          </p:nvSpPr>
          <p:spPr bwMode="auto">
            <a:xfrm>
              <a:off x="765" y="752"/>
              <a:ext cx="60" cy="112"/>
            </a:xfrm>
            <a:custGeom>
              <a:avLst/>
              <a:gdLst>
                <a:gd name="T0" fmla="*/ 0 w 302"/>
                <a:gd name="T1" fmla="*/ 0 h 560"/>
                <a:gd name="T2" fmla="*/ 0 w 302"/>
                <a:gd name="T3" fmla="*/ 0 h 560"/>
                <a:gd name="T4" fmla="*/ 0 w 302"/>
                <a:gd name="T5" fmla="*/ 0 h 560"/>
                <a:gd name="T6" fmla="*/ 0 w 302"/>
                <a:gd name="T7" fmla="*/ 0 h 560"/>
                <a:gd name="T8" fmla="*/ 0 w 302"/>
                <a:gd name="T9" fmla="*/ 0 h 560"/>
                <a:gd name="T10" fmla="*/ 0 w 302"/>
                <a:gd name="T11" fmla="*/ 0 h 560"/>
                <a:gd name="T12" fmla="*/ 0 w 302"/>
                <a:gd name="T13" fmla="*/ 0 h 560"/>
                <a:gd name="T14" fmla="*/ 0 w 302"/>
                <a:gd name="T15" fmla="*/ 0 h 560"/>
                <a:gd name="T16" fmla="*/ 0 w 302"/>
                <a:gd name="T17" fmla="*/ 0 h 560"/>
                <a:gd name="T18" fmla="*/ 0 w 302"/>
                <a:gd name="T19" fmla="*/ 0 h 560"/>
                <a:gd name="T20" fmla="*/ 0 w 302"/>
                <a:gd name="T21" fmla="*/ 0 h 560"/>
                <a:gd name="T22" fmla="*/ 0 w 302"/>
                <a:gd name="T23" fmla="*/ 0 h 560"/>
                <a:gd name="T24" fmla="*/ 0 w 302"/>
                <a:gd name="T25" fmla="*/ 0 h 560"/>
                <a:gd name="T26" fmla="*/ 0 w 302"/>
                <a:gd name="T27" fmla="*/ 0 h 560"/>
                <a:gd name="T28" fmla="*/ 0 w 302"/>
                <a:gd name="T29" fmla="*/ 0 h 560"/>
                <a:gd name="T30" fmla="*/ 0 w 302"/>
                <a:gd name="T31" fmla="*/ 0 h 560"/>
                <a:gd name="T32" fmla="*/ 0 w 302"/>
                <a:gd name="T33" fmla="*/ 0 h 560"/>
                <a:gd name="T34" fmla="*/ 0 w 302"/>
                <a:gd name="T35" fmla="*/ 0 h 560"/>
                <a:gd name="T36" fmla="*/ 0 w 302"/>
                <a:gd name="T37" fmla="*/ 0 h 560"/>
                <a:gd name="T38" fmla="*/ 0 w 302"/>
                <a:gd name="T39" fmla="*/ 0 h 560"/>
                <a:gd name="T40" fmla="*/ 0 w 302"/>
                <a:gd name="T41" fmla="*/ 0 h 560"/>
                <a:gd name="T42" fmla="*/ 0 w 302"/>
                <a:gd name="T43" fmla="*/ 0 h 560"/>
                <a:gd name="T44" fmla="*/ 0 w 302"/>
                <a:gd name="T45" fmla="*/ 0 h 560"/>
                <a:gd name="T46" fmla="*/ 0 w 302"/>
                <a:gd name="T47" fmla="*/ 0 h 560"/>
                <a:gd name="T48" fmla="*/ 0 w 302"/>
                <a:gd name="T49" fmla="*/ 0 h 560"/>
                <a:gd name="T50" fmla="*/ 0 w 302"/>
                <a:gd name="T51" fmla="*/ 0 h 560"/>
                <a:gd name="T52" fmla="*/ 0 w 302"/>
                <a:gd name="T53" fmla="*/ 0 h 560"/>
                <a:gd name="T54" fmla="*/ 0 w 302"/>
                <a:gd name="T55" fmla="*/ 0 h 560"/>
                <a:gd name="T56" fmla="*/ 0 w 302"/>
                <a:gd name="T57" fmla="*/ 0 h 560"/>
                <a:gd name="T58" fmla="*/ 0 w 302"/>
                <a:gd name="T59" fmla="*/ 0 h 560"/>
                <a:gd name="T60" fmla="*/ 0 w 302"/>
                <a:gd name="T61" fmla="*/ 0 h 560"/>
                <a:gd name="T62" fmla="*/ 0 w 302"/>
                <a:gd name="T63" fmla="*/ 0 h 560"/>
                <a:gd name="T64" fmla="*/ 0 w 302"/>
                <a:gd name="T65" fmla="*/ 0 h 560"/>
                <a:gd name="T66" fmla="*/ 0 w 302"/>
                <a:gd name="T67" fmla="*/ 0 h 560"/>
                <a:gd name="T68" fmla="*/ 0 w 302"/>
                <a:gd name="T69" fmla="*/ 0 h 560"/>
                <a:gd name="T70" fmla="*/ 0 w 302"/>
                <a:gd name="T71" fmla="*/ 0 h 560"/>
                <a:gd name="T72" fmla="*/ 0 w 302"/>
                <a:gd name="T73" fmla="*/ 0 h 560"/>
                <a:gd name="T74" fmla="*/ 0 w 302"/>
                <a:gd name="T75" fmla="*/ 0 h 560"/>
                <a:gd name="T76" fmla="*/ 0 w 302"/>
                <a:gd name="T77" fmla="*/ 0 h 560"/>
                <a:gd name="T78" fmla="*/ 0 w 302"/>
                <a:gd name="T79" fmla="*/ 0 h 560"/>
                <a:gd name="T80" fmla="*/ 0 w 302"/>
                <a:gd name="T81" fmla="*/ 0 h 560"/>
                <a:gd name="T82" fmla="*/ 0 w 302"/>
                <a:gd name="T83" fmla="*/ 0 h 560"/>
                <a:gd name="T84" fmla="*/ 0 w 302"/>
                <a:gd name="T85" fmla="*/ 0 h 560"/>
                <a:gd name="T86" fmla="*/ 0 w 302"/>
                <a:gd name="T87" fmla="*/ 0 h 560"/>
                <a:gd name="T88" fmla="*/ 0 w 302"/>
                <a:gd name="T89" fmla="*/ 0 h 560"/>
                <a:gd name="T90" fmla="*/ 0 w 302"/>
                <a:gd name="T91" fmla="*/ 0 h 560"/>
                <a:gd name="T92" fmla="*/ 0 w 302"/>
                <a:gd name="T93" fmla="*/ 0 h 560"/>
                <a:gd name="T94" fmla="*/ 0 w 302"/>
                <a:gd name="T95" fmla="*/ 0 h 560"/>
                <a:gd name="T96" fmla="*/ 0 w 302"/>
                <a:gd name="T97" fmla="*/ 0 h 560"/>
                <a:gd name="T98" fmla="*/ 0 w 302"/>
                <a:gd name="T99" fmla="*/ 0 h 5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2" h="560">
                  <a:moveTo>
                    <a:pt x="265" y="346"/>
                  </a:moveTo>
                  <a:lnTo>
                    <a:pt x="264" y="328"/>
                  </a:lnTo>
                  <a:lnTo>
                    <a:pt x="262" y="312"/>
                  </a:lnTo>
                  <a:lnTo>
                    <a:pt x="260" y="295"/>
                  </a:lnTo>
                  <a:lnTo>
                    <a:pt x="257" y="279"/>
                  </a:lnTo>
                  <a:lnTo>
                    <a:pt x="252" y="265"/>
                  </a:lnTo>
                  <a:lnTo>
                    <a:pt x="246" y="251"/>
                  </a:lnTo>
                  <a:lnTo>
                    <a:pt x="239" y="237"/>
                  </a:lnTo>
                  <a:lnTo>
                    <a:pt x="230" y="225"/>
                  </a:lnTo>
                  <a:lnTo>
                    <a:pt x="222" y="213"/>
                  </a:lnTo>
                  <a:lnTo>
                    <a:pt x="214" y="202"/>
                  </a:lnTo>
                  <a:lnTo>
                    <a:pt x="204" y="194"/>
                  </a:lnTo>
                  <a:lnTo>
                    <a:pt x="195" y="187"/>
                  </a:lnTo>
                  <a:lnTo>
                    <a:pt x="184" y="181"/>
                  </a:lnTo>
                  <a:lnTo>
                    <a:pt x="175" y="177"/>
                  </a:lnTo>
                  <a:lnTo>
                    <a:pt x="163" y="175"/>
                  </a:lnTo>
                  <a:lnTo>
                    <a:pt x="152" y="174"/>
                  </a:lnTo>
                  <a:lnTo>
                    <a:pt x="140" y="175"/>
                  </a:lnTo>
                  <a:lnTo>
                    <a:pt x="130" y="177"/>
                  </a:lnTo>
                  <a:lnTo>
                    <a:pt x="119" y="181"/>
                  </a:lnTo>
                  <a:lnTo>
                    <a:pt x="109" y="186"/>
                  </a:lnTo>
                  <a:lnTo>
                    <a:pt x="99" y="193"/>
                  </a:lnTo>
                  <a:lnTo>
                    <a:pt x="89" y="201"/>
                  </a:lnTo>
                  <a:lnTo>
                    <a:pt x="81" y="211"/>
                  </a:lnTo>
                  <a:lnTo>
                    <a:pt x="73" y="222"/>
                  </a:lnTo>
                  <a:lnTo>
                    <a:pt x="64" y="234"/>
                  </a:lnTo>
                  <a:lnTo>
                    <a:pt x="57" y="247"/>
                  </a:lnTo>
                  <a:lnTo>
                    <a:pt x="51" y="260"/>
                  </a:lnTo>
                  <a:lnTo>
                    <a:pt x="48" y="275"/>
                  </a:lnTo>
                  <a:lnTo>
                    <a:pt x="43" y="290"/>
                  </a:lnTo>
                  <a:lnTo>
                    <a:pt x="41" y="306"/>
                  </a:lnTo>
                  <a:lnTo>
                    <a:pt x="39" y="322"/>
                  </a:lnTo>
                  <a:lnTo>
                    <a:pt x="39" y="339"/>
                  </a:lnTo>
                  <a:lnTo>
                    <a:pt x="39" y="357"/>
                  </a:lnTo>
                  <a:lnTo>
                    <a:pt x="41" y="373"/>
                  </a:lnTo>
                  <a:lnTo>
                    <a:pt x="43" y="390"/>
                  </a:lnTo>
                  <a:lnTo>
                    <a:pt x="48" y="405"/>
                  </a:lnTo>
                  <a:lnTo>
                    <a:pt x="51" y="421"/>
                  </a:lnTo>
                  <a:lnTo>
                    <a:pt x="57" y="435"/>
                  </a:lnTo>
                  <a:lnTo>
                    <a:pt x="64" y="448"/>
                  </a:lnTo>
                  <a:lnTo>
                    <a:pt x="73" y="461"/>
                  </a:lnTo>
                  <a:lnTo>
                    <a:pt x="81" y="473"/>
                  </a:lnTo>
                  <a:lnTo>
                    <a:pt x="90" y="483"/>
                  </a:lnTo>
                  <a:lnTo>
                    <a:pt x="100" y="491"/>
                  </a:lnTo>
                  <a:lnTo>
                    <a:pt x="109" y="498"/>
                  </a:lnTo>
                  <a:lnTo>
                    <a:pt x="120" y="504"/>
                  </a:lnTo>
                  <a:lnTo>
                    <a:pt x="131" y="508"/>
                  </a:lnTo>
                  <a:lnTo>
                    <a:pt x="141" y="510"/>
                  </a:lnTo>
                  <a:lnTo>
                    <a:pt x="153" y="510"/>
                  </a:lnTo>
                  <a:lnTo>
                    <a:pt x="164" y="510"/>
                  </a:lnTo>
                  <a:lnTo>
                    <a:pt x="175" y="508"/>
                  </a:lnTo>
                  <a:lnTo>
                    <a:pt x="185" y="504"/>
                  </a:lnTo>
                  <a:lnTo>
                    <a:pt x="195" y="498"/>
                  </a:lnTo>
                  <a:lnTo>
                    <a:pt x="204" y="491"/>
                  </a:lnTo>
                  <a:lnTo>
                    <a:pt x="214" y="483"/>
                  </a:lnTo>
                  <a:lnTo>
                    <a:pt x="222" y="473"/>
                  </a:lnTo>
                  <a:lnTo>
                    <a:pt x="230" y="461"/>
                  </a:lnTo>
                  <a:lnTo>
                    <a:pt x="239" y="448"/>
                  </a:lnTo>
                  <a:lnTo>
                    <a:pt x="246" y="435"/>
                  </a:lnTo>
                  <a:lnTo>
                    <a:pt x="252" y="422"/>
                  </a:lnTo>
                  <a:lnTo>
                    <a:pt x="257" y="408"/>
                  </a:lnTo>
                  <a:lnTo>
                    <a:pt x="260" y="392"/>
                  </a:lnTo>
                  <a:lnTo>
                    <a:pt x="262" y="378"/>
                  </a:lnTo>
                  <a:lnTo>
                    <a:pt x="264" y="361"/>
                  </a:lnTo>
                  <a:lnTo>
                    <a:pt x="265" y="346"/>
                  </a:lnTo>
                  <a:close/>
                  <a:moveTo>
                    <a:pt x="264" y="200"/>
                  </a:moveTo>
                  <a:lnTo>
                    <a:pt x="264" y="186"/>
                  </a:lnTo>
                  <a:lnTo>
                    <a:pt x="264" y="154"/>
                  </a:lnTo>
                  <a:lnTo>
                    <a:pt x="264" y="121"/>
                  </a:lnTo>
                  <a:lnTo>
                    <a:pt x="264" y="107"/>
                  </a:lnTo>
                  <a:lnTo>
                    <a:pt x="264" y="91"/>
                  </a:lnTo>
                  <a:lnTo>
                    <a:pt x="264" y="54"/>
                  </a:lnTo>
                  <a:lnTo>
                    <a:pt x="264" y="17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83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2" y="24"/>
                  </a:lnTo>
                  <a:lnTo>
                    <a:pt x="302" y="86"/>
                  </a:lnTo>
                  <a:lnTo>
                    <a:pt x="302" y="174"/>
                  </a:lnTo>
                  <a:lnTo>
                    <a:pt x="302" y="275"/>
                  </a:lnTo>
                  <a:lnTo>
                    <a:pt x="302" y="376"/>
                  </a:lnTo>
                  <a:lnTo>
                    <a:pt x="302" y="462"/>
                  </a:lnTo>
                  <a:lnTo>
                    <a:pt x="302" y="525"/>
                  </a:lnTo>
                  <a:lnTo>
                    <a:pt x="302" y="549"/>
                  </a:lnTo>
                  <a:lnTo>
                    <a:pt x="296" y="549"/>
                  </a:lnTo>
                  <a:lnTo>
                    <a:pt x="283" y="549"/>
                  </a:lnTo>
                  <a:lnTo>
                    <a:pt x="270" y="549"/>
                  </a:lnTo>
                  <a:lnTo>
                    <a:pt x="264" y="549"/>
                  </a:lnTo>
                  <a:lnTo>
                    <a:pt x="264" y="538"/>
                  </a:lnTo>
                  <a:lnTo>
                    <a:pt x="264" y="517"/>
                  </a:lnTo>
                  <a:lnTo>
                    <a:pt x="264" y="496"/>
                  </a:lnTo>
                  <a:lnTo>
                    <a:pt x="264" y="486"/>
                  </a:lnTo>
                  <a:lnTo>
                    <a:pt x="253" y="503"/>
                  </a:lnTo>
                  <a:lnTo>
                    <a:pt x="241" y="517"/>
                  </a:lnTo>
                  <a:lnTo>
                    <a:pt x="228" y="530"/>
                  </a:lnTo>
                  <a:lnTo>
                    <a:pt x="214" y="541"/>
                  </a:lnTo>
                  <a:lnTo>
                    <a:pt x="207" y="544"/>
                  </a:lnTo>
                  <a:lnTo>
                    <a:pt x="198" y="549"/>
                  </a:lnTo>
                  <a:lnTo>
                    <a:pt x="191" y="552"/>
                  </a:lnTo>
                  <a:lnTo>
                    <a:pt x="183" y="555"/>
                  </a:lnTo>
                  <a:lnTo>
                    <a:pt x="176" y="557"/>
                  </a:lnTo>
                  <a:lnTo>
                    <a:pt x="168" y="559"/>
                  </a:lnTo>
                  <a:lnTo>
                    <a:pt x="159" y="560"/>
                  </a:lnTo>
                  <a:lnTo>
                    <a:pt x="151" y="560"/>
                  </a:lnTo>
                  <a:lnTo>
                    <a:pt x="135" y="559"/>
                  </a:lnTo>
                  <a:lnTo>
                    <a:pt x="120" y="555"/>
                  </a:lnTo>
                  <a:lnTo>
                    <a:pt x="106" y="550"/>
                  </a:lnTo>
                  <a:lnTo>
                    <a:pt x="93" y="543"/>
                  </a:lnTo>
                  <a:lnTo>
                    <a:pt x="80" y="535"/>
                  </a:lnTo>
                  <a:lnTo>
                    <a:pt x="67" y="524"/>
                  </a:lnTo>
                  <a:lnTo>
                    <a:pt x="55" y="511"/>
                  </a:lnTo>
                  <a:lnTo>
                    <a:pt x="44" y="496"/>
                  </a:lnTo>
                  <a:lnTo>
                    <a:pt x="33" y="480"/>
                  </a:lnTo>
                  <a:lnTo>
                    <a:pt x="24" y="462"/>
                  </a:lnTo>
                  <a:lnTo>
                    <a:pt x="17" y="445"/>
                  </a:lnTo>
                  <a:lnTo>
                    <a:pt x="11" y="426"/>
                  </a:lnTo>
                  <a:lnTo>
                    <a:pt x="6" y="405"/>
                  </a:lnTo>
                  <a:lnTo>
                    <a:pt x="3" y="385"/>
                  </a:lnTo>
                  <a:lnTo>
                    <a:pt x="0" y="364"/>
                  </a:lnTo>
                  <a:lnTo>
                    <a:pt x="0" y="341"/>
                  </a:lnTo>
                  <a:lnTo>
                    <a:pt x="0" y="319"/>
                  </a:lnTo>
                  <a:lnTo>
                    <a:pt x="3" y="297"/>
                  </a:lnTo>
                  <a:lnTo>
                    <a:pt x="6" y="277"/>
                  </a:lnTo>
                  <a:lnTo>
                    <a:pt x="11" y="257"/>
                  </a:lnTo>
                  <a:lnTo>
                    <a:pt x="17" y="238"/>
                  </a:lnTo>
                  <a:lnTo>
                    <a:pt x="24" y="220"/>
                  </a:lnTo>
                  <a:lnTo>
                    <a:pt x="33" y="203"/>
                  </a:lnTo>
                  <a:lnTo>
                    <a:pt x="43" y="188"/>
                  </a:lnTo>
                  <a:lnTo>
                    <a:pt x="54" y="173"/>
                  </a:lnTo>
                  <a:lnTo>
                    <a:pt x="65" y="161"/>
                  </a:lnTo>
                  <a:lnTo>
                    <a:pt x="79" y="150"/>
                  </a:lnTo>
                  <a:lnTo>
                    <a:pt x="92" y="140"/>
                  </a:lnTo>
                  <a:lnTo>
                    <a:pt x="106" y="133"/>
                  </a:lnTo>
                  <a:lnTo>
                    <a:pt x="120" y="129"/>
                  </a:lnTo>
                  <a:lnTo>
                    <a:pt x="135" y="126"/>
                  </a:lnTo>
                  <a:lnTo>
                    <a:pt x="151" y="125"/>
                  </a:lnTo>
                  <a:lnTo>
                    <a:pt x="160" y="125"/>
                  </a:lnTo>
                  <a:lnTo>
                    <a:pt x="169" y="126"/>
                  </a:lnTo>
                  <a:lnTo>
                    <a:pt x="177" y="127"/>
                  </a:lnTo>
                  <a:lnTo>
                    <a:pt x="184" y="130"/>
                  </a:lnTo>
                  <a:lnTo>
                    <a:pt x="192" y="132"/>
                  </a:lnTo>
                  <a:lnTo>
                    <a:pt x="200" y="136"/>
                  </a:lnTo>
                  <a:lnTo>
                    <a:pt x="208" y="139"/>
                  </a:lnTo>
                  <a:lnTo>
                    <a:pt x="215" y="144"/>
                  </a:lnTo>
                  <a:lnTo>
                    <a:pt x="228" y="155"/>
                  </a:lnTo>
                  <a:lnTo>
                    <a:pt x="241" y="168"/>
                  </a:lnTo>
                  <a:lnTo>
                    <a:pt x="253" y="182"/>
                  </a:lnTo>
                  <a:lnTo>
                    <a:pt x="264" y="2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087"/>
            <p:cNvSpPr>
              <a:spLocks noEditPoints="1"/>
            </p:cNvSpPr>
            <p:nvPr/>
          </p:nvSpPr>
          <p:spPr bwMode="auto">
            <a:xfrm>
              <a:off x="83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088"/>
            <p:cNvSpPr>
              <a:spLocks/>
            </p:cNvSpPr>
            <p:nvPr/>
          </p:nvSpPr>
          <p:spPr bwMode="auto">
            <a:xfrm>
              <a:off x="903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089"/>
            <p:cNvSpPr>
              <a:spLocks noEditPoints="1"/>
            </p:cNvSpPr>
            <p:nvPr/>
          </p:nvSpPr>
          <p:spPr bwMode="auto">
            <a:xfrm>
              <a:off x="923" y="752"/>
              <a:ext cx="60" cy="112"/>
            </a:xfrm>
            <a:custGeom>
              <a:avLst/>
              <a:gdLst>
                <a:gd name="T0" fmla="*/ 0 w 303"/>
                <a:gd name="T1" fmla="*/ 0 h 560"/>
                <a:gd name="T2" fmla="*/ 0 w 303"/>
                <a:gd name="T3" fmla="*/ 0 h 560"/>
                <a:gd name="T4" fmla="*/ 0 w 303"/>
                <a:gd name="T5" fmla="*/ 0 h 560"/>
                <a:gd name="T6" fmla="*/ 0 w 303"/>
                <a:gd name="T7" fmla="*/ 0 h 560"/>
                <a:gd name="T8" fmla="*/ 0 w 303"/>
                <a:gd name="T9" fmla="*/ 0 h 560"/>
                <a:gd name="T10" fmla="*/ 0 w 303"/>
                <a:gd name="T11" fmla="*/ 0 h 560"/>
                <a:gd name="T12" fmla="*/ 0 w 303"/>
                <a:gd name="T13" fmla="*/ 0 h 560"/>
                <a:gd name="T14" fmla="*/ 0 w 303"/>
                <a:gd name="T15" fmla="*/ 0 h 560"/>
                <a:gd name="T16" fmla="*/ 0 w 303"/>
                <a:gd name="T17" fmla="*/ 0 h 560"/>
                <a:gd name="T18" fmla="*/ 0 w 303"/>
                <a:gd name="T19" fmla="*/ 0 h 560"/>
                <a:gd name="T20" fmla="*/ 0 w 303"/>
                <a:gd name="T21" fmla="*/ 0 h 560"/>
                <a:gd name="T22" fmla="*/ 0 w 303"/>
                <a:gd name="T23" fmla="*/ 0 h 560"/>
                <a:gd name="T24" fmla="*/ 0 w 303"/>
                <a:gd name="T25" fmla="*/ 0 h 560"/>
                <a:gd name="T26" fmla="*/ 0 w 303"/>
                <a:gd name="T27" fmla="*/ 0 h 560"/>
                <a:gd name="T28" fmla="*/ 0 w 303"/>
                <a:gd name="T29" fmla="*/ 0 h 560"/>
                <a:gd name="T30" fmla="*/ 0 w 303"/>
                <a:gd name="T31" fmla="*/ 0 h 560"/>
                <a:gd name="T32" fmla="*/ 0 w 303"/>
                <a:gd name="T33" fmla="*/ 0 h 560"/>
                <a:gd name="T34" fmla="*/ 0 w 303"/>
                <a:gd name="T35" fmla="*/ 0 h 560"/>
                <a:gd name="T36" fmla="*/ 0 w 303"/>
                <a:gd name="T37" fmla="*/ 0 h 560"/>
                <a:gd name="T38" fmla="*/ 0 w 303"/>
                <a:gd name="T39" fmla="*/ 0 h 560"/>
                <a:gd name="T40" fmla="*/ 0 w 303"/>
                <a:gd name="T41" fmla="*/ 0 h 560"/>
                <a:gd name="T42" fmla="*/ 0 w 303"/>
                <a:gd name="T43" fmla="*/ 0 h 560"/>
                <a:gd name="T44" fmla="*/ 0 w 303"/>
                <a:gd name="T45" fmla="*/ 0 h 560"/>
                <a:gd name="T46" fmla="*/ 0 w 303"/>
                <a:gd name="T47" fmla="*/ 0 h 560"/>
                <a:gd name="T48" fmla="*/ 0 w 303"/>
                <a:gd name="T49" fmla="*/ 0 h 560"/>
                <a:gd name="T50" fmla="*/ 0 w 303"/>
                <a:gd name="T51" fmla="*/ 0 h 560"/>
                <a:gd name="T52" fmla="*/ 0 w 303"/>
                <a:gd name="T53" fmla="*/ 0 h 560"/>
                <a:gd name="T54" fmla="*/ 0 w 303"/>
                <a:gd name="T55" fmla="*/ 0 h 560"/>
                <a:gd name="T56" fmla="*/ 0 w 303"/>
                <a:gd name="T57" fmla="*/ 0 h 560"/>
                <a:gd name="T58" fmla="*/ 0 w 303"/>
                <a:gd name="T59" fmla="*/ 0 h 560"/>
                <a:gd name="T60" fmla="*/ 0 w 303"/>
                <a:gd name="T61" fmla="*/ 0 h 560"/>
                <a:gd name="T62" fmla="*/ 0 w 303"/>
                <a:gd name="T63" fmla="*/ 0 h 560"/>
                <a:gd name="T64" fmla="*/ 0 w 303"/>
                <a:gd name="T65" fmla="*/ 0 h 560"/>
                <a:gd name="T66" fmla="*/ 0 w 303"/>
                <a:gd name="T67" fmla="*/ 0 h 560"/>
                <a:gd name="T68" fmla="*/ 0 w 303"/>
                <a:gd name="T69" fmla="*/ 0 h 560"/>
                <a:gd name="T70" fmla="*/ 0 w 303"/>
                <a:gd name="T71" fmla="*/ 0 h 560"/>
                <a:gd name="T72" fmla="*/ 0 w 303"/>
                <a:gd name="T73" fmla="*/ 0 h 560"/>
                <a:gd name="T74" fmla="*/ 0 w 303"/>
                <a:gd name="T75" fmla="*/ 0 h 560"/>
                <a:gd name="T76" fmla="*/ 0 w 303"/>
                <a:gd name="T77" fmla="*/ 0 h 560"/>
                <a:gd name="T78" fmla="*/ 0 w 303"/>
                <a:gd name="T79" fmla="*/ 0 h 560"/>
                <a:gd name="T80" fmla="*/ 0 w 303"/>
                <a:gd name="T81" fmla="*/ 0 h 560"/>
                <a:gd name="T82" fmla="*/ 0 w 303"/>
                <a:gd name="T83" fmla="*/ 0 h 560"/>
                <a:gd name="T84" fmla="*/ 0 w 303"/>
                <a:gd name="T85" fmla="*/ 0 h 560"/>
                <a:gd name="T86" fmla="*/ 0 w 303"/>
                <a:gd name="T87" fmla="*/ 0 h 560"/>
                <a:gd name="T88" fmla="*/ 0 w 303"/>
                <a:gd name="T89" fmla="*/ 0 h 560"/>
                <a:gd name="T90" fmla="*/ 0 w 303"/>
                <a:gd name="T91" fmla="*/ 0 h 560"/>
                <a:gd name="T92" fmla="*/ 0 w 303"/>
                <a:gd name="T93" fmla="*/ 0 h 560"/>
                <a:gd name="T94" fmla="*/ 0 w 303"/>
                <a:gd name="T95" fmla="*/ 0 h 5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03" h="560">
                  <a:moveTo>
                    <a:pt x="38" y="346"/>
                  </a:moveTo>
                  <a:lnTo>
                    <a:pt x="38" y="361"/>
                  </a:lnTo>
                  <a:lnTo>
                    <a:pt x="40" y="378"/>
                  </a:lnTo>
                  <a:lnTo>
                    <a:pt x="42" y="392"/>
                  </a:lnTo>
                  <a:lnTo>
                    <a:pt x="47" y="408"/>
                  </a:lnTo>
                  <a:lnTo>
                    <a:pt x="50" y="422"/>
                  </a:lnTo>
                  <a:lnTo>
                    <a:pt x="56" y="435"/>
                  </a:lnTo>
                  <a:lnTo>
                    <a:pt x="63" y="448"/>
                  </a:lnTo>
                  <a:lnTo>
                    <a:pt x="72" y="461"/>
                  </a:lnTo>
                  <a:lnTo>
                    <a:pt x="80" y="473"/>
                  </a:lnTo>
                  <a:lnTo>
                    <a:pt x="88" y="483"/>
                  </a:lnTo>
                  <a:lnTo>
                    <a:pt x="98" y="491"/>
                  </a:lnTo>
                  <a:lnTo>
                    <a:pt x="107" y="498"/>
                  </a:lnTo>
                  <a:lnTo>
                    <a:pt x="117" y="504"/>
                  </a:lnTo>
                  <a:lnTo>
                    <a:pt x="127" y="508"/>
                  </a:lnTo>
                  <a:lnTo>
                    <a:pt x="138" y="510"/>
                  </a:lnTo>
                  <a:lnTo>
                    <a:pt x="149" y="510"/>
                  </a:lnTo>
                  <a:lnTo>
                    <a:pt x="161" y="510"/>
                  </a:lnTo>
                  <a:lnTo>
                    <a:pt x="171" y="508"/>
                  </a:lnTo>
                  <a:lnTo>
                    <a:pt x="182" y="504"/>
                  </a:lnTo>
                  <a:lnTo>
                    <a:pt x="193" y="498"/>
                  </a:lnTo>
                  <a:lnTo>
                    <a:pt x="202" y="491"/>
                  </a:lnTo>
                  <a:lnTo>
                    <a:pt x="212" y="483"/>
                  </a:lnTo>
                  <a:lnTo>
                    <a:pt x="221" y="473"/>
                  </a:lnTo>
                  <a:lnTo>
                    <a:pt x="229" y="461"/>
                  </a:lnTo>
                  <a:lnTo>
                    <a:pt x="238" y="448"/>
                  </a:lnTo>
                  <a:lnTo>
                    <a:pt x="244" y="435"/>
                  </a:lnTo>
                  <a:lnTo>
                    <a:pt x="250" y="421"/>
                  </a:lnTo>
                  <a:lnTo>
                    <a:pt x="254" y="405"/>
                  </a:lnTo>
                  <a:lnTo>
                    <a:pt x="258" y="390"/>
                  </a:lnTo>
                  <a:lnTo>
                    <a:pt x="261" y="373"/>
                  </a:lnTo>
                  <a:lnTo>
                    <a:pt x="263" y="357"/>
                  </a:lnTo>
                  <a:lnTo>
                    <a:pt x="263" y="339"/>
                  </a:lnTo>
                  <a:lnTo>
                    <a:pt x="263" y="322"/>
                  </a:lnTo>
                  <a:lnTo>
                    <a:pt x="261" y="306"/>
                  </a:lnTo>
                  <a:lnTo>
                    <a:pt x="258" y="290"/>
                  </a:lnTo>
                  <a:lnTo>
                    <a:pt x="254" y="275"/>
                  </a:lnTo>
                  <a:lnTo>
                    <a:pt x="250" y="260"/>
                  </a:lnTo>
                  <a:lnTo>
                    <a:pt x="245" y="247"/>
                  </a:lnTo>
                  <a:lnTo>
                    <a:pt x="238" y="234"/>
                  </a:lnTo>
                  <a:lnTo>
                    <a:pt x="229" y="222"/>
                  </a:lnTo>
                  <a:lnTo>
                    <a:pt x="221" y="211"/>
                  </a:lnTo>
                  <a:lnTo>
                    <a:pt x="212" y="201"/>
                  </a:lnTo>
                  <a:lnTo>
                    <a:pt x="203" y="193"/>
                  </a:lnTo>
                  <a:lnTo>
                    <a:pt x="193" y="186"/>
                  </a:lnTo>
                  <a:lnTo>
                    <a:pt x="183" y="181"/>
                  </a:lnTo>
                  <a:lnTo>
                    <a:pt x="172" y="177"/>
                  </a:lnTo>
                  <a:lnTo>
                    <a:pt x="161" y="175"/>
                  </a:lnTo>
                  <a:lnTo>
                    <a:pt x="150" y="174"/>
                  </a:lnTo>
                  <a:lnTo>
                    <a:pt x="138" y="175"/>
                  </a:lnTo>
                  <a:lnTo>
                    <a:pt x="127" y="177"/>
                  </a:lnTo>
                  <a:lnTo>
                    <a:pt x="117" y="181"/>
                  </a:lnTo>
                  <a:lnTo>
                    <a:pt x="107" y="187"/>
                  </a:lnTo>
                  <a:lnTo>
                    <a:pt x="97" y="194"/>
                  </a:lnTo>
                  <a:lnTo>
                    <a:pt x="88" y="202"/>
                  </a:lnTo>
                  <a:lnTo>
                    <a:pt x="79" y="213"/>
                  </a:lnTo>
                  <a:lnTo>
                    <a:pt x="70" y="224"/>
                  </a:lnTo>
                  <a:lnTo>
                    <a:pt x="63" y="237"/>
                  </a:lnTo>
                  <a:lnTo>
                    <a:pt x="56" y="250"/>
                  </a:lnTo>
                  <a:lnTo>
                    <a:pt x="50" y="264"/>
                  </a:lnTo>
                  <a:lnTo>
                    <a:pt x="45" y="279"/>
                  </a:lnTo>
                  <a:lnTo>
                    <a:pt x="42" y="295"/>
                  </a:lnTo>
                  <a:lnTo>
                    <a:pt x="40" y="312"/>
                  </a:lnTo>
                  <a:lnTo>
                    <a:pt x="38" y="328"/>
                  </a:lnTo>
                  <a:lnTo>
                    <a:pt x="38" y="346"/>
                  </a:lnTo>
                  <a:close/>
                  <a:moveTo>
                    <a:pt x="38" y="0"/>
                  </a:moveTo>
                  <a:lnTo>
                    <a:pt x="38" y="26"/>
                  </a:lnTo>
                  <a:lnTo>
                    <a:pt x="38" y="86"/>
                  </a:lnTo>
                  <a:lnTo>
                    <a:pt x="38" y="145"/>
                  </a:lnTo>
                  <a:lnTo>
                    <a:pt x="38" y="173"/>
                  </a:lnTo>
                  <a:lnTo>
                    <a:pt x="38" y="188"/>
                  </a:lnTo>
                  <a:lnTo>
                    <a:pt x="38" y="203"/>
                  </a:lnTo>
                  <a:lnTo>
                    <a:pt x="50" y="184"/>
                  </a:lnTo>
                  <a:lnTo>
                    <a:pt x="63" y="169"/>
                  </a:lnTo>
                  <a:lnTo>
                    <a:pt x="76" y="155"/>
                  </a:lnTo>
                  <a:lnTo>
                    <a:pt x="91" y="144"/>
                  </a:lnTo>
                  <a:lnTo>
                    <a:pt x="98" y="139"/>
                  </a:lnTo>
                  <a:lnTo>
                    <a:pt x="105" y="136"/>
                  </a:lnTo>
                  <a:lnTo>
                    <a:pt x="113" y="132"/>
                  </a:lnTo>
                  <a:lnTo>
                    <a:pt x="120" y="130"/>
                  </a:lnTo>
                  <a:lnTo>
                    <a:pt x="129" y="127"/>
                  </a:lnTo>
                  <a:lnTo>
                    <a:pt x="137" y="126"/>
                  </a:lnTo>
                  <a:lnTo>
                    <a:pt x="145" y="125"/>
                  </a:lnTo>
                  <a:lnTo>
                    <a:pt x="153" y="125"/>
                  </a:lnTo>
                  <a:lnTo>
                    <a:pt x="169" y="126"/>
                  </a:lnTo>
                  <a:lnTo>
                    <a:pt x="184" y="129"/>
                  </a:lnTo>
                  <a:lnTo>
                    <a:pt x="199" y="133"/>
                  </a:lnTo>
                  <a:lnTo>
                    <a:pt x="212" y="140"/>
                  </a:lnTo>
                  <a:lnTo>
                    <a:pt x="225" y="150"/>
                  </a:lnTo>
                  <a:lnTo>
                    <a:pt x="237" y="161"/>
                  </a:lnTo>
                  <a:lnTo>
                    <a:pt x="248" y="174"/>
                  </a:lnTo>
                  <a:lnTo>
                    <a:pt x="259" y="188"/>
                  </a:lnTo>
                  <a:lnTo>
                    <a:pt x="270" y="205"/>
                  </a:lnTo>
                  <a:lnTo>
                    <a:pt x="278" y="221"/>
                  </a:lnTo>
                  <a:lnTo>
                    <a:pt x="286" y="239"/>
                  </a:lnTo>
                  <a:lnTo>
                    <a:pt x="292" y="258"/>
                  </a:lnTo>
                  <a:lnTo>
                    <a:pt x="297" y="277"/>
                  </a:lnTo>
                  <a:lnTo>
                    <a:pt x="301" y="297"/>
                  </a:lnTo>
                  <a:lnTo>
                    <a:pt x="302" y="319"/>
                  </a:lnTo>
                  <a:lnTo>
                    <a:pt x="303" y="341"/>
                  </a:lnTo>
                  <a:lnTo>
                    <a:pt x="302" y="364"/>
                  </a:lnTo>
                  <a:lnTo>
                    <a:pt x="299" y="385"/>
                  </a:lnTo>
                  <a:lnTo>
                    <a:pt x="297" y="407"/>
                  </a:lnTo>
                  <a:lnTo>
                    <a:pt x="292" y="427"/>
                  </a:lnTo>
                  <a:lnTo>
                    <a:pt x="285" y="446"/>
                  </a:lnTo>
                  <a:lnTo>
                    <a:pt x="278" y="464"/>
                  </a:lnTo>
                  <a:lnTo>
                    <a:pt x="269" y="480"/>
                  </a:lnTo>
                  <a:lnTo>
                    <a:pt x="259" y="497"/>
                  </a:lnTo>
                  <a:lnTo>
                    <a:pt x="247" y="511"/>
                  </a:lnTo>
                  <a:lnTo>
                    <a:pt x="235" y="524"/>
                  </a:lnTo>
                  <a:lnTo>
                    <a:pt x="222" y="535"/>
                  </a:lnTo>
                  <a:lnTo>
                    <a:pt x="209" y="544"/>
                  </a:lnTo>
                  <a:lnTo>
                    <a:pt x="195" y="550"/>
                  </a:lnTo>
                  <a:lnTo>
                    <a:pt x="180" y="556"/>
                  </a:lnTo>
                  <a:lnTo>
                    <a:pt x="164" y="559"/>
                  </a:lnTo>
                  <a:lnTo>
                    <a:pt x="148" y="560"/>
                  </a:lnTo>
                  <a:lnTo>
                    <a:pt x="139" y="560"/>
                  </a:lnTo>
                  <a:lnTo>
                    <a:pt x="132" y="559"/>
                  </a:lnTo>
                  <a:lnTo>
                    <a:pt x="124" y="557"/>
                  </a:lnTo>
                  <a:lnTo>
                    <a:pt x="117" y="555"/>
                  </a:lnTo>
                  <a:lnTo>
                    <a:pt x="101" y="549"/>
                  </a:lnTo>
                  <a:lnTo>
                    <a:pt x="88" y="541"/>
                  </a:lnTo>
                  <a:lnTo>
                    <a:pt x="74" y="531"/>
                  </a:lnTo>
                  <a:lnTo>
                    <a:pt x="62" y="518"/>
                  </a:lnTo>
                  <a:lnTo>
                    <a:pt x="49" y="504"/>
                  </a:lnTo>
                  <a:lnTo>
                    <a:pt x="38" y="486"/>
                  </a:lnTo>
                  <a:lnTo>
                    <a:pt x="38" y="496"/>
                  </a:lnTo>
                  <a:lnTo>
                    <a:pt x="38" y="517"/>
                  </a:lnTo>
                  <a:lnTo>
                    <a:pt x="38" y="538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Freeform 1090"/>
            <p:cNvSpPr>
              <a:spLocks noEditPoints="1"/>
            </p:cNvSpPr>
            <p:nvPr/>
          </p:nvSpPr>
          <p:spPr bwMode="auto">
            <a:xfrm>
              <a:off x="990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Freeform 1091"/>
            <p:cNvSpPr>
              <a:spLocks/>
            </p:cNvSpPr>
            <p:nvPr/>
          </p:nvSpPr>
          <p:spPr bwMode="auto">
            <a:xfrm>
              <a:off x="1060" y="777"/>
              <a:ext cx="20" cy="85"/>
            </a:xfrm>
            <a:custGeom>
              <a:avLst/>
              <a:gdLst>
                <a:gd name="T0" fmla="*/ 0 w 104"/>
                <a:gd name="T1" fmla="*/ 0 h 422"/>
                <a:gd name="T2" fmla="*/ 0 w 104"/>
                <a:gd name="T3" fmla="*/ 0 h 422"/>
                <a:gd name="T4" fmla="*/ 0 w 104"/>
                <a:gd name="T5" fmla="*/ 0 h 422"/>
                <a:gd name="T6" fmla="*/ 0 w 104"/>
                <a:gd name="T7" fmla="*/ 0 h 422"/>
                <a:gd name="T8" fmla="*/ 0 w 104"/>
                <a:gd name="T9" fmla="*/ 0 h 422"/>
                <a:gd name="T10" fmla="*/ 0 w 104"/>
                <a:gd name="T11" fmla="*/ 0 h 422"/>
                <a:gd name="T12" fmla="*/ 0 w 104"/>
                <a:gd name="T13" fmla="*/ 0 h 422"/>
                <a:gd name="T14" fmla="*/ 0 w 104"/>
                <a:gd name="T15" fmla="*/ 0 h 422"/>
                <a:gd name="T16" fmla="*/ 0 w 104"/>
                <a:gd name="T17" fmla="*/ 0 h 422"/>
                <a:gd name="T18" fmla="*/ 0 w 104"/>
                <a:gd name="T19" fmla="*/ 0 h 422"/>
                <a:gd name="T20" fmla="*/ 0 w 104"/>
                <a:gd name="T21" fmla="*/ 0 h 422"/>
                <a:gd name="T22" fmla="*/ 0 w 104"/>
                <a:gd name="T23" fmla="*/ 0 h 422"/>
                <a:gd name="T24" fmla="*/ 0 w 104"/>
                <a:gd name="T25" fmla="*/ 0 h 422"/>
                <a:gd name="T26" fmla="*/ 0 w 104"/>
                <a:gd name="T27" fmla="*/ 0 h 422"/>
                <a:gd name="T28" fmla="*/ 0 w 104"/>
                <a:gd name="T29" fmla="*/ 0 h 422"/>
                <a:gd name="T30" fmla="*/ 0 w 104"/>
                <a:gd name="T31" fmla="*/ 0 h 422"/>
                <a:gd name="T32" fmla="*/ 0 w 104"/>
                <a:gd name="T33" fmla="*/ 0 h 422"/>
                <a:gd name="T34" fmla="*/ 0 w 104"/>
                <a:gd name="T35" fmla="*/ 0 h 422"/>
                <a:gd name="T36" fmla="*/ 0 w 104"/>
                <a:gd name="T37" fmla="*/ 0 h 422"/>
                <a:gd name="T38" fmla="*/ 0 w 104"/>
                <a:gd name="T39" fmla="*/ 0 h 422"/>
                <a:gd name="T40" fmla="*/ 0 w 104"/>
                <a:gd name="T41" fmla="*/ 0 h 422"/>
                <a:gd name="T42" fmla="*/ 0 w 104"/>
                <a:gd name="T43" fmla="*/ 0 h 422"/>
                <a:gd name="T44" fmla="*/ 0 w 104"/>
                <a:gd name="T45" fmla="*/ 0 h 422"/>
                <a:gd name="T46" fmla="*/ 0 w 104"/>
                <a:gd name="T47" fmla="*/ 0 h 422"/>
                <a:gd name="T48" fmla="*/ 0 w 104"/>
                <a:gd name="T49" fmla="*/ 0 h 422"/>
                <a:gd name="T50" fmla="*/ 0 w 104"/>
                <a:gd name="T51" fmla="*/ 0 h 422"/>
                <a:gd name="T52" fmla="*/ 0 w 104"/>
                <a:gd name="T53" fmla="*/ 0 h 422"/>
                <a:gd name="T54" fmla="*/ 0 w 104"/>
                <a:gd name="T55" fmla="*/ 0 h 422"/>
                <a:gd name="T56" fmla="*/ 0 w 104"/>
                <a:gd name="T57" fmla="*/ 0 h 422"/>
                <a:gd name="T58" fmla="*/ 0 w 104"/>
                <a:gd name="T59" fmla="*/ 0 h 422"/>
                <a:gd name="T60" fmla="*/ 0 w 104"/>
                <a:gd name="T61" fmla="*/ 0 h 422"/>
                <a:gd name="T62" fmla="*/ 0 w 104"/>
                <a:gd name="T63" fmla="*/ 0 h 422"/>
                <a:gd name="T64" fmla="*/ 0 w 104"/>
                <a:gd name="T65" fmla="*/ 0 h 422"/>
                <a:gd name="T66" fmla="*/ 0 w 104"/>
                <a:gd name="T67" fmla="*/ 0 h 422"/>
                <a:gd name="T68" fmla="*/ 0 w 104"/>
                <a:gd name="T69" fmla="*/ 0 h 422"/>
                <a:gd name="T70" fmla="*/ 0 w 104"/>
                <a:gd name="T71" fmla="*/ 0 h 422"/>
                <a:gd name="T72" fmla="*/ 0 w 104"/>
                <a:gd name="T73" fmla="*/ 0 h 422"/>
                <a:gd name="T74" fmla="*/ 0 w 104"/>
                <a:gd name="T75" fmla="*/ 0 h 422"/>
                <a:gd name="T76" fmla="*/ 0 w 104"/>
                <a:gd name="T77" fmla="*/ 0 h 422"/>
                <a:gd name="T78" fmla="*/ 0 w 104"/>
                <a:gd name="T79" fmla="*/ 0 h 422"/>
                <a:gd name="T80" fmla="*/ 0 w 104"/>
                <a:gd name="T81" fmla="*/ 0 h 422"/>
                <a:gd name="T82" fmla="*/ 0 w 104"/>
                <a:gd name="T83" fmla="*/ 0 h 422"/>
                <a:gd name="T84" fmla="*/ 0 w 104"/>
                <a:gd name="T85" fmla="*/ 0 h 422"/>
                <a:gd name="T86" fmla="*/ 0 w 104"/>
                <a:gd name="T87" fmla="*/ 0 h 422"/>
                <a:gd name="T88" fmla="*/ 0 w 104"/>
                <a:gd name="T89" fmla="*/ 0 h 422"/>
                <a:gd name="T90" fmla="*/ 0 w 104"/>
                <a:gd name="T91" fmla="*/ 0 h 422"/>
                <a:gd name="T92" fmla="*/ 0 w 104"/>
                <a:gd name="T93" fmla="*/ 0 h 422"/>
                <a:gd name="T94" fmla="*/ 0 w 104"/>
                <a:gd name="T95" fmla="*/ 0 h 422"/>
                <a:gd name="T96" fmla="*/ 0 w 104"/>
                <a:gd name="T97" fmla="*/ 0 h 422"/>
                <a:gd name="T98" fmla="*/ 0 w 104"/>
                <a:gd name="T99" fmla="*/ 0 h 422"/>
                <a:gd name="T100" fmla="*/ 0 w 104"/>
                <a:gd name="T101" fmla="*/ 0 h 422"/>
                <a:gd name="T102" fmla="*/ 0 w 104"/>
                <a:gd name="T103" fmla="*/ 0 h 422"/>
                <a:gd name="T104" fmla="*/ 0 w 104"/>
                <a:gd name="T105" fmla="*/ 0 h 422"/>
                <a:gd name="T106" fmla="*/ 0 w 104"/>
                <a:gd name="T107" fmla="*/ 0 h 422"/>
                <a:gd name="T108" fmla="*/ 0 w 104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4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4" y="7"/>
                  </a:lnTo>
                  <a:lnTo>
                    <a:pt x="17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35" y="15"/>
                  </a:lnTo>
                  <a:lnTo>
                    <a:pt x="35" y="31"/>
                  </a:lnTo>
                  <a:lnTo>
                    <a:pt x="35" y="48"/>
                  </a:lnTo>
                  <a:lnTo>
                    <a:pt x="35" y="55"/>
                  </a:lnTo>
                  <a:lnTo>
                    <a:pt x="42" y="42"/>
                  </a:lnTo>
                  <a:lnTo>
                    <a:pt x="49" y="31"/>
                  </a:lnTo>
                  <a:lnTo>
                    <a:pt x="58" y="22"/>
                  </a:lnTo>
                  <a:lnTo>
                    <a:pt x="65" y="15"/>
                  </a:lnTo>
                  <a:lnTo>
                    <a:pt x="74" y="9"/>
                  </a:lnTo>
                  <a:lnTo>
                    <a:pt x="84" y="5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04" y="10"/>
                  </a:lnTo>
                  <a:lnTo>
                    <a:pt x="104" y="30"/>
                  </a:lnTo>
                  <a:lnTo>
                    <a:pt x="104" y="50"/>
                  </a:lnTo>
                  <a:lnTo>
                    <a:pt x="104" y="59"/>
                  </a:lnTo>
                  <a:lnTo>
                    <a:pt x="96" y="60"/>
                  </a:lnTo>
                  <a:lnTo>
                    <a:pt x="87" y="62"/>
                  </a:lnTo>
                  <a:lnTo>
                    <a:pt x="80" y="66"/>
                  </a:lnTo>
                  <a:lnTo>
                    <a:pt x="73" y="68"/>
                  </a:lnTo>
                  <a:lnTo>
                    <a:pt x="67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3" y="88"/>
                  </a:lnTo>
                  <a:lnTo>
                    <a:pt x="49" y="95"/>
                  </a:lnTo>
                  <a:lnTo>
                    <a:pt x="46" y="104"/>
                  </a:lnTo>
                  <a:lnTo>
                    <a:pt x="44" y="112"/>
                  </a:lnTo>
                  <a:lnTo>
                    <a:pt x="41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Freeform 1092"/>
            <p:cNvSpPr>
              <a:spLocks noEditPoints="1"/>
            </p:cNvSpPr>
            <p:nvPr/>
          </p:nvSpPr>
          <p:spPr bwMode="auto">
            <a:xfrm>
              <a:off x="1083" y="777"/>
              <a:ext cx="63" cy="117"/>
            </a:xfrm>
            <a:custGeom>
              <a:avLst/>
              <a:gdLst>
                <a:gd name="T0" fmla="*/ 0 w 301"/>
                <a:gd name="T1" fmla="*/ 0 h 587"/>
                <a:gd name="T2" fmla="*/ 0 w 301"/>
                <a:gd name="T3" fmla="*/ 0 h 587"/>
                <a:gd name="T4" fmla="*/ 0 w 301"/>
                <a:gd name="T5" fmla="*/ 0 h 587"/>
                <a:gd name="T6" fmla="*/ 0 w 301"/>
                <a:gd name="T7" fmla="*/ 0 h 587"/>
                <a:gd name="T8" fmla="*/ 0 w 301"/>
                <a:gd name="T9" fmla="*/ 0 h 587"/>
                <a:gd name="T10" fmla="*/ 0 w 301"/>
                <a:gd name="T11" fmla="*/ 0 h 587"/>
                <a:gd name="T12" fmla="*/ 0 w 301"/>
                <a:gd name="T13" fmla="*/ 0 h 587"/>
                <a:gd name="T14" fmla="*/ 0 w 301"/>
                <a:gd name="T15" fmla="*/ 0 h 587"/>
                <a:gd name="T16" fmla="*/ 0 w 301"/>
                <a:gd name="T17" fmla="*/ 0 h 587"/>
                <a:gd name="T18" fmla="*/ 0 w 301"/>
                <a:gd name="T19" fmla="*/ 0 h 587"/>
                <a:gd name="T20" fmla="*/ 0 w 301"/>
                <a:gd name="T21" fmla="*/ 0 h 587"/>
                <a:gd name="T22" fmla="*/ 0 w 301"/>
                <a:gd name="T23" fmla="*/ 0 h 587"/>
                <a:gd name="T24" fmla="*/ 0 w 301"/>
                <a:gd name="T25" fmla="*/ 0 h 587"/>
                <a:gd name="T26" fmla="*/ 0 w 301"/>
                <a:gd name="T27" fmla="*/ 0 h 587"/>
                <a:gd name="T28" fmla="*/ 0 w 301"/>
                <a:gd name="T29" fmla="*/ 0 h 587"/>
                <a:gd name="T30" fmla="*/ 0 w 301"/>
                <a:gd name="T31" fmla="*/ 0 h 587"/>
                <a:gd name="T32" fmla="*/ 0 w 301"/>
                <a:gd name="T33" fmla="*/ 0 h 587"/>
                <a:gd name="T34" fmla="*/ 0 w 301"/>
                <a:gd name="T35" fmla="*/ 0 h 587"/>
                <a:gd name="T36" fmla="*/ 0 w 301"/>
                <a:gd name="T37" fmla="*/ 0 h 587"/>
                <a:gd name="T38" fmla="*/ 0 w 301"/>
                <a:gd name="T39" fmla="*/ 0 h 587"/>
                <a:gd name="T40" fmla="*/ 0 w 301"/>
                <a:gd name="T41" fmla="*/ 0 h 587"/>
                <a:gd name="T42" fmla="*/ 0 w 301"/>
                <a:gd name="T43" fmla="*/ 0 h 587"/>
                <a:gd name="T44" fmla="*/ 0 w 301"/>
                <a:gd name="T45" fmla="*/ 0 h 587"/>
                <a:gd name="T46" fmla="*/ 0 w 301"/>
                <a:gd name="T47" fmla="*/ 0 h 587"/>
                <a:gd name="T48" fmla="*/ 0 w 301"/>
                <a:gd name="T49" fmla="*/ 0 h 587"/>
                <a:gd name="T50" fmla="*/ 0 w 301"/>
                <a:gd name="T51" fmla="*/ 0 h 587"/>
                <a:gd name="T52" fmla="*/ 0 w 301"/>
                <a:gd name="T53" fmla="*/ 0 h 587"/>
                <a:gd name="T54" fmla="*/ 0 w 301"/>
                <a:gd name="T55" fmla="*/ 0 h 587"/>
                <a:gd name="T56" fmla="*/ 0 w 301"/>
                <a:gd name="T57" fmla="*/ 0 h 587"/>
                <a:gd name="T58" fmla="*/ 0 w 301"/>
                <a:gd name="T59" fmla="*/ 0 h 587"/>
                <a:gd name="T60" fmla="*/ 0 w 301"/>
                <a:gd name="T61" fmla="*/ 0 h 587"/>
                <a:gd name="T62" fmla="*/ 0 w 301"/>
                <a:gd name="T63" fmla="*/ 0 h 587"/>
                <a:gd name="T64" fmla="*/ 0 w 301"/>
                <a:gd name="T65" fmla="*/ 0 h 587"/>
                <a:gd name="T66" fmla="*/ 0 w 301"/>
                <a:gd name="T67" fmla="*/ 0 h 587"/>
                <a:gd name="T68" fmla="*/ 0 w 301"/>
                <a:gd name="T69" fmla="*/ 0 h 587"/>
                <a:gd name="T70" fmla="*/ 0 w 301"/>
                <a:gd name="T71" fmla="*/ 0 h 587"/>
                <a:gd name="T72" fmla="*/ 0 w 301"/>
                <a:gd name="T73" fmla="*/ 0 h 587"/>
                <a:gd name="T74" fmla="*/ 0 w 301"/>
                <a:gd name="T75" fmla="*/ 0 h 587"/>
                <a:gd name="T76" fmla="*/ 0 w 301"/>
                <a:gd name="T77" fmla="*/ 0 h 587"/>
                <a:gd name="T78" fmla="*/ 0 w 301"/>
                <a:gd name="T79" fmla="*/ 0 h 587"/>
                <a:gd name="T80" fmla="*/ 0 w 301"/>
                <a:gd name="T81" fmla="*/ 0 h 587"/>
                <a:gd name="T82" fmla="*/ 0 w 301"/>
                <a:gd name="T83" fmla="*/ 0 h 587"/>
                <a:gd name="T84" fmla="*/ 0 w 301"/>
                <a:gd name="T85" fmla="*/ 0 h 587"/>
                <a:gd name="T86" fmla="*/ 0 w 301"/>
                <a:gd name="T87" fmla="*/ 0 h 587"/>
                <a:gd name="T88" fmla="*/ 0 w 301"/>
                <a:gd name="T89" fmla="*/ 0 h 587"/>
                <a:gd name="T90" fmla="*/ 0 w 301"/>
                <a:gd name="T91" fmla="*/ 0 h 587"/>
                <a:gd name="T92" fmla="*/ 0 w 301"/>
                <a:gd name="T93" fmla="*/ 0 h 587"/>
                <a:gd name="T94" fmla="*/ 0 w 301"/>
                <a:gd name="T95" fmla="*/ 0 h 587"/>
                <a:gd name="T96" fmla="*/ 0 w 301"/>
                <a:gd name="T97" fmla="*/ 0 h 587"/>
                <a:gd name="T98" fmla="*/ 0 w 301"/>
                <a:gd name="T99" fmla="*/ 0 h 587"/>
                <a:gd name="T100" fmla="*/ 0 w 301"/>
                <a:gd name="T101" fmla="*/ 0 h 587"/>
                <a:gd name="T102" fmla="*/ 0 w 301"/>
                <a:gd name="T103" fmla="*/ 0 h 5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1" h="587">
                  <a:moveTo>
                    <a:pt x="40" y="214"/>
                  </a:moveTo>
                  <a:lnTo>
                    <a:pt x="41" y="231"/>
                  </a:lnTo>
                  <a:lnTo>
                    <a:pt x="43" y="249"/>
                  </a:lnTo>
                  <a:lnTo>
                    <a:pt x="45" y="265"/>
                  </a:lnTo>
                  <a:lnTo>
                    <a:pt x="49" y="281"/>
                  </a:lnTo>
                  <a:lnTo>
                    <a:pt x="53" y="296"/>
                  </a:lnTo>
                  <a:lnTo>
                    <a:pt x="59" y="310"/>
                  </a:lnTo>
                  <a:lnTo>
                    <a:pt x="65" y="323"/>
                  </a:lnTo>
                  <a:lnTo>
                    <a:pt x="73" y="336"/>
                  </a:lnTo>
                  <a:lnTo>
                    <a:pt x="82" y="348"/>
                  </a:lnTo>
                  <a:lnTo>
                    <a:pt x="91" y="357"/>
                  </a:lnTo>
                  <a:lnTo>
                    <a:pt x="100" y="366"/>
                  </a:lnTo>
                  <a:lnTo>
                    <a:pt x="110" y="373"/>
                  </a:lnTo>
                  <a:lnTo>
                    <a:pt x="120" y="378"/>
                  </a:lnTo>
                  <a:lnTo>
                    <a:pt x="130" y="382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4" y="382"/>
                  </a:lnTo>
                  <a:lnTo>
                    <a:pt x="185" y="378"/>
                  </a:lnTo>
                  <a:lnTo>
                    <a:pt x="195" y="373"/>
                  </a:lnTo>
                  <a:lnTo>
                    <a:pt x="204" y="366"/>
                  </a:lnTo>
                  <a:lnTo>
                    <a:pt x="214" y="357"/>
                  </a:lnTo>
                  <a:lnTo>
                    <a:pt x="222" y="347"/>
                  </a:lnTo>
                  <a:lnTo>
                    <a:pt x="230" y="336"/>
                  </a:lnTo>
                  <a:lnTo>
                    <a:pt x="238" y="323"/>
                  </a:lnTo>
                  <a:lnTo>
                    <a:pt x="246" y="310"/>
                  </a:lnTo>
                  <a:lnTo>
                    <a:pt x="252" y="297"/>
                  </a:lnTo>
                  <a:lnTo>
                    <a:pt x="256" y="283"/>
                  </a:lnTo>
                  <a:lnTo>
                    <a:pt x="260" y="267"/>
                  </a:lnTo>
                  <a:lnTo>
                    <a:pt x="262" y="252"/>
                  </a:lnTo>
                  <a:lnTo>
                    <a:pt x="263" y="236"/>
                  </a:lnTo>
                  <a:lnTo>
                    <a:pt x="265" y="220"/>
                  </a:lnTo>
                  <a:lnTo>
                    <a:pt x="263" y="203"/>
                  </a:lnTo>
                  <a:lnTo>
                    <a:pt x="262" y="186"/>
                  </a:lnTo>
                  <a:lnTo>
                    <a:pt x="260" y="170"/>
                  </a:lnTo>
                  <a:lnTo>
                    <a:pt x="256" y="154"/>
                  </a:lnTo>
                  <a:lnTo>
                    <a:pt x="252" y="140"/>
                  </a:lnTo>
                  <a:lnTo>
                    <a:pt x="246" y="126"/>
                  </a:lnTo>
                  <a:lnTo>
                    <a:pt x="238" y="111"/>
                  </a:lnTo>
                  <a:lnTo>
                    <a:pt x="231" y="98"/>
                  </a:lnTo>
                  <a:lnTo>
                    <a:pt x="223" y="88"/>
                  </a:lnTo>
                  <a:lnTo>
                    <a:pt x="214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4" y="52"/>
                  </a:lnTo>
                  <a:lnTo>
                    <a:pt x="164" y="50"/>
                  </a:lnTo>
                  <a:lnTo>
                    <a:pt x="153" y="49"/>
                  </a:lnTo>
                  <a:lnTo>
                    <a:pt x="141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10" y="60"/>
                  </a:lnTo>
                  <a:lnTo>
                    <a:pt x="101" y="68"/>
                  </a:lnTo>
                  <a:lnTo>
                    <a:pt x="91" y="76"/>
                  </a:lnTo>
                  <a:lnTo>
                    <a:pt x="82" y="85"/>
                  </a:lnTo>
                  <a:lnTo>
                    <a:pt x="73" y="96"/>
                  </a:lnTo>
                  <a:lnTo>
                    <a:pt x="66" y="109"/>
                  </a:lnTo>
                  <a:lnTo>
                    <a:pt x="59" y="122"/>
                  </a:lnTo>
                  <a:lnTo>
                    <a:pt x="53" y="135"/>
                  </a:lnTo>
                  <a:lnTo>
                    <a:pt x="49" y="150"/>
                  </a:lnTo>
                  <a:lnTo>
                    <a:pt x="45" y="165"/>
                  </a:lnTo>
                  <a:lnTo>
                    <a:pt x="43" y="180"/>
                  </a:lnTo>
                  <a:lnTo>
                    <a:pt x="41" y="197"/>
                  </a:lnTo>
                  <a:lnTo>
                    <a:pt x="40" y="214"/>
                  </a:lnTo>
                  <a:close/>
                  <a:moveTo>
                    <a:pt x="66" y="458"/>
                  </a:moveTo>
                  <a:lnTo>
                    <a:pt x="71" y="476"/>
                  </a:lnTo>
                  <a:lnTo>
                    <a:pt x="78" y="491"/>
                  </a:lnTo>
                  <a:lnTo>
                    <a:pt x="83" y="498"/>
                  </a:lnTo>
                  <a:lnTo>
                    <a:pt x="88" y="504"/>
                  </a:lnTo>
                  <a:lnTo>
                    <a:pt x="92" y="510"/>
                  </a:lnTo>
                  <a:lnTo>
                    <a:pt x="97" y="515"/>
                  </a:lnTo>
                  <a:lnTo>
                    <a:pt x="103" y="520"/>
                  </a:lnTo>
                  <a:lnTo>
                    <a:pt x="110" y="524"/>
                  </a:lnTo>
                  <a:lnTo>
                    <a:pt x="116" y="527"/>
                  </a:lnTo>
                  <a:lnTo>
                    <a:pt x="123" y="530"/>
                  </a:lnTo>
                  <a:lnTo>
                    <a:pt x="130" y="532"/>
                  </a:lnTo>
                  <a:lnTo>
                    <a:pt x="138" y="534"/>
                  </a:lnTo>
                  <a:lnTo>
                    <a:pt x="145" y="534"/>
                  </a:lnTo>
                  <a:lnTo>
                    <a:pt x="153" y="536"/>
                  </a:lnTo>
                  <a:lnTo>
                    <a:pt x="165" y="534"/>
                  </a:lnTo>
                  <a:lnTo>
                    <a:pt x="177" y="532"/>
                  </a:lnTo>
                  <a:lnTo>
                    <a:pt x="189" y="529"/>
                  </a:lnTo>
                  <a:lnTo>
                    <a:pt x="198" y="524"/>
                  </a:lnTo>
                  <a:lnTo>
                    <a:pt x="209" y="517"/>
                  </a:lnTo>
                  <a:lnTo>
                    <a:pt x="217" y="508"/>
                  </a:lnTo>
                  <a:lnTo>
                    <a:pt x="227" y="499"/>
                  </a:lnTo>
                  <a:lnTo>
                    <a:pt x="234" y="488"/>
                  </a:lnTo>
                  <a:lnTo>
                    <a:pt x="241" y="476"/>
                  </a:lnTo>
                  <a:lnTo>
                    <a:pt x="248" y="463"/>
                  </a:lnTo>
                  <a:lnTo>
                    <a:pt x="253" y="449"/>
                  </a:lnTo>
                  <a:lnTo>
                    <a:pt x="257" y="433"/>
                  </a:lnTo>
                  <a:lnTo>
                    <a:pt x="261" y="417"/>
                  </a:lnTo>
                  <a:lnTo>
                    <a:pt x="263" y="400"/>
                  </a:lnTo>
                  <a:lnTo>
                    <a:pt x="265" y="381"/>
                  </a:lnTo>
                  <a:lnTo>
                    <a:pt x="265" y="362"/>
                  </a:lnTo>
                  <a:lnTo>
                    <a:pt x="265" y="356"/>
                  </a:lnTo>
                  <a:lnTo>
                    <a:pt x="265" y="351"/>
                  </a:lnTo>
                  <a:lnTo>
                    <a:pt x="254" y="371"/>
                  </a:lnTo>
                  <a:lnTo>
                    <a:pt x="242" y="387"/>
                  </a:lnTo>
                  <a:lnTo>
                    <a:pt x="229" y="401"/>
                  </a:lnTo>
                  <a:lnTo>
                    <a:pt x="216" y="413"/>
                  </a:lnTo>
                  <a:lnTo>
                    <a:pt x="209" y="418"/>
                  </a:lnTo>
                  <a:lnTo>
                    <a:pt x="202" y="423"/>
                  </a:lnTo>
                  <a:lnTo>
                    <a:pt x="195" y="426"/>
                  </a:lnTo>
                  <a:lnTo>
                    <a:pt x="187" y="429"/>
                  </a:lnTo>
                  <a:lnTo>
                    <a:pt x="179" y="431"/>
                  </a:lnTo>
                  <a:lnTo>
                    <a:pt x="172" y="432"/>
                  </a:lnTo>
                  <a:lnTo>
                    <a:pt x="164" y="433"/>
                  </a:lnTo>
                  <a:lnTo>
                    <a:pt x="155" y="435"/>
                  </a:lnTo>
                  <a:lnTo>
                    <a:pt x="139" y="433"/>
                  </a:lnTo>
                  <a:lnTo>
                    <a:pt x="123" y="430"/>
                  </a:lnTo>
                  <a:lnTo>
                    <a:pt x="108" y="425"/>
                  </a:lnTo>
                  <a:lnTo>
                    <a:pt x="94" y="418"/>
                  </a:lnTo>
                  <a:lnTo>
                    <a:pt x="81" y="410"/>
                  </a:lnTo>
                  <a:lnTo>
                    <a:pt x="68" y="399"/>
                  </a:lnTo>
                  <a:lnTo>
                    <a:pt x="56" y="386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38"/>
                  </a:lnTo>
                  <a:lnTo>
                    <a:pt x="18" y="321"/>
                  </a:lnTo>
                  <a:lnTo>
                    <a:pt x="11" y="302"/>
                  </a:lnTo>
                  <a:lnTo>
                    <a:pt x="6" y="281"/>
                  </a:lnTo>
                  <a:lnTo>
                    <a:pt x="2" y="261"/>
                  </a:lnTo>
                  <a:lnTo>
                    <a:pt x="1" y="239"/>
                  </a:lnTo>
                  <a:lnTo>
                    <a:pt x="0" y="216"/>
                  </a:lnTo>
                  <a:lnTo>
                    <a:pt x="1" y="193"/>
                  </a:lnTo>
                  <a:lnTo>
                    <a:pt x="2" y="172"/>
                  </a:lnTo>
                  <a:lnTo>
                    <a:pt x="6" y="152"/>
                  </a:lnTo>
                  <a:lnTo>
                    <a:pt x="11" y="132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3" y="78"/>
                  </a:lnTo>
                  <a:lnTo>
                    <a:pt x="44" y="63"/>
                  </a:lnTo>
                  <a:lnTo>
                    <a:pt x="54" y="49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6"/>
                  </a:lnTo>
                  <a:lnTo>
                    <a:pt x="107" y="9"/>
                  </a:lnTo>
                  <a:lnTo>
                    <a:pt x="121" y="5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61" y="1"/>
                  </a:lnTo>
                  <a:lnTo>
                    <a:pt x="170" y="1"/>
                  </a:lnTo>
                  <a:lnTo>
                    <a:pt x="178" y="3"/>
                  </a:lnTo>
                  <a:lnTo>
                    <a:pt x="186" y="5"/>
                  </a:lnTo>
                  <a:lnTo>
                    <a:pt x="195" y="8"/>
                  </a:lnTo>
                  <a:lnTo>
                    <a:pt x="202" y="10"/>
                  </a:lnTo>
                  <a:lnTo>
                    <a:pt x="210" y="15"/>
                  </a:lnTo>
                  <a:lnTo>
                    <a:pt x="217" y="19"/>
                  </a:lnTo>
                  <a:lnTo>
                    <a:pt x="223" y="25"/>
                  </a:lnTo>
                  <a:lnTo>
                    <a:pt x="230" y="30"/>
                  </a:lnTo>
                  <a:lnTo>
                    <a:pt x="236" y="37"/>
                  </a:lnTo>
                  <a:lnTo>
                    <a:pt x="242" y="44"/>
                  </a:lnTo>
                  <a:lnTo>
                    <a:pt x="254" y="59"/>
                  </a:lnTo>
                  <a:lnTo>
                    <a:pt x="265" y="78"/>
                  </a:lnTo>
                  <a:lnTo>
                    <a:pt x="265" y="68"/>
                  </a:lnTo>
                  <a:lnTo>
                    <a:pt x="265" y="44"/>
                  </a:lnTo>
                  <a:lnTo>
                    <a:pt x="265" y="21"/>
                  </a:lnTo>
                  <a:lnTo>
                    <a:pt x="265" y="10"/>
                  </a:lnTo>
                  <a:lnTo>
                    <a:pt x="271" y="10"/>
                  </a:lnTo>
                  <a:lnTo>
                    <a:pt x="284" y="10"/>
                  </a:lnTo>
                  <a:lnTo>
                    <a:pt x="297" y="10"/>
                  </a:lnTo>
                  <a:lnTo>
                    <a:pt x="301" y="10"/>
                  </a:lnTo>
                  <a:lnTo>
                    <a:pt x="301" y="25"/>
                  </a:lnTo>
                  <a:lnTo>
                    <a:pt x="301" y="64"/>
                  </a:lnTo>
                  <a:lnTo>
                    <a:pt x="301" y="120"/>
                  </a:lnTo>
                  <a:lnTo>
                    <a:pt x="301" y="183"/>
                  </a:lnTo>
                  <a:lnTo>
                    <a:pt x="301" y="247"/>
                  </a:lnTo>
                  <a:lnTo>
                    <a:pt x="301" y="303"/>
                  </a:lnTo>
                  <a:lnTo>
                    <a:pt x="301" y="342"/>
                  </a:lnTo>
                  <a:lnTo>
                    <a:pt x="301" y="356"/>
                  </a:lnTo>
                  <a:lnTo>
                    <a:pt x="301" y="382"/>
                  </a:lnTo>
                  <a:lnTo>
                    <a:pt x="299" y="407"/>
                  </a:lnTo>
                  <a:lnTo>
                    <a:pt x="297" y="431"/>
                  </a:lnTo>
                  <a:lnTo>
                    <a:pt x="292" y="452"/>
                  </a:lnTo>
                  <a:lnTo>
                    <a:pt x="287" y="473"/>
                  </a:lnTo>
                  <a:lnTo>
                    <a:pt x="280" y="492"/>
                  </a:lnTo>
                  <a:lnTo>
                    <a:pt x="272" y="510"/>
                  </a:lnTo>
                  <a:lnTo>
                    <a:pt x="263" y="526"/>
                  </a:lnTo>
                  <a:lnTo>
                    <a:pt x="253" y="540"/>
                  </a:lnTo>
                  <a:lnTo>
                    <a:pt x="242" y="552"/>
                  </a:lnTo>
                  <a:lnTo>
                    <a:pt x="230" y="563"/>
                  </a:lnTo>
                  <a:lnTo>
                    <a:pt x="217" y="571"/>
                  </a:lnTo>
                  <a:lnTo>
                    <a:pt x="203" y="578"/>
                  </a:lnTo>
                  <a:lnTo>
                    <a:pt x="187" y="583"/>
                  </a:lnTo>
                  <a:lnTo>
                    <a:pt x="172" y="586"/>
                  </a:lnTo>
                  <a:lnTo>
                    <a:pt x="155" y="587"/>
                  </a:lnTo>
                  <a:lnTo>
                    <a:pt x="144" y="587"/>
                  </a:lnTo>
                  <a:lnTo>
                    <a:pt x="132" y="584"/>
                  </a:lnTo>
                  <a:lnTo>
                    <a:pt x="120" y="582"/>
                  </a:lnTo>
                  <a:lnTo>
                    <a:pt x="109" y="578"/>
                  </a:lnTo>
                  <a:lnTo>
                    <a:pt x="98" y="572"/>
                  </a:lnTo>
                  <a:lnTo>
                    <a:pt x="88" y="567"/>
                  </a:lnTo>
                  <a:lnTo>
                    <a:pt x="78" y="559"/>
                  </a:lnTo>
                  <a:lnTo>
                    <a:pt x="69" y="552"/>
                  </a:lnTo>
                  <a:lnTo>
                    <a:pt x="60" y="543"/>
                  </a:lnTo>
                  <a:lnTo>
                    <a:pt x="52" y="533"/>
                  </a:lnTo>
                  <a:lnTo>
                    <a:pt x="45" y="523"/>
                  </a:lnTo>
                  <a:lnTo>
                    <a:pt x="39" y="511"/>
                  </a:lnTo>
                  <a:lnTo>
                    <a:pt x="34" y="499"/>
                  </a:lnTo>
                  <a:lnTo>
                    <a:pt x="30" y="487"/>
                  </a:lnTo>
                  <a:lnTo>
                    <a:pt x="25" y="473"/>
                  </a:lnTo>
                  <a:lnTo>
                    <a:pt x="22" y="458"/>
                  </a:lnTo>
                  <a:lnTo>
                    <a:pt x="30" y="458"/>
                  </a:lnTo>
                  <a:lnTo>
                    <a:pt x="45" y="458"/>
                  </a:lnTo>
                  <a:lnTo>
                    <a:pt x="59" y="458"/>
                  </a:lnTo>
                  <a:lnTo>
                    <a:pt x="66" y="4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Freeform 1093"/>
            <p:cNvSpPr>
              <a:spLocks/>
            </p:cNvSpPr>
            <p:nvPr/>
          </p:nvSpPr>
          <p:spPr bwMode="auto">
            <a:xfrm>
              <a:off x="11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38" y="549"/>
                  </a:move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094"/>
            <p:cNvSpPr>
              <a:spLocks noEditPoints="1"/>
            </p:cNvSpPr>
            <p:nvPr/>
          </p:nvSpPr>
          <p:spPr bwMode="auto">
            <a:xfrm>
              <a:off x="1205" y="777"/>
              <a:ext cx="63" cy="87"/>
            </a:xfrm>
            <a:custGeom>
              <a:avLst/>
              <a:gdLst>
                <a:gd name="T0" fmla="*/ 0 w 305"/>
                <a:gd name="T1" fmla="*/ 0 h 440"/>
                <a:gd name="T2" fmla="*/ 0 w 305"/>
                <a:gd name="T3" fmla="*/ 0 h 440"/>
                <a:gd name="T4" fmla="*/ 0 w 305"/>
                <a:gd name="T5" fmla="*/ 0 h 440"/>
                <a:gd name="T6" fmla="*/ 0 w 305"/>
                <a:gd name="T7" fmla="*/ 0 h 440"/>
                <a:gd name="T8" fmla="*/ 0 w 305"/>
                <a:gd name="T9" fmla="*/ 0 h 440"/>
                <a:gd name="T10" fmla="*/ 0 w 305"/>
                <a:gd name="T11" fmla="*/ 0 h 440"/>
                <a:gd name="T12" fmla="*/ 0 w 305"/>
                <a:gd name="T13" fmla="*/ 0 h 440"/>
                <a:gd name="T14" fmla="*/ 0 w 305"/>
                <a:gd name="T15" fmla="*/ 0 h 440"/>
                <a:gd name="T16" fmla="*/ 0 w 305"/>
                <a:gd name="T17" fmla="*/ 0 h 440"/>
                <a:gd name="T18" fmla="*/ 0 w 305"/>
                <a:gd name="T19" fmla="*/ 0 h 440"/>
                <a:gd name="T20" fmla="*/ 0 w 305"/>
                <a:gd name="T21" fmla="*/ 0 h 440"/>
                <a:gd name="T22" fmla="*/ 0 w 305"/>
                <a:gd name="T23" fmla="*/ 0 h 440"/>
                <a:gd name="T24" fmla="*/ 0 w 305"/>
                <a:gd name="T25" fmla="*/ 0 h 440"/>
                <a:gd name="T26" fmla="*/ 0 w 305"/>
                <a:gd name="T27" fmla="*/ 0 h 440"/>
                <a:gd name="T28" fmla="*/ 0 w 305"/>
                <a:gd name="T29" fmla="*/ 0 h 440"/>
                <a:gd name="T30" fmla="*/ 0 w 305"/>
                <a:gd name="T31" fmla="*/ 0 h 440"/>
                <a:gd name="T32" fmla="*/ 0 w 305"/>
                <a:gd name="T33" fmla="*/ 0 h 440"/>
                <a:gd name="T34" fmla="*/ 0 w 305"/>
                <a:gd name="T35" fmla="*/ 0 h 440"/>
                <a:gd name="T36" fmla="*/ 0 w 305"/>
                <a:gd name="T37" fmla="*/ 0 h 440"/>
                <a:gd name="T38" fmla="*/ 0 w 305"/>
                <a:gd name="T39" fmla="*/ 0 h 440"/>
                <a:gd name="T40" fmla="*/ 0 w 305"/>
                <a:gd name="T41" fmla="*/ 0 h 440"/>
                <a:gd name="T42" fmla="*/ 0 w 305"/>
                <a:gd name="T43" fmla="*/ 0 h 440"/>
                <a:gd name="T44" fmla="*/ 0 w 305"/>
                <a:gd name="T45" fmla="*/ 0 h 440"/>
                <a:gd name="T46" fmla="*/ 0 w 305"/>
                <a:gd name="T47" fmla="*/ 0 h 440"/>
                <a:gd name="T48" fmla="*/ 0 w 305"/>
                <a:gd name="T49" fmla="*/ 0 h 440"/>
                <a:gd name="T50" fmla="*/ 0 w 305"/>
                <a:gd name="T51" fmla="*/ 0 h 440"/>
                <a:gd name="T52" fmla="*/ 0 w 305"/>
                <a:gd name="T53" fmla="*/ 0 h 440"/>
                <a:gd name="T54" fmla="*/ 0 w 305"/>
                <a:gd name="T55" fmla="*/ 0 h 440"/>
                <a:gd name="T56" fmla="*/ 0 w 305"/>
                <a:gd name="T57" fmla="*/ 0 h 440"/>
                <a:gd name="T58" fmla="*/ 0 w 305"/>
                <a:gd name="T59" fmla="*/ 0 h 440"/>
                <a:gd name="T60" fmla="*/ 0 w 305"/>
                <a:gd name="T61" fmla="*/ 0 h 440"/>
                <a:gd name="T62" fmla="*/ 0 w 305"/>
                <a:gd name="T63" fmla="*/ 0 h 440"/>
                <a:gd name="T64" fmla="*/ 0 w 305"/>
                <a:gd name="T65" fmla="*/ 0 h 440"/>
                <a:gd name="T66" fmla="*/ 0 w 305"/>
                <a:gd name="T67" fmla="*/ 0 h 440"/>
                <a:gd name="T68" fmla="*/ 0 w 305"/>
                <a:gd name="T69" fmla="*/ 0 h 440"/>
                <a:gd name="T70" fmla="*/ 0 w 305"/>
                <a:gd name="T71" fmla="*/ 0 h 440"/>
                <a:gd name="T72" fmla="*/ 0 w 305"/>
                <a:gd name="T73" fmla="*/ 0 h 440"/>
                <a:gd name="T74" fmla="*/ 0 w 305"/>
                <a:gd name="T75" fmla="*/ 0 h 440"/>
                <a:gd name="T76" fmla="*/ 0 w 305"/>
                <a:gd name="T77" fmla="*/ 0 h 440"/>
                <a:gd name="T78" fmla="*/ 0 w 305"/>
                <a:gd name="T79" fmla="*/ 0 h 440"/>
                <a:gd name="T80" fmla="*/ 0 w 305"/>
                <a:gd name="T81" fmla="*/ 0 h 440"/>
                <a:gd name="T82" fmla="*/ 0 w 305"/>
                <a:gd name="T83" fmla="*/ 0 h 440"/>
                <a:gd name="T84" fmla="*/ 0 w 305"/>
                <a:gd name="T85" fmla="*/ 0 h 4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5" h="440">
                  <a:moveTo>
                    <a:pt x="39" y="221"/>
                  </a:moveTo>
                  <a:lnTo>
                    <a:pt x="40" y="239"/>
                  </a:lnTo>
                  <a:lnTo>
                    <a:pt x="42" y="256"/>
                  </a:lnTo>
                  <a:lnTo>
                    <a:pt x="44" y="271"/>
                  </a:lnTo>
                  <a:lnTo>
                    <a:pt x="48" y="287"/>
                  </a:lnTo>
                  <a:lnTo>
                    <a:pt x="52" y="302"/>
                  </a:lnTo>
                  <a:lnTo>
                    <a:pt x="58" y="315"/>
                  </a:lnTo>
                  <a:lnTo>
                    <a:pt x="64" y="328"/>
                  </a:lnTo>
                  <a:lnTo>
                    <a:pt x="73" y="341"/>
                  </a:lnTo>
                  <a:lnTo>
                    <a:pt x="81" y="353"/>
                  </a:lnTo>
                  <a:lnTo>
                    <a:pt x="89" y="363"/>
                  </a:lnTo>
                  <a:lnTo>
                    <a:pt x="99" y="371"/>
                  </a:lnTo>
                  <a:lnTo>
                    <a:pt x="109" y="378"/>
                  </a:lnTo>
                  <a:lnTo>
                    <a:pt x="119" y="383"/>
                  </a:lnTo>
                  <a:lnTo>
                    <a:pt x="130" y="386"/>
                  </a:lnTo>
                  <a:lnTo>
                    <a:pt x="141" y="389"/>
                  </a:lnTo>
                  <a:lnTo>
                    <a:pt x="153" y="390"/>
                  </a:lnTo>
                  <a:lnTo>
                    <a:pt x="165" y="389"/>
                  </a:lnTo>
                  <a:lnTo>
                    <a:pt x="176" y="386"/>
                  </a:lnTo>
                  <a:lnTo>
                    <a:pt x="186" y="383"/>
                  </a:lnTo>
                  <a:lnTo>
                    <a:pt x="197" y="378"/>
                  </a:lnTo>
                  <a:lnTo>
                    <a:pt x="207" y="371"/>
                  </a:lnTo>
                  <a:lnTo>
                    <a:pt x="216" y="363"/>
                  </a:lnTo>
                  <a:lnTo>
                    <a:pt x="224" y="353"/>
                  </a:lnTo>
                  <a:lnTo>
                    <a:pt x="234" y="341"/>
                  </a:lnTo>
                  <a:lnTo>
                    <a:pt x="241" y="328"/>
                  </a:lnTo>
                  <a:lnTo>
                    <a:pt x="247" y="315"/>
                  </a:lnTo>
                  <a:lnTo>
                    <a:pt x="253" y="302"/>
                  </a:lnTo>
                  <a:lnTo>
                    <a:pt x="258" y="287"/>
                  </a:lnTo>
                  <a:lnTo>
                    <a:pt x="261" y="271"/>
                  </a:lnTo>
                  <a:lnTo>
                    <a:pt x="264" y="255"/>
                  </a:lnTo>
                  <a:lnTo>
                    <a:pt x="265" y="238"/>
                  </a:lnTo>
                  <a:lnTo>
                    <a:pt x="266" y="220"/>
                  </a:lnTo>
                  <a:lnTo>
                    <a:pt x="265" y="202"/>
                  </a:lnTo>
                  <a:lnTo>
                    <a:pt x="264" y="186"/>
                  </a:lnTo>
                  <a:lnTo>
                    <a:pt x="261" y="169"/>
                  </a:lnTo>
                  <a:lnTo>
                    <a:pt x="258" y="154"/>
                  </a:lnTo>
                  <a:lnTo>
                    <a:pt x="253" y="138"/>
                  </a:lnTo>
                  <a:lnTo>
                    <a:pt x="247" y="125"/>
                  </a:lnTo>
                  <a:lnTo>
                    <a:pt x="241" y="112"/>
                  </a:lnTo>
                  <a:lnTo>
                    <a:pt x="233" y="99"/>
                  </a:lnTo>
                  <a:lnTo>
                    <a:pt x="224" y="88"/>
                  </a:lnTo>
                  <a:lnTo>
                    <a:pt x="215" y="79"/>
                  </a:lnTo>
                  <a:lnTo>
                    <a:pt x="205" y="70"/>
                  </a:lnTo>
                  <a:lnTo>
                    <a:pt x="196" y="64"/>
                  </a:lnTo>
                  <a:lnTo>
                    <a:pt x="185" y="58"/>
                  </a:lnTo>
                  <a:lnTo>
                    <a:pt x="173" y="55"/>
                  </a:lnTo>
                  <a:lnTo>
                    <a:pt x="162" y="53"/>
                  </a:lnTo>
                  <a:lnTo>
                    <a:pt x="150" y="53"/>
                  </a:lnTo>
                  <a:lnTo>
                    <a:pt x="139" y="53"/>
                  </a:lnTo>
                  <a:lnTo>
                    <a:pt x="128" y="55"/>
                  </a:lnTo>
                  <a:lnTo>
                    <a:pt x="118" y="58"/>
                  </a:lnTo>
                  <a:lnTo>
                    <a:pt x="108" y="64"/>
                  </a:lnTo>
                  <a:lnTo>
                    <a:pt x="99" y="72"/>
                  </a:lnTo>
                  <a:lnTo>
                    <a:pt x="89" y="80"/>
                  </a:lnTo>
                  <a:lnTo>
                    <a:pt x="81" y="89"/>
                  </a:lnTo>
                  <a:lnTo>
                    <a:pt x="73" y="101"/>
                  </a:lnTo>
                  <a:lnTo>
                    <a:pt x="64" y="113"/>
                  </a:lnTo>
                  <a:lnTo>
                    <a:pt x="58" y="126"/>
                  </a:lnTo>
                  <a:lnTo>
                    <a:pt x="52" y="140"/>
                  </a:lnTo>
                  <a:lnTo>
                    <a:pt x="48" y="155"/>
                  </a:lnTo>
                  <a:lnTo>
                    <a:pt x="44" y="170"/>
                  </a:lnTo>
                  <a:lnTo>
                    <a:pt x="42" y="187"/>
                  </a:lnTo>
                  <a:lnTo>
                    <a:pt x="40" y="203"/>
                  </a:lnTo>
                  <a:lnTo>
                    <a:pt x="39" y="221"/>
                  </a:lnTo>
                  <a:close/>
                  <a:moveTo>
                    <a:pt x="0" y="221"/>
                  </a:moveTo>
                  <a:lnTo>
                    <a:pt x="0" y="200"/>
                  </a:lnTo>
                  <a:lnTo>
                    <a:pt x="3" y="177"/>
                  </a:lnTo>
                  <a:lnTo>
                    <a:pt x="6" y="157"/>
                  </a:lnTo>
                  <a:lnTo>
                    <a:pt x="11" y="137"/>
                  </a:lnTo>
                  <a:lnTo>
                    <a:pt x="17" y="118"/>
                  </a:lnTo>
                  <a:lnTo>
                    <a:pt x="25" y="100"/>
                  </a:lnTo>
                  <a:lnTo>
                    <a:pt x="35" y="82"/>
                  </a:lnTo>
                  <a:lnTo>
                    <a:pt x="44" y="66"/>
                  </a:lnTo>
                  <a:lnTo>
                    <a:pt x="56" y="50"/>
                  </a:lnTo>
                  <a:lnTo>
                    <a:pt x="68" y="37"/>
                  </a:lnTo>
                  <a:lnTo>
                    <a:pt x="81" y="26"/>
                  </a:lnTo>
                  <a:lnTo>
                    <a:pt x="94" y="17"/>
                  </a:lnTo>
                  <a:lnTo>
                    <a:pt x="107" y="10"/>
                  </a:lnTo>
                  <a:lnTo>
                    <a:pt x="121" y="5"/>
                  </a:lnTo>
                  <a:lnTo>
                    <a:pt x="135" y="1"/>
                  </a:lnTo>
                  <a:lnTo>
                    <a:pt x="151" y="0"/>
                  </a:lnTo>
                  <a:lnTo>
                    <a:pt x="166" y="1"/>
                  </a:lnTo>
                  <a:lnTo>
                    <a:pt x="182" y="5"/>
                  </a:lnTo>
                  <a:lnTo>
                    <a:pt x="196" y="10"/>
                  </a:lnTo>
                  <a:lnTo>
                    <a:pt x="210" y="17"/>
                  </a:lnTo>
                  <a:lnTo>
                    <a:pt x="223" y="25"/>
                  </a:lnTo>
                  <a:lnTo>
                    <a:pt x="236" y="37"/>
                  </a:lnTo>
                  <a:lnTo>
                    <a:pt x="248" y="49"/>
                  </a:lnTo>
                  <a:lnTo>
                    <a:pt x="260" y="64"/>
                  </a:lnTo>
                  <a:lnTo>
                    <a:pt x="271" y="81"/>
                  </a:lnTo>
                  <a:lnTo>
                    <a:pt x="280" y="98"/>
                  </a:lnTo>
                  <a:lnTo>
                    <a:pt x="287" y="115"/>
                  </a:lnTo>
                  <a:lnTo>
                    <a:pt x="294" y="134"/>
                  </a:lnTo>
                  <a:lnTo>
                    <a:pt x="299" y="154"/>
                  </a:lnTo>
                  <a:lnTo>
                    <a:pt x="303" y="174"/>
                  </a:lnTo>
                  <a:lnTo>
                    <a:pt x="305" y="195"/>
                  </a:lnTo>
                  <a:lnTo>
                    <a:pt x="305" y="216"/>
                  </a:lnTo>
                  <a:lnTo>
                    <a:pt x="305" y="239"/>
                  </a:lnTo>
                  <a:lnTo>
                    <a:pt x="303" y="260"/>
                  </a:lnTo>
                  <a:lnTo>
                    <a:pt x="299" y="282"/>
                  </a:lnTo>
                  <a:lnTo>
                    <a:pt x="294" y="302"/>
                  </a:lnTo>
                  <a:lnTo>
                    <a:pt x="289" y="322"/>
                  </a:lnTo>
                  <a:lnTo>
                    <a:pt x="280" y="340"/>
                  </a:lnTo>
                  <a:lnTo>
                    <a:pt x="272" y="358"/>
                  </a:lnTo>
                  <a:lnTo>
                    <a:pt x="261" y="375"/>
                  </a:lnTo>
                  <a:lnTo>
                    <a:pt x="249" y="390"/>
                  </a:lnTo>
                  <a:lnTo>
                    <a:pt x="238" y="403"/>
                  </a:lnTo>
                  <a:lnTo>
                    <a:pt x="224" y="415"/>
                  </a:lnTo>
                  <a:lnTo>
                    <a:pt x="211" y="424"/>
                  </a:lnTo>
                  <a:lnTo>
                    <a:pt x="198" y="432"/>
                  </a:lnTo>
                  <a:lnTo>
                    <a:pt x="184" y="436"/>
                  </a:lnTo>
                  <a:lnTo>
                    <a:pt x="169" y="440"/>
                  </a:lnTo>
                  <a:lnTo>
                    <a:pt x="153" y="440"/>
                  </a:lnTo>
                  <a:lnTo>
                    <a:pt x="138" y="440"/>
                  </a:lnTo>
                  <a:lnTo>
                    <a:pt x="122" y="436"/>
                  </a:lnTo>
                  <a:lnTo>
                    <a:pt x="108" y="432"/>
                  </a:lnTo>
                  <a:lnTo>
                    <a:pt x="94" y="424"/>
                  </a:lnTo>
                  <a:lnTo>
                    <a:pt x="81" y="415"/>
                  </a:lnTo>
                  <a:lnTo>
                    <a:pt x="68" y="404"/>
                  </a:lnTo>
                  <a:lnTo>
                    <a:pt x="56" y="391"/>
                  </a:lnTo>
                  <a:lnTo>
                    <a:pt x="44" y="376"/>
                  </a:lnTo>
                  <a:lnTo>
                    <a:pt x="35" y="359"/>
                  </a:lnTo>
                  <a:lnTo>
                    <a:pt x="25" y="342"/>
                  </a:lnTo>
                  <a:lnTo>
                    <a:pt x="17" y="325"/>
                  </a:lnTo>
                  <a:lnTo>
                    <a:pt x="11" y="306"/>
                  </a:lnTo>
                  <a:lnTo>
                    <a:pt x="6" y="285"/>
                  </a:lnTo>
                  <a:lnTo>
                    <a:pt x="3" y="265"/>
                  </a:lnTo>
                  <a:lnTo>
                    <a:pt x="0" y="244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Freeform 1095"/>
            <p:cNvSpPr>
              <a:spLocks/>
            </p:cNvSpPr>
            <p:nvPr/>
          </p:nvSpPr>
          <p:spPr bwMode="auto">
            <a:xfrm>
              <a:off x="1275" y="777"/>
              <a:ext cx="50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5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5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1" y="3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45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6" y="89"/>
                  </a:lnTo>
                  <a:lnTo>
                    <a:pt x="240" y="104"/>
                  </a:lnTo>
                  <a:lnTo>
                    <a:pt x="242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6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09" y="423"/>
                  </a:lnTo>
                  <a:lnTo>
                    <a:pt x="209" y="412"/>
                  </a:lnTo>
                  <a:lnTo>
                    <a:pt x="209" y="386"/>
                  </a:lnTo>
                  <a:lnTo>
                    <a:pt x="209" y="349"/>
                  </a:lnTo>
                  <a:lnTo>
                    <a:pt x="209" y="307"/>
                  </a:lnTo>
                  <a:lnTo>
                    <a:pt x="209" y="264"/>
                  </a:lnTo>
                  <a:lnTo>
                    <a:pt x="209" y="227"/>
                  </a:lnTo>
                  <a:lnTo>
                    <a:pt x="209" y="200"/>
                  </a:lnTo>
                  <a:lnTo>
                    <a:pt x="209" y="190"/>
                  </a:lnTo>
                  <a:lnTo>
                    <a:pt x="209" y="172"/>
                  </a:lnTo>
                  <a:lnTo>
                    <a:pt x="208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1" y="114"/>
                  </a:lnTo>
                  <a:lnTo>
                    <a:pt x="198" y="102"/>
                  </a:lnTo>
                  <a:lnTo>
                    <a:pt x="194" y="93"/>
                  </a:lnTo>
                  <a:lnTo>
                    <a:pt x="189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5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0" y="64"/>
                  </a:lnTo>
                  <a:lnTo>
                    <a:pt x="70" y="73"/>
                  </a:lnTo>
                  <a:lnTo>
                    <a:pt x="62" y="82"/>
                  </a:lnTo>
                  <a:lnTo>
                    <a:pt x="55" y="94"/>
                  </a:lnTo>
                  <a:lnTo>
                    <a:pt x="49" y="107"/>
                  </a:lnTo>
                  <a:lnTo>
                    <a:pt x="47" y="115"/>
                  </a:lnTo>
                  <a:lnTo>
                    <a:pt x="43" y="125"/>
                  </a:lnTo>
                  <a:lnTo>
                    <a:pt x="41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7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5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Freeform 1096"/>
            <p:cNvSpPr>
              <a:spLocks noEditPoints="1"/>
            </p:cNvSpPr>
            <p:nvPr/>
          </p:nvSpPr>
          <p:spPr bwMode="auto">
            <a:xfrm>
              <a:off x="133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5" y="116"/>
                  </a:lnTo>
                  <a:lnTo>
                    <a:pt x="239" y="104"/>
                  </a:lnTo>
                  <a:lnTo>
                    <a:pt x="233" y="95"/>
                  </a:lnTo>
                  <a:lnTo>
                    <a:pt x="226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2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50" y="50"/>
                  </a:lnTo>
                  <a:lnTo>
                    <a:pt x="140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2" y="190"/>
                  </a:lnTo>
                  <a:lnTo>
                    <a:pt x="153" y="190"/>
                  </a:lnTo>
                  <a:lnTo>
                    <a:pt x="194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6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5" y="345"/>
                  </a:lnTo>
                  <a:lnTo>
                    <a:pt x="83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1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70" y="385"/>
                  </a:lnTo>
                  <a:lnTo>
                    <a:pt x="177" y="383"/>
                  </a:lnTo>
                  <a:lnTo>
                    <a:pt x="185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7" y="368"/>
                  </a:lnTo>
                  <a:lnTo>
                    <a:pt x="213" y="362"/>
                  </a:lnTo>
                  <a:lnTo>
                    <a:pt x="220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8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80" y="342"/>
                  </a:lnTo>
                  <a:lnTo>
                    <a:pt x="273" y="356"/>
                  </a:lnTo>
                  <a:lnTo>
                    <a:pt x="266" y="368"/>
                  </a:lnTo>
                  <a:lnTo>
                    <a:pt x="258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1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9" y="429"/>
                  </a:lnTo>
                  <a:lnTo>
                    <a:pt x="95" y="421"/>
                  </a:lnTo>
                  <a:lnTo>
                    <a:pt x="82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6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4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4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3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1" y="118"/>
                  </a:lnTo>
                  <a:lnTo>
                    <a:pt x="297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Freeform 1097"/>
            <p:cNvSpPr>
              <a:spLocks/>
            </p:cNvSpPr>
            <p:nvPr/>
          </p:nvSpPr>
          <p:spPr bwMode="auto">
            <a:xfrm>
              <a:off x="140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7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31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8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6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6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Freeform 1098"/>
            <p:cNvSpPr>
              <a:spLocks/>
            </p:cNvSpPr>
            <p:nvPr/>
          </p:nvSpPr>
          <p:spPr bwMode="auto">
            <a:xfrm>
              <a:off x="1463" y="777"/>
              <a:ext cx="38" cy="87"/>
            </a:xfrm>
            <a:custGeom>
              <a:avLst/>
              <a:gdLst>
                <a:gd name="T0" fmla="*/ 0 w 187"/>
                <a:gd name="T1" fmla="*/ 0 h 436"/>
                <a:gd name="T2" fmla="*/ 0 w 187"/>
                <a:gd name="T3" fmla="*/ 0 h 436"/>
                <a:gd name="T4" fmla="*/ 0 w 187"/>
                <a:gd name="T5" fmla="*/ 0 h 436"/>
                <a:gd name="T6" fmla="*/ 0 w 187"/>
                <a:gd name="T7" fmla="*/ 0 h 436"/>
                <a:gd name="T8" fmla="*/ 0 w 187"/>
                <a:gd name="T9" fmla="*/ 0 h 436"/>
                <a:gd name="T10" fmla="*/ 0 w 187"/>
                <a:gd name="T11" fmla="*/ 0 h 436"/>
                <a:gd name="T12" fmla="*/ 0 w 187"/>
                <a:gd name="T13" fmla="*/ 0 h 436"/>
                <a:gd name="T14" fmla="*/ 0 w 187"/>
                <a:gd name="T15" fmla="*/ 0 h 436"/>
                <a:gd name="T16" fmla="*/ 0 w 187"/>
                <a:gd name="T17" fmla="*/ 0 h 436"/>
                <a:gd name="T18" fmla="*/ 0 w 187"/>
                <a:gd name="T19" fmla="*/ 0 h 436"/>
                <a:gd name="T20" fmla="*/ 0 w 187"/>
                <a:gd name="T21" fmla="*/ 0 h 436"/>
                <a:gd name="T22" fmla="*/ 0 w 187"/>
                <a:gd name="T23" fmla="*/ 0 h 436"/>
                <a:gd name="T24" fmla="*/ 0 w 187"/>
                <a:gd name="T25" fmla="*/ 0 h 436"/>
                <a:gd name="T26" fmla="*/ 0 w 187"/>
                <a:gd name="T27" fmla="*/ 0 h 436"/>
                <a:gd name="T28" fmla="*/ 0 w 187"/>
                <a:gd name="T29" fmla="*/ 0 h 436"/>
                <a:gd name="T30" fmla="*/ 0 w 187"/>
                <a:gd name="T31" fmla="*/ 0 h 436"/>
                <a:gd name="T32" fmla="*/ 0 w 187"/>
                <a:gd name="T33" fmla="*/ 0 h 436"/>
                <a:gd name="T34" fmla="*/ 0 w 187"/>
                <a:gd name="T35" fmla="*/ 0 h 436"/>
                <a:gd name="T36" fmla="*/ 0 w 187"/>
                <a:gd name="T37" fmla="*/ 0 h 436"/>
                <a:gd name="T38" fmla="*/ 0 w 187"/>
                <a:gd name="T39" fmla="*/ 0 h 436"/>
                <a:gd name="T40" fmla="*/ 0 w 187"/>
                <a:gd name="T41" fmla="*/ 0 h 436"/>
                <a:gd name="T42" fmla="*/ 0 w 187"/>
                <a:gd name="T43" fmla="*/ 0 h 436"/>
                <a:gd name="T44" fmla="*/ 0 w 187"/>
                <a:gd name="T45" fmla="*/ 0 h 436"/>
                <a:gd name="T46" fmla="*/ 0 w 187"/>
                <a:gd name="T47" fmla="*/ 0 h 436"/>
                <a:gd name="T48" fmla="*/ 0 w 187"/>
                <a:gd name="T49" fmla="*/ 0 h 436"/>
                <a:gd name="T50" fmla="*/ 0 w 187"/>
                <a:gd name="T51" fmla="*/ 0 h 436"/>
                <a:gd name="T52" fmla="*/ 0 w 187"/>
                <a:gd name="T53" fmla="*/ 0 h 436"/>
                <a:gd name="T54" fmla="*/ 0 w 187"/>
                <a:gd name="T55" fmla="*/ 0 h 436"/>
                <a:gd name="T56" fmla="*/ 0 w 187"/>
                <a:gd name="T57" fmla="*/ 0 h 436"/>
                <a:gd name="T58" fmla="*/ 0 w 187"/>
                <a:gd name="T59" fmla="*/ 0 h 436"/>
                <a:gd name="T60" fmla="*/ 0 w 187"/>
                <a:gd name="T61" fmla="*/ 0 h 436"/>
                <a:gd name="T62" fmla="*/ 0 w 187"/>
                <a:gd name="T63" fmla="*/ 0 h 436"/>
                <a:gd name="T64" fmla="*/ 0 w 187"/>
                <a:gd name="T65" fmla="*/ 0 h 436"/>
                <a:gd name="T66" fmla="*/ 0 w 187"/>
                <a:gd name="T67" fmla="*/ 0 h 436"/>
                <a:gd name="T68" fmla="*/ 0 w 187"/>
                <a:gd name="T69" fmla="*/ 0 h 436"/>
                <a:gd name="T70" fmla="*/ 0 w 187"/>
                <a:gd name="T71" fmla="*/ 0 h 436"/>
                <a:gd name="T72" fmla="*/ 0 w 187"/>
                <a:gd name="T73" fmla="*/ 0 h 436"/>
                <a:gd name="T74" fmla="*/ 0 w 187"/>
                <a:gd name="T75" fmla="*/ 0 h 436"/>
                <a:gd name="T76" fmla="*/ 0 w 187"/>
                <a:gd name="T77" fmla="*/ 0 h 436"/>
                <a:gd name="T78" fmla="*/ 0 w 187"/>
                <a:gd name="T79" fmla="*/ 0 h 436"/>
                <a:gd name="T80" fmla="*/ 0 w 187"/>
                <a:gd name="T81" fmla="*/ 0 h 436"/>
                <a:gd name="T82" fmla="*/ 0 w 187"/>
                <a:gd name="T83" fmla="*/ 0 h 436"/>
                <a:gd name="T84" fmla="*/ 0 w 187"/>
                <a:gd name="T85" fmla="*/ 0 h 436"/>
                <a:gd name="T86" fmla="*/ 0 w 187"/>
                <a:gd name="T87" fmla="*/ 0 h 436"/>
                <a:gd name="T88" fmla="*/ 0 w 187"/>
                <a:gd name="T89" fmla="*/ 0 h 436"/>
                <a:gd name="T90" fmla="*/ 0 w 187"/>
                <a:gd name="T91" fmla="*/ 0 h 436"/>
                <a:gd name="T92" fmla="*/ 0 w 187"/>
                <a:gd name="T93" fmla="*/ 0 h 436"/>
                <a:gd name="T94" fmla="*/ 0 w 187"/>
                <a:gd name="T95" fmla="*/ 0 h 436"/>
                <a:gd name="T96" fmla="*/ 0 w 187"/>
                <a:gd name="T97" fmla="*/ 0 h 436"/>
                <a:gd name="T98" fmla="*/ 0 w 187"/>
                <a:gd name="T99" fmla="*/ 0 h 436"/>
                <a:gd name="T100" fmla="*/ 0 w 187"/>
                <a:gd name="T101" fmla="*/ 0 h 436"/>
                <a:gd name="T102" fmla="*/ 0 w 187"/>
                <a:gd name="T103" fmla="*/ 0 h 436"/>
                <a:gd name="T104" fmla="*/ 0 w 187"/>
                <a:gd name="T105" fmla="*/ 0 h 4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436">
                  <a:moveTo>
                    <a:pt x="0" y="294"/>
                  </a:moveTo>
                  <a:lnTo>
                    <a:pt x="6" y="294"/>
                  </a:lnTo>
                  <a:lnTo>
                    <a:pt x="19" y="294"/>
                  </a:lnTo>
                  <a:lnTo>
                    <a:pt x="32" y="294"/>
                  </a:lnTo>
                  <a:lnTo>
                    <a:pt x="38" y="294"/>
                  </a:lnTo>
                  <a:lnTo>
                    <a:pt x="38" y="296"/>
                  </a:lnTo>
                  <a:lnTo>
                    <a:pt x="39" y="315"/>
                  </a:lnTo>
                  <a:lnTo>
                    <a:pt x="43" y="331"/>
                  </a:lnTo>
                  <a:lnTo>
                    <a:pt x="45" y="340"/>
                  </a:lnTo>
                  <a:lnTo>
                    <a:pt x="47" y="347"/>
                  </a:lnTo>
                  <a:lnTo>
                    <a:pt x="51" y="354"/>
                  </a:lnTo>
                  <a:lnTo>
                    <a:pt x="54" y="360"/>
                  </a:lnTo>
                  <a:lnTo>
                    <a:pt x="58" y="366"/>
                  </a:lnTo>
                  <a:lnTo>
                    <a:pt x="63" y="372"/>
                  </a:lnTo>
                  <a:lnTo>
                    <a:pt x="67" y="375"/>
                  </a:lnTo>
                  <a:lnTo>
                    <a:pt x="72" y="379"/>
                  </a:lnTo>
                  <a:lnTo>
                    <a:pt x="77" y="382"/>
                  </a:lnTo>
                  <a:lnTo>
                    <a:pt x="82" y="384"/>
                  </a:lnTo>
                  <a:lnTo>
                    <a:pt x="88" y="385"/>
                  </a:lnTo>
                  <a:lnTo>
                    <a:pt x="94" y="386"/>
                  </a:lnTo>
                  <a:lnTo>
                    <a:pt x="98" y="386"/>
                  </a:lnTo>
                  <a:lnTo>
                    <a:pt x="104" y="385"/>
                  </a:lnTo>
                  <a:lnTo>
                    <a:pt x="109" y="382"/>
                  </a:lnTo>
                  <a:lnTo>
                    <a:pt x="114" y="381"/>
                  </a:lnTo>
                  <a:lnTo>
                    <a:pt x="118" y="378"/>
                  </a:lnTo>
                  <a:lnTo>
                    <a:pt x="122" y="375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6" y="356"/>
                  </a:lnTo>
                  <a:lnTo>
                    <a:pt x="141" y="344"/>
                  </a:lnTo>
                  <a:lnTo>
                    <a:pt x="145" y="331"/>
                  </a:lnTo>
                  <a:lnTo>
                    <a:pt x="145" y="317"/>
                  </a:lnTo>
                  <a:lnTo>
                    <a:pt x="145" y="303"/>
                  </a:lnTo>
                  <a:lnTo>
                    <a:pt x="142" y="290"/>
                  </a:lnTo>
                  <a:lnTo>
                    <a:pt x="139" y="279"/>
                  </a:lnTo>
                  <a:lnTo>
                    <a:pt x="134" y="268"/>
                  </a:lnTo>
                  <a:lnTo>
                    <a:pt x="127" y="260"/>
                  </a:lnTo>
                  <a:lnTo>
                    <a:pt x="117" y="252"/>
                  </a:lnTo>
                  <a:lnTo>
                    <a:pt x="105" y="243"/>
                  </a:lnTo>
                  <a:lnTo>
                    <a:pt x="91" y="235"/>
                  </a:lnTo>
                  <a:lnTo>
                    <a:pt x="79" y="229"/>
                  </a:lnTo>
                  <a:lnTo>
                    <a:pt x="69" y="223"/>
                  </a:lnTo>
                  <a:lnTo>
                    <a:pt x="59" y="216"/>
                  </a:lnTo>
                  <a:lnTo>
                    <a:pt x="51" y="210"/>
                  </a:lnTo>
                  <a:lnTo>
                    <a:pt x="44" y="204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27" y="185"/>
                  </a:lnTo>
                  <a:lnTo>
                    <a:pt x="24" y="178"/>
                  </a:lnTo>
                  <a:lnTo>
                    <a:pt x="21" y="171"/>
                  </a:lnTo>
                  <a:lnTo>
                    <a:pt x="18" y="163"/>
                  </a:lnTo>
                  <a:lnTo>
                    <a:pt x="16" y="154"/>
                  </a:lnTo>
                  <a:lnTo>
                    <a:pt x="13" y="136"/>
                  </a:lnTo>
                  <a:lnTo>
                    <a:pt x="13" y="116"/>
                  </a:lnTo>
                  <a:lnTo>
                    <a:pt x="13" y="104"/>
                  </a:lnTo>
                  <a:lnTo>
                    <a:pt x="14" y="92"/>
                  </a:lnTo>
                  <a:lnTo>
                    <a:pt x="15" y="82"/>
                  </a:lnTo>
                  <a:lnTo>
                    <a:pt x="19" y="71"/>
                  </a:lnTo>
                  <a:lnTo>
                    <a:pt x="22" y="62"/>
                  </a:lnTo>
                  <a:lnTo>
                    <a:pt x="26" y="51"/>
                  </a:lnTo>
                  <a:lnTo>
                    <a:pt x="32" y="43"/>
                  </a:lnTo>
                  <a:lnTo>
                    <a:pt x="38" y="33"/>
                  </a:lnTo>
                  <a:lnTo>
                    <a:pt x="44" y="26"/>
                  </a:lnTo>
                  <a:lnTo>
                    <a:pt x="51" y="19"/>
                  </a:lnTo>
                  <a:lnTo>
                    <a:pt x="58" y="13"/>
                  </a:lnTo>
                  <a:lnTo>
                    <a:pt x="65" y="8"/>
                  </a:lnTo>
                  <a:lnTo>
                    <a:pt x="72" y="5"/>
                  </a:lnTo>
                  <a:lnTo>
                    <a:pt x="80" y="2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3"/>
                  </a:lnTo>
                  <a:lnTo>
                    <a:pt x="132" y="7"/>
                  </a:lnTo>
                  <a:lnTo>
                    <a:pt x="139" y="12"/>
                  </a:lnTo>
                  <a:lnTo>
                    <a:pt x="146" y="16"/>
                  </a:lnTo>
                  <a:lnTo>
                    <a:pt x="152" y="22"/>
                  </a:lnTo>
                  <a:lnTo>
                    <a:pt x="158" y="30"/>
                  </a:lnTo>
                  <a:lnTo>
                    <a:pt x="164" y="38"/>
                  </a:lnTo>
                  <a:lnTo>
                    <a:pt x="168" y="46"/>
                  </a:lnTo>
                  <a:lnTo>
                    <a:pt x="172" y="56"/>
                  </a:lnTo>
                  <a:lnTo>
                    <a:pt x="175" y="66"/>
                  </a:lnTo>
                  <a:lnTo>
                    <a:pt x="178" y="77"/>
                  </a:lnTo>
                  <a:lnTo>
                    <a:pt x="180" y="89"/>
                  </a:lnTo>
                  <a:lnTo>
                    <a:pt x="181" y="101"/>
                  </a:lnTo>
                  <a:lnTo>
                    <a:pt x="181" y="114"/>
                  </a:lnTo>
                  <a:lnTo>
                    <a:pt x="175" y="114"/>
                  </a:lnTo>
                  <a:lnTo>
                    <a:pt x="161" y="114"/>
                  </a:lnTo>
                  <a:lnTo>
                    <a:pt x="148" y="114"/>
                  </a:lnTo>
                  <a:lnTo>
                    <a:pt x="141" y="114"/>
                  </a:lnTo>
                  <a:lnTo>
                    <a:pt x="140" y="100"/>
                  </a:lnTo>
                  <a:lnTo>
                    <a:pt x="137" y="88"/>
                  </a:lnTo>
                  <a:lnTo>
                    <a:pt x="134" y="77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14" y="56"/>
                  </a:lnTo>
                  <a:lnTo>
                    <a:pt x="105" y="52"/>
                  </a:lnTo>
                  <a:lnTo>
                    <a:pt x="96" y="52"/>
                  </a:lnTo>
                  <a:lnTo>
                    <a:pt x="86" y="53"/>
                  </a:lnTo>
                  <a:lnTo>
                    <a:pt x="79" y="56"/>
                  </a:lnTo>
                  <a:lnTo>
                    <a:pt x="71" y="62"/>
                  </a:lnTo>
                  <a:lnTo>
                    <a:pt x="65" y="69"/>
                  </a:lnTo>
                  <a:lnTo>
                    <a:pt x="59" y="78"/>
                  </a:lnTo>
                  <a:lnTo>
                    <a:pt x="56" y="89"/>
                  </a:lnTo>
                  <a:lnTo>
                    <a:pt x="53" y="101"/>
                  </a:lnTo>
                  <a:lnTo>
                    <a:pt x="53" y="113"/>
                  </a:lnTo>
                  <a:lnTo>
                    <a:pt x="53" y="122"/>
                  </a:lnTo>
                  <a:lnTo>
                    <a:pt x="54" y="130"/>
                  </a:lnTo>
                  <a:lnTo>
                    <a:pt x="56" y="138"/>
                  </a:lnTo>
                  <a:lnTo>
                    <a:pt x="58" y="144"/>
                  </a:lnTo>
                  <a:lnTo>
                    <a:pt x="60" y="151"/>
                  </a:lnTo>
                  <a:lnTo>
                    <a:pt x="65" y="157"/>
                  </a:lnTo>
                  <a:lnTo>
                    <a:pt x="69" y="161"/>
                  </a:lnTo>
                  <a:lnTo>
                    <a:pt x="75" y="167"/>
                  </a:lnTo>
                  <a:lnTo>
                    <a:pt x="80" y="172"/>
                  </a:lnTo>
                  <a:lnTo>
                    <a:pt x="88" y="177"/>
                  </a:lnTo>
                  <a:lnTo>
                    <a:pt x="96" y="180"/>
                  </a:lnTo>
                  <a:lnTo>
                    <a:pt x="105" y="185"/>
                  </a:lnTo>
                  <a:lnTo>
                    <a:pt x="123" y="192"/>
                  </a:lnTo>
                  <a:lnTo>
                    <a:pt x="134" y="198"/>
                  </a:lnTo>
                  <a:lnTo>
                    <a:pt x="146" y="207"/>
                  </a:lnTo>
                  <a:lnTo>
                    <a:pt x="158" y="217"/>
                  </a:lnTo>
                  <a:lnTo>
                    <a:pt x="167" y="229"/>
                  </a:lnTo>
                  <a:lnTo>
                    <a:pt x="174" y="242"/>
                  </a:lnTo>
                  <a:lnTo>
                    <a:pt x="180" y="256"/>
                  </a:lnTo>
                  <a:lnTo>
                    <a:pt x="184" y="273"/>
                  </a:lnTo>
                  <a:lnTo>
                    <a:pt x="186" y="292"/>
                  </a:lnTo>
                  <a:lnTo>
                    <a:pt x="187" y="312"/>
                  </a:lnTo>
                  <a:lnTo>
                    <a:pt x="186" y="325"/>
                  </a:lnTo>
                  <a:lnTo>
                    <a:pt x="185" y="337"/>
                  </a:lnTo>
                  <a:lnTo>
                    <a:pt x="184" y="349"/>
                  </a:lnTo>
                  <a:lnTo>
                    <a:pt x="180" y="361"/>
                  </a:lnTo>
                  <a:lnTo>
                    <a:pt x="177" y="372"/>
                  </a:lnTo>
                  <a:lnTo>
                    <a:pt x="172" y="382"/>
                  </a:lnTo>
                  <a:lnTo>
                    <a:pt x="167" y="392"/>
                  </a:lnTo>
                  <a:lnTo>
                    <a:pt x="160" y="400"/>
                  </a:lnTo>
                  <a:lnTo>
                    <a:pt x="153" y="409"/>
                  </a:lnTo>
                  <a:lnTo>
                    <a:pt x="146" y="416"/>
                  </a:lnTo>
                  <a:lnTo>
                    <a:pt x="139" y="422"/>
                  </a:lnTo>
                  <a:lnTo>
                    <a:pt x="130" y="426"/>
                  </a:lnTo>
                  <a:lnTo>
                    <a:pt x="122" y="431"/>
                  </a:lnTo>
                  <a:lnTo>
                    <a:pt x="113" y="433"/>
                  </a:lnTo>
                  <a:lnTo>
                    <a:pt x="103" y="435"/>
                  </a:lnTo>
                  <a:lnTo>
                    <a:pt x="92" y="436"/>
                  </a:lnTo>
                  <a:lnTo>
                    <a:pt x="83" y="435"/>
                  </a:lnTo>
                  <a:lnTo>
                    <a:pt x="73" y="433"/>
                  </a:lnTo>
                  <a:lnTo>
                    <a:pt x="64" y="430"/>
                  </a:lnTo>
                  <a:lnTo>
                    <a:pt x="56" y="426"/>
                  </a:lnTo>
                  <a:lnTo>
                    <a:pt x="47" y="420"/>
                  </a:lnTo>
                  <a:lnTo>
                    <a:pt x="39" y="414"/>
                  </a:lnTo>
                  <a:lnTo>
                    <a:pt x="32" y="406"/>
                  </a:lnTo>
                  <a:lnTo>
                    <a:pt x="26" y="398"/>
                  </a:lnTo>
                  <a:lnTo>
                    <a:pt x="20" y="387"/>
                  </a:lnTo>
                  <a:lnTo>
                    <a:pt x="15" y="376"/>
                  </a:lnTo>
                  <a:lnTo>
                    <a:pt x="10" y="365"/>
                  </a:lnTo>
                  <a:lnTo>
                    <a:pt x="7" y="353"/>
                  </a:lnTo>
                  <a:lnTo>
                    <a:pt x="3" y="340"/>
                  </a:lnTo>
                  <a:lnTo>
                    <a:pt x="1" y="325"/>
                  </a:lnTo>
                  <a:lnTo>
                    <a:pt x="0" y="310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Freeform 1099"/>
            <p:cNvSpPr>
              <a:spLocks/>
            </p:cNvSpPr>
            <p:nvPr/>
          </p:nvSpPr>
          <p:spPr bwMode="auto">
            <a:xfrm>
              <a:off x="1503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6" y="549"/>
                  </a:moveTo>
                  <a:lnTo>
                    <a:pt x="56" y="534"/>
                  </a:lnTo>
                  <a:lnTo>
                    <a:pt x="56" y="492"/>
                  </a:lnTo>
                  <a:lnTo>
                    <a:pt x="56" y="435"/>
                  </a:lnTo>
                  <a:lnTo>
                    <a:pt x="56" y="369"/>
                  </a:lnTo>
                  <a:lnTo>
                    <a:pt x="56" y="302"/>
                  </a:lnTo>
                  <a:lnTo>
                    <a:pt x="56" y="244"/>
                  </a:lnTo>
                  <a:lnTo>
                    <a:pt x="56" y="203"/>
                  </a:lnTo>
                  <a:lnTo>
                    <a:pt x="56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6" y="134"/>
                  </a:lnTo>
                  <a:lnTo>
                    <a:pt x="56" y="113"/>
                  </a:lnTo>
                  <a:lnTo>
                    <a:pt x="56" y="67"/>
                  </a:lnTo>
                  <a:lnTo>
                    <a:pt x="56" y="2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5" y="549"/>
                  </a:lnTo>
                  <a:lnTo>
                    <a:pt x="61" y="549"/>
                  </a:lnTo>
                  <a:lnTo>
                    <a:pt x="56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Freeform 1100"/>
            <p:cNvSpPr>
              <a:spLocks/>
            </p:cNvSpPr>
            <p:nvPr/>
          </p:nvSpPr>
          <p:spPr bwMode="auto">
            <a:xfrm>
              <a:off x="1538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4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0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Freeform 1101"/>
            <p:cNvSpPr>
              <a:spLocks noEditPoints="1"/>
            </p:cNvSpPr>
            <p:nvPr/>
          </p:nvSpPr>
          <p:spPr bwMode="auto">
            <a:xfrm>
              <a:off x="1563" y="777"/>
              <a:ext cx="60" cy="87"/>
            </a:xfrm>
            <a:custGeom>
              <a:avLst/>
              <a:gdLst>
                <a:gd name="T0" fmla="*/ 0 w 303"/>
                <a:gd name="T1" fmla="*/ 0 h 435"/>
                <a:gd name="T2" fmla="*/ 0 w 303"/>
                <a:gd name="T3" fmla="*/ 0 h 435"/>
                <a:gd name="T4" fmla="*/ 0 w 303"/>
                <a:gd name="T5" fmla="*/ 0 h 435"/>
                <a:gd name="T6" fmla="*/ 0 w 303"/>
                <a:gd name="T7" fmla="*/ 0 h 435"/>
                <a:gd name="T8" fmla="*/ 0 w 303"/>
                <a:gd name="T9" fmla="*/ 0 h 435"/>
                <a:gd name="T10" fmla="*/ 0 w 303"/>
                <a:gd name="T11" fmla="*/ 0 h 435"/>
                <a:gd name="T12" fmla="*/ 0 w 303"/>
                <a:gd name="T13" fmla="*/ 0 h 435"/>
                <a:gd name="T14" fmla="*/ 0 w 303"/>
                <a:gd name="T15" fmla="*/ 0 h 435"/>
                <a:gd name="T16" fmla="*/ 0 w 303"/>
                <a:gd name="T17" fmla="*/ 0 h 435"/>
                <a:gd name="T18" fmla="*/ 0 w 303"/>
                <a:gd name="T19" fmla="*/ 0 h 435"/>
                <a:gd name="T20" fmla="*/ 0 w 303"/>
                <a:gd name="T21" fmla="*/ 0 h 435"/>
                <a:gd name="T22" fmla="*/ 0 w 303"/>
                <a:gd name="T23" fmla="*/ 0 h 435"/>
                <a:gd name="T24" fmla="*/ 0 w 303"/>
                <a:gd name="T25" fmla="*/ 0 h 435"/>
                <a:gd name="T26" fmla="*/ 0 w 303"/>
                <a:gd name="T27" fmla="*/ 0 h 435"/>
                <a:gd name="T28" fmla="*/ 0 w 303"/>
                <a:gd name="T29" fmla="*/ 0 h 435"/>
                <a:gd name="T30" fmla="*/ 0 w 303"/>
                <a:gd name="T31" fmla="*/ 0 h 435"/>
                <a:gd name="T32" fmla="*/ 0 w 303"/>
                <a:gd name="T33" fmla="*/ 0 h 435"/>
                <a:gd name="T34" fmla="*/ 0 w 303"/>
                <a:gd name="T35" fmla="*/ 0 h 435"/>
                <a:gd name="T36" fmla="*/ 0 w 303"/>
                <a:gd name="T37" fmla="*/ 0 h 435"/>
                <a:gd name="T38" fmla="*/ 0 w 303"/>
                <a:gd name="T39" fmla="*/ 0 h 435"/>
                <a:gd name="T40" fmla="*/ 0 w 303"/>
                <a:gd name="T41" fmla="*/ 0 h 435"/>
                <a:gd name="T42" fmla="*/ 0 w 303"/>
                <a:gd name="T43" fmla="*/ 0 h 435"/>
                <a:gd name="T44" fmla="*/ 0 w 303"/>
                <a:gd name="T45" fmla="*/ 0 h 435"/>
                <a:gd name="T46" fmla="*/ 0 w 303"/>
                <a:gd name="T47" fmla="*/ 0 h 435"/>
                <a:gd name="T48" fmla="*/ 0 w 303"/>
                <a:gd name="T49" fmla="*/ 0 h 435"/>
                <a:gd name="T50" fmla="*/ 0 w 303"/>
                <a:gd name="T51" fmla="*/ 0 h 435"/>
                <a:gd name="T52" fmla="*/ 0 w 303"/>
                <a:gd name="T53" fmla="*/ 0 h 435"/>
                <a:gd name="T54" fmla="*/ 0 w 303"/>
                <a:gd name="T55" fmla="*/ 0 h 435"/>
                <a:gd name="T56" fmla="*/ 0 w 303"/>
                <a:gd name="T57" fmla="*/ 0 h 435"/>
                <a:gd name="T58" fmla="*/ 0 w 303"/>
                <a:gd name="T59" fmla="*/ 0 h 435"/>
                <a:gd name="T60" fmla="*/ 0 w 303"/>
                <a:gd name="T61" fmla="*/ 0 h 435"/>
                <a:gd name="T62" fmla="*/ 0 w 303"/>
                <a:gd name="T63" fmla="*/ 0 h 435"/>
                <a:gd name="T64" fmla="*/ 0 w 303"/>
                <a:gd name="T65" fmla="*/ 0 h 435"/>
                <a:gd name="T66" fmla="*/ 0 w 303"/>
                <a:gd name="T67" fmla="*/ 0 h 435"/>
                <a:gd name="T68" fmla="*/ 0 w 303"/>
                <a:gd name="T69" fmla="*/ 0 h 435"/>
                <a:gd name="T70" fmla="*/ 0 w 303"/>
                <a:gd name="T71" fmla="*/ 0 h 435"/>
                <a:gd name="T72" fmla="*/ 0 w 303"/>
                <a:gd name="T73" fmla="*/ 0 h 435"/>
                <a:gd name="T74" fmla="*/ 0 w 303"/>
                <a:gd name="T75" fmla="*/ 0 h 435"/>
                <a:gd name="T76" fmla="*/ 0 w 303"/>
                <a:gd name="T77" fmla="*/ 0 h 435"/>
                <a:gd name="T78" fmla="*/ 0 w 303"/>
                <a:gd name="T79" fmla="*/ 0 h 435"/>
                <a:gd name="T80" fmla="*/ 0 w 303"/>
                <a:gd name="T81" fmla="*/ 0 h 435"/>
                <a:gd name="T82" fmla="*/ 0 w 303"/>
                <a:gd name="T83" fmla="*/ 0 h 435"/>
                <a:gd name="T84" fmla="*/ 0 w 303"/>
                <a:gd name="T85" fmla="*/ 0 h 435"/>
                <a:gd name="T86" fmla="*/ 0 w 303"/>
                <a:gd name="T87" fmla="*/ 0 h 435"/>
                <a:gd name="T88" fmla="*/ 0 w 303"/>
                <a:gd name="T89" fmla="*/ 0 h 435"/>
                <a:gd name="T90" fmla="*/ 0 w 303"/>
                <a:gd name="T91" fmla="*/ 0 h 435"/>
                <a:gd name="T92" fmla="*/ 0 w 303"/>
                <a:gd name="T93" fmla="*/ 0 h 435"/>
                <a:gd name="T94" fmla="*/ 0 w 303"/>
                <a:gd name="T95" fmla="*/ 0 h 435"/>
                <a:gd name="T96" fmla="*/ 0 w 303"/>
                <a:gd name="T97" fmla="*/ 0 h 435"/>
                <a:gd name="T98" fmla="*/ 0 w 303"/>
                <a:gd name="T99" fmla="*/ 0 h 4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3" h="435">
                  <a:moveTo>
                    <a:pt x="265" y="214"/>
                  </a:moveTo>
                  <a:lnTo>
                    <a:pt x="265" y="197"/>
                  </a:lnTo>
                  <a:lnTo>
                    <a:pt x="264" y="182"/>
                  </a:lnTo>
                  <a:lnTo>
                    <a:pt x="260" y="166"/>
                  </a:lnTo>
                  <a:lnTo>
                    <a:pt x="257" y="152"/>
                  </a:lnTo>
                  <a:lnTo>
                    <a:pt x="252" y="138"/>
                  </a:lnTo>
                  <a:lnTo>
                    <a:pt x="246" y="124"/>
                  </a:lnTo>
                  <a:lnTo>
                    <a:pt x="240" y="110"/>
                  </a:lnTo>
                  <a:lnTo>
                    <a:pt x="232" y="99"/>
                  </a:lnTo>
                  <a:lnTo>
                    <a:pt x="224" y="87"/>
                  </a:lnTo>
                  <a:lnTo>
                    <a:pt x="214" y="77"/>
                  </a:lnTo>
                  <a:lnTo>
                    <a:pt x="206" y="69"/>
                  </a:lnTo>
                  <a:lnTo>
                    <a:pt x="196" y="62"/>
                  </a:lnTo>
                  <a:lnTo>
                    <a:pt x="186" y="56"/>
                  </a:lnTo>
                  <a:lnTo>
                    <a:pt x="176" y="52"/>
                  </a:lnTo>
                  <a:lnTo>
                    <a:pt x="165" y="50"/>
                  </a:lnTo>
                  <a:lnTo>
                    <a:pt x="155" y="49"/>
                  </a:lnTo>
                  <a:lnTo>
                    <a:pt x="143" y="50"/>
                  </a:lnTo>
                  <a:lnTo>
                    <a:pt x="131" y="52"/>
                  </a:lnTo>
                  <a:lnTo>
                    <a:pt x="120" y="56"/>
                  </a:lnTo>
                  <a:lnTo>
                    <a:pt x="111" y="62"/>
                  </a:lnTo>
                  <a:lnTo>
                    <a:pt x="100" y="69"/>
                  </a:lnTo>
                  <a:lnTo>
                    <a:pt x="91" y="77"/>
                  </a:lnTo>
                  <a:lnTo>
                    <a:pt x="81" y="87"/>
                  </a:lnTo>
                  <a:lnTo>
                    <a:pt x="73" y="99"/>
                  </a:lnTo>
                  <a:lnTo>
                    <a:pt x="66" y="112"/>
                  </a:lnTo>
                  <a:lnTo>
                    <a:pt x="59" y="125"/>
                  </a:lnTo>
                  <a:lnTo>
                    <a:pt x="53" y="139"/>
                  </a:lnTo>
                  <a:lnTo>
                    <a:pt x="48" y="153"/>
                  </a:lnTo>
                  <a:lnTo>
                    <a:pt x="44" y="169"/>
                  </a:lnTo>
                  <a:lnTo>
                    <a:pt x="42" y="185"/>
                  </a:lnTo>
                  <a:lnTo>
                    <a:pt x="40" y="203"/>
                  </a:lnTo>
                  <a:lnTo>
                    <a:pt x="40" y="221"/>
                  </a:lnTo>
                  <a:lnTo>
                    <a:pt x="40" y="238"/>
                  </a:lnTo>
                  <a:lnTo>
                    <a:pt x="42" y="254"/>
                  </a:lnTo>
                  <a:lnTo>
                    <a:pt x="44" y="270"/>
                  </a:lnTo>
                  <a:lnTo>
                    <a:pt x="48" y="284"/>
                  </a:lnTo>
                  <a:lnTo>
                    <a:pt x="53" y="299"/>
                  </a:lnTo>
                  <a:lnTo>
                    <a:pt x="59" y="312"/>
                  </a:lnTo>
                  <a:lnTo>
                    <a:pt x="66" y="326"/>
                  </a:lnTo>
                  <a:lnTo>
                    <a:pt x="73" y="337"/>
                  </a:lnTo>
                  <a:lnTo>
                    <a:pt x="81" y="349"/>
                  </a:lnTo>
                  <a:lnTo>
                    <a:pt x="91" y="359"/>
                  </a:lnTo>
                  <a:lnTo>
                    <a:pt x="100" y="367"/>
                  </a:lnTo>
                  <a:lnTo>
                    <a:pt x="110" y="373"/>
                  </a:lnTo>
                  <a:lnTo>
                    <a:pt x="120" y="379"/>
                  </a:lnTo>
                  <a:lnTo>
                    <a:pt x="131" y="383"/>
                  </a:lnTo>
                  <a:lnTo>
                    <a:pt x="142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5" y="383"/>
                  </a:lnTo>
                  <a:lnTo>
                    <a:pt x="186" y="378"/>
                  </a:lnTo>
                  <a:lnTo>
                    <a:pt x="195" y="373"/>
                  </a:lnTo>
                  <a:lnTo>
                    <a:pt x="206" y="366"/>
                  </a:lnTo>
                  <a:lnTo>
                    <a:pt x="214" y="358"/>
                  </a:lnTo>
                  <a:lnTo>
                    <a:pt x="224" y="347"/>
                  </a:lnTo>
                  <a:lnTo>
                    <a:pt x="232" y="335"/>
                  </a:lnTo>
                  <a:lnTo>
                    <a:pt x="240" y="322"/>
                  </a:lnTo>
                  <a:lnTo>
                    <a:pt x="247" y="309"/>
                  </a:lnTo>
                  <a:lnTo>
                    <a:pt x="252" y="295"/>
                  </a:lnTo>
                  <a:lnTo>
                    <a:pt x="257" y="279"/>
                  </a:lnTo>
                  <a:lnTo>
                    <a:pt x="260" y="264"/>
                  </a:lnTo>
                  <a:lnTo>
                    <a:pt x="264" y="248"/>
                  </a:lnTo>
                  <a:lnTo>
                    <a:pt x="265" y="232"/>
                  </a:lnTo>
                  <a:lnTo>
                    <a:pt x="265" y="214"/>
                  </a:lnTo>
                  <a:close/>
                  <a:moveTo>
                    <a:pt x="265" y="358"/>
                  </a:moveTo>
                  <a:lnTo>
                    <a:pt x="261" y="367"/>
                  </a:lnTo>
                  <a:lnTo>
                    <a:pt x="256" y="375"/>
                  </a:lnTo>
                  <a:lnTo>
                    <a:pt x="251" y="383"/>
                  </a:lnTo>
                  <a:lnTo>
                    <a:pt x="245" y="390"/>
                  </a:lnTo>
                  <a:lnTo>
                    <a:pt x="239" y="397"/>
                  </a:lnTo>
                  <a:lnTo>
                    <a:pt x="232" y="403"/>
                  </a:lnTo>
                  <a:lnTo>
                    <a:pt x="225" y="409"/>
                  </a:lnTo>
                  <a:lnTo>
                    <a:pt x="218" y="415"/>
                  </a:lnTo>
                  <a:lnTo>
                    <a:pt x="210" y="419"/>
                  </a:lnTo>
                  <a:lnTo>
                    <a:pt x="202" y="423"/>
                  </a:lnTo>
                  <a:lnTo>
                    <a:pt x="194" y="427"/>
                  </a:lnTo>
                  <a:lnTo>
                    <a:pt x="187" y="429"/>
                  </a:lnTo>
                  <a:lnTo>
                    <a:pt x="178" y="431"/>
                  </a:lnTo>
                  <a:lnTo>
                    <a:pt x="170" y="434"/>
                  </a:lnTo>
                  <a:lnTo>
                    <a:pt x="161" y="435"/>
                  </a:lnTo>
                  <a:lnTo>
                    <a:pt x="152" y="435"/>
                  </a:lnTo>
                  <a:lnTo>
                    <a:pt x="137" y="434"/>
                  </a:lnTo>
                  <a:lnTo>
                    <a:pt x="121" y="431"/>
                  </a:lnTo>
                  <a:lnTo>
                    <a:pt x="106" y="425"/>
                  </a:lnTo>
                  <a:lnTo>
                    <a:pt x="93" y="419"/>
                  </a:lnTo>
                  <a:lnTo>
                    <a:pt x="80" y="410"/>
                  </a:lnTo>
                  <a:lnTo>
                    <a:pt x="67" y="399"/>
                  </a:lnTo>
                  <a:lnTo>
                    <a:pt x="55" y="387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40"/>
                  </a:lnTo>
                  <a:lnTo>
                    <a:pt x="17" y="321"/>
                  </a:lnTo>
                  <a:lnTo>
                    <a:pt x="11" y="303"/>
                  </a:lnTo>
                  <a:lnTo>
                    <a:pt x="6" y="283"/>
                  </a:lnTo>
                  <a:lnTo>
                    <a:pt x="3" y="263"/>
                  </a:lnTo>
                  <a:lnTo>
                    <a:pt x="2" y="241"/>
                  </a:lnTo>
                  <a:lnTo>
                    <a:pt x="0" y="219"/>
                  </a:lnTo>
                  <a:lnTo>
                    <a:pt x="2" y="196"/>
                  </a:lnTo>
                  <a:lnTo>
                    <a:pt x="3" y="173"/>
                  </a:lnTo>
                  <a:lnTo>
                    <a:pt x="6" y="153"/>
                  </a:lnTo>
                  <a:lnTo>
                    <a:pt x="11" y="133"/>
                  </a:lnTo>
                  <a:lnTo>
                    <a:pt x="18" y="114"/>
                  </a:lnTo>
                  <a:lnTo>
                    <a:pt x="25" y="96"/>
                  </a:lnTo>
                  <a:lnTo>
                    <a:pt x="35" y="78"/>
                  </a:lnTo>
                  <a:lnTo>
                    <a:pt x="44" y="63"/>
                  </a:lnTo>
                  <a:lnTo>
                    <a:pt x="56" y="48"/>
                  </a:lnTo>
                  <a:lnTo>
                    <a:pt x="68" y="36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8"/>
                  </a:lnTo>
                  <a:lnTo>
                    <a:pt x="124" y="4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72" y="1"/>
                  </a:lnTo>
                  <a:lnTo>
                    <a:pt x="181" y="2"/>
                  </a:lnTo>
                  <a:lnTo>
                    <a:pt x="188" y="5"/>
                  </a:lnTo>
                  <a:lnTo>
                    <a:pt x="196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9" y="19"/>
                  </a:lnTo>
                  <a:lnTo>
                    <a:pt x="232" y="30"/>
                  </a:lnTo>
                  <a:lnTo>
                    <a:pt x="245" y="43"/>
                  </a:lnTo>
                  <a:lnTo>
                    <a:pt x="256" y="58"/>
                  </a:lnTo>
                  <a:lnTo>
                    <a:pt x="265" y="75"/>
                  </a:lnTo>
                  <a:lnTo>
                    <a:pt x="265" y="65"/>
                  </a:lnTo>
                  <a:lnTo>
                    <a:pt x="265" y="43"/>
                  </a:lnTo>
                  <a:lnTo>
                    <a:pt x="265" y="20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84" y="9"/>
                  </a:lnTo>
                  <a:lnTo>
                    <a:pt x="297" y="9"/>
                  </a:lnTo>
                  <a:lnTo>
                    <a:pt x="303" y="9"/>
                  </a:lnTo>
                  <a:lnTo>
                    <a:pt x="303" y="27"/>
                  </a:lnTo>
                  <a:lnTo>
                    <a:pt x="303" y="74"/>
                  </a:lnTo>
                  <a:lnTo>
                    <a:pt x="303" y="140"/>
                  </a:lnTo>
                  <a:lnTo>
                    <a:pt x="303" y="216"/>
                  </a:lnTo>
                  <a:lnTo>
                    <a:pt x="303" y="292"/>
                  </a:lnTo>
                  <a:lnTo>
                    <a:pt x="303" y="359"/>
                  </a:lnTo>
                  <a:lnTo>
                    <a:pt x="303" y="406"/>
                  </a:lnTo>
                  <a:lnTo>
                    <a:pt x="303" y="424"/>
                  </a:lnTo>
                  <a:lnTo>
                    <a:pt x="297" y="424"/>
                  </a:lnTo>
                  <a:lnTo>
                    <a:pt x="284" y="424"/>
                  </a:lnTo>
                  <a:lnTo>
                    <a:pt x="271" y="424"/>
                  </a:lnTo>
                  <a:lnTo>
                    <a:pt x="265" y="424"/>
                  </a:lnTo>
                  <a:lnTo>
                    <a:pt x="265" y="413"/>
                  </a:lnTo>
                  <a:lnTo>
                    <a:pt x="265" y="391"/>
                  </a:lnTo>
                  <a:lnTo>
                    <a:pt x="265" y="368"/>
                  </a:lnTo>
                  <a:lnTo>
                    <a:pt x="265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Freeform 1102"/>
            <p:cNvSpPr>
              <a:spLocks/>
            </p:cNvSpPr>
            <p:nvPr/>
          </p:nvSpPr>
          <p:spPr bwMode="auto">
            <a:xfrm>
              <a:off x="1635" y="752"/>
              <a:ext cx="50" cy="110"/>
            </a:xfrm>
            <a:custGeom>
              <a:avLst/>
              <a:gdLst>
                <a:gd name="T0" fmla="*/ 0 w 248"/>
                <a:gd name="T1" fmla="*/ 0 h 549"/>
                <a:gd name="T2" fmla="*/ 0 w 248"/>
                <a:gd name="T3" fmla="*/ 0 h 549"/>
                <a:gd name="T4" fmla="*/ 0 w 248"/>
                <a:gd name="T5" fmla="*/ 0 h 549"/>
                <a:gd name="T6" fmla="*/ 0 w 248"/>
                <a:gd name="T7" fmla="*/ 0 h 549"/>
                <a:gd name="T8" fmla="*/ 0 w 248"/>
                <a:gd name="T9" fmla="*/ 0 h 549"/>
                <a:gd name="T10" fmla="*/ 0 w 248"/>
                <a:gd name="T11" fmla="*/ 0 h 549"/>
                <a:gd name="T12" fmla="*/ 0 w 248"/>
                <a:gd name="T13" fmla="*/ 0 h 549"/>
                <a:gd name="T14" fmla="*/ 0 w 248"/>
                <a:gd name="T15" fmla="*/ 0 h 549"/>
                <a:gd name="T16" fmla="*/ 0 w 248"/>
                <a:gd name="T17" fmla="*/ 0 h 549"/>
                <a:gd name="T18" fmla="*/ 0 w 248"/>
                <a:gd name="T19" fmla="*/ 0 h 549"/>
                <a:gd name="T20" fmla="*/ 0 w 248"/>
                <a:gd name="T21" fmla="*/ 0 h 549"/>
                <a:gd name="T22" fmla="*/ 0 w 248"/>
                <a:gd name="T23" fmla="*/ 0 h 549"/>
                <a:gd name="T24" fmla="*/ 0 w 248"/>
                <a:gd name="T25" fmla="*/ 0 h 549"/>
                <a:gd name="T26" fmla="*/ 0 w 248"/>
                <a:gd name="T27" fmla="*/ 0 h 549"/>
                <a:gd name="T28" fmla="*/ 0 w 248"/>
                <a:gd name="T29" fmla="*/ 0 h 549"/>
                <a:gd name="T30" fmla="*/ 0 w 248"/>
                <a:gd name="T31" fmla="*/ 0 h 549"/>
                <a:gd name="T32" fmla="*/ 0 w 248"/>
                <a:gd name="T33" fmla="*/ 0 h 549"/>
                <a:gd name="T34" fmla="*/ 0 w 248"/>
                <a:gd name="T35" fmla="*/ 0 h 549"/>
                <a:gd name="T36" fmla="*/ 0 w 248"/>
                <a:gd name="T37" fmla="*/ 0 h 549"/>
                <a:gd name="T38" fmla="*/ 0 w 248"/>
                <a:gd name="T39" fmla="*/ 0 h 549"/>
                <a:gd name="T40" fmla="*/ 0 w 248"/>
                <a:gd name="T41" fmla="*/ 0 h 549"/>
                <a:gd name="T42" fmla="*/ 0 w 248"/>
                <a:gd name="T43" fmla="*/ 0 h 549"/>
                <a:gd name="T44" fmla="*/ 0 w 248"/>
                <a:gd name="T45" fmla="*/ 0 h 549"/>
                <a:gd name="T46" fmla="*/ 0 w 248"/>
                <a:gd name="T47" fmla="*/ 0 h 549"/>
                <a:gd name="T48" fmla="*/ 0 w 248"/>
                <a:gd name="T49" fmla="*/ 0 h 549"/>
                <a:gd name="T50" fmla="*/ 0 w 248"/>
                <a:gd name="T51" fmla="*/ 0 h 549"/>
                <a:gd name="T52" fmla="*/ 0 w 248"/>
                <a:gd name="T53" fmla="*/ 0 h 549"/>
                <a:gd name="T54" fmla="*/ 0 w 248"/>
                <a:gd name="T55" fmla="*/ 0 h 549"/>
                <a:gd name="T56" fmla="*/ 0 w 248"/>
                <a:gd name="T57" fmla="*/ 0 h 549"/>
                <a:gd name="T58" fmla="*/ 0 w 248"/>
                <a:gd name="T59" fmla="*/ 0 h 549"/>
                <a:gd name="T60" fmla="*/ 0 w 248"/>
                <a:gd name="T61" fmla="*/ 0 h 549"/>
                <a:gd name="T62" fmla="*/ 0 w 248"/>
                <a:gd name="T63" fmla="*/ 0 h 549"/>
                <a:gd name="T64" fmla="*/ 0 w 248"/>
                <a:gd name="T65" fmla="*/ 0 h 549"/>
                <a:gd name="T66" fmla="*/ 0 w 248"/>
                <a:gd name="T67" fmla="*/ 0 h 549"/>
                <a:gd name="T68" fmla="*/ 0 w 248"/>
                <a:gd name="T69" fmla="*/ 0 h 549"/>
                <a:gd name="T70" fmla="*/ 0 w 248"/>
                <a:gd name="T71" fmla="*/ 0 h 549"/>
                <a:gd name="T72" fmla="*/ 0 w 248"/>
                <a:gd name="T73" fmla="*/ 0 h 549"/>
                <a:gd name="T74" fmla="*/ 0 w 248"/>
                <a:gd name="T75" fmla="*/ 0 h 549"/>
                <a:gd name="T76" fmla="*/ 0 w 248"/>
                <a:gd name="T77" fmla="*/ 0 h 549"/>
                <a:gd name="T78" fmla="*/ 0 w 248"/>
                <a:gd name="T79" fmla="*/ 0 h 549"/>
                <a:gd name="T80" fmla="*/ 0 w 248"/>
                <a:gd name="T81" fmla="*/ 0 h 549"/>
                <a:gd name="T82" fmla="*/ 0 w 248"/>
                <a:gd name="T83" fmla="*/ 0 h 549"/>
                <a:gd name="T84" fmla="*/ 0 w 248"/>
                <a:gd name="T85" fmla="*/ 0 h 549"/>
                <a:gd name="T86" fmla="*/ 0 w 248"/>
                <a:gd name="T87" fmla="*/ 0 h 549"/>
                <a:gd name="T88" fmla="*/ 0 w 248"/>
                <a:gd name="T89" fmla="*/ 0 h 549"/>
                <a:gd name="T90" fmla="*/ 0 w 248"/>
                <a:gd name="T91" fmla="*/ 0 h 549"/>
                <a:gd name="T92" fmla="*/ 0 w 248"/>
                <a:gd name="T93" fmla="*/ 0 h 549"/>
                <a:gd name="T94" fmla="*/ 0 w 248"/>
                <a:gd name="T95" fmla="*/ 0 h 549"/>
                <a:gd name="T96" fmla="*/ 0 w 248"/>
                <a:gd name="T97" fmla="*/ 0 h 549"/>
                <a:gd name="T98" fmla="*/ 0 w 248"/>
                <a:gd name="T99" fmla="*/ 0 h 549"/>
                <a:gd name="T100" fmla="*/ 0 w 248"/>
                <a:gd name="T101" fmla="*/ 0 h 549"/>
                <a:gd name="T102" fmla="*/ 0 w 248"/>
                <a:gd name="T103" fmla="*/ 0 h 549"/>
                <a:gd name="T104" fmla="*/ 0 w 248"/>
                <a:gd name="T105" fmla="*/ 0 h 549"/>
                <a:gd name="T106" fmla="*/ 0 w 248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8" h="549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6" y="158"/>
                  </a:lnTo>
                  <a:lnTo>
                    <a:pt x="66" y="148"/>
                  </a:lnTo>
                  <a:lnTo>
                    <a:pt x="78" y="140"/>
                  </a:lnTo>
                  <a:lnTo>
                    <a:pt x="89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9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4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20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7" y="222"/>
                  </a:lnTo>
                  <a:lnTo>
                    <a:pt x="241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8" y="338"/>
                  </a:lnTo>
                  <a:lnTo>
                    <a:pt x="248" y="347"/>
                  </a:lnTo>
                  <a:lnTo>
                    <a:pt x="248" y="371"/>
                  </a:lnTo>
                  <a:lnTo>
                    <a:pt x="248" y="404"/>
                  </a:lnTo>
                  <a:lnTo>
                    <a:pt x="248" y="443"/>
                  </a:lnTo>
                  <a:lnTo>
                    <a:pt x="248" y="483"/>
                  </a:lnTo>
                  <a:lnTo>
                    <a:pt x="248" y="516"/>
                  </a:lnTo>
                  <a:lnTo>
                    <a:pt x="248" y="540"/>
                  </a:lnTo>
                  <a:lnTo>
                    <a:pt x="248" y="549"/>
                  </a:lnTo>
                  <a:lnTo>
                    <a:pt x="243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09" y="295"/>
                  </a:lnTo>
                  <a:lnTo>
                    <a:pt x="208" y="277"/>
                  </a:lnTo>
                  <a:lnTo>
                    <a:pt x="206" y="260"/>
                  </a:lnTo>
                  <a:lnTo>
                    <a:pt x="203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1" y="212"/>
                  </a:lnTo>
                  <a:lnTo>
                    <a:pt x="186" y="203"/>
                  </a:lnTo>
                  <a:lnTo>
                    <a:pt x="180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7" y="181"/>
                  </a:lnTo>
                  <a:lnTo>
                    <a:pt x="148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4" y="177"/>
                  </a:lnTo>
                  <a:lnTo>
                    <a:pt x="102" y="180"/>
                  </a:lnTo>
                  <a:lnTo>
                    <a:pt x="92" y="184"/>
                  </a:lnTo>
                  <a:lnTo>
                    <a:pt x="81" y="190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40" y="284"/>
                  </a:lnTo>
                  <a:lnTo>
                    <a:pt x="38" y="301"/>
                  </a:lnTo>
                  <a:lnTo>
                    <a:pt x="38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Freeform 1103"/>
            <p:cNvSpPr>
              <a:spLocks/>
            </p:cNvSpPr>
            <p:nvPr/>
          </p:nvSpPr>
          <p:spPr bwMode="auto">
            <a:xfrm>
              <a:off x="169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Freeform 1104"/>
            <p:cNvSpPr>
              <a:spLocks/>
            </p:cNvSpPr>
            <p:nvPr/>
          </p:nvSpPr>
          <p:spPr bwMode="auto">
            <a:xfrm>
              <a:off x="1715" y="815"/>
              <a:ext cx="25" cy="10"/>
            </a:xfrm>
            <a:custGeom>
              <a:avLst/>
              <a:gdLst>
                <a:gd name="T0" fmla="*/ 0 w 126"/>
                <a:gd name="T1" fmla="*/ 0 h 50"/>
                <a:gd name="T2" fmla="*/ 0 w 126"/>
                <a:gd name="T3" fmla="*/ 0 h 50"/>
                <a:gd name="T4" fmla="*/ 0 w 126"/>
                <a:gd name="T5" fmla="*/ 0 h 50"/>
                <a:gd name="T6" fmla="*/ 0 w 126"/>
                <a:gd name="T7" fmla="*/ 0 h 50"/>
                <a:gd name="T8" fmla="*/ 0 w 126"/>
                <a:gd name="T9" fmla="*/ 0 h 50"/>
                <a:gd name="T10" fmla="*/ 0 w 126"/>
                <a:gd name="T11" fmla="*/ 0 h 50"/>
                <a:gd name="T12" fmla="*/ 0 w 126"/>
                <a:gd name="T13" fmla="*/ 0 h 50"/>
                <a:gd name="T14" fmla="*/ 0 w 126"/>
                <a:gd name="T15" fmla="*/ 0 h 50"/>
                <a:gd name="T16" fmla="*/ 0 w 126"/>
                <a:gd name="T17" fmla="*/ 0 h 50"/>
                <a:gd name="T18" fmla="*/ 0 w 126"/>
                <a:gd name="T19" fmla="*/ 0 h 50"/>
                <a:gd name="T20" fmla="*/ 0 w 126"/>
                <a:gd name="T21" fmla="*/ 0 h 50"/>
                <a:gd name="T22" fmla="*/ 0 w 126"/>
                <a:gd name="T23" fmla="*/ 0 h 50"/>
                <a:gd name="T24" fmla="*/ 0 w 126"/>
                <a:gd name="T25" fmla="*/ 0 h 50"/>
                <a:gd name="T26" fmla="*/ 0 w 126"/>
                <a:gd name="T27" fmla="*/ 0 h 50"/>
                <a:gd name="T28" fmla="*/ 0 w 126"/>
                <a:gd name="T29" fmla="*/ 0 h 50"/>
                <a:gd name="T30" fmla="*/ 0 w 126"/>
                <a:gd name="T31" fmla="*/ 0 h 50"/>
                <a:gd name="T32" fmla="*/ 0 w 126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50">
                  <a:moveTo>
                    <a:pt x="126" y="0"/>
                  </a:moveTo>
                  <a:lnTo>
                    <a:pt x="126" y="9"/>
                  </a:lnTo>
                  <a:lnTo>
                    <a:pt x="126" y="25"/>
                  </a:lnTo>
                  <a:lnTo>
                    <a:pt x="126" y="43"/>
                  </a:lnTo>
                  <a:lnTo>
                    <a:pt x="126" y="50"/>
                  </a:lnTo>
                  <a:lnTo>
                    <a:pt x="106" y="50"/>
                  </a:lnTo>
                  <a:lnTo>
                    <a:pt x="63" y="50"/>
                  </a:lnTo>
                  <a:lnTo>
                    <a:pt x="19" y="50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2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63" y="0"/>
                  </a:lnTo>
                  <a:lnTo>
                    <a:pt x="106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1105"/>
            <p:cNvSpPr>
              <a:spLocks/>
            </p:cNvSpPr>
            <p:nvPr/>
          </p:nvSpPr>
          <p:spPr bwMode="auto">
            <a:xfrm>
              <a:off x="1748" y="752"/>
              <a:ext cx="38" cy="110"/>
            </a:xfrm>
            <a:custGeom>
              <a:avLst/>
              <a:gdLst>
                <a:gd name="T0" fmla="*/ 0 w 195"/>
                <a:gd name="T1" fmla="*/ 0 h 549"/>
                <a:gd name="T2" fmla="*/ 0 w 195"/>
                <a:gd name="T3" fmla="*/ 0 h 549"/>
                <a:gd name="T4" fmla="*/ 0 w 195"/>
                <a:gd name="T5" fmla="*/ 0 h 549"/>
                <a:gd name="T6" fmla="*/ 0 w 195"/>
                <a:gd name="T7" fmla="*/ 0 h 549"/>
                <a:gd name="T8" fmla="*/ 0 w 195"/>
                <a:gd name="T9" fmla="*/ 0 h 549"/>
                <a:gd name="T10" fmla="*/ 0 w 195"/>
                <a:gd name="T11" fmla="*/ 0 h 549"/>
                <a:gd name="T12" fmla="*/ 0 w 195"/>
                <a:gd name="T13" fmla="*/ 0 h 549"/>
                <a:gd name="T14" fmla="*/ 0 w 195"/>
                <a:gd name="T15" fmla="*/ 0 h 549"/>
                <a:gd name="T16" fmla="*/ 0 w 195"/>
                <a:gd name="T17" fmla="*/ 0 h 549"/>
                <a:gd name="T18" fmla="*/ 0 w 195"/>
                <a:gd name="T19" fmla="*/ 0 h 549"/>
                <a:gd name="T20" fmla="*/ 0 w 195"/>
                <a:gd name="T21" fmla="*/ 0 h 549"/>
                <a:gd name="T22" fmla="*/ 0 w 195"/>
                <a:gd name="T23" fmla="*/ 0 h 549"/>
                <a:gd name="T24" fmla="*/ 0 w 195"/>
                <a:gd name="T25" fmla="*/ 0 h 549"/>
                <a:gd name="T26" fmla="*/ 0 w 195"/>
                <a:gd name="T27" fmla="*/ 0 h 549"/>
                <a:gd name="T28" fmla="*/ 0 w 195"/>
                <a:gd name="T29" fmla="*/ 0 h 549"/>
                <a:gd name="T30" fmla="*/ 0 w 195"/>
                <a:gd name="T31" fmla="*/ 0 h 549"/>
                <a:gd name="T32" fmla="*/ 0 w 195"/>
                <a:gd name="T33" fmla="*/ 0 h 549"/>
                <a:gd name="T34" fmla="*/ 0 w 195"/>
                <a:gd name="T35" fmla="*/ 0 h 549"/>
                <a:gd name="T36" fmla="*/ 0 w 195"/>
                <a:gd name="T37" fmla="*/ 0 h 549"/>
                <a:gd name="T38" fmla="*/ 0 w 195"/>
                <a:gd name="T39" fmla="*/ 0 h 549"/>
                <a:gd name="T40" fmla="*/ 0 w 195"/>
                <a:gd name="T41" fmla="*/ 0 h 549"/>
                <a:gd name="T42" fmla="*/ 0 w 195"/>
                <a:gd name="T43" fmla="*/ 0 h 549"/>
                <a:gd name="T44" fmla="*/ 0 w 195"/>
                <a:gd name="T45" fmla="*/ 0 h 549"/>
                <a:gd name="T46" fmla="*/ 0 w 195"/>
                <a:gd name="T47" fmla="*/ 0 h 549"/>
                <a:gd name="T48" fmla="*/ 0 w 195"/>
                <a:gd name="T49" fmla="*/ 0 h 549"/>
                <a:gd name="T50" fmla="*/ 0 w 195"/>
                <a:gd name="T51" fmla="*/ 0 h 549"/>
                <a:gd name="T52" fmla="*/ 0 w 195"/>
                <a:gd name="T53" fmla="*/ 0 h 549"/>
                <a:gd name="T54" fmla="*/ 0 w 195"/>
                <a:gd name="T55" fmla="*/ 0 h 549"/>
                <a:gd name="T56" fmla="*/ 0 w 195"/>
                <a:gd name="T57" fmla="*/ 0 h 549"/>
                <a:gd name="T58" fmla="*/ 0 w 195"/>
                <a:gd name="T59" fmla="*/ 0 h 549"/>
                <a:gd name="T60" fmla="*/ 0 w 195"/>
                <a:gd name="T61" fmla="*/ 0 h 549"/>
                <a:gd name="T62" fmla="*/ 0 w 195"/>
                <a:gd name="T63" fmla="*/ 0 h 549"/>
                <a:gd name="T64" fmla="*/ 0 w 195"/>
                <a:gd name="T65" fmla="*/ 0 h 549"/>
                <a:gd name="T66" fmla="*/ 0 w 195"/>
                <a:gd name="T67" fmla="*/ 0 h 549"/>
                <a:gd name="T68" fmla="*/ 0 w 195"/>
                <a:gd name="T69" fmla="*/ 0 h 549"/>
                <a:gd name="T70" fmla="*/ 0 w 195"/>
                <a:gd name="T71" fmla="*/ 0 h 549"/>
                <a:gd name="T72" fmla="*/ 0 w 195"/>
                <a:gd name="T73" fmla="*/ 0 h 549"/>
                <a:gd name="T74" fmla="*/ 0 w 195"/>
                <a:gd name="T75" fmla="*/ 0 h 549"/>
                <a:gd name="T76" fmla="*/ 0 w 195"/>
                <a:gd name="T77" fmla="*/ 0 h 549"/>
                <a:gd name="T78" fmla="*/ 0 w 195"/>
                <a:gd name="T79" fmla="*/ 0 h 549"/>
                <a:gd name="T80" fmla="*/ 0 w 195"/>
                <a:gd name="T81" fmla="*/ 0 h 549"/>
                <a:gd name="T82" fmla="*/ 0 w 195"/>
                <a:gd name="T83" fmla="*/ 0 h 549"/>
                <a:gd name="T84" fmla="*/ 0 w 195"/>
                <a:gd name="T85" fmla="*/ 0 h 549"/>
                <a:gd name="T86" fmla="*/ 0 w 195"/>
                <a:gd name="T87" fmla="*/ 0 h 549"/>
                <a:gd name="T88" fmla="*/ 0 w 195"/>
                <a:gd name="T89" fmla="*/ 0 h 54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5" h="549">
                  <a:moveTo>
                    <a:pt x="117" y="549"/>
                  </a:moveTo>
                  <a:lnTo>
                    <a:pt x="111" y="549"/>
                  </a:lnTo>
                  <a:lnTo>
                    <a:pt x="98" y="549"/>
                  </a:lnTo>
                  <a:lnTo>
                    <a:pt x="84" y="549"/>
                  </a:lnTo>
                  <a:lnTo>
                    <a:pt x="79" y="549"/>
                  </a:lnTo>
                  <a:lnTo>
                    <a:pt x="79" y="528"/>
                  </a:lnTo>
                  <a:lnTo>
                    <a:pt x="79" y="472"/>
                  </a:lnTo>
                  <a:lnTo>
                    <a:pt x="79" y="392"/>
                  </a:lnTo>
                  <a:lnTo>
                    <a:pt x="79" y="302"/>
                  </a:lnTo>
                  <a:lnTo>
                    <a:pt x="79" y="211"/>
                  </a:lnTo>
                  <a:lnTo>
                    <a:pt x="79" y="131"/>
                  </a:lnTo>
                  <a:lnTo>
                    <a:pt x="79" y="75"/>
                  </a:lnTo>
                  <a:lnTo>
                    <a:pt x="79" y="54"/>
                  </a:lnTo>
                  <a:lnTo>
                    <a:pt x="65" y="54"/>
                  </a:lnTo>
                  <a:lnTo>
                    <a:pt x="39" y="54"/>
                  </a:lnTo>
                  <a:lnTo>
                    <a:pt x="12" y="54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28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98" y="0"/>
                  </a:lnTo>
                  <a:lnTo>
                    <a:pt x="133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9"/>
                  </a:lnTo>
                  <a:lnTo>
                    <a:pt x="195" y="28"/>
                  </a:lnTo>
                  <a:lnTo>
                    <a:pt x="195" y="45"/>
                  </a:lnTo>
                  <a:lnTo>
                    <a:pt x="195" y="54"/>
                  </a:lnTo>
                  <a:lnTo>
                    <a:pt x="182" y="54"/>
                  </a:lnTo>
                  <a:lnTo>
                    <a:pt x="156" y="54"/>
                  </a:lnTo>
                  <a:lnTo>
                    <a:pt x="128" y="54"/>
                  </a:lnTo>
                  <a:lnTo>
                    <a:pt x="117" y="54"/>
                  </a:lnTo>
                  <a:lnTo>
                    <a:pt x="117" y="75"/>
                  </a:lnTo>
                  <a:lnTo>
                    <a:pt x="117" y="131"/>
                  </a:lnTo>
                  <a:lnTo>
                    <a:pt x="117" y="211"/>
                  </a:lnTo>
                  <a:lnTo>
                    <a:pt x="117" y="302"/>
                  </a:lnTo>
                  <a:lnTo>
                    <a:pt x="117" y="392"/>
                  </a:lnTo>
                  <a:lnTo>
                    <a:pt x="117" y="472"/>
                  </a:lnTo>
                  <a:lnTo>
                    <a:pt x="117" y="528"/>
                  </a:lnTo>
                  <a:lnTo>
                    <a:pt x="117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1106"/>
            <p:cNvSpPr>
              <a:spLocks/>
            </p:cNvSpPr>
            <p:nvPr/>
          </p:nvSpPr>
          <p:spPr bwMode="auto">
            <a:xfrm>
              <a:off x="1793" y="752"/>
              <a:ext cx="50" cy="110"/>
            </a:xfrm>
            <a:custGeom>
              <a:avLst/>
              <a:gdLst>
                <a:gd name="T0" fmla="*/ 0 w 247"/>
                <a:gd name="T1" fmla="*/ 0 h 549"/>
                <a:gd name="T2" fmla="*/ 0 w 247"/>
                <a:gd name="T3" fmla="*/ 0 h 549"/>
                <a:gd name="T4" fmla="*/ 0 w 247"/>
                <a:gd name="T5" fmla="*/ 0 h 549"/>
                <a:gd name="T6" fmla="*/ 0 w 247"/>
                <a:gd name="T7" fmla="*/ 0 h 549"/>
                <a:gd name="T8" fmla="*/ 0 w 247"/>
                <a:gd name="T9" fmla="*/ 0 h 549"/>
                <a:gd name="T10" fmla="*/ 0 w 247"/>
                <a:gd name="T11" fmla="*/ 0 h 549"/>
                <a:gd name="T12" fmla="*/ 0 w 247"/>
                <a:gd name="T13" fmla="*/ 0 h 549"/>
                <a:gd name="T14" fmla="*/ 0 w 247"/>
                <a:gd name="T15" fmla="*/ 0 h 549"/>
                <a:gd name="T16" fmla="*/ 0 w 247"/>
                <a:gd name="T17" fmla="*/ 0 h 549"/>
                <a:gd name="T18" fmla="*/ 0 w 247"/>
                <a:gd name="T19" fmla="*/ 0 h 549"/>
                <a:gd name="T20" fmla="*/ 0 w 247"/>
                <a:gd name="T21" fmla="*/ 0 h 549"/>
                <a:gd name="T22" fmla="*/ 0 w 247"/>
                <a:gd name="T23" fmla="*/ 0 h 549"/>
                <a:gd name="T24" fmla="*/ 0 w 247"/>
                <a:gd name="T25" fmla="*/ 0 h 549"/>
                <a:gd name="T26" fmla="*/ 0 w 247"/>
                <a:gd name="T27" fmla="*/ 0 h 549"/>
                <a:gd name="T28" fmla="*/ 0 w 247"/>
                <a:gd name="T29" fmla="*/ 0 h 549"/>
                <a:gd name="T30" fmla="*/ 0 w 247"/>
                <a:gd name="T31" fmla="*/ 0 h 549"/>
                <a:gd name="T32" fmla="*/ 0 w 247"/>
                <a:gd name="T33" fmla="*/ 0 h 549"/>
                <a:gd name="T34" fmla="*/ 0 w 247"/>
                <a:gd name="T35" fmla="*/ 0 h 549"/>
                <a:gd name="T36" fmla="*/ 0 w 247"/>
                <a:gd name="T37" fmla="*/ 0 h 549"/>
                <a:gd name="T38" fmla="*/ 0 w 247"/>
                <a:gd name="T39" fmla="*/ 0 h 549"/>
                <a:gd name="T40" fmla="*/ 0 w 247"/>
                <a:gd name="T41" fmla="*/ 0 h 549"/>
                <a:gd name="T42" fmla="*/ 0 w 247"/>
                <a:gd name="T43" fmla="*/ 0 h 549"/>
                <a:gd name="T44" fmla="*/ 0 w 247"/>
                <a:gd name="T45" fmla="*/ 0 h 549"/>
                <a:gd name="T46" fmla="*/ 0 w 247"/>
                <a:gd name="T47" fmla="*/ 0 h 549"/>
                <a:gd name="T48" fmla="*/ 0 w 247"/>
                <a:gd name="T49" fmla="*/ 0 h 549"/>
                <a:gd name="T50" fmla="*/ 0 w 247"/>
                <a:gd name="T51" fmla="*/ 0 h 549"/>
                <a:gd name="T52" fmla="*/ 0 w 247"/>
                <a:gd name="T53" fmla="*/ 0 h 549"/>
                <a:gd name="T54" fmla="*/ 0 w 247"/>
                <a:gd name="T55" fmla="*/ 0 h 549"/>
                <a:gd name="T56" fmla="*/ 0 w 247"/>
                <a:gd name="T57" fmla="*/ 0 h 549"/>
                <a:gd name="T58" fmla="*/ 0 w 247"/>
                <a:gd name="T59" fmla="*/ 0 h 549"/>
                <a:gd name="T60" fmla="*/ 0 w 247"/>
                <a:gd name="T61" fmla="*/ 0 h 549"/>
                <a:gd name="T62" fmla="*/ 0 w 247"/>
                <a:gd name="T63" fmla="*/ 0 h 549"/>
                <a:gd name="T64" fmla="*/ 0 w 247"/>
                <a:gd name="T65" fmla="*/ 0 h 549"/>
                <a:gd name="T66" fmla="*/ 0 w 247"/>
                <a:gd name="T67" fmla="*/ 0 h 549"/>
                <a:gd name="T68" fmla="*/ 0 w 247"/>
                <a:gd name="T69" fmla="*/ 0 h 549"/>
                <a:gd name="T70" fmla="*/ 0 w 247"/>
                <a:gd name="T71" fmla="*/ 0 h 549"/>
                <a:gd name="T72" fmla="*/ 0 w 247"/>
                <a:gd name="T73" fmla="*/ 0 h 549"/>
                <a:gd name="T74" fmla="*/ 0 w 247"/>
                <a:gd name="T75" fmla="*/ 0 h 549"/>
                <a:gd name="T76" fmla="*/ 0 w 247"/>
                <a:gd name="T77" fmla="*/ 0 h 549"/>
                <a:gd name="T78" fmla="*/ 0 w 247"/>
                <a:gd name="T79" fmla="*/ 0 h 549"/>
                <a:gd name="T80" fmla="*/ 0 w 247"/>
                <a:gd name="T81" fmla="*/ 0 h 549"/>
                <a:gd name="T82" fmla="*/ 0 w 247"/>
                <a:gd name="T83" fmla="*/ 0 h 549"/>
                <a:gd name="T84" fmla="*/ 0 w 247"/>
                <a:gd name="T85" fmla="*/ 0 h 549"/>
                <a:gd name="T86" fmla="*/ 0 w 247"/>
                <a:gd name="T87" fmla="*/ 0 h 549"/>
                <a:gd name="T88" fmla="*/ 0 w 247"/>
                <a:gd name="T89" fmla="*/ 0 h 549"/>
                <a:gd name="T90" fmla="*/ 0 w 247"/>
                <a:gd name="T91" fmla="*/ 0 h 549"/>
                <a:gd name="T92" fmla="*/ 0 w 247"/>
                <a:gd name="T93" fmla="*/ 0 h 549"/>
                <a:gd name="T94" fmla="*/ 0 w 247"/>
                <a:gd name="T95" fmla="*/ 0 h 549"/>
                <a:gd name="T96" fmla="*/ 0 w 247"/>
                <a:gd name="T97" fmla="*/ 0 h 549"/>
                <a:gd name="T98" fmla="*/ 0 w 247"/>
                <a:gd name="T99" fmla="*/ 0 h 549"/>
                <a:gd name="T100" fmla="*/ 0 w 247"/>
                <a:gd name="T101" fmla="*/ 0 h 549"/>
                <a:gd name="T102" fmla="*/ 0 w 247"/>
                <a:gd name="T103" fmla="*/ 0 h 549"/>
                <a:gd name="T104" fmla="*/ 0 w 247"/>
                <a:gd name="T105" fmla="*/ 0 h 549"/>
                <a:gd name="T106" fmla="*/ 0 w 247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7" h="549">
                  <a:moveTo>
                    <a:pt x="0" y="0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5" y="158"/>
                  </a:lnTo>
                  <a:lnTo>
                    <a:pt x="66" y="148"/>
                  </a:lnTo>
                  <a:lnTo>
                    <a:pt x="76" y="140"/>
                  </a:lnTo>
                  <a:lnTo>
                    <a:pt x="88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8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3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19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6" y="222"/>
                  </a:lnTo>
                  <a:lnTo>
                    <a:pt x="240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7" y="338"/>
                  </a:lnTo>
                  <a:lnTo>
                    <a:pt x="247" y="347"/>
                  </a:lnTo>
                  <a:lnTo>
                    <a:pt x="247" y="371"/>
                  </a:lnTo>
                  <a:lnTo>
                    <a:pt x="247" y="404"/>
                  </a:lnTo>
                  <a:lnTo>
                    <a:pt x="247" y="443"/>
                  </a:lnTo>
                  <a:lnTo>
                    <a:pt x="247" y="483"/>
                  </a:lnTo>
                  <a:lnTo>
                    <a:pt x="247" y="516"/>
                  </a:lnTo>
                  <a:lnTo>
                    <a:pt x="247" y="540"/>
                  </a:lnTo>
                  <a:lnTo>
                    <a:pt x="247" y="549"/>
                  </a:lnTo>
                  <a:lnTo>
                    <a:pt x="241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09" y="315"/>
                  </a:lnTo>
                  <a:lnTo>
                    <a:pt x="209" y="295"/>
                  </a:lnTo>
                  <a:lnTo>
                    <a:pt x="207" y="277"/>
                  </a:lnTo>
                  <a:lnTo>
                    <a:pt x="206" y="260"/>
                  </a:lnTo>
                  <a:lnTo>
                    <a:pt x="202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0" y="212"/>
                  </a:lnTo>
                  <a:lnTo>
                    <a:pt x="185" y="203"/>
                  </a:lnTo>
                  <a:lnTo>
                    <a:pt x="179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6" y="181"/>
                  </a:lnTo>
                  <a:lnTo>
                    <a:pt x="147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3" y="177"/>
                  </a:lnTo>
                  <a:lnTo>
                    <a:pt x="102" y="180"/>
                  </a:lnTo>
                  <a:lnTo>
                    <a:pt x="90" y="184"/>
                  </a:lnTo>
                  <a:lnTo>
                    <a:pt x="81" y="190"/>
                  </a:lnTo>
                  <a:lnTo>
                    <a:pt x="71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39" y="284"/>
                  </a:lnTo>
                  <a:lnTo>
                    <a:pt x="38" y="301"/>
                  </a:lnTo>
                  <a:lnTo>
                    <a:pt x="37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1" y="549"/>
                  </a:lnTo>
                  <a:lnTo>
                    <a:pt x="18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Freeform 1107"/>
            <p:cNvSpPr>
              <a:spLocks noEditPoints="1"/>
            </p:cNvSpPr>
            <p:nvPr/>
          </p:nvSpPr>
          <p:spPr bwMode="auto">
            <a:xfrm>
              <a:off x="1850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1" y="172"/>
                  </a:lnTo>
                  <a:lnTo>
                    <a:pt x="258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9" y="104"/>
                  </a:lnTo>
                  <a:lnTo>
                    <a:pt x="232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1" y="64"/>
                  </a:lnTo>
                  <a:lnTo>
                    <a:pt x="191" y="59"/>
                  </a:lnTo>
                  <a:lnTo>
                    <a:pt x="182" y="54"/>
                  </a:lnTo>
                  <a:lnTo>
                    <a:pt x="172" y="52"/>
                  </a:lnTo>
                  <a:lnTo>
                    <a:pt x="162" y="51"/>
                  </a:lnTo>
                  <a:lnTo>
                    <a:pt x="150" y="50"/>
                  </a:lnTo>
                  <a:lnTo>
                    <a:pt x="139" y="51"/>
                  </a:lnTo>
                  <a:lnTo>
                    <a:pt x="130" y="52"/>
                  </a:lnTo>
                  <a:lnTo>
                    <a:pt x="119" y="55"/>
                  </a:lnTo>
                  <a:lnTo>
                    <a:pt x="111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5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2" y="174"/>
                  </a:lnTo>
                  <a:lnTo>
                    <a:pt x="41" y="190"/>
                  </a:lnTo>
                  <a:lnTo>
                    <a:pt x="50" y="190"/>
                  </a:lnTo>
                  <a:lnTo>
                    <a:pt x="75" y="190"/>
                  </a:lnTo>
                  <a:lnTo>
                    <a:pt x="112" y="190"/>
                  </a:lnTo>
                  <a:lnTo>
                    <a:pt x="152" y="190"/>
                  </a:lnTo>
                  <a:lnTo>
                    <a:pt x="194" y="190"/>
                  </a:lnTo>
                  <a:lnTo>
                    <a:pt x="229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2" y="236"/>
                  </a:lnTo>
                  <a:lnTo>
                    <a:pt x="124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1" y="252"/>
                  </a:lnTo>
                  <a:lnTo>
                    <a:pt x="43" y="268"/>
                  </a:lnTo>
                  <a:lnTo>
                    <a:pt x="45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4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9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6" y="368"/>
                  </a:lnTo>
                  <a:lnTo>
                    <a:pt x="213" y="362"/>
                  </a:lnTo>
                  <a:lnTo>
                    <a:pt x="219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0" y="294"/>
                  </a:lnTo>
                  <a:lnTo>
                    <a:pt x="276" y="294"/>
                  </a:lnTo>
                  <a:lnTo>
                    <a:pt x="290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8" y="391"/>
                  </a:lnTo>
                  <a:lnTo>
                    <a:pt x="240" y="400"/>
                  </a:lnTo>
                  <a:lnTo>
                    <a:pt x="231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0" y="429"/>
                  </a:lnTo>
                  <a:lnTo>
                    <a:pt x="189" y="432"/>
                  </a:lnTo>
                  <a:lnTo>
                    <a:pt x="177" y="434"/>
                  </a:lnTo>
                  <a:lnTo>
                    <a:pt x="166" y="437"/>
                  </a:lnTo>
                  <a:lnTo>
                    <a:pt x="155" y="437"/>
                  </a:lnTo>
                  <a:lnTo>
                    <a:pt x="138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1" y="412"/>
                  </a:lnTo>
                  <a:lnTo>
                    <a:pt x="68" y="401"/>
                  </a:lnTo>
                  <a:lnTo>
                    <a:pt x="56" y="388"/>
                  </a:lnTo>
                  <a:lnTo>
                    <a:pt x="45" y="373"/>
                  </a:lnTo>
                  <a:lnTo>
                    <a:pt x="35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1" y="301"/>
                  </a:lnTo>
                  <a:lnTo>
                    <a:pt x="6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6" y="152"/>
                  </a:lnTo>
                  <a:lnTo>
                    <a:pt x="11" y="131"/>
                  </a:lnTo>
                  <a:lnTo>
                    <a:pt x="17" y="112"/>
                  </a:lnTo>
                  <a:lnTo>
                    <a:pt x="25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5" y="47"/>
                  </a:lnTo>
                  <a:lnTo>
                    <a:pt x="67" y="35"/>
                  </a:lnTo>
                  <a:lnTo>
                    <a:pt x="80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4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3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0" y="118"/>
                  </a:lnTo>
                  <a:lnTo>
                    <a:pt x="296" y="139"/>
                  </a:lnTo>
                  <a:lnTo>
                    <a:pt x="301" y="160"/>
                  </a:lnTo>
                  <a:lnTo>
                    <a:pt x="304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Freeform 1108"/>
            <p:cNvSpPr>
              <a:spLocks/>
            </p:cNvSpPr>
            <p:nvPr/>
          </p:nvSpPr>
          <p:spPr bwMode="auto">
            <a:xfrm>
              <a:off x="1920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0" y="31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05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4" y="88"/>
                  </a:lnTo>
                  <a:lnTo>
                    <a:pt x="50" y="95"/>
                  </a:lnTo>
                  <a:lnTo>
                    <a:pt x="48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Freeform 1109"/>
            <p:cNvSpPr>
              <a:spLocks noEditPoints="1"/>
            </p:cNvSpPr>
            <p:nvPr/>
          </p:nvSpPr>
          <p:spPr bwMode="auto">
            <a:xfrm>
              <a:off x="1945" y="777"/>
              <a:ext cx="60" cy="87"/>
            </a:xfrm>
            <a:custGeom>
              <a:avLst/>
              <a:gdLst>
                <a:gd name="T0" fmla="*/ 0 w 302"/>
                <a:gd name="T1" fmla="*/ 0 h 435"/>
                <a:gd name="T2" fmla="*/ 0 w 302"/>
                <a:gd name="T3" fmla="*/ 0 h 435"/>
                <a:gd name="T4" fmla="*/ 0 w 302"/>
                <a:gd name="T5" fmla="*/ 0 h 435"/>
                <a:gd name="T6" fmla="*/ 0 w 302"/>
                <a:gd name="T7" fmla="*/ 0 h 435"/>
                <a:gd name="T8" fmla="*/ 0 w 302"/>
                <a:gd name="T9" fmla="*/ 0 h 435"/>
                <a:gd name="T10" fmla="*/ 0 w 302"/>
                <a:gd name="T11" fmla="*/ 0 h 435"/>
                <a:gd name="T12" fmla="*/ 0 w 302"/>
                <a:gd name="T13" fmla="*/ 0 h 435"/>
                <a:gd name="T14" fmla="*/ 0 w 302"/>
                <a:gd name="T15" fmla="*/ 0 h 435"/>
                <a:gd name="T16" fmla="*/ 0 w 302"/>
                <a:gd name="T17" fmla="*/ 0 h 435"/>
                <a:gd name="T18" fmla="*/ 0 w 302"/>
                <a:gd name="T19" fmla="*/ 0 h 435"/>
                <a:gd name="T20" fmla="*/ 0 w 302"/>
                <a:gd name="T21" fmla="*/ 0 h 435"/>
                <a:gd name="T22" fmla="*/ 0 w 302"/>
                <a:gd name="T23" fmla="*/ 0 h 435"/>
                <a:gd name="T24" fmla="*/ 0 w 302"/>
                <a:gd name="T25" fmla="*/ 0 h 435"/>
                <a:gd name="T26" fmla="*/ 0 w 302"/>
                <a:gd name="T27" fmla="*/ 0 h 435"/>
                <a:gd name="T28" fmla="*/ 0 w 302"/>
                <a:gd name="T29" fmla="*/ 0 h 435"/>
                <a:gd name="T30" fmla="*/ 0 w 302"/>
                <a:gd name="T31" fmla="*/ 0 h 435"/>
                <a:gd name="T32" fmla="*/ 0 w 302"/>
                <a:gd name="T33" fmla="*/ 0 h 435"/>
                <a:gd name="T34" fmla="*/ 0 w 302"/>
                <a:gd name="T35" fmla="*/ 0 h 435"/>
                <a:gd name="T36" fmla="*/ 0 w 302"/>
                <a:gd name="T37" fmla="*/ 0 h 435"/>
                <a:gd name="T38" fmla="*/ 0 w 302"/>
                <a:gd name="T39" fmla="*/ 0 h 435"/>
                <a:gd name="T40" fmla="*/ 0 w 302"/>
                <a:gd name="T41" fmla="*/ 0 h 435"/>
                <a:gd name="T42" fmla="*/ 0 w 302"/>
                <a:gd name="T43" fmla="*/ 0 h 435"/>
                <a:gd name="T44" fmla="*/ 0 w 302"/>
                <a:gd name="T45" fmla="*/ 0 h 435"/>
                <a:gd name="T46" fmla="*/ 0 w 302"/>
                <a:gd name="T47" fmla="*/ 0 h 435"/>
                <a:gd name="T48" fmla="*/ 0 w 302"/>
                <a:gd name="T49" fmla="*/ 0 h 435"/>
                <a:gd name="T50" fmla="*/ 0 w 302"/>
                <a:gd name="T51" fmla="*/ 0 h 435"/>
                <a:gd name="T52" fmla="*/ 0 w 302"/>
                <a:gd name="T53" fmla="*/ 0 h 435"/>
                <a:gd name="T54" fmla="*/ 0 w 302"/>
                <a:gd name="T55" fmla="*/ 0 h 435"/>
                <a:gd name="T56" fmla="*/ 0 w 302"/>
                <a:gd name="T57" fmla="*/ 0 h 435"/>
                <a:gd name="T58" fmla="*/ 0 w 302"/>
                <a:gd name="T59" fmla="*/ 0 h 435"/>
                <a:gd name="T60" fmla="*/ 0 w 302"/>
                <a:gd name="T61" fmla="*/ 0 h 435"/>
                <a:gd name="T62" fmla="*/ 0 w 302"/>
                <a:gd name="T63" fmla="*/ 0 h 435"/>
                <a:gd name="T64" fmla="*/ 0 w 302"/>
                <a:gd name="T65" fmla="*/ 0 h 435"/>
                <a:gd name="T66" fmla="*/ 0 w 302"/>
                <a:gd name="T67" fmla="*/ 0 h 435"/>
                <a:gd name="T68" fmla="*/ 0 w 302"/>
                <a:gd name="T69" fmla="*/ 0 h 435"/>
                <a:gd name="T70" fmla="*/ 0 w 302"/>
                <a:gd name="T71" fmla="*/ 0 h 435"/>
                <a:gd name="T72" fmla="*/ 0 w 302"/>
                <a:gd name="T73" fmla="*/ 0 h 435"/>
                <a:gd name="T74" fmla="*/ 0 w 302"/>
                <a:gd name="T75" fmla="*/ 0 h 435"/>
                <a:gd name="T76" fmla="*/ 0 w 302"/>
                <a:gd name="T77" fmla="*/ 0 h 435"/>
                <a:gd name="T78" fmla="*/ 0 w 302"/>
                <a:gd name="T79" fmla="*/ 0 h 435"/>
                <a:gd name="T80" fmla="*/ 0 w 302"/>
                <a:gd name="T81" fmla="*/ 0 h 435"/>
                <a:gd name="T82" fmla="*/ 0 w 302"/>
                <a:gd name="T83" fmla="*/ 0 h 435"/>
                <a:gd name="T84" fmla="*/ 0 w 302"/>
                <a:gd name="T85" fmla="*/ 0 h 435"/>
                <a:gd name="T86" fmla="*/ 0 w 302"/>
                <a:gd name="T87" fmla="*/ 0 h 435"/>
                <a:gd name="T88" fmla="*/ 0 w 302"/>
                <a:gd name="T89" fmla="*/ 0 h 435"/>
                <a:gd name="T90" fmla="*/ 0 w 302"/>
                <a:gd name="T91" fmla="*/ 0 h 435"/>
                <a:gd name="T92" fmla="*/ 0 w 302"/>
                <a:gd name="T93" fmla="*/ 0 h 435"/>
                <a:gd name="T94" fmla="*/ 0 w 302"/>
                <a:gd name="T95" fmla="*/ 0 h 435"/>
                <a:gd name="T96" fmla="*/ 0 w 302"/>
                <a:gd name="T97" fmla="*/ 0 h 4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2" h="435">
                  <a:moveTo>
                    <a:pt x="264" y="214"/>
                  </a:moveTo>
                  <a:lnTo>
                    <a:pt x="264" y="197"/>
                  </a:lnTo>
                  <a:lnTo>
                    <a:pt x="263" y="182"/>
                  </a:lnTo>
                  <a:lnTo>
                    <a:pt x="260" y="166"/>
                  </a:lnTo>
                  <a:lnTo>
                    <a:pt x="256" y="152"/>
                  </a:lnTo>
                  <a:lnTo>
                    <a:pt x="251" y="138"/>
                  </a:lnTo>
                  <a:lnTo>
                    <a:pt x="245" y="124"/>
                  </a:lnTo>
                  <a:lnTo>
                    <a:pt x="239" y="110"/>
                  </a:lnTo>
                  <a:lnTo>
                    <a:pt x="231" y="99"/>
                  </a:lnTo>
                  <a:lnTo>
                    <a:pt x="223" y="87"/>
                  </a:lnTo>
                  <a:lnTo>
                    <a:pt x="213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5" y="52"/>
                  </a:lnTo>
                  <a:lnTo>
                    <a:pt x="165" y="50"/>
                  </a:lnTo>
                  <a:lnTo>
                    <a:pt x="154" y="49"/>
                  </a:lnTo>
                  <a:lnTo>
                    <a:pt x="142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09" y="62"/>
                  </a:lnTo>
                  <a:lnTo>
                    <a:pt x="99" y="69"/>
                  </a:lnTo>
                  <a:lnTo>
                    <a:pt x="90" y="77"/>
                  </a:lnTo>
                  <a:lnTo>
                    <a:pt x="80" y="87"/>
                  </a:lnTo>
                  <a:lnTo>
                    <a:pt x="72" y="99"/>
                  </a:lnTo>
                  <a:lnTo>
                    <a:pt x="65" y="112"/>
                  </a:lnTo>
                  <a:lnTo>
                    <a:pt x="58" y="125"/>
                  </a:lnTo>
                  <a:lnTo>
                    <a:pt x="52" y="139"/>
                  </a:lnTo>
                  <a:lnTo>
                    <a:pt x="47" y="153"/>
                  </a:lnTo>
                  <a:lnTo>
                    <a:pt x="44" y="169"/>
                  </a:lnTo>
                  <a:lnTo>
                    <a:pt x="41" y="185"/>
                  </a:lnTo>
                  <a:lnTo>
                    <a:pt x="39" y="203"/>
                  </a:lnTo>
                  <a:lnTo>
                    <a:pt x="39" y="221"/>
                  </a:lnTo>
                  <a:lnTo>
                    <a:pt x="39" y="238"/>
                  </a:lnTo>
                  <a:lnTo>
                    <a:pt x="41" y="254"/>
                  </a:lnTo>
                  <a:lnTo>
                    <a:pt x="44" y="270"/>
                  </a:lnTo>
                  <a:lnTo>
                    <a:pt x="47" y="284"/>
                  </a:lnTo>
                  <a:lnTo>
                    <a:pt x="52" y="299"/>
                  </a:lnTo>
                  <a:lnTo>
                    <a:pt x="58" y="312"/>
                  </a:lnTo>
                  <a:lnTo>
                    <a:pt x="65" y="326"/>
                  </a:lnTo>
                  <a:lnTo>
                    <a:pt x="72" y="337"/>
                  </a:lnTo>
                  <a:lnTo>
                    <a:pt x="80" y="349"/>
                  </a:lnTo>
                  <a:lnTo>
                    <a:pt x="90" y="359"/>
                  </a:lnTo>
                  <a:lnTo>
                    <a:pt x="99" y="367"/>
                  </a:lnTo>
                  <a:lnTo>
                    <a:pt x="109" y="373"/>
                  </a:lnTo>
                  <a:lnTo>
                    <a:pt x="120" y="379"/>
                  </a:lnTo>
                  <a:lnTo>
                    <a:pt x="130" y="383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3" y="385"/>
                  </a:lnTo>
                  <a:lnTo>
                    <a:pt x="174" y="383"/>
                  </a:lnTo>
                  <a:lnTo>
                    <a:pt x="185" y="378"/>
                  </a:lnTo>
                  <a:lnTo>
                    <a:pt x="194" y="373"/>
                  </a:lnTo>
                  <a:lnTo>
                    <a:pt x="205" y="366"/>
                  </a:lnTo>
                  <a:lnTo>
                    <a:pt x="213" y="358"/>
                  </a:lnTo>
                  <a:lnTo>
                    <a:pt x="223" y="347"/>
                  </a:lnTo>
                  <a:lnTo>
                    <a:pt x="231" y="335"/>
                  </a:lnTo>
                  <a:lnTo>
                    <a:pt x="239" y="322"/>
                  </a:lnTo>
                  <a:lnTo>
                    <a:pt x="246" y="309"/>
                  </a:lnTo>
                  <a:lnTo>
                    <a:pt x="251" y="295"/>
                  </a:lnTo>
                  <a:lnTo>
                    <a:pt x="256" y="279"/>
                  </a:lnTo>
                  <a:lnTo>
                    <a:pt x="260" y="264"/>
                  </a:lnTo>
                  <a:lnTo>
                    <a:pt x="263" y="248"/>
                  </a:lnTo>
                  <a:lnTo>
                    <a:pt x="264" y="232"/>
                  </a:lnTo>
                  <a:lnTo>
                    <a:pt x="264" y="214"/>
                  </a:lnTo>
                  <a:close/>
                  <a:moveTo>
                    <a:pt x="264" y="358"/>
                  </a:moveTo>
                  <a:lnTo>
                    <a:pt x="255" y="375"/>
                  </a:lnTo>
                  <a:lnTo>
                    <a:pt x="244" y="390"/>
                  </a:lnTo>
                  <a:lnTo>
                    <a:pt x="238" y="397"/>
                  </a:lnTo>
                  <a:lnTo>
                    <a:pt x="231" y="403"/>
                  </a:lnTo>
                  <a:lnTo>
                    <a:pt x="224" y="409"/>
                  </a:lnTo>
                  <a:lnTo>
                    <a:pt x="217" y="415"/>
                  </a:lnTo>
                  <a:lnTo>
                    <a:pt x="210" y="419"/>
                  </a:lnTo>
                  <a:lnTo>
                    <a:pt x="201" y="423"/>
                  </a:lnTo>
                  <a:lnTo>
                    <a:pt x="193" y="427"/>
                  </a:lnTo>
                  <a:lnTo>
                    <a:pt x="186" y="429"/>
                  </a:lnTo>
                  <a:lnTo>
                    <a:pt x="178" y="431"/>
                  </a:lnTo>
                  <a:lnTo>
                    <a:pt x="169" y="434"/>
                  </a:lnTo>
                  <a:lnTo>
                    <a:pt x="160" y="435"/>
                  </a:lnTo>
                  <a:lnTo>
                    <a:pt x="152" y="435"/>
                  </a:lnTo>
                  <a:lnTo>
                    <a:pt x="136" y="434"/>
                  </a:lnTo>
                  <a:lnTo>
                    <a:pt x="121" y="431"/>
                  </a:lnTo>
                  <a:lnTo>
                    <a:pt x="105" y="425"/>
                  </a:lnTo>
                  <a:lnTo>
                    <a:pt x="92" y="419"/>
                  </a:lnTo>
                  <a:lnTo>
                    <a:pt x="79" y="410"/>
                  </a:lnTo>
                  <a:lnTo>
                    <a:pt x="66" y="399"/>
                  </a:lnTo>
                  <a:lnTo>
                    <a:pt x="54" y="387"/>
                  </a:lnTo>
                  <a:lnTo>
                    <a:pt x="44" y="372"/>
                  </a:lnTo>
                  <a:lnTo>
                    <a:pt x="33" y="356"/>
                  </a:lnTo>
                  <a:lnTo>
                    <a:pt x="25" y="340"/>
                  </a:lnTo>
                  <a:lnTo>
                    <a:pt x="16" y="321"/>
                  </a:lnTo>
                  <a:lnTo>
                    <a:pt x="10" y="303"/>
                  </a:lnTo>
                  <a:lnTo>
                    <a:pt x="6" y="283"/>
                  </a:lnTo>
                  <a:lnTo>
                    <a:pt x="2" y="263"/>
                  </a:lnTo>
                  <a:lnTo>
                    <a:pt x="1" y="241"/>
                  </a:lnTo>
                  <a:lnTo>
                    <a:pt x="0" y="219"/>
                  </a:lnTo>
                  <a:lnTo>
                    <a:pt x="1" y="196"/>
                  </a:lnTo>
                  <a:lnTo>
                    <a:pt x="2" y="173"/>
                  </a:lnTo>
                  <a:lnTo>
                    <a:pt x="6" y="153"/>
                  </a:lnTo>
                  <a:lnTo>
                    <a:pt x="10" y="133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4" y="78"/>
                  </a:lnTo>
                  <a:lnTo>
                    <a:pt x="44" y="63"/>
                  </a:lnTo>
                  <a:lnTo>
                    <a:pt x="55" y="48"/>
                  </a:lnTo>
                  <a:lnTo>
                    <a:pt x="67" y="36"/>
                  </a:lnTo>
                  <a:lnTo>
                    <a:pt x="80" y="25"/>
                  </a:lnTo>
                  <a:lnTo>
                    <a:pt x="93" y="15"/>
                  </a:lnTo>
                  <a:lnTo>
                    <a:pt x="108" y="8"/>
                  </a:lnTo>
                  <a:lnTo>
                    <a:pt x="123" y="4"/>
                  </a:lnTo>
                  <a:lnTo>
                    <a:pt x="138" y="1"/>
                  </a:lnTo>
                  <a:lnTo>
                    <a:pt x="155" y="0"/>
                  </a:lnTo>
                  <a:lnTo>
                    <a:pt x="163" y="0"/>
                  </a:lnTo>
                  <a:lnTo>
                    <a:pt x="172" y="1"/>
                  </a:lnTo>
                  <a:lnTo>
                    <a:pt x="180" y="2"/>
                  </a:lnTo>
                  <a:lnTo>
                    <a:pt x="187" y="5"/>
                  </a:lnTo>
                  <a:lnTo>
                    <a:pt x="195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8" y="19"/>
                  </a:lnTo>
                  <a:lnTo>
                    <a:pt x="231" y="30"/>
                  </a:lnTo>
                  <a:lnTo>
                    <a:pt x="244" y="43"/>
                  </a:lnTo>
                  <a:lnTo>
                    <a:pt x="255" y="58"/>
                  </a:lnTo>
                  <a:lnTo>
                    <a:pt x="264" y="75"/>
                  </a:lnTo>
                  <a:lnTo>
                    <a:pt x="264" y="65"/>
                  </a:lnTo>
                  <a:lnTo>
                    <a:pt x="264" y="43"/>
                  </a:lnTo>
                  <a:lnTo>
                    <a:pt x="264" y="20"/>
                  </a:lnTo>
                  <a:lnTo>
                    <a:pt x="264" y="9"/>
                  </a:lnTo>
                  <a:lnTo>
                    <a:pt x="270" y="9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2" y="27"/>
                  </a:lnTo>
                  <a:lnTo>
                    <a:pt x="302" y="74"/>
                  </a:lnTo>
                  <a:lnTo>
                    <a:pt x="302" y="140"/>
                  </a:lnTo>
                  <a:lnTo>
                    <a:pt x="302" y="216"/>
                  </a:lnTo>
                  <a:lnTo>
                    <a:pt x="302" y="292"/>
                  </a:lnTo>
                  <a:lnTo>
                    <a:pt x="302" y="359"/>
                  </a:lnTo>
                  <a:lnTo>
                    <a:pt x="302" y="406"/>
                  </a:lnTo>
                  <a:lnTo>
                    <a:pt x="302" y="424"/>
                  </a:lnTo>
                  <a:lnTo>
                    <a:pt x="296" y="424"/>
                  </a:lnTo>
                  <a:lnTo>
                    <a:pt x="283" y="424"/>
                  </a:lnTo>
                  <a:lnTo>
                    <a:pt x="270" y="424"/>
                  </a:lnTo>
                  <a:lnTo>
                    <a:pt x="264" y="424"/>
                  </a:lnTo>
                  <a:lnTo>
                    <a:pt x="264" y="413"/>
                  </a:lnTo>
                  <a:lnTo>
                    <a:pt x="264" y="391"/>
                  </a:lnTo>
                  <a:lnTo>
                    <a:pt x="264" y="368"/>
                  </a:lnTo>
                  <a:lnTo>
                    <a:pt x="264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Freeform 1110"/>
            <p:cNvSpPr>
              <a:spLocks noEditPoints="1"/>
            </p:cNvSpPr>
            <p:nvPr/>
          </p:nvSpPr>
          <p:spPr bwMode="auto">
            <a:xfrm>
              <a:off x="2018" y="777"/>
              <a:ext cx="60" cy="110"/>
            </a:xfrm>
            <a:custGeom>
              <a:avLst/>
              <a:gdLst>
                <a:gd name="T0" fmla="*/ 0 w 302"/>
                <a:gd name="T1" fmla="*/ 0 h 558"/>
                <a:gd name="T2" fmla="*/ 0 w 302"/>
                <a:gd name="T3" fmla="*/ 0 h 558"/>
                <a:gd name="T4" fmla="*/ 0 w 302"/>
                <a:gd name="T5" fmla="*/ 0 h 558"/>
                <a:gd name="T6" fmla="*/ 0 w 302"/>
                <a:gd name="T7" fmla="*/ 0 h 558"/>
                <a:gd name="T8" fmla="*/ 0 w 302"/>
                <a:gd name="T9" fmla="*/ 0 h 558"/>
                <a:gd name="T10" fmla="*/ 0 w 302"/>
                <a:gd name="T11" fmla="*/ 0 h 558"/>
                <a:gd name="T12" fmla="*/ 0 w 302"/>
                <a:gd name="T13" fmla="*/ 0 h 558"/>
                <a:gd name="T14" fmla="*/ 0 w 302"/>
                <a:gd name="T15" fmla="*/ 0 h 558"/>
                <a:gd name="T16" fmla="*/ 0 w 302"/>
                <a:gd name="T17" fmla="*/ 0 h 558"/>
                <a:gd name="T18" fmla="*/ 0 w 302"/>
                <a:gd name="T19" fmla="*/ 0 h 558"/>
                <a:gd name="T20" fmla="*/ 0 w 302"/>
                <a:gd name="T21" fmla="*/ 0 h 558"/>
                <a:gd name="T22" fmla="*/ 0 w 302"/>
                <a:gd name="T23" fmla="*/ 0 h 558"/>
                <a:gd name="T24" fmla="*/ 0 w 302"/>
                <a:gd name="T25" fmla="*/ 0 h 558"/>
                <a:gd name="T26" fmla="*/ 0 w 302"/>
                <a:gd name="T27" fmla="*/ 0 h 558"/>
                <a:gd name="T28" fmla="*/ 0 w 302"/>
                <a:gd name="T29" fmla="*/ 0 h 558"/>
                <a:gd name="T30" fmla="*/ 0 w 302"/>
                <a:gd name="T31" fmla="*/ 0 h 558"/>
                <a:gd name="T32" fmla="*/ 0 w 302"/>
                <a:gd name="T33" fmla="*/ 0 h 558"/>
                <a:gd name="T34" fmla="*/ 0 w 302"/>
                <a:gd name="T35" fmla="*/ 0 h 558"/>
                <a:gd name="T36" fmla="*/ 0 w 302"/>
                <a:gd name="T37" fmla="*/ 0 h 558"/>
                <a:gd name="T38" fmla="*/ 0 w 302"/>
                <a:gd name="T39" fmla="*/ 0 h 558"/>
                <a:gd name="T40" fmla="*/ 0 w 302"/>
                <a:gd name="T41" fmla="*/ 0 h 558"/>
                <a:gd name="T42" fmla="*/ 0 w 302"/>
                <a:gd name="T43" fmla="*/ 0 h 558"/>
                <a:gd name="T44" fmla="*/ 0 w 302"/>
                <a:gd name="T45" fmla="*/ 0 h 558"/>
                <a:gd name="T46" fmla="*/ 0 w 302"/>
                <a:gd name="T47" fmla="*/ 0 h 558"/>
                <a:gd name="T48" fmla="*/ 0 w 302"/>
                <a:gd name="T49" fmla="*/ 0 h 558"/>
                <a:gd name="T50" fmla="*/ 0 w 302"/>
                <a:gd name="T51" fmla="*/ 0 h 558"/>
                <a:gd name="T52" fmla="*/ 0 w 302"/>
                <a:gd name="T53" fmla="*/ 0 h 558"/>
                <a:gd name="T54" fmla="*/ 0 w 302"/>
                <a:gd name="T55" fmla="*/ 0 h 558"/>
                <a:gd name="T56" fmla="*/ 0 w 302"/>
                <a:gd name="T57" fmla="*/ 0 h 558"/>
                <a:gd name="T58" fmla="*/ 0 w 302"/>
                <a:gd name="T59" fmla="*/ 0 h 558"/>
                <a:gd name="T60" fmla="*/ 0 w 302"/>
                <a:gd name="T61" fmla="*/ 0 h 558"/>
                <a:gd name="T62" fmla="*/ 0 w 302"/>
                <a:gd name="T63" fmla="*/ 0 h 558"/>
                <a:gd name="T64" fmla="*/ 0 w 302"/>
                <a:gd name="T65" fmla="*/ 0 h 558"/>
                <a:gd name="T66" fmla="*/ 0 w 302"/>
                <a:gd name="T67" fmla="*/ 0 h 558"/>
                <a:gd name="T68" fmla="*/ 0 w 302"/>
                <a:gd name="T69" fmla="*/ 0 h 558"/>
                <a:gd name="T70" fmla="*/ 0 w 302"/>
                <a:gd name="T71" fmla="*/ 0 h 558"/>
                <a:gd name="T72" fmla="*/ 0 w 302"/>
                <a:gd name="T73" fmla="*/ 0 h 558"/>
                <a:gd name="T74" fmla="*/ 0 w 302"/>
                <a:gd name="T75" fmla="*/ 0 h 558"/>
                <a:gd name="T76" fmla="*/ 0 w 302"/>
                <a:gd name="T77" fmla="*/ 0 h 558"/>
                <a:gd name="T78" fmla="*/ 0 w 302"/>
                <a:gd name="T79" fmla="*/ 0 h 558"/>
                <a:gd name="T80" fmla="*/ 0 w 302"/>
                <a:gd name="T81" fmla="*/ 0 h 558"/>
                <a:gd name="T82" fmla="*/ 0 w 302"/>
                <a:gd name="T83" fmla="*/ 0 h 558"/>
                <a:gd name="T84" fmla="*/ 0 w 302"/>
                <a:gd name="T85" fmla="*/ 0 h 558"/>
                <a:gd name="T86" fmla="*/ 0 w 302"/>
                <a:gd name="T87" fmla="*/ 0 h 558"/>
                <a:gd name="T88" fmla="*/ 0 w 302"/>
                <a:gd name="T89" fmla="*/ 0 h 558"/>
                <a:gd name="T90" fmla="*/ 0 w 302"/>
                <a:gd name="T91" fmla="*/ 0 h 558"/>
                <a:gd name="T92" fmla="*/ 0 w 302"/>
                <a:gd name="T93" fmla="*/ 0 h 558"/>
                <a:gd name="T94" fmla="*/ 0 w 302"/>
                <a:gd name="T95" fmla="*/ 0 h 558"/>
                <a:gd name="T96" fmla="*/ 0 w 302"/>
                <a:gd name="T97" fmla="*/ 0 h 558"/>
                <a:gd name="T98" fmla="*/ 0 w 302"/>
                <a:gd name="T99" fmla="*/ 0 h 558"/>
                <a:gd name="T100" fmla="*/ 0 w 302"/>
                <a:gd name="T101" fmla="*/ 0 h 558"/>
                <a:gd name="T102" fmla="*/ 0 w 302"/>
                <a:gd name="T103" fmla="*/ 0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2" h="558">
                  <a:moveTo>
                    <a:pt x="36" y="214"/>
                  </a:moveTo>
                  <a:lnTo>
                    <a:pt x="38" y="232"/>
                  </a:lnTo>
                  <a:lnTo>
                    <a:pt x="39" y="248"/>
                  </a:lnTo>
                  <a:lnTo>
                    <a:pt x="41" y="264"/>
                  </a:lnTo>
                  <a:lnTo>
                    <a:pt x="45" y="279"/>
                  </a:lnTo>
                  <a:lnTo>
                    <a:pt x="49" y="295"/>
                  </a:lnTo>
                  <a:lnTo>
                    <a:pt x="55" y="309"/>
                  </a:lnTo>
                  <a:lnTo>
                    <a:pt x="63" y="322"/>
                  </a:lnTo>
                  <a:lnTo>
                    <a:pt x="71" y="335"/>
                  </a:lnTo>
                  <a:lnTo>
                    <a:pt x="79" y="347"/>
                  </a:lnTo>
                  <a:lnTo>
                    <a:pt x="87" y="358"/>
                  </a:lnTo>
                  <a:lnTo>
                    <a:pt x="97" y="366"/>
                  </a:lnTo>
                  <a:lnTo>
                    <a:pt x="106" y="373"/>
                  </a:lnTo>
                  <a:lnTo>
                    <a:pt x="117" y="378"/>
                  </a:lnTo>
                  <a:lnTo>
                    <a:pt x="127" y="383"/>
                  </a:lnTo>
                  <a:lnTo>
                    <a:pt x="137" y="385"/>
                  </a:lnTo>
                  <a:lnTo>
                    <a:pt x="149" y="385"/>
                  </a:lnTo>
                  <a:lnTo>
                    <a:pt x="160" y="385"/>
                  </a:lnTo>
                  <a:lnTo>
                    <a:pt x="172" y="383"/>
                  </a:lnTo>
                  <a:lnTo>
                    <a:pt x="182" y="379"/>
                  </a:lnTo>
                  <a:lnTo>
                    <a:pt x="192" y="373"/>
                  </a:lnTo>
                  <a:lnTo>
                    <a:pt x="203" y="367"/>
                  </a:lnTo>
                  <a:lnTo>
                    <a:pt x="211" y="359"/>
                  </a:lnTo>
                  <a:lnTo>
                    <a:pt x="220" y="349"/>
                  </a:lnTo>
                  <a:lnTo>
                    <a:pt x="229" y="337"/>
                  </a:lnTo>
                  <a:lnTo>
                    <a:pt x="237" y="326"/>
                  </a:lnTo>
                  <a:lnTo>
                    <a:pt x="243" y="312"/>
                  </a:lnTo>
                  <a:lnTo>
                    <a:pt x="249" y="299"/>
                  </a:lnTo>
                  <a:lnTo>
                    <a:pt x="254" y="284"/>
                  </a:lnTo>
                  <a:lnTo>
                    <a:pt x="257" y="270"/>
                  </a:lnTo>
                  <a:lnTo>
                    <a:pt x="261" y="254"/>
                  </a:lnTo>
                  <a:lnTo>
                    <a:pt x="262" y="238"/>
                  </a:lnTo>
                  <a:lnTo>
                    <a:pt x="262" y="221"/>
                  </a:lnTo>
                  <a:lnTo>
                    <a:pt x="262" y="203"/>
                  </a:lnTo>
                  <a:lnTo>
                    <a:pt x="261" y="185"/>
                  </a:lnTo>
                  <a:lnTo>
                    <a:pt x="257" y="169"/>
                  </a:lnTo>
                  <a:lnTo>
                    <a:pt x="254" y="153"/>
                  </a:lnTo>
                  <a:lnTo>
                    <a:pt x="249" y="139"/>
                  </a:lnTo>
                  <a:lnTo>
                    <a:pt x="243" y="125"/>
                  </a:lnTo>
                  <a:lnTo>
                    <a:pt x="237" y="112"/>
                  </a:lnTo>
                  <a:lnTo>
                    <a:pt x="229" y="99"/>
                  </a:lnTo>
                  <a:lnTo>
                    <a:pt x="220" y="87"/>
                  </a:lnTo>
                  <a:lnTo>
                    <a:pt x="211" y="77"/>
                  </a:lnTo>
                  <a:lnTo>
                    <a:pt x="201" y="69"/>
                  </a:lnTo>
                  <a:lnTo>
                    <a:pt x="192" y="62"/>
                  </a:lnTo>
                  <a:lnTo>
                    <a:pt x="181" y="56"/>
                  </a:lnTo>
                  <a:lnTo>
                    <a:pt x="171" y="52"/>
                  </a:lnTo>
                  <a:lnTo>
                    <a:pt x="160" y="50"/>
                  </a:lnTo>
                  <a:lnTo>
                    <a:pt x="148" y="49"/>
                  </a:lnTo>
                  <a:lnTo>
                    <a:pt x="137" y="50"/>
                  </a:lnTo>
                  <a:lnTo>
                    <a:pt x="127" y="52"/>
                  </a:lnTo>
                  <a:lnTo>
                    <a:pt x="116" y="56"/>
                  </a:lnTo>
                  <a:lnTo>
                    <a:pt x="106" y="62"/>
                  </a:lnTo>
                  <a:lnTo>
                    <a:pt x="97" y="69"/>
                  </a:lnTo>
                  <a:lnTo>
                    <a:pt x="87" y="77"/>
                  </a:lnTo>
                  <a:lnTo>
                    <a:pt x="79" y="87"/>
                  </a:lnTo>
                  <a:lnTo>
                    <a:pt x="71" y="99"/>
                  </a:lnTo>
                  <a:lnTo>
                    <a:pt x="63" y="112"/>
                  </a:lnTo>
                  <a:lnTo>
                    <a:pt x="55" y="125"/>
                  </a:lnTo>
                  <a:lnTo>
                    <a:pt x="49" y="138"/>
                  </a:lnTo>
                  <a:lnTo>
                    <a:pt x="45" y="152"/>
                  </a:lnTo>
                  <a:lnTo>
                    <a:pt x="41" y="166"/>
                  </a:lnTo>
                  <a:lnTo>
                    <a:pt x="39" y="182"/>
                  </a:lnTo>
                  <a:lnTo>
                    <a:pt x="38" y="197"/>
                  </a:lnTo>
                  <a:lnTo>
                    <a:pt x="36" y="214"/>
                  </a:lnTo>
                  <a:close/>
                  <a:moveTo>
                    <a:pt x="0" y="9"/>
                  </a:moveTo>
                  <a:lnTo>
                    <a:pt x="6" y="9"/>
                  </a:lnTo>
                  <a:lnTo>
                    <a:pt x="19" y="9"/>
                  </a:lnTo>
                  <a:lnTo>
                    <a:pt x="32" y="9"/>
                  </a:lnTo>
                  <a:lnTo>
                    <a:pt x="36" y="9"/>
                  </a:lnTo>
                  <a:lnTo>
                    <a:pt x="36" y="20"/>
                  </a:lnTo>
                  <a:lnTo>
                    <a:pt x="36" y="43"/>
                  </a:lnTo>
                  <a:lnTo>
                    <a:pt x="36" y="67"/>
                  </a:lnTo>
                  <a:lnTo>
                    <a:pt x="36" y="77"/>
                  </a:lnTo>
                  <a:lnTo>
                    <a:pt x="41" y="68"/>
                  </a:lnTo>
                  <a:lnTo>
                    <a:pt x="46" y="61"/>
                  </a:lnTo>
                  <a:lnTo>
                    <a:pt x="51" y="52"/>
                  </a:lnTo>
                  <a:lnTo>
                    <a:pt x="57" y="45"/>
                  </a:lnTo>
                  <a:lnTo>
                    <a:pt x="63" y="38"/>
                  </a:lnTo>
                  <a:lnTo>
                    <a:pt x="68" y="32"/>
                  </a:lnTo>
                  <a:lnTo>
                    <a:pt x="76" y="26"/>
                  </a:lnTo>
                  <a:lnTo>
                    <a:pt x="83" y="21"/>
                  </a:lnTo>
                  <a:lnTo>
                    <a:pt x="91" y="17"/>
                  </a:lnTo>
                  <a:lnTo>
                    <a:pt x="98" y="12"/>
                  </a:lnTo>
                  <a:lnTo>
                    <a:pt x="106" y="8"/>
                  </a:lnTo>
                  <a:lnTo>
                    <a:pt x="114" y="5"/>
                  </a:lnTo>
                  <a:lnTo>
                    <a:pt x="122" y="4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7" y="0"/>
                  </a:lnTo>
                  <a:lnTo>
                    <a:pt x="163" y="1"/>
                  </a:lnTo>
                  <a:lnTo>
                    <a:pt x="179" y="4"/>
                  </a:lnTo>
                  <a:lnTo>
                    <a:pt x="194" y="8"/>
                  </a:lnTo>
                  <a:lnTo>
                    <a:pt x="209" y="15"/>
                  </a:lnTo>
                  <a:lnTo>
                    <a:pt x="222" y="25"/>
                  </a:lnTo>
                  <a:lnTo>
                    <a:pt x="235" y="36"/>
                  </a:lnTo>
                  <a:lnTo>
                    <a:pt x="246" y="48"/>
                  </a:lnTo>
                  <a:lnTo>
                    <a:pt x="258" y="63"/>
                  </a:lnTo>
                  <a:lnTo>
                    <a:pt x="268" y="78"/>
                  </a:lnTo>
                  <a:lnTo>
                    <a:pt x="277" y="95"/>
                  </a:lnTo>
                  <a:lnTo>
                    <a:pt x="284" y="114"/>
                  </a:lnTo>
                  <a:lnTo>
                    <a:pt x="292" y="133"/>
                  </a:lnTo>
                  <a:lnTo>
                    <a:pt x="296" y="152"/>
                  </a:lnTo>
                  <a:lnTo>
                    <a:pt x="299" y="173"/>
                  </a:lnTo>
                  <a:lnTo>
                    <a:pt x="301" y="195"/>
                  </a:lnTo>
                  <a:lnTo>
                    <a:pt x="302" y="219"/>
                  </a:lnTo>
                  <a:lnTo>
                    <a:pt x="301" y="241"/>
                  </a:lnTo>
                  <a:lnTo>
                    <a:pt x="299" y="263"/>
                  </a:lnTo>
                  <a:lnTo>
                    <a:pt x="296" y="283"/>
                  </a:lnTo>
                  <a:lnTo>
                    <a:pt x="292" y="302"/>
                  </a:lnTo>
                  <a:lnTo>
                    <a:pt x="284" y="321"/>
                  </a:lnTo>
                  <a:lnTo>
                    <a:pt x="277" y="339"/>
                  </a:lnTo>
                  <a:lnTo>
                    <a:pt x="269" y="356"/>
                  </a:lnTo>
                  <a:lnTo>
                    <a:pt x="258" y="372"/>
                  </a:lnTo>
                  <a:lnTo>
                    <a:pt x="248" y="386"/>
                  </a:lnTo>
                  <a:lnTo>
                    <a:pt x="236" y="399"/>
                  </a:lnTo>
                  <a:lnTo>
                    <a:pt x="223" y="410"/>
                  </a:lnTo>
                  <a:lnTo>
                    <a:pt x="210" y="419"/>
                  </a:lnTo>
                  <a:lnTo>
                    <a:pt x="195" y="425"/>
                  </a:lnTo>
                  <a:lnTo>
                    <a:pt x="181" y="431"/>
                  </a:lnTo>
                  <a:lnTo>
                    <a:pt x="166" y="434"/>
                  </a:lnTo>
                  <a:lnTo>
                    <a:pt x="150" y="435"/>
                  </a:lnTo>
                  <a:lnTo>
                    <a:pt x="141" y="435"/>
                  </a:lnTo>
                  <a:lnTo>
                    <a:pt x="133" y="434"/>
                  </a:lnTo>
                  <a:lnTo>
                    <a:pt x="124" y="432"/>
                  </a:lnTo>
                  <a:lnTo>
                    <a:pt x="116" y="430"/>
                  </a:lnTo>
                  <a:lnTo>
                    <a:pt x="108" y="427"/>
                  </a:lnTo>
                  <a:lnTo>
                    <a:pt x="99" y="424"/>
                  </a:lnTo>
                  <a:lnTo>
                    <a:pt x="92" y="419"/>
                  </a:lnTo>
                  <a:lnTo>
                    <a:pt x="85" y="415"/>
                  </a:lnTo>
                  <a:lnTo>
                    <a:pt x="78" y="410"/>
                  </a:lnTo>
                  <a:lnTo>
                    <a:pt x="71" y="404"/>
                  </a:lnTo>
                  <a:lnTo>
                    <a:pt x="65" y="398"/>
                  </a:lnTo>
                  <a:lnTo>
                    <a:pt x="59" y="391"/>
                  </a:lnTo>
                  <a:lnTo>
                    <a:pt x="47" y="375"/>
                  </a:lnTo>
                  <a:lnTo>
                    <a:pt x="36" y="358"/>
                  </a:lnTo>
                  <a:lnTo>
                    <a:pt x="36" y="373"/>
                  </a:lnTo>
                  <a:lnTo>
                    <a:pt x="36" y="387"/>
                  </a:lnTo>
                  <a:lnTo>
                    <a:pt x="36" y="397"/>
                  </a:lnTo>
                  <a:lnTo>
                    <a:pt x="36" y="418"/>
                  </a:lnTo>
                  <a:lnTo>
                    <a:pt x="36" y="440"/>
                  </a:lnTo>
                  <a:lnTo>
                    <a:pt x="36" y="449"/>
                  </a:lnTo>
                  <a:lnTo>
                    <a:pt x="36" y="466"/>
                  </a:lnTo>
                  <a:lnTo>
                    <a:pt x="36" y="504"/>
                  </a:lnTo>
                  <a:lnTo>
                    <a:pt x="36" y="541"/>
                  </a:lnTo>
                  <a:lnTo>
                    <a:pt x="36" y="558"/>
                  </a:lnTo>
                  <a:lnTo>
                    <a:pt x="32" y="558"/>
                  </a:lnTo>
                  <a:lnTo>
                    <a:pt x="19" y="558"/>
                  </a:lnTo>
                  <a:lnTo>
                    <a:pt x="6" y="558"/>
                  </a:lnTo>
                  <a:lnTo>
                    <a:pt x="0" y="558"/>
                  </a:lnTo>
                  <a:lnTo>
                    <a:pt x="0" y="535"/>
                  </a:lnTo>
                  <a:lnTo>
                    <a:pt x="0" y="473"/>
                  </a:lnTo>
                  <a:lnTo>
                    <a:pt x="0" y="385"/>
                  </a:lnTo>
                  <a:lnTo>
                    <a:pt x="0" y="284"/>
                  </a:lnTo>
                  <a:lnTo>
                    <a:pt x="0" y="183"/>
                  </a:lnTo>
                  <a:lnTo>
                    <a:pt x="0" y="95"/>
                  </a:lnTo>
                  <a:lnTo>
                    <a:pt x="0" y="3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Freeform 1111"/>
            <p:cNvSpPr>
              <a:spLocks noEditPoints="1"/>
            </p:cNvSpPr>
            <p:nvPr/>
          </p:nvSpPr>
          <p:spPr bwMode="auto">
            <a:xfrm>
              <a:off x="20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Freeform 1112"/>
            <p:cNvSpPr>
              <a:spLocks noEditPoints="1"/>
            </p:cNvSpPr>
            <p:nvPr/>
          </p:nvSpPr>
          <p:spPr bwMode="auto">
            <a:xfrm>
              <a:off x="210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2" y="142"/>
                  </a:lnTo>
                  <a:lnTo>
                    <a:pt x="249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8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9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3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49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2" y="294"/>
                  </a:lnTo>
                  <a:lnTo>
                    <a:pt x="260" y="294"/>
                  </a:lnTo>
                  <a:lnTo>
                    <a:pt x="275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4" y="328"/>
                  </a:lnTo>
                  <a:lnTo>
                    <a:pt x="279" y="342"/>
                  </a:lnTo>
                  <a:lnTo>
                    <a:pt x="271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8" y="432"/>
                  </a:lnTo>
                  <a:lnTo>
                    <a:pt x="176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6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2" y="50"/>
                  </a:lnTo>
                  <a:lnTo>
                    <a:pt x="263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Freeform 1113"/>
            <p:cNvSpPr>
              <a:spLocks/>
            </p:cNvSpPr>
            <p:nvPr/>
          </p:nvSpPr>
          <p:spPr bwMode="auto">
            <a:xfrm>
              <a:off x="2203" y="750"/>
              <a:ext cx="75" cy="115"/>
            </a:xfrm>
            <a:custGeom>
              <a:avLst/>
              <a:gdLst>
                <a:gd name="T0" fmla="*/ 0 w 379"/>
                <a:gd name="T1" fmla="*/ 0 h 570"/>
                <a:gd name="T2" fmla="*/ 0 w 379"/>
                <a:gd name="T3" fmla="*/ 0 h 570"/>
                <a:gd name="T4" fmla="*/ 0 w 379"/>
                <a:gd name="T5" fmla="*/ 0 h 570"/>
                <a:gd name="T6" fmla="*/ 0 w 379"/>
                <a:gd name="T7" fmla="*/ 0 h 570"/>
                <a:gd name="T8" fmla="*/ 0 w 379"/>
                <a:gd name="T9" fmla="*/ 0 h 570"/>
                <a:gd name="T10" fmla="*/ 0 w 379"/>
                <a:gd name="T11" fmla="*/ 0 h 570"/>
                <a:gd name="T12" fmla="*/ 0 w 379"/>
                <a:gd name="T13" fmla="*/ 0 h 570"/>
                <a:gd name="T14" fmla="*/ 0 w 379"/>
                <a:gd name="T15" fmla="*/ 0 h 570"/>
                <a:gd name="T16" fmla="*/ 0 w 379"/>
                <a:gd name="T17" fmla="*/ 0 h 570"/>
                <a:gd name="T18" fmla="*/ 0 w 379"/>
                <a:gd name="T19" fmla="*/ 0 h 570"/>
                <a:gd name="T20" fmla="*/ 0 w 379"/>
                <a:gd name="T21" fmla="*/ 0 h 570"/>
                <a:gd name="T22" fmla="*/ 0 w 379"/>
                <a:gd name="T23" fmla="*/ 0 h 570"/>
                <a:gd name="T24" fmla="*/ 0 w 379"/>
                <a:gd name="T25" fmla="*/ 0 h 570"/>
                <a:gd name="T26" fmla="*/ 0 w 379"/>
                <a:gd name="T27" fmla="*/ 0 h 570"/>
                <a:gd name="T28" fmla="*/ 0 w 379"/>
                <a:gd name="T29" fmla="*/ 0 h 570"/>
                <a:gd name="T30" fmla="*/ 0 w 379"/>
                <a:gd name="T31" fmla="*/ 0 h 570"/>
                <a:gd name="T32" fmla="*/ 0 w 379"/>
                <a:gd name="T33" fmla="*/ 0 h 570"/>
                <a:gd name="T34" fmla="*/ 0 w 379"/>
                <a:gd name="T35" fmla="*/ 0 h 570"/>
                <a:gd name="T36" fmla="*/ 0 w 379"/>
                <a:gd name="T37" fmla="*/ 0 h 570"/>
                <a:gd name="T38" fmla="*/ 0 w 379"/>
                <a:gd name="T39" fmla="*/ 0 h 570"/>
                <a:gd name="T40" fmla="*/ 0 w 379"/>
                <a:gd name="T41" fmla="*/ 0 h 570"/>
                <a:gd name="T42" fmla="*/ 0 w 379"/>
                <a:gd name="T43" fmla="*/ 0 h 570"/>
                <a:gd name="T44" fmla="*/ 0 w 379"/>
                <a:gd name="T45" fmla="*/ 0 h 570"/>
                <a:gd name="T46" fmla="*/ 0 w 379"/>
                <a:gd name="T47" fmla="*/ 0 h 570"/>
                <a:gd name="T48" fmla="*/ 0 w 379"/>
                <a:gd name="T49" fmla="*/ 0 h 570"/>
                <a:gd name="T50" fmla="*/ 0 w 379"/>
                <a:gd name="T51" fmla="*/ 0 h 570"/>
                <a:gd name="T52" fmla="*/ 0 w 379"/>
                <a:gd name="T53" fmla="*/ 0 h 570"/>
                <a:gd name="T54" fmla="*/ 0 w 379"/>
                <a:gd name="T55" fmla="*/ 0 h 570"/>
                <a:gd name="T56" fmla="*/ 0 w 379"/>
                <a:gd name="T57" fmla="*/ 0 h 570"/>
                <a:gd name="T58" fmla="*/ 0 w 379"/>
                <a:gd name="T59" fmla="*/ 0 h 570"/>
                <a:gd name="T60" fmla="*/ 0 w 379"/>
                <a:gd name="T61" fmla="*/ 0 h 570"/>
                <a:gd name="T62" fmla="*/ 0 w 379"/>
                <a:gd name="T63" fmla="*/ 0 h 570"/>
                <a:gd name="T64" fmla="*/ 0 w 379"/>
                <a:gd name="T65" fmla="*/ 0 h 570"/>
                <a:gd name="T66" fmla="*/ 0 w 379"/>
                <a:gd name="T67" fmla="*/ 0 h 570"/>
                <a:gd name="T68" fmla="*/ 0 w 379"/>
                <a:gd name="T69" fmla="*/ 0 h 570"/>
                <a:gd name="T70" fmla="*/ 0 w 379"/>
                <a:gd name="T71" fmla="*/ 0 h 570"/>
                <a:gd name="T72" fmla="*/ 0 w 379"/>
                <a:gd name="T73" fmla="*/ 0 h 570"/>
                <a:gd name="T74" fmla="*/ 0 w 379"/>
                <a:gd name="T75" fmla="*/ 0 h 570"/>
                <a:gd name="T76" fmla="*/ 0 w 379"/>
                <a:gd name="T77" fmla="*/ 0 h 570"/>
                <a:gd name="T78" fmla="*/ 0 w 379"/>
                <a:gd name="T79" fmla="*/ 0 h 570"/>
                <a:gd name="T80" fmla="*/ 0 w 379"/>
                <a:gd name="T81" fmla="*/ 0 h 570"/>
                <a:gd name="T82" fmla="*/ 0 w 379"/>
                <a:gd name="T83" fmla="*/ 0 h 570"/>
                <a:gd name="T84" fmla="*/ 0 w 379"/>
                <a:gd name="T85" fmla="*/ 0 h 570"/>
                <a:gd name="T86" fmla="*/ 0 w 379"/>
                <a:gd name="T87" fmla="*/ 0 h 570"/>
                <a:gd name="T88" fmla="*/ 0 w 379"/>
                <a:gd name="T89" fmla="*/ 0 h 570"/>
                <a:gd name="T90" fmla="*/ 0 w 379"/>
                <a:gd name="T91" fmla="*/ 0 h 570"/>
                <a:gd name="T92" fmla="*/ 0 w 379"/>
                <a:gd name="T93" fmla="*/ 0 h 570"/>
                <a:gd name="T94" fmla="*/ 0 w 379"/>
                <a:gd name="T95" fmla="*/ 0 h 570"/>
                <a:gd name="T96" fmla="*/ 0 w 379"/>
                <a:gd name="T97" fmla="*/ 0 h 570"/>
                <a:gd name="T98" fmla="*/ 0 w 379"/>
                <a:gd name="T99" fmla="*/ 0 h 5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79" h="570">
                  <a:moveTo>
                    <a:pt x="332" y="153"/>
                  </a:moveTo>
                  <a:lnTo>
                    <a:pt x="325" y="140"/>
                  </a:lnTo>
                  <a:lnTo>
                    <a:pt x="318" y="128"/>
                  </a:lnTo>
                  <a:lnTo>
                    <a:pt x="311" y="117"/>
                  </a:lnTo>
                  <a:lnTo>
                    <a:pt x="304" y="108"/>
                  </a:lnTo>
                  <a:lnTo>
                    <a:pt x="297" y="99"/>
                  </a:lnTo>
                  <a:lnTo>
                    <a:pt x="290" y="91"/>
                  </a:lnTo>
                  <a:lnTo>
                    <a:pt x="281" y="84"/>
                  </a:lnTo>
                  <a:lnTo>
                    <a:pt x="273" y="77"/>
                  </a:lnTo>
                  <a:lnTo>
                    <a:pt x="265" y="71"/>
                  </a:lnTo>
                  <a:lnTo>
                    <a:pt x="256" y="66"/>
                  </a:lnTo>
                  <a:lnTo>
                    <a:pt x="248" y="63"/>
                  </a:lnTo>
                  <a:lnTo>
                    <a:pt x="239" y="59"/>
                  </a:lnTo>
                  <a:lnTo>
                    <a:pt x="229" y="57"/>
                  </a:lnTo>
                  <a:lnTo>
                    <a:pt x="220" y="54"/>
                  </a:lnTo>
                  <a:lnTo>
                    <a:pt x="209" y="53"/>
                  </a:lnTo>
                  <a:lnTo>
                    <a:pt x="199" y="53"/>
                  </a:lnTo>
                  <a:lnTo>
                    <a:pt x="183" y="54"/>
                  </a:lnTo>
                  <a:lnTo>
                    <a:pt x="167" y="57"/>
                  </a:lnTo>
                  <a:lnTo>
                    <a:pt x="153" y="63"/>
                  </a:lnTo>
                  <a:lnTo>
                    <a:pt x="139" y="70"/>
                  </a:lnTo>
                  <a:lnTo>
                    <a:pt x="125" y="79"/>
                  </a:lnTo>
                  <a:lnTo>
                    <a:pt x="112" y="91"/>
                  </a:lnTo>
                  <a:lnTo>
                    <a:pt x="100" y="104"/>
                  </a:lnTo>
                  <a:lnTo>
                    <a:pt x="88" y="121"/>
                  </a:lnTo>
                  <a:lnTo>
                    <a:pt x="77" y="137"/>
                  </a:lnTo>
                  <a:lnTo>
                    <a:pt x="68" y="156"/>
                  </a:lnTo>
                  <a:lnTo>
                    <a:pt x="59" y="175"/>
                  </a:lnTo>
                  <a:lnTo>
                    <a:pt x="52" y="194"/>
                  </a:lnTo>
                  <a:lnTo>
                    <a:pt x="47" y="216"/>
                  </a:lnTo>
                  <a:lnTo>
                    <a:pt x="44" y="236"/>
                  </a:lnTo>
                  <a:lnTo>
                    <a:pt x="42" y="259"/>
                  </a:lnTo>
                  <a:lnTo>
                    <a:pt x="42" y="281"/>
                  </a:lnTo>
                  <a:lnTo>
                    <a:pt x="42" y="306"/>
                  </a:lnTo>
                  <a:lnTo>
                    <a:pt x="44" y="330"/>
                  </a:lnTo>
                  <a:lnTo>
                    <a:pt x="47" y="352"/>
                  </a:lnTo>
                  <a:lnTo>
                    <a:pt x="52" y="374"/>
                  </a:lnTo>
                  <a:lnTo>
                    <a:pt x="59" y="394"/>
                  </a:lnTo>
                  <a:lnTo>
                    <a:pt x="68" y="413"/>
                  </a:lnTo>
                  <a:lnTo>
                    <a:pt x="76" y="432"/>
                  </a:lnTo>
                  <a:lnTo>
                    <a:pt x="88" y="450"/>
                  </a:lnTo>
                  <a:lnTo>
                    <a:pt x="99" y="465"/>
                  </a:lnTo>
                  <a:lnTo>
                    <a:pt x="112" y="480"/>
                  </a:lnTo>
                  <a:lnTo>
                    <a:pt x="125" y="491"/>
                  </a:lnTo>
                  <a:lnTo>
                    <a:pt x="139" y="501"/>
                  </a:lnTo>
                  <a:lnTo>
                    <a:pt x="153" y="508"/>
                  </a:lnTo>
                  <a:lnTo>
                    <a:pt x="167" y="513"/>
                  </a:lnTo>
                  <a:lnTo>
                    <a:pt x="183" y="516"/>
                  </a:lnTo>
                  <a:lnTo>
                    <a:pt x="199" y="518"/>
                  </a:lnTo>
                  <a:lnTo>
                    <a:pt x="209" y="518"/>
                  </a:lnTo>
                  <a:lnTo>
                    <a:pt x="220" y="516"/>
                  </a:lnTo>
                  <a:lnTo>
                    <a:pt x="229" y="514"/>
                  </a:lnTo>
                  <a:lnTo>
                    <a:pt x="239" y="512"/>
                  </a:lnTo>
                  <a:lnTo>
                    <a:pt x="247" y="508"/>
                  </a:lnTo>
                  <a:lnTo>
                    <a:pt x="256" y="505"/>
                  </a:lnTo>
                  <a:lnTo>
                    <a:pt x="265" y="500"/>
                  </a:lnTo>
                  <a:lnTo>
                    <a:pt x="273" y="494"/>
                  </a:lnTo>
                  <a:lnTo>
                    <a:pt x="281" y="488"/>
                  </a:lnTo>
                  <a:lnTo>
                    <a:pt x="288" y="481"/>
                  </a:lnTo>
                  <a:lnTo>
                    <a:pt x="297" y="472"/>
                  </a:lnTo>
                  <a:lnTo>
                    <a:pt x="304" y="464"/>
                  </a:lnTo>
                  <a:lnTo>
                    <a:pt x="311" y="455"/>
                  </a:lnTo>
                  <a:lnTo>
                    <a:pt x="317" y="445"/>
                  </a:lnTo>
                  <a:lnTo>
                    <a:pt x="324" y="434"/>
                  </a:lnTo>
                  <a:lnTo>
                    <a:pt x="330" y="423"/>
                  </a:lnTo>
                  <a:lnTo>
                    <a:pt x="337" y="423"/>
                  </a:lnTo>
                  <a:lnTo>
                    <a:pt x="353" y="423"/>
                  </a:lnTo>
                  <a:lnTo>
                    <a:pt x="368" y="423"/>
                  </a:lnTo>
                  <a:lnTo>
                    <a:pt x="375" y="423"/>
                  </a:lnTo>
                  <a:lnTo>
                    <a:pt x="368" y="440"/>
                  </a:lnTo>
                  <a:lnTo>
                    <a:pt x="361" y="456"/>
                  </a:lnTo>
                  <a:lnTo>
                    <a:pt x="353" y="471"/>
                  </a:lnTo>
                  <a:lnTo>
                    <a:pt x="344" y="485"/>
                  </a:lnTo>
                  <a:lnTo>
                    <a:pt x="335" y="499"/>
                  </a:lnTo>
                  <a:lnTo>
                    <a:pt x="325" y="510"/>
                  </a:lnTo>
                  <a:lnTo>
                    <a:pt x="315" y="521"/>
                  </a:lnTo>
                  <a:lnTo>
                    <a:pt x="304" y="531"/>
                  </a:lnTo>
                  <a:lnTo>
                    <a:pt x="292" y="540"/>
                  </a:lnTo>
                  <a:lnTo>
                    <a:pt x="280" y="548"/>
                  </a:lnTo>
                  <a:lnTo>
                    <a:pt x="268" y="554"/>
                  </a:lnTo>
                  <a:lnTo>
                    <a:pt x="255" y="560"/>
                  </a:lnTo>
                  <a:lnTo>
                    <a:pt x="242" y="564"/>
                  </a:lnTo>
                  <a:lnTo>
                    <a:pt x="229" y="567"/>
                  </a:lnTo>
                  <a:lnTo>
                    <a:pt x="216" y="569"/>
                  </a:lnTo>
                  <a:lnTo>
                    <a:pt x="202" y="570"/>
                  </a:lnTo>
                  <a:lnTo>
                    <a:pt x="191" y="570"/>
                  </a:lnTo>
                  <a:lnTo>
                    <a:pt x="180" y="569"/>
                  </a:lnTo>
                  <a:lnTo>
                    <a:pt x="171" y="566"/>
                  </a:lnTo>
                  <a:lnTo>
                    <a:pt x="160" y="564"/>
                  </a:lnTo>
                  <a:lnTo>
                    <a:pt x="151" y="562"/>
                  </a:lnTo>
                  <a:lnTo>
                    <a:pt x="141" y="558"/>
                  </a:lnTo>
                  <a:lnTo>
                    <a:pt x="132" y="554"/>
                  </a:lnTo>
                  <a:lnTo>
                    <a:pt x="122" y="548"/>
                  </a:lnTo>
                  <a:lnTo>
                    <a:pt x="114" y="544"/>
                  </a:lnTo>
                  <a:lnTo>
                    <a:pt x="104" y="538"/>
                  </a:lnTo>
                  <a:lnTo>
                    <a:pt x="96" y="531"/>
                  </a:lnTo>
                  <a:lnTo>
                    <a:pt x="88" y="524"/>
                  </a:lnTo>
                  <a:lnTo>
                    <a:pt x="81" y="515"/>
                  </a:lnTo>
                  <a:lnTo>
                    <a:pt x="72" y="507"/>
                  </a:lnTo>
                  <a:lnTo>
                    <a:pt x="65" y="497"/>
                  </a:lnTo>
                  <a:lnTo>
                    <a:pt x="58" y="487"/>
                  </a:lnTo>
                  <a:lnTo>
                    <a:pt x="44" y="465"/>
                  </a:lnTo>
                  <a:lnTo>
                    <a:pt x="32" y="443"/>
                  </a:lnTo>
                  <a:lnTo>
                    <a:pt x="23" y="419"/>
                  </a:lnTo>
                  <a:lnTo>
                    <a:pt x="14" y="394"/>
                  </a:lnTo>
                  <a:lnTo>
                    <a:pt x="8" y="368"/>
                  </a:lnTo>
                  <a:lnTo>
                    <a:pt x="4" y="341"/>
                  </a:lnTo>
                  <a:lnTo>
                    <a:pt x="1" y="311"/>
                  </a:lnTo>
                  <a:lnTo>
                    <a:pt x="0" y="281"/>
                  </a:lnTo>
                  <a:lnTo>
                    <a:pt x="1" y="253"/>
                  </a:lnTo>
                  <a:lnTo>
                    <a:pt x="4" y="225"/>
                  </a:lnTo>
                  <a:lnTo>
                    <a:pt x="8" y="198"/>
                  </a:lnTo>
                  <a:lnTo>
                    <a:pt x="15" y="172"/>
                  </a:lnTo>
                  <a:lnTo>
                    <a:pt x="24" y="147"/>
                  </a:lnTo>
                  <a:lnTo>
                    <a:pt x="34" y="123"/>
                  </a:lnTo>
                  <a:lnTo>
                    <a:pt x="47" y="101"/>
                  </a:lnTo>
                  <a:lnTo>
                    <a:pt x="62" y="79"/>
                  </a:lnTo>
                  <a:lnTo>
                    <a:pt x="76" y="60"/>
                  </a:lnTo>
                  <a:lnTo>
                    <a:pt x="91" y="45"/>
                  </a:lnTo>
                  <a:lnTo>
                    <a:pt x="99" y="38"/>
                  </a:lnTo>
                  <a:lnTo>
                    <a:pt x="107" y="30"/>
                  </a:lnTo>
                  <a:lnTo>
                    <a:pt x="115" y="24"/>
                  </a:lnTo>
                  <a:lnTo>
                    <a:pt x="125" y="20"/>
                  </a:lnTo>
                  <a:lnTo>
                    <a:pt x="133" y="15"/>
                  </a:lnTo>
                  <a:lnTo>
                    <a:pt x="142" y="10"/>
                  </a:lnTo>
                  <a:lnTo>
                    <a:pt x="151" y="7"/>
                  </a:lnTo>
                  <a:lnTo>
                    <a:pt x="160" y="4"/>
                  </a:lnTo>
                  <a:lnTo>
                    <a:pt x="170" y="2"/>
                  </a:lnTo>
                  <a:lnTo>
                    <a:pt x="179" y="1"/>
                  </a:lnTo>
                  <a:lnTo>
                    <a:pt x="190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2"/>
                  </a:lnTo>
                  <a:lnTo>
                    <a:pt x="242" y="4"/>
                  </a:lnTo>
                  <a:lnTo>
                    <a:pt x="255" y="9"/>
                  </a:lnTo>
                  <a:lnTo>
                    <a:pt x="268" y="15"/>
                  </a:lnTo>
                  <a:lnTo>
                    <a:pt x="280" y="22"/>
                  </a:lnTo>
                  <a:lnTo>
                    <a:pt x="293" y="29"/>
                  </a:lnTo>
                  <a:lnTo>
                    <a:pt x="305" y="39"/>
                  </a:lnTo>
                  <a:lnTo>
                    <a:pt x="316" y="49"/>
                  </a:lnTo>
                  <a:lnTo>
                    <a:pt x="326" y="61"/>
                  </a:lnTo>
                  <a:lnTo>
                    <a:pt x="337" y="74"/>
                  </a:lnTo>
                  <a:lnTo>
                    <a:pt x="347" y="87"/>
                  </a:lnTo>
                  <a:lnTo>
                    <a:pt x="355" y="102"/>
                  </a:lnTo>
                  <a:lnTo>
                    <a:pt x="363" y="118"/>
                  </a:lnTo>
                  <a:lnTo>
                    <a:pt x="372" y="135"/>
                  </a:lnTo>
                  <a:lnTo>
                    <a:pt x="379" y="153"/>
                  </a:lnTo>
                  <a:lnTo>
                    <a:pt x="372" y="153"/>
                  </a:lnTo>
                  <a:lnTo>
                    <a:pt x="355" y="153"/>
                  </a:lnTo>
                  <a:lnTo>
                    <a:pt x="339" y="153"/>
                  </a:lnTo>
                  <a:lnTo>
                    <a:pt x="332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Freeform 1114"/>
            <p:cNvSpPr>
              <a:spLocks noEditPoints="1"/>
            </p:cNvSpPr>
            <p:nvPr/>
          </p:nvSpPr>
          <p:spPr bwMode="auto">
            <a:xfrm>
              <a:off x="228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8" y="104"/>
                  </a:lnTo>
                  <a:lnTo>
                    <a:pt x="231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0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1" y="190"/>
                  </a:lnTo>
                  <a:lnTo>
                    <a:pt x="153" y="190"/>
                  </a:lnTo>
                  <a:lnTo>
                    <a:pt x="193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4" y="310"/>
                  </a:lnTo>
                  <a:lnTo>
                    <a:pt x="60" y="323"/>
                  </a:lnTo>
                  <a:lnTo>
                    <a:pt x="66" y="335"/>
                  </a:lnTo>
                  <a:lnTo>
                    <a:pt x="75" y="345"/>
                  </a:lnTo>
                  <a:lnTo>
                    <a:pt x="82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68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6" y="368"/>
                  </a:lnTo>
                  <a:lnTo>
                    <a:pt x="212" y="362"/>
                  </a:lnTo>
                  <a:lnTo>
                    <a:pt x="219" y="356"/>
                  </a:lnTo>
                  <a:lnTo>
                    <a:pt x="225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3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8" y="429"/>
                  </a:lnTo>
                  <a:lnTo>
                    <a:pt x="95" y="421"/>
                  </a:lnTo>
                  <a:lnTo>
                    <a:pt x="81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2" y="1"/>
                  </a:lnTo>
                  <a:lnTo>
                    <a:pt x="187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Freeform 1115"/>
            <p:cNvSpPr>
              <a:spLocks/>
            </p:cNvSpPr>
            <p:nvPr/>
          </p:nvSpPr>
          <p:spPr bwMode="auto">
            <a:xfrm>
              <a:off x="235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29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4" y="10"/>
                  </a:lnTo>
                  <a:lnTo>
                    <a:pt x="188" y="17"/>
                  </a:lnTo>
                  <a:lnTo>
                    <a:pt x="199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7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4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Freeform 1116"/>
            <p:cNvSpPr>
              <a:spLocks/>
            </p:cNvSpPr>
            <p:nvPr/>
          </p:nvSpPr>
          <p:spPr bwMode="auto">
            <a:xfrm>
              <a:off x="2410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5" y="549"/>
                  </a:moveTo>
                  <a:lnTo>
                    <a:pt x="55" y="534"/>
                  </a:lnTo>
                  <a:lnTo>
                    <a:pt x="55" y="492"/>
                  </a:lnTo>
                  <a:lnTo>
                    <a:pt x="55" y="435"/>
                  </a:lnTo>
                  <a:lnTo>
                    <a:pt x="55" y="369"/>
                  </a:lnTo>
                  <a:lnTo>
                    <a:pt x="55" y="302"/>
                  </a:lnTo>
                  <a:lnTo>
                    <a:pt x="55" y="244"/>
                  </a:lnTo>
                  <a:lnTo>
                    <a:pt x="55" y="203"/>
                  </a:lnTo>
                  <a:lnTo>
                    <a:pt x="55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5" y="134"/>
                  </a:lnTo>
                  <a:lnTo>
                    <a:pt x="55" y="113"/>
                  </a:lnTo>
                  <a:lnTo>
                    <a:pt x="55" y="67"/>
                  </a:lnTo>
                  <a:lnTo>
                    <a:pt x="55" y="20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4" y="549"/>
                  </a:lnTo>
                  <a:lnTo>
                    <a:pt x="61" y="549"/>
                  </a:lnTo>
                  <a:lnTo>
                    <a:pt x="55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1117"/>
            <p:cNvSpPr>
              <a:spLocks/>
            </p:cNvSpPr>
            <p:nvPr/>
          </p:nvSpPr>
          <p:spPr bwMode="auto">
            <a:xfrm>
              <a:off x="2445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9" y="422"/>
                  </a:moveTo>
                  <a:lnTo>
                    <a:pt x="33" y="422"/>
                  </a:lnTo>
                  <a:lnTo>
                    <a:pt x="20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5" y="2"/>
                  </a:lnTo>
                  <a:lnTo>
                    <a:pt x="106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7" y="60"/>
                  </a:lnTo>
                  <a:lnTo>
                    <a:pt x="89" y="62"/>
                  </a:lnTo>
                  <a:lnTo>
                    <a:pt x="82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1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9" y="171"/>
                  </a:lnTo>
                  <a:lnTo>
                    <a:pt x="39" y="182"/>
                  </a:lnTo>
                  <a:lnTo>
                    <a:pt x="39" y="211"/>
                  </a:lnTo>
                  <a:lnTo>
                    <a:pt x="39" y="251"/>
                  </a:lnTo>
                  <a:lnTo>
                    <a:pt x="39" y="296"/>
                  </a:lnTo>
                  <a:lnTo>
                    <a:pt x="39" y="343"/>
                  </a:lnTo>
                  <a:lnTo>
                    <a:pt x="39" y="383"/>
                  </a:lnTo>
                  <a:lnTo>
                    <a:pt x="39" y="411"/>
                  </a:lnTo>
                  <a:lnTo>
                    <a:pt x="39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Freeform 1118"/>
            <p:cNvSpPr>
              <a:spLocks/>
            </p:cNvSpPr>
            <p:nvPr/>
          </p:nvSpPr>
          <p:spPr bwMode="auto">
            <a:xfrm>
              <a:off x="2473" y="780"/>
              <a:ext cx="50" cy="85"/>
            </a:xfrm>
            <a:custGeom>
              <a:avLst/>
              <a:gdLst>
                <a:gd name="T0" fmla="*/ 0 w 248"/>
                <a:gd name="T1" fmla="*/ 0 h 426"/>
                <a:gd name="T2" fmla="*/ 0 w 248"/>
                <a:gd name="T3" fmla="*/ 0 h 426"/>
                <a:gd name="T4" fmla="*/ 0 w 248"/>
                <a:gd name="T5" fmla="*/ 0 h 426"/>
                <a:gd name="T6" fmla="*/ 0 w 248"/>
                <a:gd name="T7" fmla="*/ 0 h 426"/>
                <a:gd name="T8" fmla="*/ 0 w 248"/>
                <a:gd name="T9" fmla="*/ 0 h 426"/>
                <a:gd name="T10" fmla="*/ 0 w 248"/>
                <a:gd name="T11" fmla="*/ 0 h 426"/>
                <a:gd name="T12" fmla="*/ 0 w 248"/>
                <a:gd name="T13" fmla="*/ 0 h 426"/>
                <a:gd name="T14" fmla="*/ 0 w 248"/>
                <a:gd name="T15" fmla="*/ 0 h 426"/>
                <a:gd name="T16" fmla="*/ 0 w 248"/>
                <a:gd name="T17" fmla="*/ 0 h 426"/>
                <a:gd name="T18" fmla="*/ 0 w 248"/>
                <a:gd name="T19" fmla="*/ 0 h 426"/>
                <a:gd name="T20" fmla="*/ 0 w 248"/>
                <a:gd name="T21" fmla="*/ 0 h 426"/>
                <a:gd name="T22" fmla="*/ 0 w 248"/>
                <a:gd name="T23" fmla="*/ 0 h 426"/>
                <a:gd name="T24" fmla="*/ 0 w 248"/>
                <a:gd name="T25" fmla="*/ 0 h 426"/>
                <a:gd name="T26" fmla="*/ 0 w 248"/>
                <a:gd name="T27" fmla="*/ 0 h 426"/>
                <a:gd name="T28" fmla="*/ 0 w 248"/>
                <a:gd name="T29" fmla="*/ 0 h 426"/>
                <a:gd name="T30" fmla="*/ 0 w 248"/>
                <a:gd name="T31" fmla="*/ 0 h 426"/>
                <a:gd name="T32" fmla="*/ 0 w 248"/>
                <a:gd name="T33" fmla="*/ 0 h 426"/>
                <a:gd name="T34" fmla="*/ 0 w 248"/>
                <a:gd name="T35" fmla="*/ 0 h 426"/>
                <a:gd name="T36" fmla="*/ 0 w 248"/>
                <a:gd name="T37" fmla="*/ 0 h 426"/>
                <a:gd name="T38" fmla="*/ 0 w 248"/>
                <a:gd name="T39" fmla="*/ 0 h 426"/>
                <a:gd name="T40" fmla="*/ 0 w 248"/>
                <a:gd name="T41" fmla="*/ 0 h 426"/>
                <a:gd name="T42" fmla="*/ 0 w 248"/>
                <a:gd name="T43" fmla="*/ 0 h 426"/>
                <a:gd name="T44" fmla="*/ 0 w 248"/>
                <a:gd name="T45" fmla="*/ 0 h 426"/>
                <a:gd name="T46" fmla="*/ 0 w 248"/>
                <a:gd name="T47" fmla="*/ 0 h 426"/>
                <a:gd name="T48" fmla="*/ 0 w 248"/>
                <a:gd name="T49" fmla="*/ 0 h 426"/>
                <a:gd name="T50" fmla="*/ 0 w 248"/>
                <a:gd name="T51" fmla="*/ 0 h 426"/>
                <a:gd name="T52" fmla="*/ 0 w 248"/>
                <a:gd name="T53" fmla="*/ 0 h 426"/>
                <a:gd name="T54" fmla="*/ 0 w 248"/>
                <a:gd name="T55" fmla="*/ 0 h 426"/>
                <a:gd name="T56" fmla="*/ 0 w 248"/>
                <a:gd name="T57" fmla="*/ 0 h 426"/>
                <a:gd name="T58" fmla="*/ 0 w 248"/>
                <a:gd name="T59" fmla="*/ 0 h 426"/>
                <a:gd name="T60" fmla="*/ 0 w 248"/>
                <a:gd name="T61" fmla="*/ 0 h 426"/>
                <a:gd name="T62" fmla="*/ 0 w 248"/>
                <a:gd name="T63" fmla="*/ 0 h 426"/>
                <a:gd name="T64" fmla="*/ 0 w 248"/>
                <a:gd name="T65" fmla="*/ 0 h 426"/>
                <a:gd name="T66" fmla="*/ 0 w 248"/>
                <a:gd name="T67" fmla="*/ 0 h 426"/>
                <a:gd name="T68" fmla="*/ 0 w 248"/>
                <a:gd name="T69" fmla="*/ 0 h 426"/>
                <a:gd name="T70" fmla="*/ 0 w 248"/>
                <a:gd name="T71" fmla="*/ 0 h 426"/>
                <a:gd name="T72" fmla="*/ 0 w 248"/>
                <a:gd name="T73" fmla="*/ 0 h 426"/>
                <a:gd name="T74" fmla="*/ 0 w 248"/>
                <a:gd name="T75" fmla="*/ 0 h 426"/>
                <a:gd name="T76" fmla="*/ 0 w 248"/>
                <a:gd name="T77" fmla="*/ 0 h 426"/>
                <a:gd name="T78" fmla="*/ 0 w 248"/>
                <a:gd name="T79" fmla="*/ 0 h 426"/>
                <a:gd name="T80" fmla="*/ 0 w 248"/>
                <a:gd name="T81" fmla="*/ 0 h 426"/>
                <a:gd name="T82" fmla="*/ 0 w 248"/>
                <a:gd name="T83" fmla="*/ 0 h 426"/>
                <a:gd name="T84" fmla="*/ 0 w 248"/>
                <a:gd name="T85" fmla="*/ 0 h 426"/>
                <a:gd name="T86" fmla="*/ 0 w 248"/>
                <a:gd name="T87" fmla="*/ 0 h 426"/>
                <a:gd name="T88" fmla="*/ 0 w 248"/>
                <a:gd name="T89" fmla="*/ 0 h 426"/>
                <a:gd name="T90" fmla="*/ 0 w 248"/>
                <a:gd name="T91" fmla="*/ 0 h 426"/>
                <a:gd name="T92" fmla="*/ 0 w 248"/>
                <a:gd name="T93" fmla="*/ 0 h 426"/>
                <a:gd name="T94" fmla="*/ 0 w 248"/>
                <a:gd name="T95" fmla="*/ 0 h 426"/>
                <a:gd name="T96" fmla="*/ 0 w 248"/>
                <a:gd name="T97" fmla="*/ 0 h 426"/>
                <a:gd name="T98" fmla="*/ 0 w 248"/>
                <a:gd name="T99" fmla="*/ 0 h 426"/>
                <a:gd name="T100" fmla="*/ 0 w 248"/>
                <a:gd name="T101" fmla="*/ 0 h 426"/>
                <a:gd name="T102" fmla="*/ 0 w 248"/>
                <a:gd name="T103" fmla="*/ 0 h 4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8" h="426">
                  <a:moveTo>
                    <a:pt x="0" y="0"/>
                  </a:moveTo>
                  <a:lnTo>
                    <a:pt x="5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37" y="35"/>
                  </a:lnTo>
                  <a:lnTo>
                    <a:pt x="37" y="71"/>
                  </a:lnTo>
                  <a:lnTo>
                    <a:pt x="37" y="111"/>
                  </a:lnTo>
                  <a:lnTo>
                    <a:pt x="37" y="151"/>
                  </a:lnTo>
                  <a:lnTo>
                    <a:pt x="37" y="186"/>
                  </a:lnTo>
                  <a:lnTo>
                    <a:pt x="37" y="211"/>
                  </a:lnTo>
                  <a:lnTo>
                    <a:pt x="37" y="220"/>
                  </a:lnTo>
                  <a:lnTo>
                    <a:pt x="37" y="241"/>
                  </a:lnTo>
                  <a:lnTo>
                    <a:pt x="38" y="260"/>
                  </a:lnTo>
                  <a:lnTo>
                    <a:pt x="39" y="277"/>
                  </a:lnTo>
                  <a:lnTo>
                    <a:pt x="41" y="293"/>
                  </a:lnTo>
                  <a:lnTo>
                    <a:pt x="45" y="307"/>
                  </a:lnTo>
                  <a:lnTo>
                    <a:pt x="47" y="320"/>
                  </a:lnTo>
                  <a:lnTo>
                    <a:pt x="52" y="331"/>
                  </a:lnTo>
                  <a:lnTo>
                    <a:pt x="57" y="340"/>
                  </a:lnTo>
                  <a:lnTo>
                    <a:pt x="62" y="349"/>
                  </a:lnTo>
                  <a:lnTo>
                    <a:pt x="67" y="356"/>
                  </a:lnTo>
                  <a:lnTo>
                    <a:pt x="75" y="362"/>
                  </a:lnTo>
                  <a:lnTo>
                    <a:pt x="82" y="366"/>
                  </a:lnTo>
                  <a:lnTo>
                    <a:pt x="91" y="371"/>
                  </a:lnTo>
                  <a:lnTo>
                    <a:pt x="99" y="374"/>
                  </a:lnTo>
                  <a:lnTo>
                    <a:pt x="110" y="375"/>
                  </a:lnTo>
                  <a:lnTo>
                    <a:pt x="121" y="376"/>
                  </a:lnTo>
                  <a:lnTo>
                    <a:pt x="133" y="375"/>
                  </a:lnTo>
                  <a:lnTo>
                    <a:pt x="145" y="372"/>
                  </a:lnTo>
                  <a:lnTo>
                    <a:pt x="155" y="368"/>
                  </a:lnTo>
                  <a:lnTo>
                    <a:pt x="166" y="362"/>
                  </a:lnTo>
                  <a:lnTo>
                    <a:pt x="174" y="353"/>
                  </a:lnTo>
                  <a:lnTo>
                    <a:pt x="183" y="344"/>
                  </a:lnTo>
                  <a:lnTo>
                    <a:pt x="191" y="332"/>
                  </a:lnTo>
                  <a:lnTo>
                    <a:pt x="197" y="319"/>
                  </a:lnTo>
                  <a:lnTo>
                    <a:pt x="200" y="311"/>
                  </a:lnTo>
                  <a:lnTo>
                    <a:pt x="203" y="301"/>
                  </a:lnTo>
                  <a:lnTo>
                    <a:pt x="205" y="292"/>
                  </a:lnTo>
                  <a:lnTo>
                    <a:pt x="206" y="281"/>
                  </a:lnTo>
                  <a:lnTo>
                    <a:pt x="208" y="268"/>
                  </a:lnTo>
                  <a:lnTo>
                    <a:pt x="209" y="251"/>
                  </a:lnTo>
                  <a:lnTo>
                    <a:pt x="209" y="230"/>
                  </a:lnTo>
                  <a:lnTo>
                    <a:pt x="210" y="204"/>
                  </a:lnTo>
                  <a:lnTo>
                    <a:pt x="210" y="195"/>
                  </a:lnTo>
                  <a:lnTo>
                    <a:pt x="210" y="173"/>
                  </a:lnTo>
                  <a:lnTo>
                    <a:pt x="210" y="140"/>
                  </a:lnTo>
                  <a:lnTo>
                    <a:pt x="210" y="103"/>
                  </a:lnTo>
                  <a:lnTo>
                    <a:pt x="210" y="65"/>
                  </a:lnTo>
                  <a:lnTo>
                    <a:pt x="210" y="33"/>
                  </a:lnTo>
                  <a:lnTo>
                    <a:pt x="210" y="9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48" y="18"/>
                  </a:lnTo>
                  <a:lnTo>
                    <a:pt x="248" y="65"/>
                  </a:lnTo>
                  <a:lnTo>
                    <a:pt x="248" y="131"/>
                  </a:lnTo>
                  <a:lnTo>
                    <a:pt x="248" y="207"/>
                  </a:lnTo>
                  <a:lnTo>
                    <a:pt x="248" y="283"/>
                  </a:lnTo>
                  <a:lnTo>
                    <a:pt x="248" y="350"/>
                  </a:lnTo>
                  <a:lnTo>
                    <a:pt x="248" y="397"/>
                  </a:lnTo>
                  <a:lnTo>
                    <a:pt x="248" y="415"/>
                  </a:lnTo>
                  <a:lnTo>
                    <a:pt x="242" y="415"/>
                  </a:lnTo>
                  <a:lnTo>
                    <a:pt x="229" y="415"/>
                  </a:lnTo>
                  <a:lnTo>
                    <a:pt x="216" y="415"/>
                  </a:lnTo>
                  <a:lnTo>
                    <a:pt x="210" y="415"/>
                  </a:lnTo>
                  <a:lnTo>
                    <a:pt x="210" y="408"/>
                  </a:lnTo>
                  <a:lnTo>
                    <a:pt x="210" y="393"/>
                  </a:lnTo>
                  <a:lnTo>
                    <a:pt x="210" y="377"/>
                  </a:lnTo>
                  <a:lnTo>
                    <a:pt x="210" y="370"/>
                  </a:lnTo>
                  <a:lnTo>
                    <a:pt x="200" y="383"/>
                  </a:lnTo>
                  <a:lnTo>
                    <a:pt x="191" y="395"/>
                  </a:lnTo>
                  <a:lnTo>
                    <a:pt x="181" y="404"/>
                  </a:lnTo>
                  <a:lnTo>
                    <a:pt x="171" y="413"/>
                  </a:lnTo>
                  <a:lnTo>
                    <a:pt x="160" y="419"/>
                  </a:lnTo>
                  <a:lnTo>
                    <a:pt x="147" y="422"/>
                  </a:lnTo>
                  <a:lnTo>
                    <a:pt x="134" y="425"/>
                  </a:lnTo>
                  <a:lnTo>
                    <a:pt x="120" y="426"/>
                  </a:lnTo>
                  <a:lnTo>
                    <a:pt x="104" y="425"/>
                  </a:lnTo>
                  <a:lnTo>
                    <a:pt x="90" y="422"/>
                  </a:lnTo>
                  <a:lnTo>
                    <a:pt x="77" y="419"/>
                  </a:lnTo>
                  <a:lnTo>
                    <a:pt x="65" y="414"/>
                  </a:lnTo>
                  <a:lnTo>
                    <a:pt x="53" y="407"/>
                  </a:lnTo>
                  <a:lnTo>
                    <a:pt x="44" y="399"/>
                  </a:lnTo>
                  <a:lnTo>
                    <a:pt x="35" y="389"/>
                  </a:lnTo>
                  <a:lnTo>
                    <a:pt x="27" y="377"/>
                  </a:lnTo>
                  <a:lnTo>
                    <a:pt x="21" y="364"/>
                  </a:lnTo>
                  <a:lnTo>
                    <a:pt x="15" y="349"/>
                  </a:lnTo>
                  <a:lnTo>
                    <a:pt x="10" y="332"/>
                  </a:lnTo>
                  <a:lnTo>
                    <a:pt x="6" y="313"/>
                  </a:lnTo>
                  <a:lnTo>
                    <a:pt x="3" y="292"/>
                  </a:lnTo>
                  <a:lnTo>
                    <a:pt x="1" y="269"/>
                  </a:lnTo>
                  <a:lnTo>
                    <a:pt x="0" y="244"/>
                  </a:lnTo>
                  <a:lnTo>
                    <a:pt x="0" y="217"/>
                  </a:lnTo>
                  <a:lnTo>
                    <a:pt x="0" y="207"/>
                  </a:lnTo>
                  <a:lnTo>
                    <a:pt x="0" y="183"/>
                  </a:lnTo>
                  <a:lnTo>
                    <a:pt x="0" y="148"/>
                  </a:lnTo>
                  <a:lnTo>
                    <a:pt x="0" y="109"/>
                  </a:lnTo>
                  <a:lnTo>
                    <a:pt x="0" y="69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Freeform 1119"/>
            <p:cNvSpPr>
              <a:spLocks/>
            </p:cNvSpPr>
            <p:nvPr/>
          </p:nvSpPr>
          <p:spPr bwMode="auto">
            <a:xfrm>
              <a:off x="2535" y="777"/>
              <a:ext cx="90" cy="85"/>
            </a:xfrm>
            <a:custGeom>
              <a:avLst/>
              <a:gdLst>
                <a:gd name="T0" fmla="*/ 0 w 452"/>
                <a:gd name="T1" fmla="*/ 0 h 423"/>
                <a:gd name="T2" fmla="*/ 0 w 452"/>
                <a:gd name="T3" fmla="*/ 0 h 423"/>
                <a:gd name="T4" fmla="*/ 0 w 452"/>
                <a:gd name="T5" fmla="*/ 0 h 423"/>
                <a:gd name="T6" fmla="*/ 0 w 452"/>
                <a:gd name="T7" fmla="*/ 0 h 423"/>
                <a:gd name="T8" fmla="*/ 0 w 452"/>
                <a:gd name="T9" fmla="*/ 0 h 423"/>
                <a:gd name="T10" fmla="*/ 0 w 452"/>
                <a:gd name="T11" fmla="*/ 0 h 423"/>
                <a:gd name="T12" fmla="*/ 0 w 452"/>
                <a:gd name="T13" fmla="*/ 0 h 423"/>
                <a:gd name="T14" fmla="*/ 0 w 452"/>
                <a:gd name="T15" fmla="*/ 0 h 423"/>
                <a:gd name="T16" fmla="*/ 0 w 452"/>
                <a:gd name="T17" fmla="*/ 0 h 423"/>
                <a:gd name="T18" fmla="*/ 0 w 452"/>
                <a:gd name="T19" fmla="*/ 0 h 423"/>
                <a:gd name="T20" fmla="*/ 0 w 452"/>
                <a:gd name="T21" fmla="*/ 0 h 423"/>
                <a:gd name="T22" fmla="*/ 0 w 452"/>
                <a:gd name="T23" fmla="*/ 0 h 423"/>
                <a:gd name="T24" fmla="*/ 0 w 452"/>
                <a:gd name="T25" fmla="*/ 0 h 423"/>
                <a:gd name="T26" fmla="*/ 0 w 452"/>
                <a:gd name="T27" fmla="*/ 0 h 423"/>
                <a:gd name="T28" fmla="*/ 0 w 452"/>
                <a:gd name="T29" fmla="*/ 0 h 423"/>
                <a:gd name="T30" fmla="*/ 0 w 452"/>
                <a:gd name="T31" fmla="*/ 0 h 423"/>
                <a:gd name="T32" fmla="*/ 0 w 452"/>
                <a:gd name="T33" fmla="*/ 0 h 423"/>
                <a:gd name="T34" fmla="*/ 0 w 452"/>
                <a:gd name="T35" fmla="*/ 0 h 423"/>
                <a:gd name="T36" fmla="*/ 0 w 452"/>
                <a:gd name="T37" fmla="*/ 0 h 423"/>
                <a:gd name="T38" fmla="*/ 0 w 452"/>
                <a:gd name="T39" fmla="*/ 0 h 423"/>
                <a:gd name="T40" fmla="*/ 0 w 452"/>
                <a:gd name="T41" fmla="*/ 0 h 423"/>
                <a:gd name="T42" fmla="*/ 0 w 452"/>
                <a:gd name="T43" fmla="*/ 0 h 423"/>
                <a:gd name="T44" fmla="*/ 0 w 452"/>
                <a:gd name="T45" fmla="*/ 0 h 423"/>
                <a:gd name="T46" fmla="*/ 0 w 452"/>
                <a:gd name="T47" fmla="*/ 0 h 423"/>
                <a:gd name="T48" fmla="*/ 0 w 452"/>
                <a:gd name="T49" fmla="*/ 0 h 423"/>
                <a:gd name="T50" fmla="*/ 0 w 452"/>
                <a:gd name="T51" fmla="*/ 0 h 423"/>
                <a:gd name="T52" fmla="*/ 0 w 452"/>
                <a:gd name="T53" fmla="*/ 0 h 423"/>
                <a:gd name="T54" fmla="*/ 0 w 452"/>
                <a:gd name="T55" fmla="*/ 0 h 423"/>
                <a:gd name="T56" fmla="*/ 0 w 452"/>
                <a:gd name="T57" fmla="*/ 0 h 423"/>
                <a:gd name="T58" fmla="*/ 0 w 452"/>
                <a:gd name="T59" fmla="*/ 0 h 423"/>
                <a:gd name="T60" fmla="*/ 0 w 452"/>
                <a:gd name="T61" fmla="*/ 0 h 423"/>
                <a:gd name="T62" fmla="*/ 0 w 452"/>
                <a:gd name="T63" fmla="*/ 0 h 423"/>
                <a:gd name="T64" fmla="*/ 0 w 452"/>
                <a:gd name="T65" fmla="*/ 0 h 423"/>
                <a:gd name="T66" fmla="*/ 0 w 452"/>
                <a:gd name="T67" fmla="*/ 0 h 423"/>
                <a:gd name="T68" fmla="*/ 0 w 452"/>
                <a:gd name="T69" fmla="*/ 0 h 423"/>
                <a:gd name="T70" fmla="*/ 0 w 452"/>
                <a:gd name="T71" fmla="*/ 0 h 423"/>
                <a:gd name="T72" fmla="*/ 0 w 452"/>
                <a:gd name="T73" fmla="*/ 0 h 423"/>
                <a:gd name="T74" fmla="*/ 0 w 452"/>
                <a:gd name="T75" fmla="*/ 0 h 423"/>
                <a:gd name="T76" fmla="*/ 0 w 452"/>
                <a:gd name="T77" fmla="*/ 0 h 423"/>
                <a:gd name="T78" fmla="*/ 0 w 452"/>
                <a:gd name="T79" fmla="*/ 0 h 423"/>
                <a:gd name="T80" fmla="*/ 0 w 452"/>
                <a:gd name="T81" fmla="*/ 0 h 423"/>
                <a:gd name="T82" fmla="*/ 0 w 452"/>
                <a:gd name="T83" fmla="*/ 0 h 423"/>
                <a:gd name="T84" fmla="*/ 0 w 452"/>
                <a:gd name="T85" fmla="*/ 0 h 423"/>
                <a:gd name="T86" fmla="*/ 0 w 452"/>
                <a:gd name="T87" fmla="*/ 0 h 423"/>
                <a:gd name="T88" fmla="*/ 0 w 452"/>
                <a:gd name="T89" fmla="*/ 0 h 423"/>
                <a:gd name="T90" fmla="*/ 0 w 452"/>
                <a:gd name="T91" fmla="*/ 0 h 423"/>
                <a:gd name="T92" fmla="*/ 0 w 452"/>
                <a:gd name="T93" fmla="*/ 0 h 423"/>
                <a:gd name="T94" fmla="*/ 0 w 452"/>
                <a:gd name="T95" fmla="*/ 0 h 423"/>
                <a:gd name="T96" fmla="*/ 0 w 452"/>
                <a:gd name="T97" fmla="*/ 0 h 423"/>
                <a:gd name="T98" fmla="*/ 0 w 452"/>
                <a:gd name="T99" fmla="*/ 0 h 423"/>
                <a:gd name="T100" fmla="*/ 0 w 452"/>
                <a:gd name="T101" fmla="*/ 0 h 423"/>
                <a:gd name="T102" fmla="*/ 0 w 452"/>
                <a:gd name="T103" fmla="*/ 0 h 423"/>
                <a:gd name="T104" fmla="*/ 0 w 452"/>
                <a:gd name="T105" fmla="*/ 0 h 423"/>
                <a:gd name="T106" fmla="*/ 0 w 452"/>
                <a:gd name="T107" fmla="*/ 0 h 423"/>
                <a:gd name="T108" fmla="*/ 0 w 452"/>
                <a:gd name="T109" fmla="*/ 0 h 423"/>
                <a:gd name="T110" fmla="*/ 0 w 452"/>
                <a:gd name="T111" fmla="*/ 0 h 423"/>
                <a:gd name="T112" fmla="*/ 0 w 452"/>
                <a:gd name="T113" fmla="*/ 0 h 423"/>
                <a:gd name="T114" fmla="*/ 0 w 452"/>
                <a:gd name="T115" fmla="*/ 0 h 423"/>
                <a:gd name="T116" fmla="*/ 0 w 452"/>
                <a:gd name="T117" fmla="*/ 0 h 423"/>
                <a:gd name="T118" fmla="*/ 0 w 452"/>
                <a:gd name="T119" fmla="*/ 0 h 42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52" h="423">
                  <a:moveTo>
                    <a:pt x="233" y="73"/>
                  </a:moveTo>
                  <a:lnTo>
                    <a:pt x="242" y="56"/>
                  </a:lnTo>
                  <a:lnTo>
                    <a:pt x="253" y="42"/>
                  </a:lnTo>
                  <a:lnTo>
                    <a:pt x="265" y="29"/>
                  </a:lnTo>
                  <a:lnTo>
                    <a:pt x="278" y="18"/>
                  </a:lnTo>
                  <a:lnTo>
                    <a:pt x="284" y="14"/>
                  </a:lnTo>
                  <a:lnTo>
                    <a:pt x="291" y="10"/>
                  </a:lnTo>
                  <a:lnTo>
                    <a:pt x="298" y="7"/>
                  </a:lnTo>
                  <a:lnTo>
                    <a:pt x="306" y="5"/>
                  </a:lnTo>
                  <a:lnTo>
                    <a:pt x="314" y="3"/>
                  </a:lnTo>
                  <a:lnTo>
                    <a:pt x="322" y="1"/>
                  </a:lnTo>
                  <a:lnTo>
                    <a:pt x="329" y="0"/>
                  </a:lnTo>
                  <a:lnTo>
                    <a:pt x="337" y="0"/>
                  </a:lnTo>
                  <a:lnTo>
                    <a:pt x="352" y="0"/>
                  </a:lnTo>
                  <a:lnTo>
                    <a:pt x="366" y="3"/>
                  </a:lnTo>
                  <a:lnTo>
                    <a:pt x="378" y="7"/>
                  </a:lnTo>
                  <a:lnTo>
                    <a:pt x="389" y="12"/>
                  </a:lnTo>
                  <a:lnTo>
                    <a:pt x="400" y="19"/>
                  </a:lnTo>
                  <a:lnTo>
                    <a:pt x="410" y="29"/>
                  </a:lnTo>
                  <a:lnTo>
                    <a:pt x="418" y="38"/>
                  </a:lnTo>
                  <a:lnTo>
                    <a:pt x="425" y="50"/>
                  </a:lnTo>
                  <a:lnTo>
                    <a:pt x="431" y="64"/>
                  </a:lnTo>
                  <a:lnTo>
                    <a:pt x="437" y="80"/>
                  </a:lnTo>
                  <a:lnTo>
                    <a:pt x="442" y="98"/>
                  </a:lnTo>
                  <a:lnTo>
                    <a:pt x="445" y="117"/>
                  </a:lnTo>
                  <a:lnTo>
                    <a:pt x="449" y="138"/>
                  </a:lnTo>
                  <a:lnTo>
                    <a:pt x="451" y="161"/>
                  </a:lnTo>
                  <a:lnTo>
                    <a:pt x="452" y="187"/>
                  </a:lnTo>
                  <a:lnTo>
                    <a:pt x="452" y="213"/>
                  </a:lnTo>
                  <a:lnTo>
                    <a:pt x="452" y="222"/>
                  </a:lnTo>
                  <a:lnTo>
                    <a:pt x="452" y="246"/>
                  </a:lnTo>
                  <a:lnTo>
                    <a:pt x="452" y="279"/>
                  </a:lnTo>
                  <a:lnTo>
                    <a:pt x="452" y="319"/>
                  </a:lnTo>
                  <a:lnTo>
                    <a:pt x="452" y="357"/>
                  </a:lnTo>
                  <a:lnTo>
                    <a:pt x="452" y="390"/>
                  </a:lnTo>
                  <a:lnTo>
                    <a:pt x="452" y="414"/>
                  </a:lnTo>
                  <a:lnTo>
                    <a:pt x="452" y="423"/>
                  </a:lnTo>
                  <a:lnTo>
                    <a:pt x="446" y="423"/>
                  </a:lnTo>
                  <a:lnTo>
                    <a:pt x="435" y="423"/>
                  </a:lnTo>
                  <a:lnTo>
                    <a:pt x="423" y="423"/>
                  </a:lnTo>
                  <a:lnTo>
                    <a:pt x="417" y="423"/>
                  </a:lnTo>
                  <a:lnTo>
                    <a:pt x="417" y="414"/>
                  </a:lnTo>
                  <a:lnTo>
                    <a:pt x="417" y="389"/>
                  </a:lnTo>
                  <a:lnTo>
                    <a:pt x="417" y="353"/>
                  </a:lnTo>
                  <a:lnTo>
                    <a:pt x="417" y="313"/>
                  </a:lnTo>
                  <a:lnTo>
                    <a:pt x="417" y="272"/>
                  </a:lnTo>
                  <a:lnTo>
                    <a:pt x="417" y="237"/>
                  </a:lnTo>
                  <a:lnTo>
                    <a:pt x="417" y="212"/>
                  </a:lnTo>
                  <a:lnTo>
                    <a:pt x="417" y="202"/>
                  </a:lnTo>
                  <a:lnTo>
                    <a:pt x="417" y="183"/>
                  </a:lnTo>
                  <a:lnTo>
                    <a:pt x="416" y="164"/>
                  </a:lnTo>
                  <a:lnTo>
                    <a:pt x="413" y="148"/>
                  </a:lnTo>
                  <a:lnTo>
                    <a:pt x="412" y="132"/>
                  </a:lnTo>
                  <a:lnTo>
                    <a:pt x="408" y="118"/>
                  </a:lnTo>
                  <a:lnTo>
                    <a:pt x="406" y="106"/>
                  </a:lnTo>
                  <a:lnTo>
                    <a:pt x="401" y="95"/>
                  </a:lnTo>
                  <a:lnTo>
                    <a:pt x="398" y="86"/>
                  </a:lnTo>
                  <a:lnTo>
                    <a:pt x="392" y="77"/>
                  </a:lnTo>
                  <a:lnTo>
                    <a:pt x="386" y="70"/>
                  </a:lnTo>
                  <a:lnTo>
                    <a:pt x="379" y="64"/>
                  </a:lnTo>
                  <a:lnTo>
                    <a:pt x="372" y="60"/>
                  </a:lnTo>
                  <a:lnTo>
                    <a:pt x="363" y="55"/>
                  </a:lnTo>
                  <a:lnTo>
                    <a:pt x="354" y="52"/>
                  </a:lnTo>
                  <a:lnTo>
                    <a:pt x="344" y="51"/>
                  </a:lnTo>
                  <a:lnTo>
                    <a:pt x="334" y="50"/>
                  </a:lnTo>
                  <a:lnTo>
                    <a:pt x="322" y="51"/>
                  </a:lnTo>
                  <a:lnTo>
                    <a:pt x="310" y="54"/>
                  </a:lnTo>
                  <a:lnTo>
                    <a:pt x="299" y="58"/>
                  </a:lnTo>
                  <a:lnTo>
                    <a:pt x="290" y="64"/>
                  </a:lnTo>
                  <a:lnTo>
                    <a:pt x="280" y="73"/>
                  </a:lnTo>
                  <a:lnTo>
                    <a:pt x="272" y="82"/>
                  </a:lnTo>
                  <a:lnTo>
                    <a:pt x="265" y="94"/>
                  </a:lnTo>
                  <a:lnTo>
                    <a:pt x="259" y="107"/>
                  </a:lnTo>
                  <a:lnTo>
                    <a:pt x="255" y="115"/>
                  </a:lnTo>
                  <a:lnTo>
                    <a:pt x="253" y="125"/>
                  </a:lnTo>
                  <a:lnTo>
                    <a:pt x="251" y="134"/>
                  </a:lnTo>
                  <a:lnTo>
                    <a:pt x="249" y="145"/>
                  </a:lnTo>
                  <a:lnTo>
                    <a:pt x="248" y="158"/>
                  </a:lnTo>
                  <a:lnTo>
                    <a:pt x="247" y="175"/>
                  </a:lnTo>
                  <a:lnTo>
                    <a:pt x="246" y="196"/>
                  </a:lnTo>
                  <a:lnTo>
                    <a:pt x="246" y="221"/>
                  </a:lnTo>
                  <a:lnTo>
                    <a:pt x="246" y="229"/>
                  </a:lnTo>
                  <a:lnTo>
                    <a:pt x="246" y="252"/>
                  </a:lnTo>
                  <a:lnTo>
                    <a:pt x="246" y="285"/>
                  </a:lnTo>
                  <a:lnTo>
                    <a:pt x="246" y="322"/>
                  </a:lnTo>
                  <a:lnTo>
                    <a:pt x="246" y="359"/>
                  </a:lnTo>
                  <a:lnTo>
                    <a:pt x="246" y="391"/>
                  </a:lnTo>
                  <a:lnTo>
                    <a:pt x="246" y="414"/>
                  </a:lnTo>
                  <a:lnTo>
                    <a:pt x="246" y="423"/>
                  </a:lnTo>
                  <a:lnTo>
                    <a:pt x="240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7"/>
                  </a:lnTo>
                  <a:lnTo>
                    <a:pt x="207" y="142"/>
                  </a:lnTo>
                  <a:lnTo>
                    <a:pt x="204" y="128"/>
                  </a:lnTo>
                  <a:lnTo>
                    <a:pt x="202" y="115"/>
                  </a:lnTo>
                  <a:lnTo>
                    <a:pt x="198" y="104"/>
                  </a:lnTo>
                  <a:lnTo>
                    <a:pt x="194" y="94"/>
                  </a:lnTo>
                  <a:lnTo>
                    <a:pt x="189" y="85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4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2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lnTo>
                    <a:pt x="6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1"/>
                  </a:lnTo>
                  <a:lnTo>
                    <a:pt x="67" y="22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38" y="0"/>
                  </a:lnTo>
                  <a:lnTo>
                    <a:pt x="146" y="1"/>
                  </a:lnTo>
                  <a:lnTo>
                    <a:pt x="153" y="3"/>
                  </a:lnTo>
                  <a:lnTo>
                    <a:pt x="162" y="5"/>
                  </a:lnTo>
                  <a:lnTo>
                    <a:pt x="169" y="7"/>
                  </a:lnTo>
                  <a:lnTo>
                    <a:pt x="176" y="11"/>
                  </a:lnTo>
                  <a:lnTo>
                    <a:pt x="184" y="14"/>
                  </a:lnTo>
                  <a:lnTo>
                    <a:pt x="190" y="19"/>
                  </a:lnTo>
                  <a:lnTo>
                    <a:pt x="203" y="30"/>
                  </a:lnTo>
                  <a:lnTo>
                    <a:pt x="215" y="43"/>
                  </a:lnTo>
                  <a:lnTo>
                    <a:pt x="225" y="57"/>
                  </a:lnTo>
                  <a:lnTo>
                    <a:pt x="233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Freeform 1120"/>
            <p:cNvSpPr>
              <a:spLocks/>
            </p:cNvSpPr>
            <p:nvPr/>
          </p:nvSpPr>
          <p:spPr bwMode="auto">
            <a:xfrm>
              <a:off x="2720" y="97"/>
              <a:ext cx="643" cy="880"/>
            </a:xfrm>
            <a:custGeom>
              <a:avLst/>
              <a:gdLst>
                <a:gd name="T0" fmla="*/ 0 w 3218"/>
                <a:gd name="T1" fmla="*/ 0 h 4403"/>
                <a:gd name="T2" fmla="*/ 0 w 3218"/>
                <a:gd name="T3" fmla="*/ 0 h 4403"/>
                <a:gd name="T4" fmla="*/ 0 w 3218"/>
                <a:gd name="T5" fmla="*/ 0 h 4403"/>
                <a:gd name="T6" fmla="*/ 0 w 3218"/>
                <a:gd name="T7" fmla="*/ 0 h 4403"/>
                <a:gd name="T8" fmla="*/ 0 w 3218"/>
                <a:gd name="T9" fmla="*/ 0 h 4403"/>
                <a:gd name="T10" fmla="*/ 0 w 3218"/>
                <a:gd name="T11" fmla="*/ 0 h 4403"/>
                <a:gd name="T12" fmla="*/ 0 w 3218"/>
                <a:gd name="T13" fmla="*/ 0 h 4403"/>
                <a:gd name="T14" fmla="*/ 0 w 3218"/>
                <a:gd name="T15" fmla="*/ 0 h 4403"/>
                <a:gd name="T16" fmla="*/ 0 w 3218"/>
                <a:gd name="T17" fmla="*/ 0 h 4403"/>
                <a:gd name="T18" fmla="*/ 0 w 3218"/>
                <a:gd name="T19" fmla="*/ 0 h 4403"/>
                <a:gd name="T20" fmla="*/ 0 w 3218"/>
                <a:gd name="T21" fmla="*/ 0 h 4403"/>
                <a:gd name="T22" fmla="*/ 0 w 3218"/>
                <a:gd name="T23" fmla="*/ 0 h 4403"/>
                <a:gd name="T24" fmla="*/ 0 w 3218"/>
                <a:gd name="T25" fmla="*/ 0 h 4403"/>
                <a:gd name="T26" fmla="*/ 0 w 3218"/>
                <a:gd name="T27" fmla="*/ 0 h 4403"/>
                <a:gd name="T28" fmla="*/ 0 w 3218"/>
                <a:gd name="T29" fmla="*/ 0 h 4403"/>
                <a:gd name="T30" fmla="*/ 0 w 3218"/>
                <a:gd name="T31" fmla="*/ 0 h 4403"/>
                <a:gd name="T32" fmla="*/ 0 w 3218"/>
                <a:gd name="T33" fmla="*/ 0 h 4403"/>
                <a:gd name="T34" fmla="*/ 0 w 3218"/>
                <a:gd name="T35" fmla="*/ 0 h 4403"/>
                <a:gd name="T36" fmla="*/ 0 w 3218"/>
                <a:gd name="T37" fmla="*/ 0 h 4403"/>
                <a:gd name="T38" fmla="*/ 0 w 3218"/>
                <a:gd name="T39" fmla="*/ 0 h 4403"/>
                <a:gd name="T40" fmla="*/ 0 w 3218"/>
                <a:gd name="T41" fmla="*/ 0 h 4403"/>
                <a:gd name="T42" fmla="*/ 0 w 3218"/>
                <a:gd name="T43" fmla="*/ 0 h 4403"/>
                <a:gd name="T44" fmla="*/ 0 w 3218"/>
                <a:gd name="T45" fmla="*/ 0 h 4403"/>
                <a:gd name="T46" fmla="*/ 0 w 3218"/>
                <a:gd name="T47" fmla="*/ 0 h 4403"/>
                <a:gd name="T48" fmla="*/ 0 w 3218"/>
                <a:gd name="T49" fmla="*/ 0 h 4403"/>
                <a:gd name="T50" fmla="*/ 0 w 3218"/>
                <a:gd name="T51" fmla="*/ 0 h 4403"/>
                <a:gd name="T52" fmla="*/ 0 w 3218"/>
                <a:gd name="T53" fmla="*/ 0 h 4403"/>
                <a:gd name="T54" fmla="*/ 0 w 3218"/>
                <a:gd name="T55" fmla="*/ 0 h 4403"/>
                <a:gd name="T56" fmla="*/ 0 w 3218"/>
                <a:gd name="T57" fmla="*/ 0 h 4403"/>
                <a:gd name="T58" fmla="*/ 0 w 3218"/>
                <a:gd name="T59" fmla="*/ 0 h 4403"/>
                <a:gd name="T60" fmla="*/ 0 w 3218"/>
                <a:gd name="T61" fmla="*/ 0 h 4403"/>
                <a:gd name="T62" fmla="*/ 0 w 3218"/>
                <a:gd name="T63" fmla="*/ 0 h 4403"/>
                <a:gd name="T64" fmla="*/ 0 w 3218"/>
                <a:gd name="T65" fmla="*/ 0 h 4403"/>
                <a:gd name="T66" fmla="*/ 0 w 3218"/>
                <a:gd name="T67" fmla="*/ 0 h 4403"/>
                <a:gd name="T68" fmla="*/ 0 w 3218"/>
                <a:gd name="T69" fmla="*/ 0 h 4403"/>
                <a:gd name="T70" fmla="*/ 0 w 3218"/>
                <a:gd name="T71" fmla="*/ 0 h 4403"/>
                <a:gd name="T72" fmla="*/ 0 w 3218"/>
                <a:gd name="T73" fmla="*/ 0 h 4403"/>
                <a:gd name="T74" fmla="*/ 0 w 3218"/>
                <a:gd name="T75" fmla="*/ 0 h 4403"/>
                <a:gd name="T76" fmla="*/ 0 w 3218"/>
                <a:gd name="T77" fmla="*/ 0 h 4403"/>
                <a:gd name="T78" fmla="*/ 0 w 3218"/>
                <a:gd name="T79" fmla="*/ 0 h 4403"/>
                <a:gd name="T80" fmla="*/ 0 w 3218"/>
                <a:gd name="T81" fmla="*/ 0 h 4403"/>
                <a:gd name="T82" fmla="*/ 0 w 3218"/>
                <a:gd name="T83" fmla="*/ 0 h 4403"/>
                <a:gd name="T84" fmla="*/ 0 w 3218"/>
                <a:gd name="T85" fmla="*/ 0 h 4403"/>
                <a:gd name="T86" fmla="*/ 0 w 3218"/>
                <a:gd name="T87" fmla="*/ 0 h 4403"/>
                <a:gd name="T88" fmla="*/ 0 w 3218"/>
                <a:gd name="T89" fmla="*/ 0 h 4403"/>
                <a:gd name="T90" fmla="*/ 0 w 3218"/>
                <a:gd name="T91" fmla="*/ 0 h 4403"/>
                <a:gd name="T92" fmla="*/ 0 w 3218"/>
                <a:gd name="T93" fmla="*/ 0 h 4403"/>
                <a:gd name="T94" fmla="*/ 0 w 3218"/>
                <a:gd name="T95" fmla="*/ 0 h 4403"/>
                <a:gd name="T96" fmla="*/ 0 w 3218"/>
                <a:gd name="T97" fmla="*/ 0 h 4403"/>
                <a:gd name="T98" fmla="*/ 0 w 3218"/>
                <a:gd name="T99" fmla="*/ 0 h 4403"/>
                <a:gd name="T100" fmla="*/ 0 w 3218"/>
                <a:gd name="T101" fmla="*/ 0 h 4403"/>
                <a:gd name="T102" fmla="*/ 0 w 3218"/>
                <a:gd name="T103" fmla="*/ 0 h 440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18" h="4403">
                  <a:moveTo>
                    <a:pt x="0" y="2938"/>
                  </a:moveTo>
                  <a:lnTo>
                    <a:pt x="138" y="2939"/>
                  </a:lnTo>
                  <a:lnTo>
                    <a:pt x="274" y="2941"/>
                  </a:lnTo>
                  <a:lnTo>
                    <a:pt x="411" y="2944"/>
                  </a:lnTo>
                  <a:lnTo>
                    <a:pt x="545" y="2945"/>
                  </a:lnTo>
                  <a:lnTo>
                    <a:pt x="611" y="2945"/>
                  </a:lnTo>
                  <a:lnTo>
                    <a:pt x="677" y="2944"/>
                  </a:lnTo>
                  <a:lnTo>
                    <a:pt x="743" y="2941"/>
                  </a:lnTo>
                  <a:lnTo>
                    <a:pt x="808" y="2938"/>
                  </a:lnTo>
                  <a:lnTo>
                    <a:pt x="873" y="2933"/>
                  </a:lnTo>
                  <a:lnTo>
                    <a:pt x="937" y="2927"/>
                  </a:lnTo>
                  <a:lnTo>
                    <a:pt x="1001" y="2919"/>
                  </a:lnTo>
                  <a:lnTo>
                    <a:pt x="1064" y="2909"/>
                  </a:lnTo>
                  <a:lnTo>
                    <a:pt x="1127" y="2899"/>
                  </a:lnTo>
                  <a:lnTo>
                    <a:pt x="1188" y="2884"/>
                  </a:lnTo>
                  <a:lnTo>
                    <a:pt x="1250" y="2869"/>
                  </a:lnTo>
                  <a:lnTo>
                    <a:pt x="1312" y="2851"/>
                  </a:lnTo>
                  <a:lnTo>
                    <a:pt x="1372" y="2830"/>
                  </a:lnTo>
                  <a:lnTo>
                    <a:pt x="1432" y="2807"/>
                  </a:lnTo>
                  <a:lnTo>
                    <a:pt x="1491" y="2780"/>
                  </a:lnTo>
                  <a:lnTo>
                    <a:pt x="1549" y="2751"/>
                  </a:lnTo>
                  <a:lnTo>
                    <a:pt x="1607" y="2718"/>
                  </a:lnTo>
                  <a:lnTo>
                    <a:pt x="1664" y="2682"/>
                  </a:lnTo>
                  <a:lnTo>
                    <a:pt x="1720" y="2642"/>
                  </a:lnTo>
                  <a:lnTo>
                    <a:pt x="1776" y="2599"/>
                  </a:lnTo>
                  <a:lnTo>
                    <a:pt x="1832" y="2552"/>
                  </a:lnTo>
                  <a:lnTo>
                    <a:pt x="1885" y="2501"/>
                  </a:lnTo>
                  <a:lnTo>
                    <a:pt x="1938" y="2445"/>
                  </a:lnTo>
                  <a:lnTo>
                    <a:pt x="1992" y="2385"/>
                  </a:lnTo>
                  <a:lnTo>
                    <a:pt x="2037" y="2329"/>
                  </a:lnTo>
                  <a:lnTo>
                    <a:pt x="2080" y="2270"/>
                  </a:lnTo>
                  <a:lnTo>
                    <a:pt x="2119" y="2209"/>
                  </a:lnTo>
                  <a:lnTo>
                    <a:pt x="2157" y="2145"/>
                  </a:lnTo>
                  <a:lnTo>
                    <a:pt x="2191" y="2080"/>
                  </a:lnTo>
                  <a:lnTo>
                    <a:pt x="2224" y="2012"/>
                  </a:lnTo>
                  <a:lnTo>
                    <a:pt x="2255" y="1943"/>
                  </a:lnTo>
                  <a:lnTo>
                    <a:pt x="2284" y="1872"/>
                  </a:lnTo>
                  <a:lnTo>
                    <a:pt x="2311" y="1800"/>
                  </a:lnTo>
                  <a:lnTo>
                    <a:pt x="2335" y="1726"/>
                  </a:lnTo>
                  <a:lnTo>
                    <a:pt x="2357" y="1651"/>
                  </a:lnTo>
                  <a:lnTo>
                    <a:pt x="2379" y="1574"/>
                  </a:lnTo>
                  <a:lnTo>
                    <a:pt x="2398" y="1497"/>
                  </a:lnTo>
                  <a:lnTo>
                    <a:pt x="2416" y="1418"/>
                  </a:lnTo>
                  <a:lnTo>
                    <a:pt x="2432" y="1340"/>
                  </a:lnTo>
                  <a:lnTo>
                    <a:pt x="2446" y="1259"/>
                  </a:lnTo>
                  <a:lnTo>
                    <a:pt x="2461" y="1179"/>
                  </a:lnTo>
                  <a:lnTo>
                    <a:pt x="2472" y="1099"/>
                  </a:lnTo>
                  <a:lnTo>
                    <a:pt x="2483" y="1018"/>
                  </a:lnTo>
                  <a:lnTo>
                    <a:pt x="2493" y="936"/>
                  </a:lnTo>
                  <a:lnTo>
                    <a:pt x="2502" y="855"/>
                  </a:lnTo>
                  <a:lnTo>
                    <a:pt x="2509" y="774"/>
                  </a:lnTo>
                  <a:lnTo>
                    <a:pt x="2516" y="693"/>
                  </a:lnTo>
                  <a:lnTo>
                    <a:pt x="2522" y="613"/>
                  </a:lnTo>
                  <a:lnTo>
                    <a:pt x="2533" y="455"/>
                  </a:lnTo>
                  <a:lnTo>
                    <a:pt x="2541" y="298"/>
                  </a:lnTo>
                  <a:lnTo>
                    <a:pt x="2548" y="147"/>
                  </a:lnTo>
                  <a:lnTo>
                    <a:pt x="2554" y="0"/>
                  </a:lnTo>
                  <a:lnTo>
                    <a:pt x="2556" y="228"/>
                  </a:lnTo>
                  <a:lnTo>
                    <a:pt x="2557" y="455"/>
                  </a:lnTo>
                  <a:lnTo>
                    <a:pt x="2557" y="683"/>
                  </a:lnTo>
                  <a:lnTo>
                    <a:pt x="2558" y="910"/>
                  </a:lnTo>
                  <a:lnTo>
                    <a:pt x="2558" y="1138"/>
                  </a:lnTo>
                  <a:lnTo>
                    <a:pt x="2559" y="1365"/>
                  </a:lnTo>
                  <a:lnTo>
                    <a:pt x="2559" y="1593"/>
                  </a:lnTo>
                  <a:lnTo>
                    <a:pt x="2560" y="1820"/>
                  </a:lnTo>
                  <a:lnTo>
                    <a:pt x="2561" y="2048"/>
                  </a:lnTo>
                  <a:lnTo>
                    <a:pt x="2561" y="2275"/>
                  </a:lnTo>
                  <a:lnTo>
                    <a:pt x="2563" y="2503"/>
                  </a:lnTo>
                  <a:lnTo>
                    <a:pt x="2563" y="2730"/>
                  </a:lnTo>
                  <a:lnTo>
                    <a:pt x="2564" y="2958"/>
                  </a:lnTo>
                  <a:lnTo>
                    <a:pt x="2565" y="3185"/>
                  </a:lnTo>
                  <a:lnTo>
                    <a:pt x="2565" y="3413"/>
                  </a:lnTo>
                  <a:lnTo>
                    <a:pt x="2566" y="3640"/>
                  </a:lnTo>
                  <a:lnTo>
                    <a:pt x="2566" y="3686"/>
                  </a:lnTo>
                  <a:lnTo>
                    <a:pt x="2569" y="3729"/>
                  </a:lnTo>
                  <a:lnTo>
                    <a:pt x="2572" y="3772"/>
                  </a:lnTo>
                  <a:lnTo>
                    <a:pt x="2578" y="3812"/>
                  </a:lnTo>
                  <a:lnTo>
                    <a:pt x="2584" y="3850"/>
                  </a:lnTo>
                  <a:lnTo>
                    <a:pt x="2591" y="3887"/>
                  </a:lnTo>
                  <a:lnTo>
                    <a:pt x="2601" y="3923"/>
                  </a:lnTo>
                  <a:lnTo>
                    <a:pt x="2610" y="3956"/>
                  </a:lnTo>
                  <a:lnTo>
                    <a:pt x="2622" y="3988"/>
                  </a:lnTo>
                  <a:lnTo>
                    <a:pt x="2635" y="4018"/>
                  </a:lnTo>
                  <a:lnTo>
                    <a:pt x="2649" y="4048"/>
                  </a:lnTo>
                  <a:lnTo>
                    <a:pt x="2665" y="4075"/>
                  </a:lnTo>
                  <a:lnTo>
                    <a:pt x="2681" y="4101"/>
                  </a:lnTo>
                  <a:lnTo>
                    <a:pt x="2699" y="4126"/>
                  </a:lnTo>
                  <a:lnTo>
                    <a:pt x="2718" y="4150"/>
                  </a:lnTo>
                  <a:lnTo>
                    <a:pt x="2738" y="4172"/>
                  </a:lnTo>
                  <a:lnTo>
                    <a:pt x="2760" y="4194"/>
                  </a:lnTo>
                  <a:lnTo>
                    <a:pt x="2782" y="4214"/>
                  </a:lnTo>
                  <a:lnTo>
                    <a:pt x="2806" y="4233"/>
                  </a:lnTo>
                  <a:lnTo>
                    <a:pt x="2831" y="4251"/>
                  </a:lnTo>
                  <a:lnTo>
                    <a:pt x="2857" y="4269"/>
                  </a:lnTo>
                  <a:lnTo>
                    <a:pt x="2884" y="4284"/>
                  </a:lnTo>
                  <a:lnTo>
                    <a:pt x="2913" y="4299"/>
                  </a:lnTo>
                  <a:lnTo>
                    <a:pt x="2942" y="4314"/>
                  </a:lnTo>
                  <a:lnTo>
                    <a:pt x="2973" y="4327"/>
                  </a:lnTo>
                  <a:lnTo>
                    <a:pt x="3005" y="4340"/>
                  </a:lnTo>
                  <a:lnTo>
                    <a:pt x="3037" y="4352"/>
                  </a:lnTo>
                  <a:lnTo>
                    <a:pt x="3072" y="4364"/>
                  </a:lnTo>
                  <a:lnTo>
                    <a:pt x="3106" y="4374"/>
                  </a:lnTo>
                  <a:lnTo>
                    <a:pt x="3143" y="4384"/>
                  </a:lnTo>
                  <a:lnTo>
                    <a:pt x="3180" y="4394"/>
                  </a:lnTo>
                  <a:lnTo>
                    <a:pt x="3218" y="4403"/>
                  </a:lnTo>
                </a:path>
              </a:pathLst>
            </a:custGeom>
            <a:noFill/>
            <a:ln w="6350">
              <a:solidFill>
                <a:srgbClr val="E3411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Freeform 1121"/>
            <p:cNvSpPr>
              <a:spLocks/>
            </p:cNvSpPr>
            <p:nvPr/>
          </p:nvSpPr>
          <p:spPr bwMode="auto">
            <a:xfrm>
              <a:off x="2665" y="577"/>
              <a:ext cx="1128" cy="575"/>
            </a:xfrm>
            <a:custGeom>
              <a:avLst/>
              <a:gdLst>
                <a:gd name="T0" fmla="*/ 0 w 5633"/>
                <a:gd name="T1" fmla="*/ 0 h 2868"/>
                <a:gd name="T2" fmla="*/ 0 w 5633"/>
                <a:gd name="T3" fmla="*/ 0 h 2868"/>
                <a:gd name="T4" fmla="*/ 0 w 5633"/>
                <a:gd name="T5" fmla="*/ 0 h 2868"/>
                <a:gd name="T6" fmla="*/ 0 w 5633"/>
                <a:gd name="T7" fmla="*/ 0 h 2868"/>
                <a:gd name="T8" fmla="*/ 0 w 5633"/>
                <a:gd name="T9" fmla="*/ 0 h 2868"/>
                <a:gd name="T10" fmla="*/ 0 w 5633"/>
                <a:gd name="T11" fmla="*/ 0 h 2868"/>
                <a:gd name="T12" fmla="*/ 0 w 5633"/>
                <a:gd name="T13" fmla="*/ 0 h 2868"/>
                <a:gd name="T14" fmla="*/ 0 w 5633"/>
                <a:gd name="T15" fmla="*/ 0 h 2868"/>
                <a:gd name="T16" fmla="*/ 0 w 5633"/>
                <a:gd name="T17" fmla="*/ 0 h 2868"/>
                <a:gd name="T18" fmla="*/ 0 w 5633"/>
                <a:gd name="T19" fmla="*/ 0 h 2868"/>
                <a:gd name="T20" fmla="*/ 0 w 5633"/>
                <a:gd name="T21" fmla="*/ 0 h 2868"/>
                <a:gd name="T22" fmla="*/ 0 w 5633"/>
                <a:gd name="T23" fmla="*/ 0 h 2868"/>
                <a:gd name="T24" fmla="*/ 0 w 5633"/>
                <a:gd name="T25" fmla="*/ 0 h 2868"/>
                <a:gd name="T26" fmla="*/ 0 w 5633"/>
                <a:gd name="T27" fmla="*/ 0 h 2868"/>
                <a:gd name="T28" fmla="*/ 0 w 5633"/>
                <a:gd name="T29" fmla="*/ 0 h 2868"/>
                <a:gd name="T30" fmla="*/ 0 w 5633"/>
                <a:gd name="T31" fmla="*/ 0 h 2868"/>
                <a:gd name="T32" fmla="*/ 0 w 5633"/>
                <a:gd name="T33" fmla="*/ 0 h 2868"/>
                <a:gd name="T34" fmla="*/ 0 w 5633"/>
                <a:gd name="T35" fmla="*/ 0 h 2868"/>
                <a:gd name="T36" fmla="*/ 0 w 5633"/>
                <a:gd name="T37" fmla="*/ 0 h 2868"/>
                <a:gd name="T38" fmla="*/ 0 w 5633"/>
                <a:gd name="T39" fmla="*/ 0 h 2868"/>
                <a:gd name="T40" fmla="*/ 0 w 5633"/>
                <a:gd name="T41" fmla="*/ 0 h 2868"/>
                <a:gd name="T42" fmla="*/ 0 w 5633"/>
                <a:gd name="T43" fmla="*/ 0 h 2868"/>
                <a:gd name="T44" fmla="*/ 0 w 5633"/>
                <a:gd name="T45" fmla="*/ 0 h 2868"/>
                <a:gd name="T46" fmla="*/ 0 w 5633"/>
                <a:gd name="T47" fmla="*/ 0 h 2868"/>
                <a:gd name="T48" fmla="*/ 0 w 5633"/>
                <a:gd name="T49" fmla="*/ 0 h 2868"/>
                <a:gd name="T50" fmla="*/ 0 w 5633"/>
                <a:gd name="T51" fmla="*/ 0 h 2868"/>
                <a:gd name="T52" fmla="*/ 0 w 5633"/>
                <a:gd name="T53" fmla="*/ 0 h 2868"/>
                <a:gd name="T54" fmla="*/ 0 w 5633"/>
                <a:gd name="T55" fmla="*/ 0 h 2868"/>
                <a:gd name="T56" fmla="*/ 0 w 5633"/>
                <a:gd name="T57" fmla="*/ 0 h 2868"/>
                <a:gd name="T58" fmla="*/ 0 w 5633"/>
                <a:gd name="T59" fmla="*/ 0 h 2868"/>
                <a:gd name="T60" fmla="*/ 0 w 5633"/>
                <a:gd name="T61" fmla="*/ 0 h 2868"/>
                <a:gd name="T62" fmla="*/ 0 w 5633"/>
                <a:gd name="T63" fmla="*/ 0 h 28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633" h="2868">
                  <a:moveTo>
                    <a:pt x="5633" y="0"/>
                  </a:moveTo>
                  <a:lnTo>
                    <a:pt x="5630" y="148"/>
                  </a:lnTo>
                  <a:lnTo>
                    <a:pt x="5619" y="293"/>
                  </a:lnTo>
                  <a:lnTo>
                    <a:pt x="5600" y="437"/>
                  </a:lnTo>
                  <a:lnTo>
                    <a:pt x="5575" y="579"/>
                  </a:lnTo>
                  <a:lnTo>
                    <a:pt x="5543" y="718"/>
                  </a:lnTo>
                  <a:lnTo>
                    <a:pt x="5505" y="853"/>
                  </a:lnTo>
                  <a:lnTo>
                    <a:pt x="5460" y="986"/>
                  </a:lnTo>
                  <a:lnTo>
                    <a:pt x="5408" y="1117"/>
                  </a:lnTo>
                  <a:lnTo>
                    <a:pt x="5351" y="1244"/>
                  </a:lnTo>
                  <a:lnTo>
                    <a:pt x="5288" y="1367"/>
                  </a:lnTo>
                  <a:lnTo>
                    <a:pt x="5219" y="1487"/>
                  </a:lnTo>
                  <a:lnTo>
                    <a:pt x="5144" y="1604"/>
                  </a:lnTo>
                  <a:lnTo>
                    <a:pt x="5063" y="1717"/>
                  </a:lnTo>
                  <a:lnTo>
                    <a:pt x="4979" y="1825"/>
                  </a:lnTo>
                  <a:lnTo>
                    <a:pt x="4889" y="1928"/>
                  </a:lnTo>
                  <a:lnTo>
                    <a:pt x="4794" y="2028"/>
                  </a:lnTo>
                  <a:lnTo>
                    <a:pt x="4694" y="2123"/>
                  </a:lnTo>
                  <a:lnTo>
                    <a:pt x="4591" y="2213"/>
                  </a:lnTo>
                  <a:lnTo>
                    <a:pt x="4482" y="2299"/>
                  </a:lnTo>
                  <a:lnTo>
                    <a:pt x="4370" y="2379"/>
                  </a:lnTo>
                  <a:lnTo>
                    <a:pt x="4254" y="2453"/>
                  </a:lnTo>
                  <a:lnTo>
                    <a:pt x="4134" y="2522"/>
                  </a:lnTo>
                  <a:lnTo>
                    <a:pt x="4011" y="2585"/>
                  </a:lnTo>
                  <a:lnTo>
                    <a:pt x="3884" y="2642"/>
                  </a:lnTo>
                  <a:lnTo>
                    <a:pt x="3753" y="2695"/>
                  </a:lnTo>
                  <a:lnTo>
                    <a:pt x="3620" y="2740"/>
                  </a:lnTo>
                  <a:lnTo>
                    <a:pt x="3485" y="2778"/>
                  </a:lnTo>
                  <a:lnTo>
                    <a:pt x="3346" y="2810"/>
                  </a:lnTo>
                  <a:lnTo>
                    <a:pt x="3205" y="2835"/>
                  </a:lnTo>
                  <a:lnTo>
                    <a:pt x="3061" y="2854"/>
                  </a:lnTo>
                  <a:lnTo>
                    <a:pt x="2916" y="2864"/>
                  </a:lnTo>
                  <a:lnTo>
                    <a:pt x="2768" y="2868"/>
                  </a:lnTo>
                  <a:lnTo>
                    <a:pt x="2645" y="2866"/>
                  </a:lnTo>
                  <a:lnTo>
                    <a:pt x="2522" y="2857"/>
                  </a:lnTo>
                  <a:lnTo>
                    <a:pt x="2401" y="2844"/>
                  </a:lnTo>
                  <a:lnTo>
                    <a:pt x="2283" y="2826"/>
                  </a:lnTo>
                  <a:lnTo>
                    <a:pt x="2164" y="2804"/>
                  </a:lnTo>
                  <a:lnTo>
                    <a:pt x="2049" y="2777"/>
                  </a:lnTo>
                  <a:lnTo>
                    <a:pt x="1935" y="2744"/>
                  </a:lnTo>
                  <a:lnTo>
                    <a:pt x="1822" y="2708"/>
                  </a:lnTo>
                  <a:lnTo>
                    <a:pt x="1712" y="2667"/>
                  </a:lnTo>
                  <a:lnTo>
                    <a:pt x="1605" y="2621"/>
                  </a:lnTo>
                  <a:lnTo>
                    <a:pt x="1499" y="2572"/>
                  </a:lnTo>
                  <a:lnTo>
                    <a:pt x="1396" y="2518"/>
                  </a:lnTo>
                  <a:lnTo>
                    <a:pt x="1295" y="2461"/>
                  </a:lnTo>
                  <a:lnTo>
                    <a:pt x="1197" y="2399"/>
                  </a:lnTo>
                  <a:lnTo>
                    <a:pt x="1102" y="2333"/>
                  </a:lnTo>
                  <a:lnTo>
                    <a:pt x="1009" y="2263"/>
                  </a:lnTo>
                  <a:lnTo>
                    <a:pt x="920" y="2191"/>
                  </a:lnTo>
                  <a:lnTo>
                    <a:pt x="833" y="2115"/>
                  </a:lnTo>
                  <a:lnTo>
                    <a:pt x="750" y="2035"/>
                  </a:lnTo>
                  <a:lnTo>
                    <a:pt x="670" y="1952"/>
                  </a:lnTo>
                  <a:lnTo>
                    <a:pt x="594" y="1866"/>
                  </a:lnTo>
                  <a:lnTo>
                    <a:pt x="520" y="1777"/>
                  </a:lnTo>
                  <a:lnTo>
                    <a:pt x="450" y="1685"/>
                  </a:lnTo>
                  <a:lnTo>
                    <a:pt x="384" y="1590"/>
                  </a:lnTo>
                  <a:lnTo>
                    <a:pt x="322" y="1492"/>
                  </a:lnTo>
                  <a:lnTo>
                    <a:pt x="264" y="1392"/>
                  </a:lnTo>
                  <a:lnTo>
                    <a:pt x="209" y="1289"/>
                  </a:lnTo>
                  <a:lnTo>
                    <a:pt x="158" y="1183"/>
                  </a:lnTo>
                  <a:lnTo>
                    <a:pt x="113" y="1076"/>
                  </a:lnTo>
                  <a:lnTo>
                    <a:pt x="70" y="967"/>
                  </a:lnTo>
                  <a:lnTo>
                    <a:pt x="33" y="854"/>
                  </a:lnTo>
                  <a:lnTo>
                    <a:pt x="0" y="740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Freeform 1122"/>
            <p:cNvSpPr>
              <a:spLocks/>
            </p:cNvSpPr>
            <p:nvPr/>
          </p:nvSpPr>
          <p:spPr bwMode="auto">
            <a:xfrm>
              <a:off x="2648" y="5"/>
              <a:ext cx="1145" cy="632"/>
            </a:xfrm>
            <a:custGeom>
              <a:avLst/>
              <a:gdLst>
                <a:gd name="T0" fmla="*/ 0 w 5729"/>
                <a:gd name="T1" fmla="*/ 0 h 3153"/>
                <a:gd name="T2" fmla="*/ 0 w 5729"/>
                <a:gd name="T3" fmla="*/ 0 h 3153"/>
                <a:gd name="T4" fmla="*/ 0 w 5729"/>
                <a:gd name="T5" fmla="*/ 0 h 3153"/>
                <a:gd name="T6" fmla="*/ 0 w 5729"/>
                <a:gd name="T7" fmla="*/ 0 h 3153"/>
                <a:gd name="T8" fmla="*/ 0 w 5729"/>
                <a:gd name="T9" fmla="*/ 0 h 3153"/>
                <a:gd name="T10" fmla="*/ 0 w 5729"/>
                <a:gd name="T11" fmla="*/ 0 h 3153"/>
                <a:gd name="T12" fmla="*/ 0 w 5729"/>
                <a:gd name="T13" fmla="*/ 0 h 3153"/>
                <a:gd name="T14" fmla="*/ 0 w 5729"/>
                <a:gd name="T15" fmla="*/ 0 h 3153"/>
                <a:gd name="T16" fmla="*/ 0 w 5729"/>
                <a:gd name="T17" fmla="*/ 0 h 3153"/>
                <a:gd name="T18" fmla="*/ 0 w 5729"/>
                <a:gd name="T19" fmla="*/ 0 h 3153"/>
                <a:gd name="T20" fmla="*/ 0 w 5729"/>
                <a:gd name="T21" fmla="*/ 0 h 3153"/>
                <a:gd name="T22" fmla="*/ 0 w 5729"/>
                <a:gd name="T23" fmla="*/ 0 h 3153"/>
                <a:gd name="T24" fmla="*/ 0 w 5729"/>
                <a:gd name="T25" fmla="*/ 0 h 3153"/>
                <a:gd name="T26" fmla="*/ 0 w 5729"/>
                <a:gd name="T27" fmla="*/ 0 h 3153"/>
                <a:gd name="T28" fmla="*/ 0 w 5729"/>
                <a:gd name="T29" fmla="*/ 0 h 3153"/>
                <a:gd name="T30" fmla="*/ 0 w 5729"/>
                <a:gd name="T31" fmla="*/ 0 h 3153"/>
                <a:gd name="T32" fmla="*/ 0 w 5729"/>
                <a:gd name="T33" fmla="*/ 0 h 3153"/>
                <a:gd name="T34" fmla="*/ 0 w 5729"/>
                <a:gd name="T35" fmla="*/ 0 h 3153"/>
                <a:gd name="T36" fmla="*/ 0 w 5729"/>
                <a:gd name="T37" fmla="*/ 0 h 3153"/>
                <a:gd name="T38" fmla="*/ 0 w 5729"/>
                <a:gd name="T39" fmla="*/ 0 h 3153"/>
                <a:gd name="T40" fmla="*/ 0 w 5729"/>
                <a:gd name="T41" fmla="*/ 0 h 3153"/>
                <a:gd name="T42" fmla="*/ 0 w 5729"/>
                <a:gd name="T43" fmla="*/ 0 h 3153"/>
                <a:gd name="T44" fmla="*/ 0 w 5729"/>
                <a:gd name="T45" fmla="*/ 0 h 3153"/>
                <a:gd name="T46" fmla="*/ 0 w 5729"/>
                <a:gd name="T47" fmla="*/ 0 h 3153"/>
                <a:gd name="T48" fmla="*/ 0 w 5729"/>
                <a:gd name="T49" fmla="*/ 0 h 3153"/>
                <a:gd name="T50" fmla="*/ 0 w 5729"/>
                <a:gd name="T51" fmla="*/ 0 h 3153"/>
                <a:gd name="T52" fmla="*/ 0 w 5729"/>
                <a:gd name="T53" fmla="*/ 0 h 3153"/>
                <a:gd name="T54" fmla="*/ 0 w 5729"/>
                <a:gd name="T55" fmla="*/ 0 h 3153"/>
                <a:gd name="T56" fmla="*/ 0 w 5729"/>
                <a:gd name="T57" fmla="*/ 0 h 3153"/>
                <a:gd name="T58" fmla="*/ 0 w 5729"/>
                <a:gd name="T59" fmla="*/ 0 h 3153"/>
                <a:gd name="T60" fmla="*/ 0 w 5729"/>
                <a:gd name="T61" fmla="*/ 0 h 3153"/>
                <a:gd name="T62" fmla="*/ 0 w 5729"/>
                <a:gd name="T63" fmla="*/ 0 h 3153"/>
                <a:gd name="T64" fmla="*/ 0 w 5729"/>
                <a:gd name="T65" fmla="*/ 0 h 3153"/>
                <a:gd name="T66" fmla="*/ 0 w 5729"/>
                <a:gd name="T67" fmla="*/ 0 h 3153"/>
                <a:gd name="T68" fmla="*/ 0 w 5729"/>
                <a:gd name="T69" fmla="*/ 0 h 3153"/>
                <a:gd name="T70" fmla="*/ 0 w 5729"/>
                <a:gd name="T71" fmla="*/ 0 h 3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29" h="3153">
                  <a:moveTo>
                    <a:pt x="14" y="3153"/>
                  </a:moveTo>
                  <a:lnTo>
                    <a:pt x="11" y="3119"/>
                  </a:lnTo>
                  <a:lnTo>
                    <a:pt x="8" y="3083"/>
                  </a:lnTo>
                  <a:lnTo>
                    <a:pt x="5" y="3048"/>
                  </a:lnTo>
                  <a:lnTo>
                    <a:pt x="4" y="3012"/>
                  </a:lnTo>
                  <a:lnTo>
                    <a:pt x="1" y="2976"/>
                  </a:lnTo>
                  <a:lnTo>
                    <a:pt x="1" y="2939"/>
                  </a:lnTo>
                  <a:lnTo>
                    <a:pt x="0" y="2904"/>
                  </a:lnTo>
                  <a:lnTo>
                    <a:pt x="0" y="2867"/>
                  </a:lnTo>
                  <a:lnTo>
                    <a:pt x="4" y="2720"/>
                  </a:lnTo>
                  <a:lnTo>
                    <a:pt x="14" y="2575"/>
                  </a:lnTo>
                  <a:lnTo>
                    <a:pt x="33" y="2431"/>
                  </a:lnTo>
                  <a:lnTo>
                    <a:pt x="58" y="2289"/>
                  </a:lnTo>
                  <a:lnTo>
                    <a:pt x="90" y="2150"/>
                  </a:lnTo>
                  <a:lnTo>
                    <a:pt x="128" y="2015"/>
                  </a:lnTo>
                  <a:lnTo>
                    <a:pt x="173" y="1882"/>
                  </a:lnTo>
                  <a:lnTo>
                    <a:pt x="224" y="1751"/>
                  </a:lnTo>
                  <a:lnTo>
                    <a:pt x="283" y="1624"/>
                  </a:lnTo>
                  <a:lnTo>
                    <a:pt x="345" y="1501"/>
                  </a:lnTo>
                  <a:lnTo>
                    <a:pt x="414" y="1381"/>
                  </a:lnTo>
                  <a:lnTo>
                    <a:pt x="489" y="1264"/>
                  </a:lnTo>
                  <a:lnTo>
                    <a:pt x="569" y="1151"/>
                  </a:lnTo>
                  <a:lnTo>
                    <a:pt x="654" y="1043"/>
                  </a:lnTo>
                  <a:lnTo>
                    <a:pt x="744" y="940"/>
                  </a:lnTo>
                  <a:lnTo>
                    <a:pt x="839" y="840"/>
                  </a:lnTo>
                  <a:lnTo>
                    <a:pt x="938" y="745"/>
                  </a:lnTo>
                  <a:lnTo>
                    <a:pt x="1042" y="655"/>
                  </a:lnTo>
                  <a:lnTo>
                    <a:pt x="1150" y="569"/>
                  </a:lnTo>
                  <a:lnTo>
                    <a:pt x="1263" y="489"/>
                  </a:lnTo>
                  <a:lnTo>
                    <a:pt x="1379" y="415"/>
                  </a:lnTo>
                  <a:lnTo>
                    <a:pt x="1499" y="346"/>
                  </a:lnTo>
                  <a:lnTo>
                    <a:pt x="1622" y="283"/>
                  </a:lnTo>
                  <a:lnTo>
                    <a:pt x="1749" y="226"/>
                  </a:lnTo>
                  <a:lnTo>
                    <a:pt x="1879" y="173"/>
                  </a:lnTo>
                  <a:lnTo>
                    <a:pt x="2013" y="128"/>
                  </a:lnTo>
                  <a:lnTo>
                    <a:pt x="2148" y="90"/>
                  </a:lnTo>
                  <a:lnTo>
                    <a:pt x="2287" y="58"/>
                  </a:lnTo>
                  <a:lnTo>
                    <a:pt x="2428" y="33"/>
                  </a:lnTo>
                  <a:lnTo>
                    <a:pt x="2572" y="14"/>
                  </a:lnTo>
                  <a:lnTo>
                    <a:pt x="2717" y="4"/>
                  </a:lnTo>
                  <a:lnTo>
                    <a:pt x="2864" y="0"/>
                  </a:lnTo>
                  <a:lnTo>
                    <a:pt x="3012" y="4"/>
                  </a:lnTo>
                  <a:lnTo>
                    <a:pt x="3157" y="14"/>
                  </a:lnTo>
                  <a:lnTo>
                    <a:pt x="3301" y="33"/>
                  </a:lnTo>
                  <a:lnTo>
                    <a:pt x="3442" y="58"/>
                  </a:lnTo>
                  <a:lnTo>
                    <a:pt x="3581" y="90"/>
                  </a:lnTo>
                  <a:lnTo>
                    <a:pt x="3716" y="128"/>
                  </a:lnTo>
                  <a:lnTo>
                    <a:pt x="3849" y="173"/>
                  </a:lnTo>
                  <a:lnTo>
                    <a:pt x="3980" y="226"/>
                  </a:lnTo>
                  <a:lnTo>
                    <a:pt x="4107" y="283"/>
                  </a:lnTo>
                  <a:lnTo>
                    <a:pt x="4230" y="346"/>
                  </a:lnTo>
                  <a:lnTo>
                    <a:pt x="4350" y="415"/>
                  </a:lnTo>
                  <a:lnTo>
                    <a:pt x="4466" y="489"/>
                  </a:lnTo>
                  <a:lnTo>
                    <a:pt x="4578" y="569"/>
                  </a:lnTo>
                  <a:lnTo>
                    <a:pt x="4687" y="655"/>
                  </a:lnTo>
                  <a:lnTo>
                    <a:pt x="4790" y="745"/>
                  </a:lnTo>
                  <a:lnTo>
                    <a:pt x="4890" y="840"/>
                  </a:lnTo>
                  <a:lnTo>
                    <a:pt x="4985" y="940"/>
                  </a:lnTo>
                  <a:lnTo>
                    <a:pt x="5075" y="1043"/>
                  </a:lnTo>
                  <a:lnTo>
                    <a:pt x="5159" y="1151"/>
                  </a:lnTo>
                  <a:lnTo>
                    <a:pt x="5240" y="1264"/>
                  </a:lnTo>
                  <a:lnTo>
                    <a:pt x="5315" y="1381"/>
                  </a:lnTo>
                  <a:lnTo>
                    <a:pt x="5384" y="1501"/>
                  </a:lnTo>
                  <a:lnTo>
                    <a:pt x="5447" y="1624"/>
                  </a:lnTo>
                  <a:lnTo>
                    <a:pt x="5504" y="1751"/>
                  </a:lnTo>
                  <a:lnTo>
                    <a:pt x="5556" y="1882"/>
                  </a:lnTo>
                  <a:lnTo>
                    <a:pt x="5601" y="2015"/>
                  </a:lnTo>
                  <a:lnTo>
                    <a:pt x="5639" y="2150"/>
                  </a:lnTo>
                  <a:lnTo>
                    <a:pt x="5671" y="2289"/>
                  </a:lnTo>
                  <a:lnTo>
                    <a:pt x="5696" y="2431"/>
                  </a:lnTo>
                  <a:lnTo>
                    <a:pt x="5715" y="2575"/>
                  </a:lnTo>
                  <a:lnTo>
                    <a:pt x="5726" y="2720"/>
                  </a:lnTo>
                  <a:lnTo>
                    <a:pt x="5729" y="2867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Freeform 1123"/>
            <p:cNvSpPr>
              <a:spLocks/>
            </p:cNvSpPr>
            <p:nvPr/>
          </p:nvSpPr>
          <p:spPr bwMode="auto">
            <a:xfrm>
              <a:off x="0" y="675"/>
              <a:ext cx="3213" cy="22"/>
            </a:xfrm>
            <a:custGeom>
              <a:avLst/>
              <a:gdLst>
                <a:gd name="T0" fmla="*/ 0 w 16066"/>
                <a:gd name="T1" fmla="*/ 0 h 113"/>
                <a:gd name="T2" fmla="*/ 0 w 16066"/>
                <a:gd name="T3" fmla="*/ 0 h 113"/>
                <a:gd name="T4" fmla="*/ 0 w 16066"/>
                <a:gd name="T5" fmla="*/ 0 h 113"/>
                <a:gd name="T6" fmla="*/ 0 w 16066"/>
                <a:gd name="T7" fmla="*/ 0 h 113"/>
                <a:gd name="T8" fmla="*/ 0 w 16066"/>
                <a:gd name="T9" fmla="*/ 0 h 113"/>
                <a:gd name="T10" fmla="*/ 0 w 16066"/>
                <a:gd name="T11" fmla="*/ 0 h 113"/>
                <a:gd name="T12" fmla="*/ 0 w 16066"/>
                <a:gd name="T13" fmla="*/ 0 h 113"/>
                <a:gd name="T14" fmla="*/ 0 w 16066"/>
                <a:gd name="T15" fmla="*/ 0 h 113"/>
                <a:gd name="T16" fmla="*/ 0 w 16066"/>
                <a:gd name="T17" fmla="*/ 0 h 113"/>
                <a:gd name="T18" fmla="*/ 0 w 16066"/>
                <a:gd name="T19" fmla="*/ 0 h 113"/>
                <a:gd name="T20" fmla="*/ 0 w 16066"/>
                <a:gd name="T21" fmla="*/ 0 h 113"/>
                <a:gd name="T22" fmla="*/ 0 w 16066"/>
                <a:gd name="T23" fmla="*/ 0 h 113"/>
                <a:gd name="T24" fmla="*/ 0 w 16066"/>
                <a:gd name="T25" fmla="*/ 0 h 113"/>
                <a:gd name="T26" fmla="*/ 0 w 16066"/>
                <a:gd name="T27" fmla="*/ 0 h 113"/>
                <a:gd name="T28" fmla="*/ 0 w 16066"/>
                <a:gd name="T29" fmla="*/ 0 h 113"/>
                <a:gd name="T30" fmla="*/ 0 w 16066"/>
                <a:gd name="T31" fmla="*/ 0 h 113"/>
                <a:gd name="T32" fmla="*/ 0 w 16066"/>
                <a:gd name="T33" fmla="*/ 0 h 113"/>
                <a:gd name="T34" fmla="*/ 0 w 16066"/>
                <a:gd name="T35" fmla="*/ 0 h 113"/>
                <a:gd name="T36" fmla="*/ 0 w 16066"/>
                <a:gd name="T37" fmla="*/ 0 h 113"/>
                <a:gd name="T38" fmla="*/ 0 w 16066"/>
                <a:gd name="T39" fmla="*/ 0 h 113"/>
                <a:gd name="T40" fmla="*/ 0 w 16066"/>
                <a:gd name="T41" fmla="*/ 0 h 113"/>
                <a:gd name="T42" fmla="*/ 0 w 16066"/>
                <a:gd name="T43" fmla="*/ 0 h 113"/>
                <a:gd name="T44" fmla="*/ 0 w 16066"/>
                <a:gd name="T45" fmla="*/ 0 h 113"/>
                <a:gd name="T46" fmla="*/ 0 w 16066"/>
                <a:gd name="T47" fmla="*/ 0 h 113"/>
                <a:gd name="T48" fmla="*/ 0 w 16066"/>
                <a:gd name="T49" fmla="*/ 0 h 113"/>
                <a:gd name="T50" fmla="*/ 0 w 16066"/>
                <a:gd name="T51" fmla="*/ 0 h 113"/>
                <a:gd name="T52" fmla="*/ 0 w 16066"/>
                <a:gd name="T53" fmla="*/ 0 h 113"/>
                <a:gd name="T54" fmla="*/ 0 w 16066"/>
                <a:gd name="T55" fmla="*/ 0 h 113"/>
                <a:gd name="T56" fmla="*/ 0 w 16066"/>
                <a:gd name="T57" fmla="*/ 0 h 113"/>
                <a:gd name="T58" fmla="*/ 0 w 16066"/>
                <a:gd name="T59" fmla="*/ 0 h 113"/>
                <a:gd name="T60" fmla="*/ 0 w 16066"/>
                <a:gd name="T61" fmla="*/ 0 h 113"/>
                <a:gd name="T62" fmla="*/ 0 w 16066"/>
                <a:gd name="T63" fmla="*/ 0 h 113"/>
                <a:gd name="T64" fmla="*/ 0 w 16066"/>
                <a:gd name="T65" fmla="*/ 0 h 113"/>
                <a:gd name="T66" fmla="*/ 0 w 16066"/>
                <a:gd name="T67" fmla="*/ 0 h 113"/>
                <a:gd name="T68" fmla="*/ 0 w 16066"/>
                <a:gd name="T69" fmla="*/ 0 h 113"/>
                <a:gd name="T70" fmla="*/ 0 w 16066"/>
                <a:gd name="T71" fmla="*/ 0 h 113"/>
                <a:gd name="T72" fmla="*/ 0 w 16066"/>
                <a:gd name="T73" fmla="*/ 0 h 113"/>
                <a:gd name="T74" fmla="*/ 0 w 16066"/>
                <a:gd name="T75" fmla="*/ 0 h 113"/>
                <a:gd name="T76" fmla="*/ 0 w 16066"/>
                <a:gd name="T77" fmla="*/ 0 h 113"/>
                <a:gd name="T78" fmla="*/ 0 w 16066"/>
                <a:gd name="T79" fmla="*/ 0 h 113"/>
                <a:gd name="T80" fmla="*/ 0 w 16066"/>
                <a:gd name="T81" fmla="*/ 0 h 113"/>
                <a:gd name="T82" fmla="*/ 0 w 16066"/>
                <a:gd name="T83" fmla="*/ 0 h 113"/>
                <a:gd name="T84" fmla="*/ 0 w 16066"/>
                <a:gd name="T85" fmla="*/ 0 h 113"/>
                <a:gd name="T86" fmla="*/ 0 w 16066"/>
                <a:gd name="T87" fmla="*/ 0 h 113"/>
                <a:gd name="T88" fmla="*/ 0 w 16066"/>
                <a:gd name="T89" fmla="*/ 0 h 113"/>
                <a:gd name="T90" fmla="*/ 0 w 16066"/>
                <a:gd name="T91" fmla="*/ 0 h 113"/>
                <a:gd name="T92" fmla="*/ 0 w 16066"/>
                <a:gd name="T93" fmla="*/ 0 h 113"/>
                <a:gd name="T94" fmla="*/ 0 w 16066"/>
                <a:gd name="T95" fmla="*/ 0 h 113"/>
                <a:gd name="T96" fmla="*/ 0 w 16066"/>
                <a:gd name="T97" fmla="*/ 0 h 113"/>
                <a:gd name="T98" fmla="*/ 0 w 16066"/>
                <a:gd name="T99" fmla="*/ 0 h 113"/>
                <a:gd name="T100" fmla="*/ 0 w 16066"/>
                <a:gd name="T101" fmla="*/ 0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066" h="113">
                  <a:moveTo>
                    <a:pt x="16066" y="113"/>
                  </a:moveTo>
                  <a:lnTo>
                    <a:pt x="15885" y="113"/>
                  </a:lnTo>
                  <a:lnTo>
                    <a:pt x="15375" y="113"/>
                  </a:lnTo>
                  <a:lnTo>
                    <a:pt x="14583" y="113"/>
                  </a:lnTo>
                  <a:lnTo>
                    <a:pt x="13555" y="113"/>
                  </a:lnTo>
                  <a:lnTo>
                    <a:pt x="12339" y="113"/>
                  </a:lnTo>
                  <a:lnTo>
                    <a:pt x="10982" y="113"/>
                  </a:lnTo>
                  <a:lnTo>
                    <a:pt x="9531" y="113"/>
                  </a:lnTo>
                  <a:lnTo>
                    <a:pt x="8033" y="113"/>
                  </a:lnTo>
                  <a:lnTo>
                    <a:pt x="6534" y="113"/>
                  </a:lnTo>
                  <a:lnTo>
                    <a:pt x="5083" y="113"/>
                  </a:lnTo>
                  <a:lnTo>
                    <a:pt x="3726" y="113"/>
                  </a:lnTo>
                  <a:lnTo>
                    <a:pt x="2510" y="113"/>
                  </a:lnTo>
                  <a:lnTo>
                    <a:pt x="1482" y="113"/>
                  </a:lnTo>
                  <a:lnTo>
                    <a:pt x="691" y="113"/>
                  </a:lnTo>
                  <a:lnTo>
                    <a:pt x="180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10"/>
                  </a:lnTo>
                  <a:lnTo>
                    <a:pt x="0" y="109"/>
                  </a:lnTo>
                  <a:lnTo>
                    <a:pt x="0" y="108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691" y="0"/>
                  </a:lnTo>
                  <a:lnTo>
                    <a:pt x="1482" y="0"/>
                  </a:lnTo>
                  <a:lnTo>
                    <a:pt x="2510" y="0"/>
                  </a:lnTo>
                  <a:lnTo>
                    <a:pt x="3726" y="0"/>
                  </a:lnTo>
                  <a:lnTo>
                    <a:pt x="5083" y="0"/>
                  </a:lnTo>
                  <a:lnTo>
                    <a:pt x="6534" y="0"/>
                  </a:lnTo>
                  <a:lnTo>
                    <a:pt x="8033" y="0"/>
                  </a:lnTo>
                  <a:lnTo>
                    <a:pt x="9531" y="0"/>
                  </a:lnTo>
                  <a:lnTo>
                    <a:pt x="10982" y="0"/>
                  </a:lnTo>
                  <a:lnTo>
                    <a:pt x="12339" y="0"/>
                  </a:lnTo>
                  <a:lnTo>
                    <a:pt x="13555" y="0"/>
                  </a:lnTo>
                  <a:lnTo>
                    <a:pt x="14583" y="0"/>
                  </a:lnTo>
                  <a:lnTo>
                    <a:pt x="15375" y="0"/>
                  </a:lnTo>
                  <a:lnTo>
                    <a:pt x="15885" y="0"/>
                  </a:lnTo>
                  <a:lnTo>
                    <a:pt x="16066" y="0"/>
                  </a:lnTo>
                  <a:lnTo>
                    <a:pt x="16066" y="17"/>
                  </a:lnTo>
                  <a:lnTo>
                    <a:pt x="16066" y="56"/>
                  </a:lnTo>
                  <a:lnTo>
                    <a:pt x="16066" y="95"/>
                  </a:lnTo>
                  <a:lnTo>
                    <a:pt x="16066" y="113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1124"/>
            <p:cNvSpPr>
              <a:spLocks/>
            </p:cNvSpPr>
            <p:nvPr/>
          </p:nvSpPr>
          <p:spPr bwMode="auto">
            <a:xfrm>
              <a:off x="3163" y="615"/>
              <a:ext cx="145" cy="147"/>
            </a:xfrm>
            <a:custGeom>
              <a:avLst/>
              <a:gdLst>
                <a:gd name="T0" fmla="*/ 0 w 728"/>
                <a:gd name="T1" fmla="*/ 0 h 729"/>
                <a:gd name="T2" fmla="*/ 0 w 728"/>
                <a:gd name="T3" fmla="*/ 0 h 729"/>
                <a:gd name="T4" fmla="*/ 0 w 728"/>
                <a:gd name="T5" fmla="*/ 0 h 729"/>
                <a:gd name="T6" fmla="*/ 0 w 728"/>
                <a:gd name="T7" fmla="*/ 0 h 729"/>
                <a:gd name="T8" fmla="*/ 0 w 728"/>
                <a:gd name="T9" fmla="*/ 0 h 729"/>
                <a:gd name="T10" fmla="*/ 0 w 728"/>
                <a:gd name="T11" fmla="*/ 0 h 729"/>
                <a:gd name="T12" fmla="*/ 0 w 728"/>
                <a:gd name="T13" fmla="*/ 0 h 729"/>
                <a:gd name="T14" fmla="*/ 0 w 728"/>
                <a:gd name="T15" fmla="*/ 0 h 729"/>
                <a:gd name="T16" fmla="*/ 0 w 728"/>
                <a:gd name="T17" fmla="*/ 0 h 729"/>
                <a:gd name="T18" fmla="*/ 0 w 728"/>
                <a:gd name="T19" fmla="*/ 0 h 729"/>
                <a:gd name="T20" fmla="*/ 0 w 728"/>
                <a:gd name="T21" fmla="*/ 0 h 729"/>
                <a:gd name="T22" fmla="*/ 0 w 728"/>
                <a:gd name="T23" fmla="*/ 0 h 729"/>
                <a:gd name="T24" fmla="*/ 0 w 728"/>
                <a:gd name="T25" fmla="*/ 0 h 729"/>
                <a:gd name="T26" fmla="*/ 0 w 728"/>
                <a:gd name="T27" fmla="*/ 0 h 729"/>
                <a:gd name="T28" fmla="*/ 0 w 728"/>
                <a:gd name="T29" fmla="*/ 0 h 729"/>
                <a:gd name="T30" fmla="*/ 0 w 728"/>
                <a:gd name="T31" fmla="*/ 0 h 729"/>
                <a:gd name="T32" fmla="*/ 0 w 728"/>
                <a:gd name="T33" fmla="*/ 0 h 729"/>
                <a:gd name="T34" fmla="*/ 0 w 728"/>
                <a:gd name="T35" fmla="*/ 0 h 729"/>
                <a:gd name="T36" fmla="*/ 0 w 728"/>
                <a:gd name="T37" fmla="*/ 0 h 729"/>
                <a:gd name="T38" fmla="*/ 0 w 728"/>
                <a:gd name="T39" fmla="*/ 0 h 729"/>
                <a:gd name="T40" fmla="*/ 0 w 728"/>
                <a:gd name="T41" fmla="*/ 0 h 729"/>
                <a:gd name="T42" fmla="*/ 0 w 728"/>
                <a:gd name="T43" fmla="*/ 0 h 729"/>
                <a:gd name="T44" fmla="*/ 0 w 728"/>
                <a:gd name="T45" fmla="*/ 0 h 729"/>
                <a:gd name="T46" fmla="*/ 0 w 728"/>
                <a:gd name="T47" fmla="*/ 0 h 729"/>
                <a:gd name="T48" fmla="*/ 0 w 728"/>
                <a:gd name="T49" fmla="*/ 0 h 729"/>
                <a:gd name="T50" fmla="*/ 0 w 728"/>
                <a:gd name="T51" fmla="*/ 0 h 729"/>
                <a:gd name="T52" fmla="*/ 0 w 728"/>
                <a:gd name="T53" fmla="*/ 0 h 729"/>
                <a:gd name="T54" fmla="*/ 0 w 728"/>
                <a:gd name="T55" fmla="*/ 0 h 729"/>
                <a:gd name="T56" fmla="*/ 0 w 728"/>
                <a:gd name="T57" fmla="*/ 0 h 729"/>
                <a:gd name="T58" fmla="*/ 0 w 728"/>
                <a:gd name="T59" fmla="*/ 0 h 729"/>
                <a:gd name="T60" fmla="*/ 0 w 728"/>
                <a:gd name="T61" fmla="*/ 0 h 729"/>
                <a:gd name="T62" fmla="*/ 0 w 728"/>
                <a:gd name="T63" fmla="*/ 0 h 729"/>
                <a:gd name="T64" fmla="*/ 0 w 728"/>
                <a:gd name="T65" fmla="*/ 0 h 729"/>
                <a:gd name="T66" fmla="*/ 0 w 728"/>
                <a:gd name="T67" fmla="*/ 0 h 729"/>
                <a:gd name="T68" fmla="*/ 0 w 728"/>
                <a:gd name="T69" fmla="*/ 0 h 729"/>
                <a:gd name="T70" fmla="*/ 0 w 728"/>
                <a:gd name="T71" fmla="*/ 0 h 729"/>
                <a:gd name="T72" fmla="*/ 0 w 728"/>
                <a:gd name="T73" fmla="*/ 0 h 729"/>
                <a:gd name="T74" fmla="*/ 0 w 728"/>
                <a:gd name="T75" fmla="*/ 0 h 729"/>
                <a:gd name="T76" fmla="*/ 0 w 728"/>
                <a:gd name="T77" fmla="*/ 0 h 729"/>
                <a:gd name="T78" fmla="*/ 0 w 728"/>
                <a:gd name="T79" fmla="*/ 0 h 729"/>
                <a:gd name="T80" fmla="*/ 0 w 728"/>
                <a:gd name="T81" fmla="*/ 0 h 729"/>
                <a:gd name="T82" fmla="*/ 0 w 728"/>
                <a:gd name="T83" fmla="*/ 0 h 729"/>
                <a:gd name="T84" fmla="*/ 0 w 728"/>
                <a:gd name="T85" fmla="*/ 0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28" h="729">
                  <a:moveTo>
                    <a:pt x="728" y="365"/>
                  </a:moveTo>
                  <a:lnTo>
                    <a:pt x="727" y="384"/>
                  </a:lnTo>
                  <a:lnTo>
                    <a:pt x="726" y="403"/>
                  </a:lnTo>
                  <a:lnTo>
                    <a:pt x="724" y="420"/>
                  </a:lnTo>
                  <a:lnTo>
                    <a:pt x="720" y="438"/>
                  </a:lnTo>
                  <a:lnTo>
                    <a:pt x="716" y="456"/>
                  </a:lnTo>
                  <a:lnTo>
                    <a:pt x="712" y="474"/>
                  </a:lnTo>
                  <a:lnTo>
                    <a:pt x="706" y="491"/>
                  </a:lnTo>
                  <a:lnTo>
                    <a:pt x="699" y="507"/>
                  </a:lnTo>
                  <a:lnTo>
                    <a:pt x="691" y="523"/>
                  </a:lnTo>
                  <a:lnTo>
                    <a:pt x="683" y="539"/>
                  </a:lnTo>
                  <a:lnTo>
                    <a:pt x="675" y="555"/>
                  </a:lnTo>
                  <a:lnTo>
                    <a:pt x="665" y="569"/>
                  </a:lnTo>
                  <a:lnTo>
                    <a:pt x="656" y="583"/>
                  </a:lnTo>
                  <a:lnTo>
                    <a:pt x="644" y="598"/>
                  </a:lnTo>
                  <a:lnTo>
                    <a:pt x="633" y="611"/>
                  </a:lnTo>
                  <a:lnTo>
                    <a:pt x="621" y="622"/>
                  </a:lnTo>
                  <a:lnTo>
                    <a:pt x="608" y="636"/>
                  </a:lnTo>
                  <a:lnTo>
                    <a:pt x="595" y="646"/>
                  </a:lnTo>
                  <a:lnTo>
                    <a:pt x="581" y="657"/>
                  </a:lnTo>
                  <a:lnTo>
                    <a:pt x="567" y="668"/>
                  </a:lnTo>
                  <a:lnTo>
                    <a:pt x="553" y="677"/>
                  </a:lnTo>
                  <a:lnTo>
                    <a:pt x="537" y="685"/>
                  </a:lnTo>
                  <a:lnTo>
                    <a:pt x="522" y="694"/>
                  </a:lnTo>
                  <a:lnTo>
                    <a:pt x="505" y="701"/>
                  </a:lnTo>
                  <a:lnTo>
                    <a:pt x="489" y="708"/>
                  </a:lnTo>
                  <a:lnTo>
                    <a:pt x="472" y="714"/>
                  </a:lnTo>
                  <a:lnTo>
                    <a:pt x="454" y="719"/>
                  </a:lnTo>
                  <a:lnTo>
                    <a:pt x="436" y="722"/>
                  </a:lnTo>
                  <a:lnTo>
                    <a:pt x="419" y="726"/>
                  </a:lnTo>
                  <a:lnTo>
                    <a:pt x="401" y="728"/>
                  </a:lnTo>
                  <a:lnTo>
                    <a:pt x="382" y="729"/>
                  </a:lnTo>
                  <a:lnTo>
                    <a:pt x="364" y="729"/>
                  </a:lnTo>
                  <a:lnTo>
                    <a:pt x="345" y="729"/>
                  </a:lnTo>
                  <a:lnTo>
                    <a:pt x="326" y="728"/>
                  </a:lnTo>
                  <a:lnTo>
                    <a:pt x="308" y="726"/>
                  </a:lnTo>
                  <a:lnTo>
                    <a:pt x="290" y="722"/>
                  </a:lnTo>
                  <a:lnTo>
                    <a:pt x="273" y="719"/>
                  </a:lnTo>
                  <a:lnTo>
                    <a:pt x="255" y="714"/>
                  </a:lnTo>
                  <a:lnTo>
                    <a:pt x="238" y="708"/>
                  </a:lnTo>
                  <a:lnTo>
                    <a:pt x="221" y="701"/>
                  </a:lnTo>
                  <a:lnTo>
                    <a:pt x="205" y="694"/>
                  </a:lnTo>
                  <a:lnTo>
                    <a:pt x="189" y="685"/>
                  </a:lnTo>
                  <a:lnTo>
                    <a:pt x="174" y="677"/>
                  </a:lnTo>
                  <a:lnTo>
                    <a:pt x="160" y="668"/>
                  </a:lnTo>
                  <a:lnTo>
                    <a:pt x="146" y="657"/>
                  </a:lnTo>
                  <a:lnTo>
                    <a:pt x="131" y="646"/>
                  </a:lnTo>
                  <a:lnTo>
                    <a:pt x="118" y="636"/>
                  </a:lnTo>
                  <a:lnTo>
                    <a:pt x="106" y="622"/>
                  </a:lnTo>
                  <a:lnTo>
                    <a:pt x="93" y="611"/>
                  </a:lnTo>
                  <a:lnTo>
                    <a:pt x="83" y="598"/>
                  </a:lnTo>
                  <a:lnTo>
                    <a:pt x="72" y="583"/>
                  </a:lnTo>
                  <a:lnTo>
                    <a:pt x="61" y="569"/>
                  </a:lnTo>
                  <a:lnTo>
                    <a:pt x="52" y="555"/>
                  </a:lnTo>
                  <a:lnTo>
                    <a:pt x="43" y="539"/>
                  </a:lnTo>
                  <a:lnTo>
                    <a:pt x="35" y="523"/>
                  </a:lnTo>
                  <a:lnTo>
                    <a:pt x="28" y="507"/>
                  </a:lnTo>
                  <a:lnTo>
                    <a:pt x="21" y="491"/>
                  </a:lnTo>
                  <a:lnTo>
                    <a:pt x="15" y="474"/>
                  </a:lnTo>
                  <a:lnTo>
                    <a:pt x="10" y="456"/>
                  </a:lnTo>
                  <a:lnTo>
                    <a:pt x="7" y="438"/>
                  </a:lnTo>
                  <a:lnTo>
                    <a:pt x="3" y="420"/>
                  </a:lnTo>
                  <a:lnTo>
                    <a:pt x="1" y="403"/>
                  </a:lnTo>
                  <a:lnTo>
                    <a:pt x="0" y="384"/>
                  </a:lnTo>
                  <a:lnTo>
                    <a:pt x="0" y="365"/>
                  </a:lnTo>
                  <a:lnTo>
                    <a:pt x="0" y="347"/>
                  </a:lnTo>
                  <a:lnTo>
                    <a:pt x="1" y="328"/>
                  </a:lnTo>
                  <a:lnTo>
                    <a:pt x="3" y="310"/>
                  </a:lnTo>
                  <a:lnTo>
                    <a:pt x="7" y="292"/>
                  </a:lnTo>
                  <a:lnTo>
                    <a:pt x="10" y="274"/>
                  </a:lnTo>
                  <a:lnTo>
                    <a:pt x="15" y="257"/>
                  </a:lnTo>
                  <a:lnTo>
                    <a:pt x="21" y="240"/>
                  </a:lnTo>
                  <a:lnTo>
                    <a:pt x="28" y="223"/>
                  </a:lnTo>
                  <a:lnTo>
                    <a:pt x="35" y="207"/>
                  </a:lnTo>
                  <a:lnTo>
                    <a:pt x="43" y="191"/>
                  </a:lnTo>
                  <a:lnTo>
                    <a:pt x="52" y="176"/>
                  </a:lnTo>
                  <a:lnTo>
                    <a:pt x="61" y="161"/>
                  </a:lnTo>
                  <a:lnTo>
                    <a:pt x="72" y="147"/>
                  </a:lnTo>
                  <a:lnTo>
                    <a:pt x="83" y="133"/>
                  </a:lnTo>
                  <a:lnTo>
                    <a:pt x="93" y="120"/>
                  </a:lnTo>
                  <a:lnTo>
                    <a:pt x="106" y="107"/>
                  </a:lnTo>
                  <a:lnTo>
                    <a:pt x="118" y="95"/>
                  </a:lnTo>
                  <a:lnTo>
                    <a:pt x="131" y="84"/>
                  </a:lnTo>
                  <a:lnTo>
                    <a:pt x="146" y="72"/>
                  </a:lnTo>
                  <a:lnTo>
                    <a:pt x="160" y="63"/>
                  </a:lnTo>
                  <a:lnTo>
                    <a:pt x="174" y="53"/>
                  </a:lnTo>
                  <a:lnTo>
                    <a:pt x="189" y="45"/>
                  </a:lnTo>
                  <a:lnTo>
                    <a:pt x="205" y="37"/>
                  </a:lnTo>
                  <a:lnTo>
                    <a:pt x="221" y="30"/>
                  </a:lnTo>
                  <a:lnTo>
                    <a:pt x="238" y="22"/>
                  </a:lnTo>
                  <a:lnTo>
                    <a:pt x="255" y="17"/>
                  </a:lnTo>
                  <a:lnTo>
                    <a:pt x="273" y="12"/>
                  </a:lnTo>
                  <a:lnTo>
                    <a:pt x="290" y="8"/>
                  </a:lnTo>
                  <a:lnTo>
                    <a:pt x="308" y="5"/>
                  </a:lnTo>
                  <a:lnTo>
                    <a:pt x="326" y="2"/>
                  </a:lnTo>
                  <a:lnTo>
                    <a:pt x="345" y="1"/>
                  </a:lnTo>
                  <a:lnTo>
                    <a:pt x="364" y="0"/>
                  </a:lnTo>
                  <a:lnTo>
                    <a:pt x="382" y="1"/>
                  </a:lnTo>
                  <a:lnTo>
                    <a:pt x="401" y="2"/>
                  </a:lnTo>
                  <a:lnTo>
                    <a:pt x="419" y="5"/>
                  </a:lnTo>
                  <a:lnTo>
                    <a:pt x="436" y="8"/>
                  </a:lnTo>
                  <a:lnTo>
                    <a:pt x="454" y="12"/>
                  </a:lnTo>
                  <a:lnTo>
                    <a:pt x="472" y="17"/>
                  </a:lnTo>
                  <a:lnTo>
                    <a:pt x="489" y="22"/>
                  </a:lnTo>
                  <a:lnTo>
                    <a:pt x="505" y="30"/>
                  </a:lnTo>
                  <a:lnTo>
                    <a:pt x="522" y="37"/>
                  </a:lnTo>
                  <a:lnTo>
                    <a:pt x="537" y="45"/>
                  </a:lnTo>
                  <a:lnTo>
                    <a:pt x="553" y="53"/>
                  </a:lnTo>
                  <a:lnTo>
                    <a:pt x="567" y="63"/>
                  </a:lnTo>
                  <a:lnTo>
                    <a:pt x="581" y="72"/>
                  </a:lnTo>
                  <a:lnTo>
                    <a:pt x="595" y="84"/>
                  </a:lnTo>
                  <a:lnTo>
                    <a:pt x="608" y="95"/>
                  </a:lnTo>
                  <a:lnTo>
                    <a:pt x="621" y="107"/>
                  </a:lnTo>
                  <a:lnTo>
                    <a:pt x="633" y="120"/>
                  </a:lnTo>
                  <a:lnTo>
                    <a:pt x="644" y="133"/>
                  </a:lnTo>
                  <a:lnTo>
                    <a:pt x="656" y="147"/>
                  </a:lnTo>
                  <a:lnTo>
                    <a:pt x="665" y="161"/>
                  </a:lnTo>
                  <a:lnTo>
                    <a:pt x="675" y="176"/>
                  </a:lnTo>
                  <a:lnTo>
                    <a:pt x="683" y="191"/>
                  </a:lnTo>
                  <a:lnTo>
                    <a:pt x="691" y="207"/>
                  </a:lnTo>
                  <a:lnTo>
                    <a:pt x="699" y="223"/>
                  </a:lnTo>
                  <a:lnTo>
                    <a:pt x="706" y="240"/>
                  </a:lnTo>
                  <a:lnTo>
                    <a:pt x="712" y="257"/>
                  </a:lnTo>
                  <a:lnTo>
                    <a:pt x="716" y="274"/>
                  </a:lnTo>
                  <a:lnTo>
                    <a:pt x="720" y="292"/>
                  </a:lnTo>
                  <a:lnTo>
                    <a:pt x="724" y="310"/>
                  </a:lnTo>
                  <a:lnTo>
                    <a:pt x="726" y="328"/>
                  </a:lnTo>
                  <a:lnTo>
                    <a:pt x="727" y="347"/>
                  </a:lnTo>
                  <a:lnTo>
                    <a:pt x="728" y="365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1" name="Line 1125"/>
          <p:cNvSpPr>
            <a:spLocks noChangeShapeType="1"/>
          </p:cNvSpPr>
          <p:nvPr/>
        </p:nvSpPr>
        <p:spPr bwMode="auto">
          <a:xfrm>
            <a:off x="2411413" y="836613"/>
            <a:ext cx="6553200" cy="0"/>
          </a:xfrm>
          <a:prstGeom prst="line">
            <a:avLst/>
          </a:prstGeom>
          <a:noFill/>
          <a:ln w="9525">
            <a:solidFill>
              <a:srgbClr val="004171"/>
            </a:solidFill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1126"/>
          <p:cNvSpPr>
            <a:spLocks noChangeArrowheads="1"/>
          </p:cNvSpPr>
          <p:nvPr/>
        </p:nvSpPr>
        <p:spPr bwMode="auto">
          <a:xfrm>
            <a:off x="7380288" y="836613"/>
            <a:ext cx="900112" cy="71437"/>
          </a:xfrm>
          <a:prstGeom prst="rect">
            <a:avLst/>
          </a:prstGeom>
          <a:solidFill>
            <a:srgbClr val="00417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1127"/>
          <p:cNvSpPr txBox="1">
            <a:spLocks noChangeArrowheads="1"/>
          </p:cNvSpPr>
          <p:nvPr/>
        </p:nvSpPr>
        <p:spPr bwMode="auto">
          <a:xfrm>
            <a:off x="6804025" y="6016625"/>
            <a:ext cx="2160588" cy="7969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de-DE" sz="1100" smtClean="0">
                <a:solidFill>
                  <a:srgbClr val="004066"/>
                </a:solidFill>
                <a:latin typeface="MetaBold-Roman" pitchFamily="34" charset="0"/>
              </a:rPr>
              <a:t>HIT </a:t>
            </a:r>
            <a:r>
              <a:rPr lang="de-DE" sz="1100" smtClean="0">
                <a:solidFill>
                  <a:srgbClr val="004066"/>
                </a:solidFill>
                <a:latin typeface="MetaNormal-Roman" pitchFamily="34" charset="0"/>
              </a:rPr>
              <a:t>Betriebs GmbH am</a:t>
            </a:r>
            <a:br>
              <a:rPr lang="de-DE" sz="1100" smtClean="0">
                <a:solidFill>
                  <a:srgbClr val="004066"/>
                </a:solidFill>
                <a:latin typeface="MetaNormal-Roman" pitchFamily="34" charset="0"/>
              </a:rPr>
            </a:br>
            <a:r>
              <a:rPr lang="de-DE" sz="1100" smtClean="0">
                <a:solidFill>
                  <a:srgbClr val="004066"/>
                </a:solidFill>
                <a:latin typeface="MetaNormal-Roman" pitchFamily="34" charset="0"/>
              </a:rPr>
              <a:t>Universitätsklinikum Heidelberg</a:t>
            </a:r>
            <a:br>
              <a:rPr lang="de-DE" sz="1100" smtClean="0">
                <a:solidFill>
                  <a:srgbClr val="004066"/>
                </a:solidFill>
                <a:latin typeface="MetaNormal-Roman" pitchFamily="34" charset="0"/>
              </a:rPr>
            </a:br>
            <a:r>
              <a:rPr lang="de-DE" sz="1100" smtClean="0">
                <a:solidFill>
                  <a:srgbClr val="004066"/>
                </a:solidFill>
                <a:latin typeface="MetaNormal-Roman" pitchFamily="34" charset="0"/>
              </a:rPr>
              <a:t>mit beschränkter Haftung</a:t>
            </a:r>
          </a:p>
          <a:p>
            <a:pPr eaLnBrk="1" hangingPunct="1">
              <a:lnSpc>
                <a:spcPct val="80000"/>
              </a:lnSpc>
              <a:defRPr/>
            </a:pPr>
            <a:endParaRPr lang="de-DE" sz="11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1100" smtClean="0">
                <a:solidFill>
                  <a:srgbClr val="000000"/>
                </a:solidFill>
                <a:latin typeface="MetaNormal-Roman" pitchFamily="34" charset="0"/>
              </a:rPr>
              <a:t>www.med.uni-heidelberg.de/hit</a:t>
            </a:r>
            <a:endParaRPr lang="de-DE" sz="1100" smtClean="0">
              <a:solidFill>
                <a:srgbClr val="000000"/>
              </a:solidFill>
            </a:endParaRPr>
          </a:p>
        </p:txBody>
      </p:sp>
      <p:sp>
        <p:nvSpPr>
          <p:cNvPr id="54" name="Rectangle 1128"/>
          <p:cNvSpPr>
            <a:spLocks noChangeArrowheads="1"/>
          </p:cNvSpPr>
          <p:nvPr/>
        </p:nvSpPr>
        <p:spPr bwMode="auto">
          <a:xfrm>
            <a:off x="7380288" y="5805488"/>
            <a:ext cx="900112" cy="71437"/>
          </a:xfrm>
          <a:prstGeom prst="rect">
            <a:avLst/>
          </a:prstGeom>
          <a:solidFill>
            <a:srgbClr val="004171"/>
          </a:solidFill>
          <a:ln w="9525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lang="en-GB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55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6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7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CB6EBD29-5B1E-47CF-8CBA-FDA9B6B09D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CBF2E-6EB7-41B1-8E50-AC9401151D3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893EE-BA1D-42B1-B5B1-B004E9CF7C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6C8986-400B-40F0-8B47-F4997CFABE9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EE23-ED23-4420-83A5-C4AA1B66DFD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67717-85BA-4CBF-BEBF-135A2BE19E5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323850" y="6524625"/>
            <a:ext cx="8569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0" r:id="rId1"/>
    <p:sldLayoutId id="2147484911" r:id="rId2"/>
    <p:sldLayoutId id="2147484893" r:id="rId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767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19700" y="6192838"/>
            <a:ext cx="1225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648C987-D634-41DF-B792-CB3C8AF2646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grpSp>
        <p:nvGrpSpPr>
          <p:cNvPr id="8199" name="Group 7"/>
          <p:cNvGrpSpPr>
            <a:grpSpLocks noChangeAspect="1"/>
          </p:cNvGrpSpPr>
          <p:nvPr/>
        </p:nvGrpSpPr>
        <p:grpSpPr bwMode="auto">
          <a:xfrm>
            <a:off x="468313" y="6122988"/>
            <a:ext cx="2411412" cy="735012"/>
            <a:chOff x="0" y="0"/>
            <a:chExt cx="3798" cy="1157"/>
          </a:xfrm>
        </p:grpSpPr>
        <p:sp>
          <p:nvSpPr>
            <p:cNvPr id="2056" name="AutoShape 8"/>
            <p:cNvSpPr>
              <a:spLocks noChangeAspect="1" noChangeArrowheads="1"/>
            </p:cNvSpPr>
            <p:nvPr/>
          </p:nvSpPr>
          <p:spPr bwMode="auto">
            <a:xfrm>
              <a:off x="0" y="0"/>
              <a:ext cx="3798" cy="1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620" y="202"/>
              <a:ext cx="963" cy="400"/>
            </a:xfrm>
            <a:custGeom>
              <a:avLst/>
              <a:gdLst>
                <a:gd name="T0" fmla="*/ 0 w 4809"/>
                <a:gd name="T1" fmla="*/ 0 h 1989"/>
                <a:gd name="T2" fmla="*/ 0 w 4809"/>
                <a:gd name="T3" fmla="*/ 0 h 1989"/>
                <a:gd name="T4" fmla="*/ 0 w 4809"/>
                <a:gd name="T5" fmla="*/ 0 h 1989"/>
                <a:gd name="T6" fmla="*/ 0 w 4809"/>
                <a:gd name="T7" fmla="*/ 0 h 1989"/>
                <a:gd name="T8" fmla="*/ 0 w 4809"/>
                <a:gd name="T9" fmla="*/ 0 h 1989"/>
                <a:gd name="T10" fmla="*/ 0 w 4809"/>
                <a:gd name="T11" fmla="*/ 0 h 1989"/>
                <a:gd name="T12" fmla="*/ 0 w 4809"/>
                <a:gd name="T13" fmla="*/ 0 h 1989"/>
                <a:gd name="T14" fmla="*/ 0 w 4809"/>
                <a:gd name="T15" fmla="*/ 0 h 1989"/>
                <a:gd name="T16" fmla="*/ 0 w 4809"/>
                <a:gd name="T17" fmla="*/ 0 h 1989"/>
                <a:gd name="T18" fmla="*/ 0 w 4809"/>
                <a:gd name="T19" fmla="*/ 0 h 1989"/>
                <a:gd name="T20" fmla="*/ 0 w 4809"/>
                <a:gd name="T21" fmla="*/ 0 h 1989"/>
                <a:gd name="T22" fmla="*/ 0 w 4809"/>
                <a:gd name="T23" fmla="*/ 0 h 1989"/>
                <a:gd name="T24" fmla="*/ 0 w 4809"/>
                <a:gd name="T25" fmla="*/ 0 h 1989"/>
                <a:gd name="T26" fmla="*/ 0 w 4809"/>
                <a:gd name="T27" fmla="*/ 0 h 1989"/>
                <a:gd name="T28" fmla="*/ 0 w 4809"/>
                <a:gd name="T29" fmla="*/ 0 h 1989"/>
                <a:gd name="T30" fmla="*/ 0 w 4809"/>
                <a:gd name="T31" fmla="*/ 0 h 1989"/>
                <a:gd name="T32" fmla="*/ 0 w 4809"/>
                <a:gd name="T33" fmla="*/ 0 h 1989"/>
                <a:gd name="T34" fmla="*/ 0 w 4809"/>
                <a:gd name="T35" fmla="*/ 0 h 1989"/>
                <a:gd name="T36" fmla="*/ 0 w 4809"/>
                <a:gd name="T37" fmla="*/ 0 h 1989"/>
                <a:gd name="T38" fmla="*/ 0 w 4809"/>
                <a:gd name="T39" fmla="*/ 0 h 1989"/>
                <a:gd name="T40" fmla="*/ 0 w 4809"/>
                <a:gd name="T41" fmla="*/ 0 h 1989"/>
                <a:gd name="T42" fmla="*/ 0 w 4809"/>
                <a:gd name="T43" fmla="*/ 0 h 1989"/>
                <a:gd name="T44" fmla="*/ 0 w 4809"/>
                <a:gd name="T45" fmla="*/ 0 h 1989"/>
                <a:gd name="T46" fmla="*/ 0 w 4809"/>
                <a:gd name="T47" fmla="*/ 0 h 1989"/>
                <a:gd name="T48" fmla="*/ 0 w 4809"/>
                <a:gd name="T49" fmla="*/ 0 h 1989"/>
                <a:gd name="T50" fmla="*/ 0 w 4809"/>
                <a:gd name="T51" fmla="*/ 0 h 1989"/>
                <a:gd name="T52" fmla="*/ 0 w 4809"/>
                <a:gd name="T53" fmla="*/ 0 h 1989"/>
                <a:gd name="T54" fmla="*/ 0 w 4809"/>
                <a:gd name="T55" fmla="*/ 0 h 1989"/>
                <a:gd name="T56" fmla="*/ 0 w 4809"/>
                <a:gd name="T57" fmla="*/ 0 h 1989"/>
                <a:gd name="T58" fmla="*/ 0 w 4809"/>
                <a:gd name="T59" fmla="*/ 0 h 1989"/>
                <a:gd name="T60" fmla="*/ 0 w 4809"/>
                <a:gd name="T61" fmla="*/ 0 h 1989"/>
                <a:gd name="T62" fmla="*/ 0 w 4809"/>
                <a:gd name="T63" fmla="*/ 0 h 1989"/>
                <a:gd name="T64" fmla="*/ 0 w 4809"/>
                <a:gd name="T65" fmla="*/ 0 h 1989"/>
                <a:gd name="T66" fmla="*/ 0 w 4809"/>
                <a:gd name="T67" fmla="*/ 0 h 1989"/>
                <a:gd name="T68" fmla="*/ 0 w 4809"/>
                <a:gd name="T69" fmla="*/ 0 h 1989"/>
                <a:gd name="T70" fmla="*/ 0 w 4809"/>
                <a:gd name="T71" fmla="*/ 0 h 1989"/>
                <a:gd name="T72" fmla="*/ 0 w 4809"/>
                <a:gd name="T73" fmla="*/ 0 h 1989"/>
                <a:gd name="T74" fmla="*/ 0 w 4809"/>
                <a:gd name="T75" fmla="*/ 0 h 1989"/>
                <a:gd name="T76" fmla="*/ 0 w 4809"/>
                <a:gd name="T77" fmla="*/ 0 h 1989"/>
                <a:gd name="T78" fmla="*/ 0 w 4809"/>
                <a:gd name="T79" fmla="*/ 0 h 1989"/>
                <a:gd name="T80" fmla="*/ 0 w 4809"/>
                <a:gd name="T81" fmla="*/ 0 h 1989"/>
                <a:gd name="T82" fmla="*/ 0 w 4809"/>
                <a:gd name="T83" fmla="*/ 0 h 1989"/>
                <a:gd name="T84" fmla="*/ 0 w 4809"/>
                <a:gd name="T85" fmla="*/ 0 h 1989"/>
                <a:gd name="T86" fmla="*/ 0 w 4809"/>
                <a:gd name="T87" fmla="*/ 0 h 1989"/>
                <a:gd name="T88" fmla="*/ 0 w 4809"/>
                <a:gd name="T89" fmla="*/ 0 h 1989"/>
                <a:gd name="T90" fmla="*/ 0 w 4809"/>
                <a:gd name="T91" fmla="*/ 0 h 1989"/>
                <a:gd name="T92" fmla="*/ 0 w 4809"/>
                <a:gd name="T93" fmla="*/ 0 h 1989"/>
                <a:gd name="T94" fmla="*/ 0 w 4809"/>
                <a:gd name="T95" fmla="*/ 0 h 1989"/>
                <a:gd name="T96" fmla="*/ 0 w 4809"/>
                <a:gd name="T97" fmla="*/ 0 h 1989"/>
                <a:gd name="T98" fmla="*/ 0 w 4809"/>
                <a:gd name="T99" fmla="*/ 0 h 1989"/>
                <a:gd name="T100" fmla="*/ 0 w 4809"/>
                <a:gd name="T101" fmla="*/ 0 h 1989"/>
                <a:gd name="T102" fmla="*/ 0 w 4809"/>
                <a:gd name="T103" fmla="*/ 0 h 1989"/>
                <a:gd name="T104" fmla="*/ 0 w 4809"/>
                <a:gd name="T105" fmla="*/ 0 h 198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09" h="1989">
                  <a:moveTo>
                    <a:pt x="0" y="1989"/>
                  </a:moveTo>
                  <a:lnTo>
                    <a:pt x="12" y="1967"/>
                  </a:lnTo>
                  <a:lnTo>
                    <a:pt x="46" y="1903"/>
                  </a:lnTo>
                  <a:lnTo>
                    <a:pt x="98" y="1806"/>
                  </a:lnTo>
                  <a:lnTo>
                    <a:pt x="164" y="1679"/>
                  </a:lnTo>
                  <a:lnTo>
                    <a:pt x="243" y="1528"/>
                  </a:lnTo>
                  <a:lnTo>
                    <a:pt x="332" y="1360"/>
                  </a:lnTo>
                  <a:lnTo>
                    <a:pt x="425" y="1180"/>
                  </a:lnTo>
                  <a:lnTo>
                    <a:pt x="523" y="994"/>
                  </a:lnTo>
                  <a:lnTo>
                    <a:pt x="620" y="809"/>
                  </a:lnTo>
                  <a:lnTo>
                    <a:pt x="714" y="630"/>
                  </a:lnTo>
                  <a:lnTo>
                    <a:pt x="802" y="461"/>
                  </a:lnTo>
                  <a:lnTo>
                    <a:pt x="881" y="311"/>
                  </a:lnTo>
                  <a:lnTo>
                    <a:pt x="948" y="183"/>
                  </a:lnTo>
                  <a:lnTo>
                    <a:pt x="999" y="85"/>
                  </a:lnTo>
                  <a:lnTo>
                    <a:pt x="1032" y="22"/>
                  </a:lnTo>
                  <a:lnTo>
                    <a:pt x="1044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1" y="0"/>
                  </a:lnTo>
                  <a:lnTo>
                    <a:pt x="1434" y="0"/>
                  </a:lnTo>
                  <a:lnTo>
                    <a:pt x="1578" y="0"/>
                  </a:lnTo>
                  <a:lnTo>
                    <a:pt x="1702" y="0"/>
                  </a:lnTo>
                  <a:lnTo>
                    <a:pt x="1790" y="0"/>
                  </a:lnTo>
                  <a:lnTo>
                    <a:pt x="1825" y="0"/>
                  </a:lnTo>
                  <a:lnTo>
                    <a:pt x="1819" y="9"/>
                  </a:lnTo>
                  <a:lnTo>
                    <a:pt x="1806" y="35"/>
                  </a:lnTo>
                  <a:lnTo>
                    <a:pt x="1783" y="77"/>
                  </a:lnTo>
                  <a:lnTo>
                    <a:pt x="1756" y="132"/>
                  </a:lnTo>
                  <a:lnTo>
                    <a:pt x="1723" y="196"/>
                  </a:lnTo>
                  <a:lnTo>
                    <a:pt x="1685" y="267"/>
                  </a:lnTo>
                  <a:lnTo>
                    <a:pt x="1646" y="343"/>
                  </a:lnTo>
                  <a:lnTo>
                    <a:pt x="1604" y="422"/>
                  </a:lnTo>
                  <a:lnTo>
                    <a:pt x="1564" y="501"/>
                  </a:lnTo>
                  <a:lnTo>
                    <a:pt x="1523" y="577"/>
                  </a:lnTo>
                  <a:lnTo>
                    <a:pt x="1486" y="649"/>
                  </a:lnTo>
                  <a:lnTo>
                    <a:pt x="1453" y="713"/>
                  </a:lnTo>
                  <a:lnTo>
                    <a:pt x="1425" y="766"/>
                  </a:lnTo>
                  <a:lnTo>
                    <a:pt x="1403" y="808"/>
                  </a:lnTo>
                  <a:lnTo>
                    <a:pt x="1389" y="835"/>
                  </a:lnTo>
                  <a:lnTo>
                    <a:pt x="1384" y="845"/>
                  </a:lnTo>
                  <a:lnTo>
                    <a:pt x="1409" y="845"/>
                  </a:lnTo>
                  <a:lnTo>
                    <a:pt x="1478" y="845"/>
                  </a:lnTo>
                  <a:lnTo>
                    <a:pt x="1586" y="845"/>
                  </a:lnTo>
                  <a:lnTo>
                    <a:pt x="1726" y="845"/>
                  </a:lnTo>
                  <a:lnTo>
                    <a:pt x="1892" y="845"/>
                  </a:lnTo>
                  <a:lnTo>
                    <a:pt x="2076" y="845"/>
                  </a:lnTo>
                  <a:lnTo>
                    <a:pt x="2275" y="845"/>
                  </a:lnTo>
                  <a:lnTo>
                    <a:pt x="2479" y="845"/>
                  </a:lnTo>
                  <a:lnTo>
                    <a:pt x="2683" y="845"/>
                  </a:lnTo>
                  <a:lnTo>
                    <a:pt x="2881" y="845"/>
                  </a:lnTo>
                  <a:lnTo>
                    <a:pt x="3065" y="845"/>
                  </a:lnTo>
                  <a:lnTo>
                    <a:pt x="3231" y="845"/>
                  </a:lnTo>
                  <a:lnTo>
                    <a:pt x="3371" y="845"/>
                  </a:lnTo>
                  <a:lnTo>
                    <a:pt x="3479" y="845"/>
                  </a:lnTo>
                  <a:lnTo>
                    <a:pt x="3548" y="845"/>
                  </a:lnTo>
                  <a:lnTo>
                    <a:pt x="3573" y="845"/>
                  </a:lnTo>
                  <a:lnTo>
                    <a:pt x="3578" y="835"/>
                  </a:lnTo>
                  <a:lnTo>
                    <a:pt x="3592" y="808"/>
                  </a:lnTo>
                  <a:lnTo>
                    <a:pt x="3615" y="766"/>
                  </a:lnTo>
                  <a:lnTo>
                    <a:pt x="3643" y="713"/>
                  </a:lnTo>
                  <a:lnTo>
                    <a:pt x="3677" y="649"/>
                  </a:lnTo>
                  <a:lnTo>
                    <a:pt x="3714" y="577"/>
                  </a:lnTo>
                  <a:lnTo>
                    <a:pt x="3756" y="501"/>
                  </a:lnTo>
                  <a:lnTo>
                    <a:pt x="3797" y="422"/>
                  </a:lnTo>
                  <a:lnTo>
                    <a:pt x="3839" y="343"/>
                  </a:lnTo>
                  <a:lnTo>
                    <a:pt x="3879" y="267"/>
                  </a:lnTo>
                  <a:lnTo>
                    <a:pt x="3917" y="196"/>
                  </a:lnTo>
                  <a:lnTo>
                    <a:pt x="3950" y="132"/>
                  </a:lnTo>
                  <a:lnTo>
                    <a:pt x="3979" y="77"/>
                  </a:lnTo>
                  <a:lnTo>
                    <a:pt x="4001" y="35"/>
                  </a:lnTo>
                  <a:lnTo>
                    <a:pt x="4016" y="9"/>
                  </a:lnTo>
                  <a:lnTo>
                    <a:pt x="4020" y="0"/>
                  </a:lnTo>
                  <a:lnTo>
                    <a:pt x="4055" y="0"/>
                  </a:lnTo>
                  <a:lnTo>
                    <a:pt x="4144" y="0"/>
                  </a:lnTo>
                  <a:lnTo>
                    <a:pt x="4270" y="0"/>
                  </a:lnTo>
                  <a:lnTo>
                    <a:pt x="4414" y="0"/>
                  </a:lnTo>
                  <a:lnTo>
                    <a:pt x="4559" y="0"/>
                  </a:lnTo>
                  <a:lnTo>
                    <a:pt x="4685" y="0"/>
                  </a:lnTo>
                  <a:lnTo>
                    <a:pt x="4774" y="0"/>
                  </a:lnTo>
                  <a:lnTo>
                    <a:pt x="4809" y="0"/>
                  </a:lnTo>
                  <a:lnTo>
                    <a:pt x="4797" y="22"/>
                  </a:lnTo>
                  <a:lnTo>
                    <a:pt x="4763" y="85"/>
                  </a:lnTo>
                  <a:lnTo>
                    <a:pt x="4712" y="183"/>
                  </a:lnTo>
                  <a:lnTo>
                    <a:pt x="4645" y="311"/>
                  </a:lnTo>
                  <a:lnTo>
                    <a:pt x="4566" y="461"/>
                  </a:lnTo>
                  <a:lnTo>
                    <a:pt x="4479" y="630"/>
                  </a:lnTo>
                  <a:lnTo>
                    <a:pt x="4384" y="809"/>
                  </a:lnTo>
                  <a:lnTo>
                    <a:pt x="4286" y="994"/>
                  </a:lnTo>
                  <a:lnTo>
                    <a:pt x="4190" y="1180"/>
                  </a:lnTo>
                  <a:lnTo>
                    <a:pt x="4095" y="1360"/>
                  </a:lnTo>
                  <a:lnTo>
                    <a:pt x="4007" y="1528"/>
                  </a:lnTo>
                  <a:lnTo>
                    <a:pt x="3928" y="1679"/>
                  </a:lnTo>
                  <a:lnTo>
                    <a:pt x="3861" y="1806"/>
                  </a:lnTo>
                  <a:lnTo>
                    <a:pt x="3810" y="1903"/>
                  </a:lnTo>
                  <a:lnTo>
                    <a:pt x="3777" y="1967"/>
                  </a:lnTo>
                  <a:lnTo>
                    <a:pt x="3765" y="1989"/>
                  </a:lnTo>
                  <a:lnTo>
                    <a:pt x="3732" y="1989"/>
                  </a:lnTo>
                  <a:lnTo>
                    <a:pt x="3643" y="1989"/>
                  </a:lnTo>
                  <a:lnTo>
                    <a:pt x="3516" y="1989"/>
                  </a:lnTo>
                  <a:lnTo>
                    <a:pt x="3371" y="1989"/>
                  </a:lnTo>
                  <a:lnTo>
                    <a:pt x="3228" y="1989"/>
                  </a:lnTo>
                  <a:lnTo>
                    <a:pt x="3101" y="1989"/>
                  </a:lnTo>
                  <a:lnTo>
                    <a:pt x="3012" y="1989"/>
                  </a:lnTo>
                  <a:lnTo>
                    <a:pt x="2978" y="1989"/>
                  </a:lnTo>
                  <a:lnTo>
                    <a:pt x="2983" y="1979"/>
                  </a:lnTo>
                  <a:lnTo>
                    <a:pt x="2997" y="1952"/>
                  </a:lnTo>
                  <a:lnTo>
                    <a:pt x="3020" y="1909"/>
                  </a:lnTo>
                  <a:lnTo>
                    <a:pt x="3048" y="1853"/>
                  </a:lnTo>
                  <a:lnTo>
                    <a:pt x="3083" y="1788"/>
                  </a:lnTo>
                  <a:lnTo>
                    <a:pt x="3121" y="1714"/>
                  </a:lnTo>
                  <a:lnTo>
                    <a:pt x="3161" y="1636"/>
                  </a:lnTo>
                  <a:lnTo>
                    <a:pt x="3204" y="1555"/>
                  </a:lnTo>
                  <a:lnTo>
                    <a:pt x="3245" y="1474"/>
                  </a:lnTo>
                  <a:lnTo>
                    <a:pt x="3286" y="1396"/>
                  </a:lnTo>
                  <a:lnTo>
                    <a:pt x="3325" y="1323"/>
                  </a:lnTo>
                  <a:lnTo>
                    <a:pt x="3358" y="1257"/>
                  </a:lnTo>
                  <a:lnTo>
                    <a:pt x="3388" y="1202"/>
                  </a:lnTo>
                  <a:lnTo>
                    <a:pt x="3409" y="1159"/>
                  </a:lnTo>
                  <a:lnTo>
                    <a:pt x="3423" y="1131"/>
                  </a:lnTo>
                  <a:lnTo>
                    <a:pt x="3429" y="1121"/>
                  </a:lnTo>
                  <a:lnTo>
                    <a:pt x="3404" y="1121"/>
                  </a:lnTo>
                  <a:lnTo>
                    <a:pt x="3336" y="1121"/>
                  </a:lnTo>
                  <a:lnTo>
                    <a:pt x="3228" y="1121"/>
                  </a:lnTo>
                  <a:lnTo>
                    <a:pt x="3088" y="1121"/>
                  </a:lnTo>
                  <a:lnTo>
                    <a:pt x="2923" y="1121"/>
                  </a:lnTo>
                  <a:lnTo>
                    <a:pt x="2737" y="1121"/>
                  </a:lnTo>
                  <a:lnTo>
                    <a:pt x="2540" y="1121"/>
                  </a:lnTo>
                  <a:lnTo>
                    <a:pt x="2336" y="1121"/>
                  </a:lnTo>
                  <a:lnTo>
                    <a:pt x="2132" y="1121"/>
                  </a:lnTo>
                  <a:lnTo>
                    <a:pt x="1935" y="1121"/>
                  </a:lnTo>
                  <a:lnTo>
                    <a:pt x="1750" y="1121"/>
                  </a:lnTo>
                  <a:lnTo>
                    <a:pt x="1585" y="1121"/>
                  </a:lnTo>
                  <a:lnTo>
                    <a:pt x="1445" y="1121"/>
                  </a:lnTo>
                  <a:lnTo>
                    <a:pt x="1338" y="1121"/>
                  </a:lnTo>
                  <a:lnTo>
                    <a:pt x="1268" y="1121"/>
                  </a:lnTo>
                  <a:lnTo>
                    <a:pt x="1243" y="1121"/>
                  </a:lnTo>
                  <a:lnTo>
                    <a:pt x="1238" y="1131"/>
                  </a:lnTo>
                  <a:lnTo>
                    <a:pt x="1224" y="1159"/>
                  </a:lnTo>
                  <a:lnTo>
                    <a:pt x="1202" y="1202"/>
                  </a:lnTo>
                  <a:lnTo>
                    <a:pt x="1173" y="1257"/>
                  </a:lnTo>
                  <a:lnTo>
                    <a:pt x="1139" y="1323"/>
                  </a:lnTo>
                  <a:lnTo>
                    <a:pt x="1100" y="1396"/>
                  </a:lnTo>
                  <a:lnTo>
                    <a:pt x="1059" y="1474"/>
                  </a:lnTo>
                  <a:lnTo>
                    <a:pt x="1016" y="1555"/>
                  </a:lnTo>
                  <a:lnTo>
                    <a:pt x="974" y="1636"/>
                  </a:lnTo>
                  <a:lnTo>
                    <a:pt x="932" y="1714"/>
                  </a:lnTo>
                  <a:lnTo>
                    <a:pt x="894" y="1788"/>
                  </a:lnTo>
                  <a:lnTo>
                    <a:pt x="860" y="1853"/>
                  </a:lnTo>
                  <a:lnTo>
                    <a:pt x="831" y="1909"/>
                  </a:lnTo>
                  <a:lnTo>
                    <a:pt x="809" y="1952"/>
                  </a:lnTo>
                  <a:lnTo>
                    <a:pt x="795" y="1979"/>
                  </a:lnTo>
                  <a:lnTo>
                    <a:pt x="789" y="1989"/>
                  </a:lnTo>
                  <a:lnTo>
                    <a:pt x="755" y="1989"/>
                  </a:lnTo>
                  <a:lnTo>
                    <a:pt x="666" y="1989"/>
                  </a:lnTo>
                  <a:lnTo>
                    <a:pt x="539" y="1989"/>
                  </a:lnTo>
                  <a:lnTo>
                    <a:pt x="395" y="1989"/>
                  </a:lnTo>
                  <a:lnTo>
                    <a:pt x="251" y="1989"/>
                  </a:lnTo>
                  <a:lnTo>
                    <a:pt x="124" y="1989"/>
                  </a:lnTo>
                  <a:lnTo>
                    <a:pt x="35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560" y="202"/>
              <a:ext cx="365" cy="400"/>
            </a:xfrm>
            <a:custGeom>
              <a:avLst/>
              <a:gdLst>
                <a:gd name="T0" fmla="*/ 0 w 1832"/>
                <a:gd name="T1" fmla="*/ 0 h 1989"/>
                <a:gd name="T2" fmla="*/ 0 w 1832"/>
                <a:gd name="T3" fmla="*/ 0 h 1989"/>
                <a:gd name="T4" fmla="*/ 0 w 1832"/>
                <a:gd name="T5" fmla="*/ 0 h 1989"/>
                <a:gd name="T6" fmla="*/ 0 w 1832"/>
                <a:gd name="T7" fmla="*/ 0 h 1989"/>
                <a:gd name="T8" fmla="*/ 0 w 1832"/>
                <a:gd name="T9" fmla="*/ 0 h 1989"/>
                <a:gd name="T10" fmla="*/ 0 w 1832"/>
                <a:gd name="T11" fmla="*/ 0 h 1989"/>
                <a:gd name="T12" fmla="*/ 0 w 1832"/>
                <a:gd name="T13" fmla="*/ 0 h 1989"/>
                <a:gd name="T14" fmla="*/ 0 w 1832"/>
                <a:gd name="T15" fmla="*/ 0 h 1989"/>
                <a:gd name="T16" fmla="*/ 0 w 1832"/>
                <a:gd name="T17" fmla="*/ 0 h 1989"/>
                <a:gd name="T18" fmla="*/ 0 w 1832"/>
                <a:gd name="T19" fmla="*/ 0 h 1989"/>
                <a:gd name="T20" fmla="*/ 0 w 1832"/>
                <a:gd name="T21" fmla="*/ 0 h 1989"/>
                <a:gd name="T22" fmla="*/ 0 w 1832"/>
                <a:gd name="T23" fmla="*/ 0 h 1989"/>
                <a:gd name="T24" fmla="*/ 0 w 1832"/>
                <a:gd name="T25" fmla="*/ 0 h 1989"/>
                <a:gd name="T26" fmla="*/ 0 w 1832"/>
                <a:gd name="T27" fmla="*/ 0 h 1989"/>
                <a:gd name="T28" fmla="*/ 0 w 1832"/>
                <a:gd name="T29" fmla="*/ 0 h 1989"/>
                <a:gd name="T30" fmla="*/ 0 w 1832"/>
                <a:gd name="T31" fmla="*/ 0 h 1989"/>
                <a:gd name="T32" fmla="*/ 0 w 1832"/>
                <a:gd name="T33" fmla="*/ 0 h 1989"/>
                <a:gd name="T34" fmla="*/ 0 w 1832"/>
                <a:gd name="T35" fmla="*/ 0 h 1989"/>
                <a:gd name="T36" fmla="*/ 0 w 1832"/>
                <a:gd name="T37" fmla="*/ 0 h 1989"/>
                <a:gd name="T38" fmla="*/ 0 w 1832"/>
                <a:gd name="T39" fmla="*/ 0 h 1989"/>
                <a:gd name="T40" fmla="*/ 0 w 1832"/>
                <a:gd name="T41" fmla="*/ 0 h 1989"/>
                <a:gd name="T42" fmla="*/ 0 w 1832"/>
                <a:gd name="T43" fmla="*/ 0 h 1989"/>
                <a:gd name="T44" fmla="*/ 0 w 1832"/>
                <a:gd name="T45" fmla="*/ 0 h 1989"/>
                <a:gd name="T46" fmla="*/ 0 w 1832"/>
                <a:gd name="T47" fmla="*/ 0 h 1989"/>
                <a:gd name="T48" fmla="*/ 0 w 1832"/>
                <a:gd name="T49" fmla="*/ 0 h 1989"/>
                <a:gd name="T50" fmla="*/ 0 w 1832"/>
                <a:gd name="T51" fmla="*/ 0 h 1989"/>
                <a:gd name="T52" fmla="*/ 0 w 1832"/>
                <a:gd name="T53" fmla="*/ 0 h 1989"/>
                <a:gd name="T54" fmla="*/ 0 w 1832"/>
                <a:gd name="T55" fmla="*/ 0 h 1989"/>
                <a:gd name="T56" fmla="*/ 0 w 1832"/>
                <a:gd name="T57" fmla="*/ 0 h 1989"/>
                <a:gd name="T58" fmla="*/ 0 w 1832"/>
                <a:gd name="T59" fmla="*/ 0 h 1989"/>
                <a:gd name="T60" fmla="*/ 0 w 1832"/>
                <a:gd name="T61" fmla="*/ 0 h 1989"/>
                <a:gd name="T62" fmla="*/ 0 w 1832"/>
                <a:gd name="T63" fmla="*/ 0 h 1989"/>
                <a:gd name="T64" fmla="*/ 0 w 1832"/>
                <a:gd name="T65" fmla="*/ 0 h 1989"/>
                <a:gd name="T66" fmla="*/ 0 w 1832"/>
                <a:gd name="T67" fmla="*/ 0 h 1989"/>
                <a:gd name="T68" fmla="*/ 0 w 1832"/>
                <a:gd name="T69" fmla="*/ 0 h 1989"/>
                <a:gd name="T70" fmla="*/ 0 w 1832"/>
                <a:gd name="T71" fmla="*/ 0 h 1989"/>
                <a:gd name="T72" fmla="*/ 0 w 1832"/>
                <a:gd name="T73" fmla="*/ 0 h 1989"/>
                <a:gd name="T74" fmla="*/ 0 w 1832"/>
                <a:gd name="T75" fmla="*/ 0 h 1989"/>
                <a:gd name="T76" fmla="*/ 0 w 1832"/>
                <a:gd name="T77" fmla="*/ 0 h 1989"/>
                <a:gd name="T78" fmla="*/ 0 w 1832"/>
                <a:gd name="T79" fmla="*/ 0 h 1989"/>
                <a:gd name="T80" fmla="*/ 0 w 1832"/>
                <a:gd name="T81" fmla="*/ 0 h 1989"/>
                <a:gd name="T82" fmla="*/ 0 w 1832"/>
                <a:gd name="T83" fmla="*/ 0 h 1989"/>
                <a:gd name="T84" fmla="*/ 0 w 1832"/>
                <a:gd name="T85" fmla="*/ 0 h 1989"/>
                <a:gd name="T86" fmla="*/ 0 w 1832"/>
                <a:gd name="T87" fmla="*/ 0 h 1989"/>
                <a:gd name="T88" fmla="*/ 0 w 1832"/>
                <a:gd name="T89" fmla="*/ 0 h 1989"/>
                <a:gd name="T90" fmla="*/ 0 w 1832"/>
                <a:gd name="T91" fmla="*/ 0 h 1989"/>
                <a:gd name="T92" fmla="*/ 0 w 1832"/>
                <a:gd name="T93" fmla="*/ 0 h 1989"/>
                <a:gd name="T94" fmla="*/ 0 w 1832"/>
                <a:gd name="T95" fmla="*/ 0 h 1989"/>
                <a:gd name="T96" fmla="*/ 0 w 1832"/>
                <a:gd name="T97" fmla="*/ 0 h 19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32" h="1989">
                  <a:moveTo>
                    <a:pt x="0" y="1989"/>
                  </a:moveTo>
                  <a:lnTo>
                    <a:pt x="11" y="1967"/>
                  </a:lnTo>
                  <a:lnTo>
                    <a:pt x="44" y="1903"/>
                  </a:lnTo>
                  <a:lnTo>
                    <a:pt x="97" y="1806"/>
                  </a:lnTo>
                  <a:lnTo>
                    <a:pt x="163" y="1679"/>
                  </a:lnTo>
                  <a:lnTo>
                    <a:pt x="241" y="1528"/>
                  </a:lnTo>
                  <a:lnTo>
                    <a:pt x="330" y="1360"/>
                  </a:lnTo>
                  <a:lnTo>
                    <a:pt x="424" y="1180"/>
                  </a:lnTo>
                  <a:lnTo>
                    <a:pt x="521" y="994"/>
                  </a:lnTo>
                  <a:lnTo>
                    <a:pt x="619" y="809"/>
                  </a:lnTo>
                  <a:lnTo>
                    <a:pt x="713" y="630"/>
                  </a:lnTo>
                  <a:lnTo>
                    <a:pt x="800" y="461"/>
                  </a:lnTo>
                  <a:lnTo>
                    <a:pt x="880" y="311"/>
                  </a:lnTo>
                  <a:lnTo>
                    <a:pt x="946" y="183"/>
                  </a:lnTo>
                  <a:lnTo>
                    <a:pt x="997" y="85"/>
                  </a:lnTo>
                  <a:lnTo>
                    <a:pt x="1031" y="22"/>
                  </a:lnTo>
                  <a:lnTo>
                    <a:pt x="1042" y="0"/>
                  </a:lnTo>
                  <a:lnTo>
                    <a:pt x="1077" y="0"/>
                  </a:lnTo>
                  <a:lnTo>
                    <a:pt x="1166" y="0"/>
                  </a:lnTo>
                  <a:lnTo>
                    <a:pt x="1292" y="0"/>
                  </a:lnTo>
                  <a:lnTo>
                    <a:pt x="1437" y="0"/>
                  </a:lnTo>
                  <a:lnTo>
                    <a:pt x="1581" y="0"/>
                  </a:lnTo>
                  <a:lnTo>
                    <a:pt x="1708" y="0"/>
                  </a:lnTo>
                  <a:lnTo>
                    <a:pt x="1797" y="0"/>
                  </a:lnTo>
                  <a:lnTo>
                    <a:pt x="1832" y="0"/>
                  </a:lnTo>
                  <a:lnTo>
                    <a:pt x="1820" y="22"/>
                  </a:lnTo>
                  <a:lnTo>
                    <a:pt x="1787" y="85"/>
                  </a:lnTo>
                  <a:lnTo>
                    <a:pt x="1736" y="183"/>
                  </a:lnTo>
                  <a:lnTo>
                    <a:pt x="1668" y="311"/>
                  </a:lnTo>
                  <a:lnTo>
                    <a:pt x="1590" y="461"/>
                  </a:lnTo>
                  <a:lnTo>
                    <a:pt x="1501" y="630"/>
                  </a:lnTo>
                  <a:lnTo>
                    <a:pt x="1407" y="809"/>
                  </a:lnTo>
                  <a:lnTo>
                    <a:pt x="1310" y="994"/>
                  </a:lnTo>
                  <a:lnTo>
                    <a:pt x="1212" y="1180"/>
                  </a:lnTo>
                  <a:lnTo>
                    <a:pt x="1117" y="1360"/>
                  </a:lnTo>
                  <a:lnTo>
                    <a:pt x="1029" y="1528"/>
                  </a:lnTo>
                  <a:lnTo>
                    <a:pt x="950" y="1679"/>
                  </a:lnTo>
                  <a:lnTo>
                    <a:pt x="883" y="1806"/>
                  </a:lnTo>
                  <a:lnTo>
                    <a:pt x="832" y="1903"/>
                  </a:lnTo>
                  <a:lnTo>
                    <a:pt x="799" y="1967"/>
                  </a:lnTo>
                  <a:lnTo>
                    <a:pt x="787" y="1989"/>
                  </a:lnTo>
                  <a:lnTo>
                    <a:pt x="753" y="1989"/>
                  </a:lnTo>
                  <a:lnTo>
                    <a:pt x="664" y="1989"/>
                  </a:lnTo>
                  <a:lnTo>
                    <a:pt x="538" y="1989"/>
                  </a:lnTo>
                  <a:lnTo>
                    <a:pt x="393" y="1989"/>
                  </a:lnTo>
                  <a:lnTo>
                    <a:pt x="248" y="1989"/>
                  </a:lnTo>
                  <a:lnTo>
                    <a:pt x="123" y="1989"/>
                  </a:lnTo>
                  <a:lnTo>
                    <a:pt x="34" y="1989"/>
                  </a:lnTo>
                  <a:lnTo>
                    <a:pt x="0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2023" y="202"/>
              <a:ext cx="650" cy="400"/>
            </a:xfrm>
            <a:custGeom>
              <a:avLst/>
              <a:gdLst>
                <a:gd name="T0" fmla="*/ 0 w 3253"/>
                <a:gd name="T1" fmla="*/ 0 h 1989"/>
                <a:gd name="T2" fmla="*/ 0 w 3253"/>
                <a:gd name="T3" fmla="*/ 0 h 1989"/>
                <a:gd name="T4" fmla="*/ 0 w 3253"/>
                <a:gd name="T5" fmla="*/ 0 h 1989"/>
                <a:gd name="T6" fmla="*/ 0 w 3253"/>
                <a:gd name="T7" fmla="*/ 0 h 1989"/>
                <a:gd name="T8" fmla="*/ 0 w 3253"/>
                <a:gd name="T9" fmla="*/ 0 h 1989"/>
                <a:gd name="T10" fmla="*/ 0 w 3253"/>
                <a:gd name="T11" fmla="*/ 0 h 1989"/>
                <a:gd name="T12" fmla="*/ 0 w 3253"/>
                <a:gd name="T13" fmla="*/ 0 h 1989"/>
                <a:gd name="T14" fmla="*/ 0 w 3253"/>
                <a:gd name="T15" fmla="*/ 0 h 1989"/>
                <a:gd name="T16" fmla="*/ 0 w 3253"/>
                <a:gd name="T17" fmla="*/ 0 h 1989"/>
                <a:gd name="T18" fmla="*/ 0 w 3253"/>
                <a:gd name="T19" fmla="*/ 0 h 1989"/>
                <a:gd name="T20" fmla="*/ 0 w 3253"/>
                <a:gd name="T21" fmla="*/ 0 h 1989"/>
                <a:gd name="T22" fmla="*/ 0 w 3253"/>
                <a:gd name="T23" fmla="*/ 0 h 1989"/>
                <a:gd name="T24" fmla="*/ 0 w 3253"/>
                <a:gd name="T25" fmla="*/ 0 h 1989"/>
                <a:gd name="T26" fmla="*/ 0 w 3253"/>
                <a:gd name="T27" fmla="*/ 0 h 1989"/>
                <a:gd name="T28" fmla="*/ 0 w 3253"/>
                <a:gd name="T29" fmla="*/ 0 h 1989"/>
                <a:gd name="T30" fmla="*/ 0 w 3253"/>
                <a:gd name="T31" fmla="*/ 0 h 1989"/>
                <a:gd name="T32" fmla="*/ 0 w 3253"/>
                <a:gd name="T33" fmla="*/ 0 h 1989"/>
                <a:gd name="T34" fmla="*/ 0 w 3253"/>
                <a:gd name="T35" fmla="*/ 0 h 1989"/>
                <a:gd name="T36" fmla="*/ 0 w 3253"/>
                <a:gd name="T37" fmla="*/ 0 h 1989"/>
                <a:gd name="T38" fmla="*/ 0 w 3253"/>
                <a:gd name="T39" fmla="*/ 0 h 1989"/>
                <a:gd name="T40" fmla="*/ 0 w 3253"/>
                <a:gd name="T41" fmla="*/ 0 h 1989"/>
                <a:gd name="T42" fmla="*/ 0 w 3253"/>
                <a:gd name="T43" fmla="*/ 0 h 1989"/>
                <a:gd name="T44" fmla="*/ 0 w 3253"/>
                <a:gd name="T45" fmla="*/ 0 h 1989"/>
                <a:gd name="T46" fmla="*/ 0 w 3253"/>
                <a:gd name="T47" fmla="*/ 0 h 1989"/>
                <a:gd name="T48" fmla="*/ 0 w 3253"/>
                <a:gd name="T49" fmla="*/ 0 h 1989"/>
                <a:gd name="T50" fmla="*/ 0 w 3253"/>
                <a:gd name="T51" fmla="*/ 0 h 1989"/>
                <a:gd name="T52" fmla="*/ 0 w 3253"/>
                <a:gd name="T53" fmla="*/ 0 h 1989"/>
                <a:gd name="T54" fmla="*/ 0 w 3253"/>
                <a:gd name="T55" fmla="*/ 0 h 1989"/>
                <a:gd name="T56" fmla="*/ 0 w 3253"/>
                <a:gd name="T57" fmla="*/ 0 h 1989"/>
                <a:gd name="T58" fmla="*/ 0 w 3253"/>
                <a:gd name="T59" fmla="*/ 0 h 1989"/>
                <a:gd name="T60" fmla="*/ 0 w 3253"/>
                <a:gd name="T61" fmla="*/ 0 h 1989"/>
                <a:gd name="T62" fmla="*/ 0 w 3253"/>
                <a:gd name="T63" fmla="*/ 0 h 1989"/>
                <a:gd name="T64" fmla="*/ 0 w 3253"/>
                <a:gd name="T65" fmla="*/ 0 h 1989"/>
                <a:gd name="T66" fmla="*/ 0 w 3253"/>
                <a:gd name="T67" fmla="*/ 0 h 1989"/>
                <a:gd name="T68" fmla="*/ 0 w 3253"/>
                <a:gd name="T69" fmla="*/ 0 h 1989"/>
                <a:gd name="T70" fmla="*/ 0 w 3253"/>
                <a:gd name="T71" fmla="*/ 0 h 1989"/>
                <a:gd name="T72" fmla="*/ 0 w 3253"/>
                <a:gd name="T73" fmla="*/ 0 h 1989"/>
                <a:gd name="T74" fmla="*/ 0 w 3253"/>
                <a:gd name="T75" fmla="*/ 0 h 1989"/>
                <a:gd name="T76" fmla="*/ 0 w 3253"/>
                <a:gd name="T77" fmla="*/ 0 h 1989"/>
                <a:gd name="T78" fmla="*/ 0 w 3253"/>
                <a:gd name="T79" fmla="*/ 0 h 1989"/>
                <a:gd name="T80" fmla="*/ 0 w 3253"/>
                <a:gd name="T81" fmla="*/ 0 h 1989"/>
                <a:gd name="T82" fmla="*/ 0 w 3253"/>
                <a:gd name="T83" fmla="*/ 0 h 1989"/>
                <a:gd name="T84" fmla="*/ 0 w 3253"/>
                <a:gd name="T85" fmla="*/ 0 h 1989"/>
                <a:gd name="T86" fmla="*/ 0 w 3253"/>
                <a:gd name="T87" fmla="*/ 0 h 1989"/>
                <a:gd name="T88" fmla="*/ 0 w 3253"/>
                <a:gd name="T89" fmla="*/ 0 h 1989"/>
                <a:gd name="T90" fmla="*/ 0 w 3253"/>
                <a:gd name="T91" fmla="*/ 0 h 1989"/>
                <a:gd name="T92" fmla="*/ 0 w 3253"/>
                <a:gd name="T93" fmla="*/ 0 h 1989"/>
                <a:gd name="T94" fmla="*/ 0 w 3253"/>
                <a:gd name="T95" fmla="*/ 0 h 1989"/>
                <a:gd name="T96" fmla="*/ 0 w 3253"/>
                <a:gd name="T97" fmla="*/ 0 h 1989"/>
                <a:gd name="T98" fmla="*/ 0 w 3253"/>
                <a:gd name="T99" fmla="*/ 0 h 1989"/>
                <a:gd name="T100" fmla="*/ 0 w 3253"/>
                <a:gd name="T101" fmla="*/ 0 h 1989"/>
                <a:gd name="T102" fmla="*/ 0 w 3253"/>
                <a:gd name="T103" fmla="*/ 0 h 198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53" h="1989">
                  <a:moveTo>
                    <a:pt x="281" y="1989"/>
                  </a:moveTo>
                  <a:lnTo>
                    <a:pt x="292" y="1970"/>
                  </a:lnTo>
                  <a:lnTo>
                    <a:pt x="320" y="1915"/>
                  </a:lnTo>
                  <a:lnTo>
                    <a:pt x="364" y="1831"/>
                  </a:lnTo>
                  <a:lnTo>
                    <a:pt x="422" y="1721"/>
                  </a:lnTo>
                  <a:lnTo>
                    <a:pt x="490" y="1591"/>
                  </a:lnTo>
                  <a:lnTo>
                    <a:pt x="567" y="1446"/>
                  </a:lnTo>
                  <a:lnTo>
                    <a:pt x="648" y="1290"/>
                  </a:lnTo>
                  <a:lnTo>
                    <a:pt x="732" y="1131"/>
                  </a:lnTo>
                  <a:lnTo>
                    <a:pt x="816" y="971"/>
                  </a:lnTo>
                  <a:lnTo>
                    <a:pt x="898" y="815"/>
                  </a:lnTo>
                  <a:lnTo>
                    <a:pt x="974" y="670"/>
                  </a:lnTo>
                  <a:lnTo>
                    <a:pt x="1043" y="540"/>
                  </a:lnTo>
                  <a:lnTo>
                    <a:pt x="1101" y="430"/>
                  </a:lnTo>
                  <a:lnTo>
                    <a:pt x="1145" y="346"/>
                  </a:lnTo>
                  <a:lnTo>
                    <a:pt x="1174" y="291"/>
                  </a:lnTo>
                  <a:lnTo>
                    <a:pt x="1184" y="272"/>
                  </a:lnTo>
                  <a:lnTo>
                    <a:pt x="1171" y="272"/>
                  </a:lnTo>
                  <a:lnTo>
                    <a:pt x="1133" y="272"/>
                  </a:lnTo>
                  <a:lnTo>
                    <a:pt x="1075" y="272"/>
                  </a:lnTo>
                  <a:lnTo>
                    <a:pt x="999" y="272"/>
                  </a:lnTo>
                  <a:lnTo>
                    <a:pt x="909" y="272"/>
                  </a:lnTo>
                  <a:lnTo>
                    <a:pt x="809" y="272"/>
                  </a:lnTo>
                  <a:lnTo>
                    <a:pt x="702" y="272"/>
                  </a:lnTo>
                  <a:lnTo>
                    <a:pt x="592" y="272"/>
                  </a:lnTo>
                  <a:lnTo>
                    <a:pt x="482" y="272"/>
                  </a:lnTo>
                  <a:lnTo>
                    <a:pt x="375" y="272"/>
                  </a:lnTo>
                  <a:lnTo>
                    <a:pt x="275" y="272"/>
                  </a:lnTo>
                  <a:lnTo>
                    <a:pt x="185" y="272"/>
                  </a:lnTo>
                  <a:lnTo>
                    <a:pt x="109" y="272"/>
                  </a:lnTo>
                  <a:lnTo>
                    <a:pt x="51" y="272"/>
                  </a:lnTo>
                  <a:lnTo>
                    <a:pt x="13" y="272"/>
                  </a:lnTo>
                  <a:lnTo>
                    <a:pt x="0" y="272"/>
                  </a:lnTo>
                  <a:lnTo>
                    <a:pt x="6" y="260"/>
                  </a:lnTo>
                  <a:lnTo>
                    <a:pt x="22" y="229"/>
                  </a:lnTo>
                  <a:lnTo>
                    <a:pt x="46" y="185"/>
                  </a:lnTo>
                  <a:lnTo>
                    <a:pt x="72" y="135"/>
                  </a:lnTo>
                  <a:lnTo>
                    <a:pt x="98" y="85"/>
                  </a:lnTo>
                  <a:lnTo>
                    <a:pt x="122" y="43"/>
                  </a:lnTo>
                  <a:lnTo>
                    <a:pt x="137" y="12"/>
                  </a:lnTo>
                  <a:lnTo>
                    <a:pt x="145" y="0"/>
                  </a:lnTo>
                  <a:lnTo>
                    <a:pt x="179" y="0"/>
                  </a:lnTo>
                  <a:lnTo>
                    <a:pt x="278" y="0"/>
                  </a:lnTo>
                  <a:lnTo>
                    <a:pt x="431" y="0"/>
                  </a:lnTo>
                  <a:lnTo>
                    <a:pt x="630" y="0"/>
                  </a:lnTo>
                  <a:lnTo>
                    <a:pt x="865" y="0"/>
                  </a:lnTo>
                  <a:lnTo>
                    <a:pt x="1127" y="0"/>
                  </a:lnTo>
                  <a:lnTo>
                    <a:pt x="1409" y="0"/>
                  </a:lnTo>
                  <a:lnTo>
                    <a:pt x="1698" y="0"/>
                  </a:lnTo>
                  <a:lnTo>
                    <a:pt x="1989" y="0"/>
                  </a:lnTo>
                  <a:lnTo>
                    <a:pt x="2269" y="0"/>
                  </a:lnTo>
                  <a:lnTo>
                    <a:pt x="2531" y="0"/>
                  </a:lnTo>
                  <a:lnTo>
                    <a:pt x="2768" y="0"/>
                  </a:lnTo>
                  <a:lnTo>
                    <a:pt x="2966" y="0"/>
                  </a:lnTo>
                  <a:lnTo>
                    <a:pt x="3119" y="0"/>
                  </a:lnTo>
                  <a:lnTo>
                    <a:pt x="3217" y="0"/>
                  </a:lnTo>
                  <a:lnTo>
                    <a:pt x="3253" y="0"/>
                  </a:lnTo>
                  <a:lnTo>
                    <a:pt x="3247" y="12"/>
                  </a:lnTo>
                  <a:lnTo>
                    <a:pt x="3230" y="43"/>
                  </a:lnTo>
                  <a:lnTo>
                    <a:pt x="3207" y="85"/>
                  </a:lnTo>
                  <a:lnTo>
                    <a:pt x="3181" y="135"/>
                  </a:lnTo>
                  <a:lnTo>
                    <a:pt x="3155" y="185"/>
                  </a:lnTo>
                  <a:lnTo>
                    <a:pt x="3131" y="229"/>
                  </a:lnTo>
                  <a:lnTo>
                    <a:pt x="3115" y="260"/>
                  </a:lnTo>
                  <a:lnTo>
                    <a:pt x="3108" y="272"/>
                  </a:lnTo>
                  <a:lnTo>
                    <a:pt x="3096" y="272"/>
                  </a:lnTo>
                  <a:lnTo>
                    <a:pt x="3060" y="272"/>
                  </a:lnTo>
                  <a:lnTo>
                    <a:pt x="3004" y="272"/>
                  </a:lnTo>
                  <a:lnTo>
                    <a:pt x="2931" y="272"/>
                  </a:lnTo>
                  <a:lnTo>
                    <a:pt x="2845" y="272"/>
                  </a:lnTo>
                  <a:lnTo>
                    <a:pt x="2749" y="272"/>
                  </a:lnTo>
                  <a:lnTo>
                    <a:pt x="2647" y="272"/>
                  </a:lnTo>
                  <a:lnTo>
                    <a:pt x="2541" y="272"/>
                  </a:lnTo>
                  <a:lnTo>
                    <a:pt x="2434" y="272"/>
                  </a:lnTo>
                  <a:lnTo>
                    <a:pt x="2332" y="272"/>
                  </a:lnTo>
                  <a:lnTo>
                    <a:pt x="2236" y="272"/>
                  </a:lnTo>
                  <a:lnTo>
                    <a:pt x="2150" y="272"/>
                  </a:lnTo>
                  <a:lnTo>
                    <a:pt x="2077" y="272"/>
                  </a:lnTo>
                  <a:lnTo>
                    <a:pt x="2021" y="272"/>
                  </a:lnTo>
                  <a:lnTo>
                    <a:pt x="1985" y="272"/>
                  </a:lnTo>
                  <a:lnTo>
                    <a:pt x="1972" y="272"/>
                  </a:lnTo>
                  <a:lnTo>
                    <a:pt x="1963" y="291"/>
                  </a:lnTo>
                  <a:lnTo>
                    <a:pt x="1933" y="346"/>
                  </a:lnTo>
                  <a:lnTo>
                    <a:pt x="1889" y="430"/>
                  </a:lnTo>
                  <a:lnTo>
                    <a:pt x="1831" y="540"/>
                  </a:lnTo>
                  <a:lnTo>
                    <a:pt x="1763" y="670"/>
                  </a:lnTo>
                  <a:lnTo>
                    <a:pt x="1686" y="815"/>
                  </a:lnTo>
                  <a:lnTo>
                    <a:pt x="1606" y="971"/>
                  </a:lnTo>
                  <a:lnTo>
                    <a:pt x="1521" y="1131"/>
                  </a:lnTo>
                  <a:lnTo>
                    <a:pt x="1437" y="1290"/>
                  </a:lnTo>
                  <a:lnTo>
                    <a:pt x="1355" y="1446"/>
                  </a:lnTo>
                  <a:lnTo>
                    <a:pt x="1279" y="1591"/>
                  </a:lnTo>
                  <a:lnTo>
                    <a:pt x="1210" y="1721"/>
                  </a:lnTo>
                  <a:lnTo>
                    <a:pt x="1152" y="1831"/>
                  </a:lnTo>
                  <a:lnTo>
                    <a:pt x="1108" y="1915"/>
                  </a:lnTo>
                  <a:lnTo>
                    <a:pt x="1080" y="1970"/>
                  </a:lnTo>
                  <a:lnTo>
                    <a:pt x="1069" y="1989"/>
                  </a:lnTo>
                  <a:lnTo>
                    <a:pt x="1036" y="1989"/>
                  </a:lnTo>
                  <a:lnTo>
                    <a:pt x="946" y="1989"/>
                  </a:lnTo>
                  <a:lnTo>
                    <a:pt x="820" y="1989"/>
                  </a:lnTo>
                  <a:lnTo>
                    <a:pt x="675" y="1989"/>
                  </a:lnTo>
                  <a:lnTo>
                    <a:pt x="530" y="1989"/>
                  </a:lnTo>
                  <a:lnTo>
                    <a:pt x="405" y="1989"/>
                  </a:lnTo>
                  <a:lnTo>
                    <a:pt x="316" y="1989"/>
                  </a:lnTo>
                  <a:lnTo>
                    <a:pt x="281" y="198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615" y="752"/>
              <a:ext cx="50" cy="110"/>
            </a:xfrm>
            <a:custGeom>
              <a:avLst/>
              <a:gdLst>
                <a:gd name="T0" fmla="*/ 0 w 264"/>
                <a:gd name="T1" fmla="*/ 0 h 549"/>
                <a:gd name="T2" fmla="*/ 0 w 264"/>
                <a:gd name="T3" fmla="*/ 0 h 549"/>
                <a:gd name="T4" fmla="*/ 0 w 264"/>
                <a:gd name="T5" fmla="*/ 0 h 549"/>
                <a:gd name="T6" fmla="*/ 0 w 264"/>
                <a:gd name="T7" fmla="*/ 0 h 549"/>
                <a:gd name="T8" fmla="*/ 0 w 264"/>
                <a:gd name="T9" fmla="*/ 0 h 549"/>
                <a:gd name="T10" fmla="*/ 0 w 264"/>
                <a:gd name="T11" fmla="*/ 0 h 549"/>
                <a:gd name="T12" fmla="*/ 0 w 264"/>
                <a:gd name="T13" fmla="*/ 0 h 549"/>
                <a:gd name="T14" fmla="*/ 0 w 264"/>
                <a:gd name="T15" fmla="*/ 0 h 549"/>
                <a:gd name="T16" fmla="*/ 0 w 264"/>
                <a:gd name="T17" fmla="*/ 0 h 549"/>
                <a:gd name="T18" fmla="*/ 0 w 264"/>
                <a:gd name="T19" fmla="*/ 0 h 549"/>
                <a:gd name="T20" fmla="*/ 0 w 264"/>
                <a:gd name="T21" fmla="*/ 0 h 549"/>
                <a:gd name="T22" fmla="*/ 0 w 264"/>
                <a:gd name="T23" fmla="*/ 0 h 549"/>
                <a:gd name="T24" fmla="*/ 0 w 264"/>
                <a:gd name="T25" fmla="*/ 0 h 549"/>
                <a:gd name="T26" fmla="*/ 0 w 264"/>
                <a:gd name="T27" fmla="*/ 0 h 549"/>
                <a:gd name="T28" fmla="*/ 0 w 264"/>
                <a:gd name="T29" fmla="*/ 0 h 549"/>
                <a:gd name="T30" fmla="*/ 0 w 264"/>
                <a:gd name="T31" fmla="*/ 0 h 549"/>
                <a:gd name="T32" fmla="*/ 0 w 264"/>
                <a:gd name="T33" fmla="*/ 0 h 549"/>
                <a:gd name="T34" fmla="*/ 0 w 264"/>
                <a:gd name="T35" fmla="*/ 0 h 549"/>
                <a:gd name="T36" fmla="*/ 0 w 264"/>
                <a:gd name="T37" fmla="*/ 0 h 549"/>
                <a:gd name="T38" fmla="*/ 0 w 264"/>
                <a:gd name="T39" fmla="*/ 0 h 549"/>
                <a:gd name="T40" fmla="*/ 0 w 264"/>
                <a:gd name="T41" fmla="*/ 0 h 549"/>
                <a:gd name="T42" fmla="*/ 0 w 264"/>
                <a:gd name="T43" fmla="*/ 0 h 549"/>
                <a:gd name="T44" fmla="*/ 0 w 264"/>
                <a:gd name="T45" fmla="*/ 0 h 549"/>
                <a:gd name="T46" fmla="*/ 0 w 264"/>
                <a:gd name="T47" fmla="*/ 0 h 549"/>
                <a:gd name="T48" fmla="*/ 0 w 264"/>
                <a:gd name="T49" fmla="*/ 0 h 549"/>
                <a:gd name="T50" fmla="*/ 0 w 264"/>
                <a:gd name="T51" fmla="*/ 0 h 549"/>
                <a:gd name="T52" fmla="*/ 0 w 264"/>
                <a:gd name="T53" fmla="*/ 0 h 549"/>
                <a:gd name="T54" fmla="*/ 0 w 264"/>
                <a:gd name="T55" fmla="*/ 0 h 549"/>
                <a:gd name="T56" fmla="*/ 0 w 264"/>
                <a:gd name="T57" fmla="*/ 0 h 549"/>
                <a:gd name="T58" fmla="*/ 0 w 264"/>
                <a:gd name="T59" fmla="*/ 0 h 549"/>
                <a:gd name="T60" fmla="*/ 0 w 264"/>
                <a:gd name="T61" fmla="*/ 0 h 549"/>
                <a:gd name="T62" fmla="*/ 0 w 264"/>
                <a:gd name="T63" fmla="*/ 0 h 549"/>
                <a:gd name="T64" fmla="*/ 0 w 264"/>
                <a:gd name="T65" fmla="*/ 0 h 549"/>
                <a:gd name="T66" fmla="*/ 0 w 264"/>
                <a:gd name="T67" fmla="*/ 0 h 549"/>
                <a:gd name="T68" fmla="*/ 0 w 264"/>
                <a:gd name="T69" fmla="*/ 0 h 549"/>
                <a:gd name="T70" fmla="*/ 0 w 264"/>
                <a:gd name="T71" fmla="*/ 0 h 549"/>
                <a:gd name="T72" fmla="*/ 0 w 264"/>
                <a:gd name="T73" fmla="*/ 0 h 549"/>
                <a:gd name="T74" fmla="*/ 0 w 264"/>
                <a:gd name="T75" fmla="*/ 0 h 549"/>
                <a:gd name="T76" fmla="*/ 0 w 264"/>
                <a:gd name="T77" fmla="*/ 0 h 549"/>
                <a:gd name="T78" fmla="*/ 0 w 264"/>
                <a:gd name="T79" fmla="*/ 0 h 549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64" h="549">
                  <a:moveTo>
                    <a:pt x="39" y="549"/>
                  </a:moveTo>
                  <a:lnTo>
                    <a:pt x="33" y="549"/>
                  </a:lnTo>
                  <a:lnTo>
                    <a:pt x="20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20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11"/>
                  </a:lnTo>
                  <a:lnTo>
                    <a:pt x="39" y="38"/>
                  </a:lnTo>
                  <a:lnTo>
                    <a:pt x="39" y="77"/>
                  </a:lnTo>
                  <a:lnTo>
                    <a:pt x="39" y="124"/>
                  </a:lnTo>
                  <a:lnTo>
                    <a:pt x="39" y="169"/>
                  </a:lnTo>
                  <a:lnTo>
                    <a:pt x="39" y="208"/>
                  </a:lnTo>
                  <a:lnTo>
                    <a:pt x="39" y="235"/>
                  </a:lnTo>
                  <a:lnTo>
                    <a:pt x="39" y="246"/>
                  </a:lnTo>
                  <a:lnTo>
                    <a:pt x="48" y="246"/>
                  </a:lnTo>
                  <a:lnTo>
                    <a:pt x="68" y="246"/>
                  </a:lnTo>
                  <a:lnTo>
                    <a:pt x="99" y="246"/>
                  </a:lnTo>
                  <a:lnTo>
                    <a:pt x="132" y="246"/>
                  </a:lnTo>
                  <a:lnTo>
                    <a:pt x="166" y="246"/>
                  </a:lnTo>
                  <a:lnTo>
                    <a:pt x="196" y="246"/>
                  </a:lnTo>
                  <a:lnTo>
                    <a:pt x="217" y="246"/>
                  </a:lnTo>
                  <a:lnTo>
                    <a:pt x="226" y="246"/>
                  </a:lnTo>
                  <a:lnTo>
                    <a:pt x="226" y="235"/>
                  </a:lnTo>
                  <a:lnTo>
                    <a:pt x="226" y="208"/>
                  </a:lnTo>
                  <a:lnTo>
                    <a:pt x="226" y="169"/>
                  </a:lnTo>
                  <a:lnTo>
                    <a:pt x="226" y="124"/>
                  </a:lnTo>
                  <a:lnTo>
                    <a:pt x="226" y="77"/>
                  </a:lnTo>
                  <a:lnTo>
                    <a:pt x="226" y="38"/>
                  </a:lnTo>
                  <a:lnTo>
                    <a:pt x="226" y="11"/>
                  </a:lnTo>
                  <a:lnTo>
                    <a:pt x="226" y="0"/>
                  </a:lnTo>
                  <a:lnTo>
                    <a:pt x="232" y="0"/>
                  </a:lnTo>
                  <a:lnTo>
                    <a:pt x="245" y="0"/>
                  </a:lnTo>
                  <a:lnTo>
                    <a:pt x="258" y="0"/>
                  </a:lnTo>
                  <a:lnTo>
                    <a:pt x="264" y="0"/>
                  </a:lnTo>
                  <a:lnTo>
                    <a:pt x="264" y="24"/>
                  </a:lnTo>
                  <a:lnTo>
                    <a:pt x="264" y="86"/>
                  </a:lnTo>
                  <a:lnTo>
                    <a:pt x="264" y="174"/>
                  </a:lnTo>
                  <a:lnTo>
                    <a:pt x="264" y="275"/>
                  </a:lnTo>
                  <a:lnTo>
                    <a:pt x="264" y="376"/>
                  </a:lnTo>
                  <a:lnTo>
                    <a:pt x="264" y="462"/>
                  </a:lnTo>
                  <a:lnTo>
                    <a:pt x="264" y="525"/>
                  </a:lnTo>
                  <a:lnTo>
                    <a:pt x="264" y="549"/>
                  </a:lnTo>
                  <a:lnTo>
                    <a:pt x="258" y="549"/>
                  </a:lnTo>
                  <a:lnTo>
                    <a:pt x="245" y="549"/>
                  </a:lnTo>
                  <a:lnTo>
                    <a:pt x="232" y="549"/>
                  </a:lnTo>
                  <a:lnTo>
                    <a:pt x="226" y="549"/>
                  </a:lnTo>
                  <a:lnTo>
                    <a:pt x="226" y="538"/>
                  </a:lnTo>
                  <a:lnTo>
                    <a:pt x="226" y="510"/>
                  </a:lnTo>
                  <a:lnTo>
                    <a:pt x="226" y="470"/>
                  </a:lnTo>
                  <a:lnTo>
                    <a:pt x="226" y="423"/>
                  </a:lnTo>
                  <a:lnTo>
                    <a:pt x="226" y="378"/>
                  </a:lnTo>
                  <a:lnTo>
                    <a:pt x="226" y="338"/>
                  </a:lnTo>
                  <a:lnTo>
                    <a:pt x="226" y="309"/>
                  </a:lnTo>
                  <a:lnTo>
                    <a:pt x="226" y="298"/>
                  </a:lnTo>
                  <a:lnTo>
                    <a:pt x="217" y="298"/>
                  </a:lnTo>
                  <a:lnTo>
                    <a:pt x="196" y="298"/>
                  </a:lnTo>
                  <a:lnTo>
                    <a:pt x="166" y="298"/>
                  </a:lnTo>
                  <a:lnTo>
                    <a:pt x="132" y="298"/>
                  </a:lnTo>
                  <a:lnTo>
                    <a:pt x="99" y="298"/>
                  </a:lnTo>
                  <a:lnTo>
                    <a:pt x="68" y="298"/>
                  </a:lnTo>
                  <a:lnTo>
                    <a:pt x="48" y="298"/>
                  </a:lnTo>
                  <a:lnTo>
                    <a:pt x="39" y="298"/>
                  </a:lnTo>
                  <a:lnTo>
                    <a:pt x="39" y="309"/>
                  </a:lnTo>
                  <a:lnTo>
                    <a:pt x="39" y="338"/>
                  </a:lnTo>
                  <a:lnTo>
                    <a:pt x="39" y="378"/>
                  </a:lnTo>
                  <a:lnTo>
                    <a:pt x="39" y="423"/>
                  </a:lnTo>
                  <a:lnTo>
                    <a:pt x="39" y="470"/>
                  </a:lnTo>
                  <a:lnTo>
                    <a:pt x="39" y="510"/>
                  </a:lnTo>
                  <a:lnTo>
                    <a:pt x="39" y="538"/>
                  </a:lnTo>
                  <a:lnTo>
                    <a:pt x="39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1" name="Freeform 13"/>
            <p:cNvSpPr>
              <a:spLocks noEditPoints="1"/>
            </p:cNvSpPr>
            <p:nvPr/>
          </p:nvSpPr>
          <p:spPr bwMode="auto">
            <a:xfrm>
              <a:off x="678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1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09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4" y="95"/>
                  </a:lnTo>
                  <a:lnTo>
                    <a:pt x="33" y="78"/>
                  </a:lnTo>
                  <a:lnTo>
                    <a:pt x="43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4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2" name="Freeform 14"/>
            <p:cNvSpPr>
              <a:spLocks noEditPoints="1"/>
            </p:cNvSpPr>
            <p:nvPr/>
          </p:nvSpPr>
          <p:spPr bwMode="auto">
            <a:xfrm>
              <a:off x="74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3" name="Freeform 15"/>
            <p:cNvSpPr>
              <a:spLocks noEditPoints="1"/>
            </p:cNvSpPr>
            <p:nvPr/>
          </p:nvSpPr>
          <p:spPr bwMode="auto">
            <a:xfrm>
              <a:off x="765" y="752"/>
              <a:ext cx="60" cy="112"/>
            </a:xfrm>
            <a:custGeom>
              <a:avLst/>
              <a:gdLst>
                <a:gd name="T0" fmla="*/ 0 w 302"/>
                <a:gd name="T1" fmla="*/ 0 h 560"/>
                <a:gd name="T2" fmla="*/ 0 w 302"/>
                <a:gd name="T3" fmla="*/ 0 h 560"/>
                <a:gd name="T4" fmla="*/ 0 w 302"/>
                <a:gd name="T5" fmla="*/ 0 h 560"/>
                <a:gd name="T6" fmla="*/ 0 w 302"/>
                <a:gd name="T7" fmla="*/ 0 h 560"/>
                <a:gd name="T8" fmla="*/ 0 w 302"/>
                <a:gd name="T9" fmla="*/ 0 h 560"/>
                <a:gd name="T10" fmla="*/ 0 w 302"/>
                <a:gd name="T11" fmla="*/ 0 h 560"/>
                <a:gd name="T12" fmla="*/ 0 w 302"/>
                <a:gd name="T13" fmla="*/ 0 h 560"/>
                <a:gd name="T14" fmla="*/ 0 w 302"/>
                <a:gd name="T15" fmla="*/ 0 h 560"/>
                <a:gd name="T16" fmla="*/ 0 w 302"/>
                <a:gd name="T17" fmla="*/ 0 h 560"/>
                <a:gd name="T18" fmla="*/ 0 w 302"/>
                <a:gd name="T19" fmla="*/ 0 h 560"/>
                <a:gd name="T20" fmla="*/ 0 w 302"/>
                <a:gd name="T21" fmla="*/ 0 h 560"/>
                <a:gd name="T22" fmla="*/ 0 w 302"/>
                <a:gd name="T23" fmla="*/ 0 h 560"/>
                <a:gd name="T24" fmla="*/ 0 w 302"/>
                <a:gd name="T25" fmla="*/ 0 h 560"/>
                <a:gd name="T26" fmla="*/ 0 w 302"/>
                <a:gd name="T27" fmla="*/ 0 h 560"/>
                <a:gd name="T28" fmla="*/ 0 w 302"/>
                <a:gd name="T29" fmla="*/ 0 h 560"/>
                <a:gd name="T30" fmla="*/ 0 w 302"/>
                <a:gd name="T31" fmla="*/ 0 h 560"/>
                <a:gd name="T32" fmla="*/ 0 w 302"/>
                <a:gd name="T33" fmla="*/ 0 h 560"/>
                <a:gd name="T34" fmla="*/ 0 w 302"/>
                <a:gd name="T35" fmla="*/ 0 h 560"/>
                <a:gd name="T36" fmla="*/ 0 w 302"/>
                <a:gd name="T37" fmla="*/ 0 h 560"/>
                <a:gd name="T38" fmla="*/ 0 w 302"/>
                <a:gd name="T39" fmla="*/ 0 h 560"/>
                <a:gd name="T40" fmla="*/ 0 w 302"/>
                <a:gd name="T41" fmla="*/ 0 h 560"/>
                <a:gd name="T42" fmla="*/ 0 w 302"/>
                <a:gd name="T43" fmla="*/ 0 h 560"/>
                <a:gd name="T44" fmla="*/ 0 w 302"/>
                <a:gd name="T45" fmla="*/ 0 h 560"/>
                <a:gd name="T46" fmla="*/ 0 w 302"/>
                <a:gd name="T47" fmla="*/ 0 h 560"/>
                <a:gd name="T48" fmla="*/ 0 w 302"/>
                <a:gd name="T49" fmla="*/ 0 h 560"/>
                <a:gd name="T50" fmla="*/ 0 w 302"/>
                <a:gd name="T51" fmla="*/ 0 h 560"/>
                <a:gd name="T52" fmla="*/ 0 w 302"/>
                <a:gd name="T53" fmla="*/ 0 h 560"/>
                <a:gd name="T54" fmla="*/ 0 w 302"/>
                <a:gd name="T55" fmla="*/ 0 h 560"/>
                <a:gd name="T56" fmla="*/ 0 w 302"/>
                <a:gd name="T57" fmla="*/ 0 h 560"/>
                <a:gd name="T58" fmla="*/ 0 w 302"/>
                <a:gd name="T59" fmla="*/ 0 h 560"/>
                <a:gd name="T60" fmla="*/ 0 w 302"/>
                <a:gd name="T61" fmla="*/ 0 h 560"/>
                <a:gd name="T62" fmla="*/ 0 w 302"/>
                <a:gd name="T63" fmla="*/ 0 h 560"/>
                <a:gd name="T64" fmla="*/ 0 w 302"/>
                <a:gd name="T65" fmla="*/ 0 h 560"/>
                <a:gd name="T66" fmla="*/ 0 w 302"/>
                <a:gd name="T67" fmla="*/ 0 h 560"/>
                <a:gd name="T68" fmla="*/ 0 w 302"/>
                <a:gd name="T69" fmla="*/ 0 h 560"/>
                <a:gd name="T70" fmla="*/ 0 w 302"/>
                <a:gd name="T71" fmla="*/ 0 h 560"/>
                <a:gd name="T72" fmla="*/ 0 w 302"/>
                <a:gd name="T73" fmla="*/ 0 h 560"/>
                <a:gd name="T74" fmla="*/ 0 w 302"/>
                <a:gd name="T75" fmla="*/ 0 h 560"/>
                <a:gd name="T76" fmla="*/ 0 w 302"/>
                <a:gd name="T77" fmla="*/ 0 h 560"/>
                <a:gd name="T78" fmla="*/ 0 w 302"/>
                <a:gd name="T79" fmla="*/ 0 h 560"/>
                <a:gd name="T80" fmla="*/ 0 w 302"/>
                <a:gd name="T81" fmla="*/ 0 h 560"/>
                <a:gd name="T82" fmla="*/ 0 w 302"/>
                <a:gd name="T83" fmla="*/ 0 h 560"/>
                <a:gd name="T84" fmla="*/ 0 w 302"/>
                <a:gd name="T85" fmla="*/ 0 h 560"/>
                <a:gd name="T86" fmla="*/ 0 w 302"/>
                <a:gd name="T87" fmla="*/ 0 h 560"/>
                <a:gd name="T88" fmla="*/ 0 w 302"/>
                <a:gd name="T89" fmla="*/ 0 h 560"/>
                <a:gd name="T90" fmla="*/ 0 w 302"/>
                <a:gd name="T91" fmla="*/ 0 h 560"/>
                <a:gd name="T92" fmla="*/ 0 w 302"/>
                <a:gd name="T93" fmla="*/ 0 h 560"/>
                <a:gd name="T94" fmla="*/ 0 w 302"/>
                <a:gd name="T95" fmla="*/ 0 h 560"/>
                <a:gd name="T96" fmla="*/ 0 w 302"/>
                <a:gd name="T97" fmla="*/ 0 h 560"/>
                <a:gd name="T98" fmla="*/ 0 w 302"/>
                <a:gd name="T99" fmla="*/ 0 h 56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2" h="560">
                  <a:moveTo>
                    <a:pt x="265" y="346"/>
                  </a:moveTo>
                  <a:lnTo>
                    <a:pt x="264" y="328"/>
                  </a:lnTo>
                  <a:lnTo>
                    <a:pt x="262" y="312"/>
                  </a:lnTo>
                  <a:lnTo>
                    <a:pt x="260" y="295"/>
                  </a:lnTo>
                  <a:lnTo>
                    <a:pt x="257" y="279"/>
                  </a:lnTo>
                  <a:lnTo>
                    <a:pt x="252" y="265"/>
                  </a:lnTo>
                  <a:lnTo>
                    <a:pt x="246" y="251"/>
                  </a:lnTo>
                  <a:lnTo>
                    <a:pt x="239" y="237"/>
                  </a:lnTo>
                  <a:lnTo>
                    <a:pt x="230" y="225"/>
                  </a:lnTo>
                  <a:lnTo>
                    <a:pt x="222" y="213"/>
                  </a:lnTo>
                  <a:lnTo>
                    <a:pt x="214" y="202"/>
                  </a:lnTo>
                  <a:lnTo>
                    <a:pt x="204" y="194"/>
                  </a:lnTo>
                  <a:lnTo>
                    <a:pt x="195" y="187"/>
                  </a:lnTo>
                  <a:lnTo>
                    <a:pt x="184" y="181"/>
                  </a:lnTo>
                  <a:lnTo>
                    <a:pt x="175" y="177"/>
                  </a:lnTo>
                  <a:lnTo>
                    <a:pt x="163" y="175"/>
                  </a:lnTo>
                  <a:lnTo>
                    <a:pt x="152" y="174"/>
                  </a:lnTo>
                  <a:lnTo>
                    <a:pt x="140" y="175"/>
                  </a:lnTo>
                  <a:lnTo>
                    <a:pt x="130" y="177"/>
                  </a:lnTo>
                  <a:lnTo>
                    <a:pt x="119" y="181"/>
                  </a:lnTo>
                  <a:lnTo>
                    <a:pt x="109" y="186"/>
                  </a:lnTo>
                  <a:lnTo>
                    <a:pt x="99" y="193"/>
                  </a:lnTo>
                  <a:lnTo>
                    <a:pt x="89" y="201"/>
                  </a:lnTo>
                  <a:lnTo>
                    <a:pt x="81" y="211"/>
                  </a:lnTo>
                  <a:lnTo>
                    <a:pt x="73" y="222"/>
                  </a:lnTo>
                  <a:lnTo>
                    <a:pt x="64" y="234"/>
                  </a:lnTo>
                  <a:lnTo>
                    <a:pt x="57" y="247"/>
                  </a:lnTo>
                  <a:lnTo>
                    <a:pt x="51" y="260"/>
                  </a:lnTo>
                  <a:lnTo>
                    <a:pt x="48" y="275"/>
                  </a:lnTo>
                  <a:lnTo>
                    <a:pt x="43" y="290"/>
                  </a:lnTo>
                  <a:lnTo>
                    <a:pt x="41" y="306"/>
                  </a:lnTo>
                  <a:lnTo>
                    <a:pt x="39" y="322"/>
                  </a:lnTo>
                  <a:lnTo>
                    <a:pt x="39" y="339"/>
                  </a:lnTo>
                  <a:lnTo>
                    <a:pt x="39" y="357"/>
                  </a:lnTo>
                  <a:lnTo>
                    <a:pt x="41" y="373"/>
                  </a:lnTo>
                  <a:lnTo>
                    <a:pt x="43" y="390"/>
                  </a:lnTo>
                  <a:lnTo>
                    <a:pt x="48" y="405"/>
                  </a:lnTo>
                  <a:lnTo>
                    <a:pt x="51" y="421"/>
                  </a:lnTo>
                  <a:lnTo>
                    <a:pt x="57" y="435"/>
                  </a:lnTo>
                  <a:lnTo>
                    <a:pt x="64" y="448"/>
                  </a:lnTo>
                  <a:lnTo>
                    <a:pt x="73" y="461"/>
                  </a:lnTo>
                  <a:lnTo>
                    <a:pt x="81" y="473"/>
                  </a:lnTo>
                  <a:lnTo>
                    <a:pt x="90" y="483"/>
                  </a:lnTo>
                  <a:lnTo>
                    <a:pt x="100" y="491"/>
                  </a:lnTo>
                  <a:lnTo>
                    <a:pt x="109" y="498"/>
                  </a:lnTo>
                  <a:lnTo>
                    <a:pt x="120" y="504"/>
                  </a:lnTo>
                  <a:lnTo>
                    <a:pt x="131" y="508"/>
                  </a:lnTo>
                  <a:lnTo>
                    <a:pt x="141" y="510"/>
                  </a:lnTo>
                  <a:lnTo>
                    <a:pt x="153" y="510"/>
                  </a:lnTo>
                  <a:lnTo>
                    <a:pt x="164" y="510"/>
                  </a:lnTo>
                  <a:lnTo>
                    <a:pt x="175" y="508"/>
                  </a:lnTo>
                  <a:lnTo>
                    <a:pt x="185" y="504"/>
                  </a:lnTo>
                  <a:lnTo>
                    <a:pt x="195" y="498"/>
                  </a:lnTo>
                  <a:lnTo>
                    <a:pt x="204" y="491"/>
                  </a:lnTo>
                  <a:lnTo>
                    <a:pt x="214" y="483"/>
                  </a:lnTo>
                  <a:lnTo>
                    <a:pt x="222" y="473"/>
                  </a:lnTo>
                  <a:lnTo>
                    <a:pt x="230" y="461"/>
                  </a:lnTo>
                  <a:lnTo>
                    <a:pt x="239" y="448"/>
                  </a:lnTo>
                  <a:lnTo>
                    <a:pt x="246" y="435"/>
                  </a:lnTo>
                  <a:lnTo>
                    <a:pt x="252" y="422"/>
                  </a:lnTo>
                  <a:lnTo>
                    <a:pt x="257" y="408"/>
                  </a:lnTo>
                  <a:lnTo>
                    <a:pt x="260" y="392"/>
                  </a:lnTo>
                  <a:lnTo>
                    <a:pt x="262" y="378"/>
                  </a:lnTo>
                  <a:lnTo>
                    <a:pt x="264" y="361"/>
                  </a:lnTo>
                  <a:lnTo>
                    <a:pt x="265" y="346"/>
                  </a:lnTo>
                  <a:close/>
                  <a:moveTo>
                    <a:pt x="264" y="200"/>
                  </a:moveTo>
                  <a:lnTo>
                    <a:pt x="264" y="186"/>
                  </a:lnTo>
                  <a:lnTo>
                    <a:pt x="264" y="154"/>
                  </a:lnTo>
                  <a:lnTo>
                    <a:pt x="264" y="121"/>
                  </a:lnTo>
                  <a:lnTo>
                    <a:pt x="264" y="107"/>
                  </a:lnTo>
                  <a:lnTo>
                    <a:pt x="264" y="91"/>
                  </a:lnTo>
                  <a:lnTo>
                    <a:pt x="264" y="54"/>
                  </a:lnTo>
                  <a:lnTo>
                    <a:pt x="264" y="17"/>
                  </a:lnTo>
                  <a:lnTo>
                    <a:pt x="264" y="0"/>
                  </a:lnTo>
                  <a:lnTo>
                    <a:pt x="270" y="0"/>
                  </a:lnTo>
                  <a:lnTo>
                    <a:pt x="283" y="0"/>
                  </a:lnTo>
                  <a:lnTo>
                    <a:pt x="296" y="0"/>
                  </a:lnTo>
                  <a:lnTo>
                    <a:pt x="302" y="0"/>
                  </a:lnTo>
                  <a:lnTo>
                    <a:pt x="302" y="24"/>
                  </a:lnTo>
                  <a:lnTo>
                    <a:pt x="302" y="86"/>
                  </a:lnTo>
                  <a:lnTo>
                    <a:pt x="302" y="174"/>
                  </a:lnTo>
                  <a:lnTo>
                    <a:pt x="302" y="275"/>
                  </a:lnTo>
                  <a:lnTo>
                    <a:pt x="302" y="376"/>
                  </a:lnTo>
                  <a:lnTo>
                    <a:pt x="302" y="462"/>
                  </a:lnTo>
                  <a:lnTo>
                    <a:pt x="302" y="525"/>
                  </a:lnTo>
                  <a:lnTo>
                    <a:pt x="302" y="549"/>
                  </a:lnTo>
                  <a:lnTo>
                    <a:pt x="296" y="549"/>
                  </a:lnTo>
                  <a:lnTo>
                    <a:pt x="283" y="549"/>
                  </a:lnTo>
                  <a:lnTo>
                    <a:pt x="270" y="549"/>
                  </a:lnTo>
                  <a:lnTo>
                    <a:pt x="264" y="549"/>
                  </a:lnTo>
                  <a:lnTo>
                    <a:pt x="264" y="538"/>
                  </a:lnTo>
                  <a:lnTo>
                    <a:pt x="264" y="517"/>
                  </a:lnTo>
                  <a:lnTo>
                    <a:pt x="264" y="496"/>
                  </a:lnTo>
                  <a:lnTo>
                    <a:pt x="264" y="486"/>
                  </a:lnTo>
                  <a:lnTo>
                    <a:pt x="253" y="503"/>
                  </a:lnTo>
                  <a:lnTo>
                    <a:pt x="241" y="517"/>
                  </a:lnTo>
                  <a:lnTo>
                    <a:pt x="228" y="530"/>
                  </a:lnTo>
                  <a:lnTo>
                    <a:pt x="214" y="541"/>
                  </a:lnTo>
                  <a:lnTo>
                    <a:pt x="207" y="544"/>
                  </a:lnTo>
                  <a:lnTo>
                    <a:pt x="198" y="549"/>
                  </a:lnTo>
                  <a:lnTo>
                    <a:pt x="191" y="552"/>
                  </a:lnTo>
                  <a:lnTo>
                    <a:pt x="183" y="555"/>
                  </a:lnTo>
                  <a:lnTo>
                    <a:pt x="176" y="557"/>
                  </a:lnTo>
                  <a:lnTo>
                    <a:pt x="168" y="559"/>
                  </a:lnTo>
                  <a:lnTo>
                    <a:pt x="159" y="560"/>
                  </a:lnTo>
                  <a:lnTo>
                    <a:pt x="151" y="560"/>
                  </a:lnTo>
                  <a:lnTo>
                    <a:pt x="135" y="559"/>
                  </a:lnTo>
                  <a:lnTo>
                    <a:pt x="120" y="555"/>
                  </a:lnTo>
                  <a:lnTo>
                    <a:pt x="106" y="550"/>
                  </a:lnTo>
                  <a:lnTo>
                    <a:pt x="93" y="543"/>
                  </a:lnTo>
                  <a:lnTo>
                    <a:pt x="80" y="535"/>
                  </a:lnTo>
                  <a:lnTo>
                    <a:pt x="67" y="524"/>
                  </a:lnTo>
                  <a:lnTo>
                    <a:pt x="55" y="511"/>
                  </a:lnTo>
                  <a:lnTo>
                    <a:pt x="44" y="496"/>
                  </a:lnTo>
                  <a:lnTo>
                    <a:pt x="33" y="480"/>
                  </a:lnTo>
                  <a:lnTo>
                    <a:pt x="24" y="462"/>
                  </a:lnTo>
                  <a:lnTo>
                    <a:pt x="17" y="445"/>
                  </a:lnTo>
                  <a:lnTo>
                    <a:pt x="11" y="426"/>
                  </a:lnTo>
                  <a:lnTo>
                    <a:pt x="6" y="405"/>
                  </a:lnTo>
                  <a:lnTo>
                    <a:pt x="3" y="385"/>
                  </a:lnTo>
                  <a:lnTo>
                    <a:pt x="0" y="364"/>
                  </a:lnTo>
                  <a:lnTo>
                    <a:pt x="0" y="341"/>
                  </a:lnTo>
                  <a:lnTo>
                    <a:pt x="0" y="319"/>
                  </a:lnTo>
                  <a:lnTo>
                    <a:pt x="3" y="297"/>
                  </a:lnTo>
                  <a:lnTo>
                    <a:pt x="6" y="277"/>
                  </a:lnTo>
                  <a:lnTo>
                    <a:pt x="11" y="257"/>
                  </a:lnTo>
                  <a:lnTo>
                    <a:pt x="17" y="238"/>
                  </a:lnTo>
                  <a:lnTo>
                    <a:pt x="24" y="220"/>
                  </a:lnTo>
                  <a:lnTo>
                    <a:pt x="33" y="203"/>
                  </a:lnTo>
                  <a:lnTo>
                    <a:pt x="43" y="188"/>
                  </a:lnTo>
                  <a:lnTo>
                    <a:pt x="54" y="173"/>
                  </a:lnTo>
                  <a:lnTo>
                    <a:pt x="65" y="161"/>
                  </a:lnTo>
                  <a:lnTo>
                    <a:pt x="79" y="150"/>
                  </a:lnTo>
                  <a:lnTo>
                    <a:pt x="92" y="140"/>
                  </a:lnTo>
                  <a:lnTo>
                    <a:pt x="106" y="133"/>
                  </a:lnTo>
                  <a:lnTo>
                    <a:pt x="120" y="129"/>
                  </a:lnTo>
                  <a:lnTo>
                    <a:pt x="135" y="126"/>
                  </a:lnTo>
                  <a:lnTo>
                    <a:pt x="151" y="125"/>
                  </a:lnTo>
                  <a:lnTo>
                    <a:pt x="160" y="125"/>
                  </a:lnTo>
                  <a:lnTo>
                    <a:pt x="169" y="126"/>
                  </a:lnTo>
                  <a:lnTo>
                    <a:pt x="177" y="127"/>
                  </a:lnTo>
                  <a:lnTo>
                    <a:pt x="184" y="130"/>
                  </a:lnTo>
                  <a:lnTo>
                    <a:pt x="192" y="132"/>
                  </a:lnTo>
                  <a:lnTo>
                    <a:pt x="200" y="136"/>
                  </a:lnTo>
                  <a:lnTo>
                    <a:pt x="208" y="139"/>
                  </a:lnTo>
                  <a:lnTo>
                    <a:pt x="215" y="144"/>
                  </a:lnTo>
                  <a:lnTo>
                    <a:pt x="228" y="155"/>
                  </a:lnTo>
                  <a:lnTo>
                    <a:pt x="241" y="168"/>
                  </a:lnTo>
                  <a:lnTo>
                    <a:pt x="253" y="182"/>
                  </a:lnTo>
                  <a:lnTo>
                    <a:pt x="264" y="2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4" name="Freeform 16"/>
            <p:cNvSpPr>
              <a:spLocks noEditPoints="1"/>
            </p:cNvSpPr>
            <p:nvPr/>
          </p:nvSpPr>
          <p:spPr bwMode="auto">
            <a:xfrm>
              <a:off x="83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5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1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1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6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7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2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903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6" name="Freeform 18"/>
            <p:cNvSpPr>
              <a:spLocks noEditPoints="1"/>
            </p:cNvSpPr>
            <p:nvPr/>
          </p:nvSpPr>
          <p:spPr bwMode="auto">
            <a:xfrm>
              <a:off x="923" y="752"/>
              <a:ext cx="60" cy="112"/>
            </a:xfrm>
            <a:custGeom>
              <a:avLst/>
              <a:gdLst>
                <a:gd name="T0" fmla="*/ 0 w 303"/>
                <a:gd name="T1" fmla="*/ 0 h 560"/>
                <a:gd name="T2" fmla="*/ 0 w 303"/>
                <a:gd name="T3" fmla="*/ 0 h 560"/>
                <a:gd name="T4" fmla="*/ 0 w 303"/>
                <a:gd name="T5" fmla="*/ 0 h 560"/>
                <a:gd name="T6" fmla="*/ 0 w 303"/>
                <a:gd name="T7" fmla="*/ 0 h 560"/>
                <a:gd name="T8" fmla="*/ 0 w 303"/>
                <a:gd name="T9" fmla="*/ 0 h 560"/>
                <a:gd name="T10" fmla="*/ 0 w 303"/>
                <a:gd name="T11" fmla="*/ 0 h 560"/>
                <a:gd name="T12" fmla="*/ 0 w 303"/>
                <a:gd name="T13" fmla="*/ 0 h 560"/>
                <a:gd name="T14" fmla="*/ 0 w 303"/>
                <a:gd name="T15" fmla="*/ 0 h 560"/>
                <a:gd name="T16" fmla="*/ 0 w 303"/>
                <a:gd name="T17" fmla="*/ 0 h 560"/>
                <a:gd name="T18" fmla="*/ 0 w 303"/>
                <a:gd name="T19" fmla="*/ 0 h 560"/>
                <a:gd name="T20" fmla="*/ 0 w 303"/>
                <a:gd name="T21" fmla="*/ 0 h 560"/>
                <a:gd name="T22" fmla="*/ 0 w 303"/>
                <a:gd name="T23" fmla="*/ 0 h 560"/>
                <a:gd name="T24" fmla="*/ 0 w 303"/>
                <a:gd name="T25" fmla="*/ 0 h 560"/>
                <a:gd name="T26" fmla="*/ 0 w 303"/>
                <a:gd name="T27" fmla="*/ 0 h 560"/>
                <a:gd name="T28" fmla="*/ 0 w 303"/>
                <a:gd name="T29" fmla="*/ 0 h 560"/>
                <a:gd name="T30" fmla="*/ 0 w 303"/>
                <a:gd name="T31" fmla="*/ 0 h 560"/>
                <a:gd name="T32" fmla="*/ 0 w 303"/>
                <a:gd name="T33" fmla="*/ 0 h 560"/>
                <a:gd name="T34" fmla="*/ 0 w 303"/>
                <a:gd name="T35" fmla="*/ 0 h 560"/>
                <a:gd name="T36" fmla="*/ 0 w 303"/>
                <a:gd name="T37" fmla="*/ 0 h 560"/>
                <a:gd name="T38" fmla="*/ 0 w 303"/>
                <a:gd name="T39" fmla="*/ 0 h 560"/>
                <a:gd name="T40" fmla="*/ 0 w 303"/>
                <a:gd name="T41" fmla="*/ 0 h 560"/>
                <a:gd name="T42" fmla="*/ 0 w 303"/>
                <a:gd name="T43" fmla="*/ 0 h 560"/>
                <a:gd name="T44" fmla="*/ 0 w 303"/>
                <a:gd name="T45" fmla="*/ 0 h 560"/>
                <a:gd name="T46" fmla="*/ 0 w 303"/>
                <a:gd name="T47" fmla="*/ 0 h 560"/>
                <a:gd name="T48" fmla="*/ 0 w 303"/>
                <a:gd name="T49" fmla="*/ 0 h 560"/>
                <a:gd name="T50" fmla="*/ 0 w 303"/>
                <a:gd name="T51" fmla="*/ 0 h 560"/>
                <a:gd name="T52" fmla="*/ 0 w 303"/>
                <a:gd name="T53" fmla="*/ 0 h 560"/>
                <a:gd name="T54" fmla="*/ 0 w 303"/>
                <a:gd name="T55" fmla="*/ 0 h 560"/>
                <a:gd name="T56" fmla="*/ 0 w 303"/>
                <a:gd name="T57" fmla="*/ 0 h 560"/>
                <a:gd name="T58" fmla="*/ 0 w 303"/>
                <a:gd name="T59" fmla="*/ 0 h 560"/>
                <a:gd name="T60" fmla="*/ 0 w 303"/>
                <a:gd name="T61" fmla="*/ 0 h 560"/>
                <a:gd name="T62" fmla="*/ 0 w 303"/>
                <a:gd name="T63" fmla="*/ 0 h 560"/>
                <a:gd name="T64" fmla="*/ 0 w 303"/>
                <a:gd name="T65" fmla="*/ 0 h 560"/>
                <a:gd name="T66" fmla="*/ 0 w 303"/>
                <a:gd name="T67" fmla="*/ 0 h 560"/>
                <a:gd name="T68" fmla="*/ 0 w 303"/>
                <a:gd name="T69" fmla="*/ 0 h 560"/>
                <a:gd name="T70" fmla="*/ 0 w 303"/>
                <a:gd name="T71" fmla="*/ 0 h 560"/>
                <a:gd name="T72" fmla="*/ 0 w 303"/>
                <a:gd name="T73" fmla="*/ 0 h 560"/>
                <a:gd name="T74" fmla="*/ 0 w 303"/>
                <a:gd name="T75" fmla="*/ 0 h 560"/>
                <a:gd name="T76" fmla="*/ 0 w 303"/>
                <a:gd name="T77" fmla="*/ 0 h 560"/>
                <a:gd name="T78" fmla="*/ 0 w 303"/>
                <a:gd name="T79" fmla="*/ 0 h 560"/>
                <a:gd name="T80" fmla="*/ 0 w 303"/>
                <a:gd name="T81" fmla="*/ 0 h 560"/>
                <a:gd name="T82" fmla="*/ 0 w 303"/>
                <a:gd name="T83" fmla="*/ 0 h 560"/>
                <a:gd name="T84" fmla="*/ 0 w 303"/>
                <a:gd name="T85" fmla="*/ 0 h 560"/>
                <a:gd name="T86" fmla="*/ 0 w 303"/>
                <a:gd name="T87" fmla="*/ 0 h 560"/>
                <a:gd name="T88" fmla="*/ 0 w 303"/>
                <a:gd name="T89" fmla="*/ 0 h 560"/>
                <a:gd name="T90" fmla="*/ 0 w 303"/>
                <a:gd name="T91" fmla="*/ 0 h 560"/>
                <a:gd name="T92" fmla="*/ 0 w 303"/>
                <a:gd name="T93" fmla="*/ 0 h 560"/>
                <a:gd name="T94" fmla="*/ 0 w 303"/>
                <a:gd name="T95" fmla="*/ 0 h 5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03" h="560">
                  <a:moveTo>
                    <a:pt x="38" y="346"/>
                  </a:moveTo>
                  <a:lnTo>
                    <a:pt x="38" y="361"/>
                  </a:lnTo>
                  <a:lnTo>
                    <a:pt x="40" y="378"/>
                  </a:lnTo>
                  <a:lnTo>
                    <a:pt x="42" y="392"/>
                  </a:lnTo>
                  <a:lnTo>
                    <a:pt x="47" y="408"/>
                  </a:lnTo>
                  <a:lnTo>
                    <a:pt x="50" y="422"/>
                  </a:lnTo>
                  <a:lnTo>
                    <a:pt x="56" y="435"/>
                  </a:lnTo>
                  <a:lnTo>
                    <a:pt x="63" y="448"/>
                  </a:lnTo>
                  <a:lnTo>
                    <a:pt x="72" y="461"/>
                  </a:lnTo>
                  <a:lnTo>
                    <a:pt x="80" y="473"/>
                  </a:lnTo>
                  <a:lnTo>
                    <a:pt x="88" y="483"/>
                  </a:lnTo>
                  <a:lnTo>
                    <a:pt x="98" y="491"/>
                  </a:lnTo>
                  <a:lnTo>
                    <a:pt x="107" y="498"/>
                  </a:lnTo>
                  <a:lnTo>
                    <a:pt x="117" y="504"/>
                  </a:lnTo>
                  <a:lnTo>
                    <a:pt x="127" y="508"/>
                  </a:lnTo>
                  <a:lnTo>
                    <a:pt x="138" y="510"/>
                  </a:lnTo>
                  <a:lnTo>
                    <a:pt x="149" y="510"/>
                  </a:lnTo>
                  <a:lnTo>
                    <a:pt x="161" y="510"/>
                  </a:lnTo>
                  <a:lnTo>
                    <a:pt x="171" y="508"/>
                  </a:lnTo>
                  <a:lnTo>
                    <a:pt x="182" y="504"/>
                  </a:lnTo>
                  <a:lnTo>
                    <a:pt x="193" y="498"/>
                  </a:lnTo>
                  <a:lnTo>
                    <a:pt x="202" y="491"/>
                  </a:lnTo>
                  <a:lnTo>
                    <a:pt x="212" y="483"/>
                  </a:lnTo>
                  <a:lnTo>
                    <a:pt x="221" y="473"/>
                  </a:lnTo>
                  <a:lnTo>
                    <a:pt x="229" y="461"/>
                  </a:lnTo>
                  <a:lnTo>
                    <a:pt x="238" y="448"/>
                  </a:lnTo>
                  <a:lnTo>
                    <a:pt x="244" y="435"/>
                  </a:lnTo>
                  <a:lnTo>
                    <a:pt x="250" y="421"/>
                  </a:lnTo>
                  <a:lnTo>
                    <a:pt x="254" y="405"/>
                  </a:lnTo>
                  <a:lnTo>
                    <a:pt x="258" y="390"/>
                  </a:lnTo>
                  <a:lnTo>
                    <a:pt x="261" y="373"/>
                  </a:lnTo>
                  <a:lnTo>
                    <a:pt x="263" y="357"/>
                  </a:lnTo>
                  <a:lnTo>
                    <a:pt x="263" y="339"/>
                  </a:lnTo>
                  <a:lnTo>
                    <a:pt x="263" y="322"/>
                  </a:lnTo>
                  <a:lnTo>
                    <a:pt x="261" y="306"/>
                  </a:lnTo>
                  <a:lnTo>
                    <a:pt x="258" y="290"/>
                  </a:lnTo>
                  <a:lnTo>
                    <a:pt x="254" y="275"/>
                  </a:lnTo>
                  <a:lnTo>
                    <a:pt x="250" y="260"/>
                  </a:lnTo>
                  <a:lnTo>
                    <a:pt x="245" y="247"/>
                  </a:lnTo>
                  <a:lnTo>
                    <a:pt x="238" y="234"/>
                  </a:lnTo>
                  <a:lnTo>
                    <a:pt x="229" y="222"/>
                  </a:lnTo>
                  <a:lnTo>
                    <a:pt x="221" y="211"/>
                  </a:lnTo>
                  <a:lnTo>
                    <a:pt x="212" y="201"/>
                  </a:lnTo>
                  <a:lnTo>
                    <a:pt x="203" y="193"/>
                  </a:lnTo>
                  <a:lnTo>
                    <a:pt x="193" y="186"/>
                  </a:lnTo>
                  <a:lnTo>
                    <a:pt x="183" y="181"/>
                  </a:lnTo>
                  <a:lnTo>
                    <a:pt x="172" y="177"/>
                  </a:lnTo>
                  <a:lnTo>
                    <a:pt x="161" y="175"/>
                  </a:lnTo>
                  <a:lnTo>
                    <a:pt x="150" y="174"/>
                  </a:lnTo>
                  <a:lnTo>
                    <a:pt x="138" y="175"/>
                  </a:lnTo>
                  <a:lnTo>
                    <a:pt x="127" y="177"/>
                  </a:lnTo>
                  <a:lnTo>
                    <a:pt x="117" y="181"/>
                  </a:lnTo>
                  <a:lnTo>
                    <a:pt x="107" y="187"/>
                  </a:lnTo>
                  <a:lnTo>
                    <a:pt x="97" y="194"/>
                  </a:lnTo>
                  <a:lnTo>
                    <a:pt x="88" y="202"/>
                  </a:lnTo>
                  <a:lnTo>
                    <a:pt x="79" y="213"/>
                  </a:lnTo>
                  <a:lnTo>
                    <a:pt x="70" y="224"/>
                  </a:lnTo>
                  <a:lnTo>
                    <a:pt x="63" y="237"/>
                  </a:lnTo>
                  <a:lnTo>
                    <a:pt x="56" y="250"/>
                  </a:lnTo>
                  <a:lnTo>
                    <a:pt x="50" y="264"/>
                  </a:lnTo>
                  <a:lnTo>
                    <a:pt x="45" y="279"/>
                  </a:lnTo>
                  <a:lnTo>
                    <a:pt x="42" y="295"/>
                  </a:lnTo>
                  <a:lnTo>
                    <a:pt x="40" y="312"/>
                  </a:lnTo>
                  <a:lnTo>
                    <a:pt x="38" y="328"/>
                  </a:lnTo>
                  <a:lnTo>
                    <a:pt x="38" y="346"/>
                  </a:lnTo>
                  <a:close/>
                  <a:moveTo>
                    <a:pt x="38" y="0"/>
                  </a:moveTo>
                  <a:lnTo>
                    <a:pt x="38" y="26"/>
                  </a:lnTo>
                  <a:lnTo>
                    <a:pt x="38" y="86"/>
                  </a:lnTo>
                  <a:lnTo>
                    <a:pt x="38" y="145"/>
                  </a:lnTo>
                  <a:lnTo>
                    <a:pt x="38" y="173"/>
                  </a:lnTo>
                  <a:lnTo>
                    <a:pt x="38" y="188"/>
                  </a:lnTo>
                  <a:lnTo>
                    <a:pt x="38" y="203"/>
                  </a:lnTo>
                  <a:lnTo>
                    <a:pt x="50" y="184"/>
                  </a:lnTo>
                  <a:lnTo>
                    <a:pt x="63" y="169"/>
                  </a:lnTo>
                  <a:lnTo>
                    <a:pt x="76" y="155"/>
                  </a:lnTo>
                  <a:lnTo>
                    <a:pt x="91" y="144"/>
                  </a:lnTo>
                  <a:lnTo>
                    <a:pt x="98" y="139"/>
                  </a:lnTo>
                  <a:lnTo>
                    <a:pt x="105" y="136"/>
                  </a:lnTo>
                  <a:lnTo>
                    <a:pt x="113" y="132"/>
                  </a:lnTo>
                  <a:lnTo>
                    <a:pt x="120" y="130"/>
                  </a:lnTo>
                  <a:lnTo>
                    <a:pt x="129" y="127"/>
                  </a:lnTo>
                  <a:lnTo>
                    <a:pt x="137" y="126"/>
                  </a:lnTo>
                  <a:lnTo>
                    <a:pt x="145" y="125"/>
                  </a:lnTo>
                  <a:lnTo>
                    <a:pt x="153" y="125"/>
                  </a:lnTo>
                  <a:lnTo>
                    <a:pt x="169" y="126"/>
                  </a:lnTo>
                  <a:lnTo>
                    <a:pt x="184" y="129"/>
                  </a:lnTo>
                  <a:lnTo>
                    <a:pt x="199" y="133"/>
                  </a:lnTo>
                  <a:lnTo>
                    <a:pt x="212" y="140"/>
                  </a:lnTo>
                  <a:lnTo>
                    <a:pt x="225" y="150"/>
                  </a:lnTo>
                  <a:lnTo>
                    <a:pt x="237" y="161"/>
                  </a:lnTo>
                  <a:lnTo>
                    <a:pt x="248" y="174"/>
                  </a:lnTo>
                  <a:lnTo>
                    <a:pt x="259" y="188"/>
                  </a:lnTo>
                  <a:lnTo>
                    <a:pt x="270" y="205"/>
                  </a:lnTo>
                  <a:lnTo>
                    <a:pt x="278" y="221"/>
                  </a:lnTo>
                  <a:lnTo>
                    <a:pt x="286" y="239"/>
                  </a:lnTo>
                  <a:lnTo>
                    <a:pt x="292" y="258"/>
                  </a:lnTo>
                  <a:lnTo>
                    <a:pt x="297" y="277"/>
                  </a:lnTo>
                  <a:lnTo>
                    <a:pt x="301" y="297"/>
                  </a:lnTo>
                  <a:lnTo>
                    <a:pt x="302" y="319"/>
                  </a:lnTo>
                  <a:lnTo>
                    <a:pt x="303" y="341"/>
                  </a:lnTo>
                  <a:lnTo>
                    <a:pt x="302" y="364"/>
                  </a:lnTo>
                  <a:lnTo>
                    <a:pt x="299" y="385"/>
                  </a:lnTo>
                  <a:lnTo>
                    <a:pt x="297" y="407"/>
                  </a:lnTo>
                  <a:lnTo>
                    <a:pt x="292" y="427"/>
                  </a:lnTo>
                  <a:lnTo>
                    <a:pt x="285" y="446"/>
                  </a:lnTo>
                  <a:lnTo>
                    <a:pt x="278" y="464"/>
                  </a:lnTo>
                  <a:lnTo>
                    <a:pt x="269" y="480"/>
                  </a:lnTo>
                  <a:lnTo>
                    <a:pt x="259" y="497"/>
                  </a:lnTo>
                  <a:lnTo>
                    <a:pt x="247" y="511"/>
                  </a:lnTo>
                  <a:lnTo>
                    <a:pt x="235" y="524"/>
                  </a:lnTo>
                  <a:lnTo>
                    <a:pt x="222" y="535"/>
                  </a:lnTo>
                  <a:lnTo>
                    <a:pt x="209" y="544"/>
                  </a:lnTo>
                  <a:lnTo>
                    <a:pt x="195" y="550"/>
                  </a:lnTo>
                  <a:lnTo>
                    <a:pt x="180" y="556"/>
                  </a:lnTo>
                  <a:lnTo>
                    <a:pt x="164" y="559"/>
                  </a:lnTo>
                  <a:lnTo>
                    <a:pt x="148" y="560"/>
                  </a:lnTo>
                  <a:lnTo>
                    <a:pt x="139" y="560"/>
                  </a:lnTo>
                  <a:lnTo>
                    <a:pt x="132" y="559"/>
                  </a:lnTo>
                  <a:lnTo>
                    <a:pt x="124" y="557"/>
                  </a:lnTo>
                  <a:lnTo>
                    <a:pt x="117" y="555"/>
                  </a:lnTo>
                  <a:lnTo>
                    <a:pt x="101" y="549"/>
                  </a:lnTo>
                  <a:lnTo>
                    <a:pt x="88" y="541"/>
                  </a:lnTo>
                  <a:lnTo>
                    <a:pt x="74" y="531"/>
                  </a:lnTo>
                  <a:lnTo>
                    <a:pt x="62" y="518"/>
                  </a:lnTo>
                  <a:lnTo>
                    <a:pt x="49" y="504"/>
                  </a:lnTo>
                  <a:lnTo>
                    <a:pt x="38" y="486"/>
                  </a:lnTo>
                  <a:lnTo>
                    <a:pt x="38" y="496"/>
                  </a:lnTo>
                  <a:lnTo>
                    <a:pt x="38" y="517"/>
                  </a:lnTo>
                  <a:lnTo>
                    <a:pt x="38" y="538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7" name="Freeform 19"/>
            <p:cNvSpPr>
              <a:spLocks noEditPoints="1"/>
            </p:cNvSpPr>
            <p:nvPr/>
          </p:nvSpPr>
          <p:spPr bwMode="auto">
            <a:xfrm>
              <a:off x="990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3" y="142"/>
                  </a:lnTo>
                  <a:lnTo>
                    <a:pt x="248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1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9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8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2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50" y="236"/>
                  </a:lnTo>
                  <a:lnTo>
                    <a:pt x="38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3" y="294"/>
                  </a:lnTo>
                  <a:lnTo>
                    <a:pt x="260" y="294"/>
                  </a:lnTo>
                  <a:lnTo>
                    <a:pt x="274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5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7" y="432"/>
                  </a:lnTo>
                  <a:lnTo>
                    <a:pt x="177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2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7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5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3" y="50"/>
                  </a:lnTo>
                  <a:lnTo>
                    <a:pt x="263" y="64"/>
                  </a:lnTo>
                  <a:lnTo>
                    <a:pt x="273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1060" y="777"/>
              <a:ext cx="20" cy="85"/>
            </a:xfrm>
            <a:custGeom>
              <a:avLst/>
              <a:gdLst>
                <a:gd name="T0" fmla="*/ 0 w 104"/>
                <a:gd name="T1" fmla="*/ 0 h 422"/>
                <a:gd name="T2" fmla="*/ 0 w 104"/>
                <a:gd name="T3" fmla="*/ 0 h 422"/>
                <a:gd name="T4" fmla="*/ 0 w 104"/>
                <a:gd name="T5" fmla="*/ 0 h 422"/>
                <a:gd name="T6" fmla="*/ 0 w 104"/>
                <a:gd name="T7" fmla="*/ 0 h 422"/>
                <a:gd name="T8" fmla="*/ 0 w 104"/>
                <a:gd name="T9" fmla="*/ 0 h 422"/>
                <a:gd name="T10" fmla="*/ 0 w 104"/>
                <a:gd name="T11" fmla="*/ 0 h 422"/>
                <a:gd name="T12" fmla="*/ 0 w 104"/>
                <a:gd name="T13" fmla="*/ 0 h 422"/>
                <a:gd name="T14" fmla="*/ 0 w 104"/>
                <a:gd name="T15" fmla="*/ 0 h 422"/>
                <a:gd name="T16" fmla="*/ 0 w 104"/>
                <a:gd name="T17" fmla="*/ 0 h 422"/>
                <a:gd name="T18" fmla="*/ 0 w 104"/>
                <a:gd name="T19" fmla="*/ 0 h 422"/>
                <a:gd name="T20" fmla="*/ 0 w 104"/>
                <a:gd name="T21" fmla="*/ 0 h 422"/>
                <a:gd name="T22" fmla="*/ 0 w 104"/>
                <a:gd name="T23" fmla="*/ 0 h 422"/>
                <a:gd name="T24" fmla="*/ 0 w 104"/>
                <a:gd name="T25" fmla="*/ 0 h 422"/>
                <a:gd name="T26" fmla="*/ 0 w 104"/>
                <a:gd name="T27" fmla="*/ 0 h 422"/>
                <a:gd name="T28" fmla="*/ 0 w 104"/>
                <a:gd name="T29" fmla="*/ 0 h 422"/>
                <a:gd name="T30" fmla="*/ 0 w 104"/>
                <a:gd name="T31" fmla="*/ 0 h 422"/>
                <a:gd name="T32" fmla="*/ 0 w 104"/>
                <a:gd name="T33" fmla="*/ 0 h 422"/>
                <a:gd name="T34" fmla="*/ 0 w 104"/>
                <a:gd name="T35" fmla="*/ 0 h 422"/>
                <a:gd name="T36" fmla="*/ 0 w 104"/>
                <a:gd name="T37" fmla="*/ 0 h 422"/>
                <a:gd name="T38" fmla="*/ 0 w 104"/>
                <a:gd name="T39" fmla="*/ 0 h 422"/>
                <a:gd name="T40" fmla="*/ 0 w 104"/>
                <a:gd name="T41" fmla="*/ 0 h 422"/>
                <a:gd name="T42" fmla="*/ 0 w 104"/>
                <a:gd name="T43" fmla="*/ 0 h 422"/>
                <a:gd name="T44" fmla="*/ 0 w 104"/>
                <a:gd name="T45" fmla="*/ 0 h 422"/>
                <a:gd name="T46" fmla="*/ 0 w 104"/>
                <a:gd name="T47" fmla="*/ 0 h 422"/>
                <a:gd name="T48" fmla="*/ 0 w 104"/>
                <a:gd name="T49" fmla="*/ 0 h 422"/>
                <a:gd name="T50" fmla="*/ 0 w 104"/>
                <a:gd name="T51" fmla="*/ 0 h 422"/>
                <a:gd name="T52" fmla="*/ 0 w 104"/>
                <a:gd name="T53" fmla="*/ 0 h 422"/>
                <a:gd name="T54" fmla="*/ 0 w 104"/>
                <a:gd name="T55" fmla="*/ 0 h 422"/>
                <a:gd name="T56" fmla="*/ 0 w 104"/>
                <a:gd name="T57" fmla="*/ 0 h 422"/>
                <a:gd name="T58" fmla="*/ 0 w 104"/>
                <a:gd name="T59" fmla="*/ 0 h 422"/>
                <a:gd name="T60" fmla="*/ 0 w 104"/>
                <a:gd name="T61" fmla="*/ 0 h 422"/>
                <a:gd name="T62" fmla="*/ 0 w 104"/>
                <a:gd name="T63" fmla="*/ 0 h 422"/>
                <a:gd name="T64" fmla="*/ 0 w 104"/>
                <a:gd name="T65" fmla="*/ 0 h 422"/>
                <a:gd name="T66" fmla="*/ 0 w 104"/>
                <a:gd name="T67" fmla="*/ 0 h 422"/>
                <a:gd name="T68" fmla="*/ 0 w 104"/>
                <a:gd name="T69" fmla="*/ 0 h 422"/>
                <a:gd name="T70" fmla="*/ 0 w 104"/>
                <a:gd name="T71" fmla="*/ 0 h 422"/>
                <a:gd name="T72" fmla="*/ 0 w 104"/>
                <a:gd name="T73" fmla="*/ 0 h 422"/>
                <a:gd name="T74" fmla="*/ 0 w 104"/>
                <a:gd name="T75" fmla="*/ 0 h 422"/>
                <a:gd name="T76" fmla="*/ 0 w 104"/>
                <a:gd name="T77" fmla="*/ 0 h 422"/>
                <a:gd name="T78" fmla="*/ 0 w 104"/>
                <a:gd name="T79" fmla="*/ 0 h 422"/>
                <a:gd name="T80" fmla="*/ 0 w 104"/>
                <a:gd name="T81" fmla="*/ 0 h 422"/>
                <a:gd name="T82" fmla="*/ 0 w 104"/>
                <a:gd name="T83" fmla="*/ 0 h 422"/>
                <a:gd name="T84" fmla="*/ 0 w 104"/>
                <a:gd name="T85" fmla="*/ 0 h 422"/>
                <a:gd name="T86" fmla="*/ 0 w 104"/>
                <a:gd name="T87" fmla="*/ 0 h 422"/>
                <a:gd name="T88" fmla="*/ 0 w 104"/>
                <a:gd name="T89" fmla="*/ 0 h 422"/>
                <a:gd name="T90" fmla="*/ 0 w 104"/>
                <a:gd name="T91" fmla="*/ 0 h 422"/>
                <a:gd name="T92" fmla="*/ 0 w 104"/>
                <a:gd name="T93" fmla="*/ 0 h 422"/>
                <a:gd name="T94" fmla="*/ 0 w 104"/>
                <a:gd name="T95" fmla="*/ 0 h 422"/>
                <a:gd name="T96" fmla="*/ 0 w 104"/>
                <a:gd name="T97" fmla="*/ 0 h 422"/>
                <a:gd name="T98" fmla="*/ 0 w 104"/>
                <a:gd name="T99" fmla="*/ 0 h 422"/>
                <a:gd name="T100" fmla="*/ 0 w 104"/>
                <a:gd name="T101" fmla="*/ 0 h 422"/>
                <a:gd name="T102" fmla="*/ 0 w 104"/>
                <a:gd name="T103" fmla="*/ 0 h 422"/>
                <a:gd name="T104" fmla="*/ 0 w 104"/>
                <a:gd name="T105" fmla="*/ 0 h 422"/>
                <a:gd name="T106" fmla="*/ 0 w 104"/>
                <a:gd name="T107" fmla="*/ 0 h 422"/>
                <a:gd name="T108" fmla="*/ 0 w 104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4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4" y="7"/>
                  </a:lnTo>
                  <a:lnTo>
                    <a:pt x="17" y="7"/>
                  </a:lnTo>
                  <a:lnTo>
                    <a:pt x="29" y="7"/>
                  </a:lnTo>
                  <a:lnTo>
                    <a:pt x="35" y="7"/>
                  </a:lnTo>
                  <a:lnTo>
                    <a:pt x="35" y="15"/>
                  </a:lnTo>
                  <a:lnTo>
                    <a:pt x="35" y="31"/>
                  </a:lnTo>
                  <a:lnTo>
                    <a:pt x="35" y="48"/>
                  </a:lnTo>
                  <a:lnTo>
                    <a:pt x="35" y="55"/>
                  </a:lnTo>
                  <a:lnTo>
                    <a:pt x="42" y="42"/>
                  </a:lnTo>
                  <a:lnTo>
                    <a:pt x="49" y="31"/>
                  </a:lnTo>
                  <a:lnTo>
                    <a:pt x="58" y="22"/>
                  </a:lnTo>
                  <a:lnTo>
                    <a:pt x="65" y="15"/>
                  </a:lnTo>
                  <a:lnTo>
                    <a:pt x="74" y="9"/>
                  </a:lnTo>
                  <a:lnTo>
                    <a:pt x="84" y="5"/>
                  </a:lnTo>
                  <a:lnTo>
                    <a:pt x="93" y="2"/>
                  </a:lnTo>
                  <a:lnTo>
                    <a:pt x="104" y="0"/>
                  </a:lnTo>
                  <a:lnTo>
                    <a:pt x="104" y="10"/>
                  </a:lnTo>
                  <a:lnTo>
                    <a:pt x="104" y="30"/>
                  </a:lnTo>
                  <a:lnTo>
                    <a:pt x="104" y="50"/>
                  </a:lnTo>
                  <a:lnTo>
                    <a:pt x="104" y="59"/>
                  </a:lnTo>
                  <a:lnTo>
                    <a:pt x="96" y="60"/>
                  </a:lnTo>
                  <a:lnTo>
                    <a:pt x="87" y="62"/>
                  </a:lnTo>
                  <a:lnTo>
                    <a:pt x="80" y="66"/>
                  </a:lnTo>
                  <a:lnTo>
                    <a:pt x="73" y="68"/>
                  </a:lnTo>
                  <a:lnTo>
                    <a:pt x="67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3" y="88"/>
                  </a:lnTo>
                  <a:lnTo>
                    <a:pt x="49" y="95"/>
                  </a:lnTo>
                  <a:lnTo>
                    <a:pt x="46" y="104"/>
                  </a:lnTo>
                  <a:lnTo>
                    <a:pt x="44" y="112"/>
                  </a:lnTo>
                  <a:lnTo>
                    <a:pt x="41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Freeform 21"/>
            <p:cNvSpPr>
              <a:spLocks noEditPoints="1"/>
            </p:cNvSpPr>
            <p:nvPr/>
          </p:nvSpPr>
          <p:spPr bwMode="auto">
            <a:xfrm>
              <a:off x="1083" y="777"/>
              <a:ext cx="63" cy="117"/>
            </a:xfrm>
            <a:custGeom>
              <a:avLst/>
              <a:gdLst>
                <a:gd name="T0" fmla="*/ 0 w 301"/>
                <a:gd name="T1" fmla="*/ 0 h 587"/>
                <a:gd name="T2" fmla="*/ 0 w 301"/>
                <a:gd name="T3" fmla="*/ 0 h 587"/>
                <a:gd name="T4" fmla="*/ 0 w 301"/>
                <a:gd name="T5" fmla="*/ 0 h 587"/>
                <a:gd name="T6" fmla="*/ 0 w 301"/>
                <a:gd name="T7" fmla="*/ 0 h 587"/>
                <a:gd name="T8" fmla="*/ 0 w 301"/>
                <a:gd name="T9" fmla="*/ 0 h 587"/>
                <a:gd name="T10" fmla="*/ 0 w 301"/>
                <a:gd name="T11" fmla="*/ 0 h 587"/>
                <a:gd name="T12" fmla="*/ 0 w 301"/>
                <a:gd name="T13" fmla="*/ 0 h 587"/>
                <a:gd name="T14" fmla="*/ 0 w 301"/>
                <a:gd name="T15" fmla="*/ 0 h 587"/>
                <a:gd name="T16" fmla="*/ 0 w 301"/>
                <a:gd name="T17" fmla="*/ 0 h 587"/>
                <a:gd name="T18" fmla="*/ 0 w 301"/>
                <a:gd name="T19" fmla="*/ 0 h 587"/>
                <a:gd name="T20" fmla="*/ 0 w 301"/>
                <a:gd name="T21" fmla="*/ 0 h 587"/>
                <a:gd name="T22" fmla="*/ 0 w 301"/>
                <a:gd name="T23" fmla="*/ 0 h 587"/>
                <a:gd name="T24" fmla="*/ 0 w 301"/>
                <a:gd name="T25" fmla="*/ 0 h 587"/>
                <a:gd name="T26" fmla="*/ 0 w 301"/>
                <a:gd name="T27" fmla="*/ 0 h 587"/>
                <a:gd name="T28" fmla="*/ 0 w 301"/>
                <a:gd name="T29" fmla="*/ 0 h 587"/>
                <a:gd name="T30" fmla="*/ 0 w 301"/>
                <a:gd name="T31" fmla="*/ 0 h 587"/>
                <a:gd name="T32" fmla="*/ 0 w 301"/>
                <a:gd name="T33" fmla="*/ 0 h 587"/>
                <a:gd name="T34" fmla="*/ 0 w 301"/>
                <a:gd name="T35" fmla="*/ 0 h 587"/>
                <a:gd name="T36" fmla="*/ 0 w 301"/>
                <a:gd name="T37" fmla="*/ 0 h 587"/>
                <a:gd name="T38" fmla="*/ 0 w 301"/>
                <a:gd name="T39" fmla="*/ 0 h 587"/>
                <a:gd name="T40" fmla="*/ 0 w 301"/>
                <a:gd name="T41" fmla="*/ 0 h 587"/>
                <a:gd name="T42" fmla="*/ 0 w 301"/>
                <a:gd name="T43" fmla="*/ 0 h 587"/>
                <a:gd name="T44" fmla="*/ 0 w 301"/>
                <a:gd name="T45" fmla="*/ 0 h 587"/>
                <a:gd name="T46" fmla="*/ 0 w 301"/>
                <a:gd name="T47" fmla="*/ 0 h 587"/>
                <a:gd name="T48" fmla="*/ 0 w 301"/>
                <a:gd name="T49" fmla="*/ 0 h 587"/>
                <a:gd name="T50" fmla="*/ 0 w 301"/>
                <a:gd name="T51" fmla="*/ 0 h 587"/>
                <a:gd name="T52" fmla="*/ 0 w 301"/>
                <a:gd name="T53" fmla="*/ 0 h 587"/>
                <a:gd name="T54" fmla="*/ 0 w 301"/>
                <a:gd name="T55" fmla="*/ 0 h 587"/>
                <a:gd name="T56" fmla="*/ 0 w 301"/>
                <a:gd name="T57" fmla="*/ 0 h 587"/>
                <a:gd name="T58" fmla="*/ 0 w 301"/>
                <a:gd name="T59" fmla="*/ 0 h 587"/>
                <a:gd name="T60" fmla="*/ 0 w 301"/>
                <a:gd name="T61" fmla="*/ 0 h 587"/>
                <a:gd name="T62" fmla="*/ 0 w 301"/>
                <a:gd name="T63" fmla="*/ 0 h 587"/>
                <a:gd name="T64" fmla="*/ 0 w 301"/>
                <a:gd name="T65" fmla="*/ 0 h 587"/>
                <a:gd name="T66" fmla="*/ 0 w 301"/>
                <a:gd name="T67" fmla="*/ 0 h 587"/>
                <a:gd name="T68" fmla="*/ 0 w 301"/>
                <a:gd name="T69" fmla="*/ 0 h 587"/>
                <a:gd name="T70" fmla="*/ 0 w 301"/>
                <a:gd name="T71" fmla="*/ 0 h 587"/>
                <a:gd name="T72" fmla="*/ 0 w 301"/>
                <a:gd name="T73" fmla="*/ 0 h 587"/>
                <a:gd name="T74" fmla="*/ 0 w 301"/>
                <a:gd name="T75" fmla="*/ 0 h 587"/>
                <a:gd name="T76" fmla="*/ 0 w 301"/>
                <a:gd name="T77" fmla="*/ 0 h 587"/>
                <a:gd name="T78" fmla="*/ 0 w 301"/>
                <a:gd name="T79" fmla="*/ 0 h 587"/>
                <a:gd name="T80" fmla="*/ 0 w 301"/>
                <a:gd name="T81" fmla="*/ 0 h 587"/>
                <a:gd name="T82" fmla="*/ 0 w 301"/>
                <a:gd name="T83" fmla="*/ 0 h 587"/>
                <a:gd name="T84" fmla="*/ 0 w 301"/>
                <a:gd name="T85" fmla="*/ 0 h 587"/>
                <a:gd name="T86" fmla="*/ 0 w 301"/>
                <a:gd name="T87" fmla="*/ 0 h 587"/>
                <a:gd name="T88" fmla="*/ 0 w 301"/>
                <a:gd name="T89" fmla="*/ 0 h 587"/>
                <a:gd name="T90" fmla="*/ 0 w 301"/>
                <a:gd name="T91" fmla="*/ 0 h 587"/>
                <a:gd name="T92" fmla="*/ 0 w 301"/>
                <a:gd name="T93" fmla="*/ 0 h 587"/>
                <a:gd name="T94" fmla="*/ 0 w 301"/>
                <a:gd name="T95" fmla="*/ 0 h 587"/>
                <a:gd name="T96" fmla="*/ 0 w 301"/>
                <a:gd name="T97" fmla="*/ 0 h 587"/>
                <a:gd name="T98" fmla="*/ 0 w 301"/>
                <a:gd name="T99" fmla="*/ 0 h 587"/>
                <a:gd name="T100" fmla="*/ 0 w 301"/>
                <a:gd name="T101" fmla="*/ 0 h 587"/>
                <a:gd name="T102" fmla="*/ 0 w 301"/>
                <a:gd name="T103" fmla="*/ 0 h 5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1" h="587">
                  <a:moveTo>
                    <a:pt x="40" y="214"/>
                  </a:moveTo>
                  <a:lnTo>
                    <a:pt x="41" y="231"/>
                  </a:lnTo>
                  <a:lnTo>
                    <a:pt x="43" y="249"/>
                  </a:lnTo>
                  <a:lnTo>
                    <a:pt x="45" y="265"/>
                  </a:lnTo>
                  <a:lnTo>
                    <a:pt x="49" y="281"/>
                  </a:lnTo>
                  <a:lnTo>
                    <a:pt x="53" y="296"/>
                  </a:lnTo>
                  <a:lnTo>
                    <a:pt x="59" y="310"/>
                  </a:lnTo>
                  <a:lnTo>
                    <a:pt x="65" y="323"/>
                  </a:lnTo>
                  <a:lnTo>
                    <a:pt x="73" y="336"/>
                  </a:lnTo>
                  <a:lnTo>
                    <a:pt x="82" y="348"/>
                  </a:lnTo>
                  <a:lnTo>
                    <a:pt x="91" y="357"/>
                  </a:lnTo>
                  <a:lnTo>
                    <a:pt x="100" y="366"/>
                  </a:lnTo>
                  <a:lnTo>
                    <a:pt x="110" y="373"/>
                  </a:lnTo>
                  <a:lnTo>
                    <a:pt x="120" y="378"/>
                  </a:lnTo>
                  <a:lnTo>
                    <a:pt x="130" y="382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4" y="382"/>
                  </a:lnTo>
                  <a:lnTo>
                    <a:pt x="185" y="378"/>
                  </a:lnTo>
                  <a:lnTo>
                    <a:pt x="195" y="373"/>
                  </a:lnTo>
                  <a:lnTo>
                    <a:pt x="204" y="366"/>
                  </a:lnTo>
                  <a:lnTo>
                    <a:pt x="214" y="357"/>
                  </a:lnTo>
                  <a:lnTo>
                    <a:pt x="222" y="347"/>
                  </a:lnTo>
                  <a:lnTo>
                    <a:pt x="230" y="336"/>
                  </a:lnTo>
                  <a:lnTo>
                    <a:pt x="238" y="323"/>
                  </a:lnTo>
                  <a:lnTo>
                    <a:pt x="246" y="310"/>
                  </a:lnTo>
                  <a:lnTo>
                    <a:pt x="252" y="297"/>
                  </a:lnTo>
                  <a:lnTo>
                    <a:pt x="256" y="283"/>
                  </a:lnTo>
                  <a:lnTo>
                    <a:pt x="260" y="267"/>
                  </a:lnTo>
                  <a:lnTo>
                    <a:pt x="262" y="252"/>
                  </a:lnTo>
                  <a:lnTo>
                    <a:pt x="263" y="236"/>
                  </a:lnTo>
                  <a:lnTo>
                    <a:pt x="265" y="220"/>
                  </a:lnTo>
                  <a:lnTo>
                    <a:pt x="263" y="203"/>
                  </a:lnTo>
                  <a:lnTo>
                    <a:pt x="262" y="186"/>
                  </a:lnTo>
                  <a:lnTo>
                    <a:pt x="260" y="170"/>
                  </a:lnTo>
                  <a:lnTo>
                    <a:pt x="256" y="154"/>
                  </a:lnTo>
                  <a:lnTo>
                    <a:pt x="252" y="140"/>
                  </a:lnTo>
                  <a:lnTo>
                    <a:pt x="246" y="126"/>
                  </a:lnTo>
                  <a:lnTo>
                    <a:pt x="238" y="111"/>
                  </a:lnTo>
                  <a:lnTo>
                    <a:pt x="231" y="98"/>
                  </a:lnTo>
                  <a:lnTo>
                    <a:pt x="223" y="88"/>
                  </a:lnTo>
                  <a:lnTo>
                    <a:pt x="214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4" y="52"/>
                  </a:lnTo>
                  <a:lnTo>
                    <a:pt x="164" y="50"/>
                  </a:lnTo>
                  <a:lnTo>
                    <a:pt x="153" y="49"/>
                  </a:lnTo>
                  <a:lnTo>
                    <a:pt x="141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10" y="60"/>
                  </a:lnTo>
                  <a:lnTo>
                    <a:pt x="101" y="68"/>
                  </a:lnTo>
                  <a:lnTo>
                    <a:pt x="91" y="76"/>
                  </a:lnTo>
                  <a:lnTo>
                    <a:pt x="82" y="85"/>
                  </a:lnTo>
                  <a:lnTo>
                    <a:pt x="73" y="96"/>
                  </a:lnTo>
                  <a:lnTo>
                    <a:pt x="66" y="109"/>
                  </a:lnTo>
                  <a:lnTo>
                    <a:pt x="59" y="122"/>
                  </a:lnTo>
                  <a:lnTo>
                    <a:pt x="53" y="135"/>
                  </a:lnTo>
                  <a:lnTo>
                    <a:pt x="49" y="150"/>
                  </a:lnTo>
                  <a:lnTo>
                    <a:pt x="45" y="165"/>
                  </a:lnTo>
                  <a:lnTo>
                    <a:pt x="43" y="180"/>
                  </a:lnTo>
                  <a:lnTo>
                    <a:pt x="41" y="197"/>
                  </a:lnTo>
                  <a:lnTo>
                    <a:pt x="40" y="214"/>
                  </a:lnTo>
                  <a:close/>
                  <a:moveTo>
                    <a:pt x="66" y="458"/>
                  </a:moveTo>
                  <a:lnTo>
                    <a:pt x="71" y="476"/>
                  </a:lnTo>
                  <a:lnTo>
                    <a:pt x="78" y="491"/>
                  </a:lnTo>
                  <a:lnTo>
                    <a:pt x="83" y="498"/>
                  </a:lnTo>
                  <a:lnTo>
                    <a:pt x="88" y="504"/>
                  </a:lnTo>
                  <a:lnTo>
                    <a:pt x="92" y="510"/>
                  </a:lnTo>
                  <a:lnTo>
                    <a:pt x="97" y="515"/>
                  </a:lnTo>
                  <a:lnTo>
                    <a:pt x="103" y="520"/>
                  </a:lnTo>
                  <a:lnTo>
                    <a:pt x="110" y="524"/>
                  </a:lnTo>
                  <a:lnTo>
                    <a:pt x="116" y="527"/>
                  </a:lnTo>
                  <a:lnTo>
                    <a:pt x="123" y="530"/>
                  </a:lnTo>
                  <a:lnTo>
                    <a:pt x="130" y="532"/>
                  </a:lnTo>
                  <a:lnTo>
                    <a:pt x="138" y="534"/>
                  </a:lnTo>
                  <a:lnTo>
                    <a:pt x="145" y="534"/>
                  </a:lnTo>
                  <a:lnTo>
                    <a:pt x="153" y="536"/>
                  </a:lnTo>
                  <a:lnTo>
                    <a:pt x="165" y="534"/>
                  </a:lnTo>
                  <a:lnTo>
                    <a:pt x="177" y="532"/>
                  </a:lnTo>
                  <a:lnTo>
                    <a:pt x="189" y="529"/>
                  </a:lnTo>
                  <a:lnTo>
                    <a:pt x="198" y="524"/>
                  </a:lnTo>
                  <a:lnTo>
                    <a:pt x="209" y="517"/>
                  </a:lnTo>
                  <a:lnTo>
                    <a:pt x="217" y="508"/>
                  </a:lnTo>
                  <a:lnTo>
                    <a:pt x="227" y="499"/>
                  </a:lnTo>
                  <a:lnTo>
                    <a:pt x="234" y="488"/>
                  </a:lnTo>
                  <a:lnTo>
                    <a:pt x="241" y="476"/>
                  </a:lnTo>
                  <a:lnTo>
                    <a:pt x="248" y="463"/>
                  </a:lnTo>
                  <a:lnTo>
                    <a:pt x="253" y="449"/>
                  </a:lnTo>
                  <a:lnTo>
                    <a:pt x="257" y="433"/>
                  </a:lnTo>
                  <a:lnTo>
                    <a:pt x="261" y="417"/>
                  </a:lnTo>
                  <a:lnTo>
                    <a:pt x="263" y="400"/>
                  </a:lnTo>
                  <a:lnTo>
                    <a:pt x="265" y="381"/>
                  </a:lnTo>
                  <a:lnTo>
                    <a:pt x="265" y="362"/>
                  </a:lnTo>
                  <a:lnTo>
                    <a:pt x="265" y="356"/>
                  </a:lnTo>
                  <a:lnTo>
                    <a:pt x="265" y="351"/>
                  </a:lnTo>
                  <a:lnTo>
                    <a:pt x="254" y="371"/>
                  </a:lnTo>
                  <a:lnTo>
                    <a:pt x="242" y="387"/>
                  </a:lnTo>
                  <a:lnTo>
                    <a:pt x="229" y="401"/>
                  </a:lnTo>
                  <a:lnTo>
                    <a:pt x="216" y="413"/>
                  </a:lnTo>
                  <a:lnTo>
                    <a:pt x="209" y="418"/>
                  </a:lnTo>
                  <a:lnTo>
                    <a:pt x="202" y="423"/>
                  </a:lnTo>
                  <a:lnTo>
                    <a:pt x="195" y="426"/>
                  </a:lnTo>
                  <a:lnTo>
                    <a:pt x="187" y="429"/>
                  </a:lnTo>
                  <a:lnTo>
                    <a:pt x="179" y="431"/>
                  </a:lnTo>
                  <a:lnTo>
                    <a:pt x="172" y="432"/>
                  </a:lnTo>
                  <a:lnTo>
                    <a:pt x="164" y="433"/>
                  </a:lnTo>
                  <a:lnTo>
                    <a:pt x="155" y="435"/>
                  </a:lnTo>
                  <a:lnTo>
                    <a:pt x="139" y="433"/>
                  </a:lnTo>
                  <a:lnTo>
                    <a:pt x="123" y="430"/>
                  </a:lnTo>
                  <a:lnTo>
                    <a:pt x="108" y="425"/>
                  </a:lnTo>
                  <a:lnTo>
                    <a:pt x="94" y="418"/>
                  </a:lnTo>
                  <a:lnTo>
                    <a:pt x="81" y="410"/>
                  </a:lnTo>
                  <a:lnTo>
                    <a:pt x="68" y="399"/>
                  </a:lnTo>
                  <a:lnTo>
                    <a:pt x="56" y="386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38"/>
                  </a:lnTo>
                  <a:lnTo>
                    <a:pt x="18" y="321"/>
                  </a:lnTo>
                  <a:lnTo>
                    <a:pt x="11" y="302"/>
                  </a:lnTo>
                  <a:lnTo>
                    <a:pt x="6" y="281"/>
                  </a:lnTo>
                  <a:lnTo>
                    <a:pt x="2" y="261"/>
                  </a:lnTo>
                  <a:lnTo>
                    <a:pt x="1" y="239"/>
                  </a:lnTo>
                  <a:lnTo>
                    <a:pt x="0" y="216"/>
                  </a:lnTo>
                  <a:lnTo>
                    <a:pt x="1" y="193"/>
                  </a:lnTo>
                  <a:lnTo>
                    <a:pt x="2" y="172"/>
                  </a:lnTo>
                  <a:lnTo>
                    <a:pt x="6" y="152"/>
                  </a:lnTo>
                  <a:lnTo>
                    <a:pt x="11" y="132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3" y="78"/>
                  </a:lnTo>
                  <a:lnTo>
                    <a:pt x="44" y="63"/>
                  </a:lnTo>
                  <a:lnTo>
                    <a:pt x="54" y="49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6"/>
                  </a:lnTo>
                  <a:lnTo>
                    <a:pt x="107" y="9"/>
                  </a:lnTo>
                  <a:lnTo>
                    <a:pt x="121" y="5"/>
                  </a:lnTo>
                  <a:lnTo>
                    <a:pt x="136" y="1"/>
                  </a:lnTo>
                  <a:lnTo>
                    <a:pt x="152" y="0"/>
                  </a:lnTo>
                  <a:lnTo>
                    <a:pt x="161" y="1"/>
                  </a:lnTo>
                  <a:lnTo>
                    <a:pt x="170" y="1"/>
                  </a:lnTo>
                  <a:lnTo>
                    <a:pt x="178" y="3"/>
                  </a:lnTo>
                  <a:lnTo>
                    <a:pt x="186" y="5"/>
                  </a:lnTo>
                  <a:lnTo>
                    <a:pt x="195" y="8"/>
                  </a:lnTo>
                  <a:lnTo>
                    <a:pt x="202" y="10"/>
                  </a:lnTo>
                  <a:lnTo>
                    <a:pt x="210" y="15"/>
                  </a:lnTo>
                  <a:lnTo>
                    <a:pt x="217" y="19"/>
                  </a:lnTo>
                  <a:lnTo>
                    <a:pt x="223" y="25"/>
                  </a:lnTo>
                  <a:lnTo>
                    <a:pt x="230" y="30"/>
                  </a:lnTo>
                  <a:lnTo>
                    <a:pt x="236" y="37"/>
                  </a:lnTo>
                  <a:lnTo>
                    <a:pt x="242" y="44"/>
                  </a:lnTo>
                  <a:lnTo>
                    <a:pt x="254" y="59"/>
                  </a:lnTo>
                  <a:lnTo>
                    <a:pt x="265" y="78"/>
                  </a:lnTo>
                  <a:lnTo>
                    <a:pt x="265" y="68"/>
                  </a:lnTo>
                  <a:lnTo>
                    <a:pt x="265" y="44"/>
                  </a:lnTo>
                  <a:lnTo>
                    <a:pt x="265" y="21"/>
                  </a:lnTo>
                  <a:lnTo>
                    <a:pt x="265" y="10"/>
                  </a:lnTo>
                  <a:lnTo>
                    <a:pt x="271" y="10"/>
                  </a:lnTo>
                  <a:lnTo>
                    <a:pt x="284" y="10"/>
                  </a:lnTo>
                  <a:lnTo>
                    <a:pt x="297" y="10"/>
                  </a:lnTo>
                  <a:lnTo>
                    <a:pt x="301" y="10"/>
                  </a:lnTo>
                  <a:lnTo>
                    <a:pt x="301" y="25"/>
                  </a:lnTo>
                  <a:lnTo>
                    <a:pt x="301" y="64"/>
                  </a:lnTo>
                  <a:lnTo>
                    <a:pt x="301" y="120"/>
                  </a:lnTo>
                  <a:lnTo>
                    <a:pt x="301" y="183"/>
                  </a:lnTo>
                  <a:lnTo>
                    <a:pt x="301" y="247"/>
                  </a:lnTo>
                  <a:lnTo>
                    <a:pt x="301" y="303"/>
                  </a:lnTo>
                  <a:lnTo>
                    <a:pt x="301" y="342"/>
                  </a:lnTo>
                  <a:lnTo>
                    <a:pt x="301" y="356"/>
                  </a:lnTo>
                  <a:lnTo>
                    <a:pt x="301" y="382"/>
                  </a:lnTo>
                  <a:lnTo>
                    <a:pt x="299" y="407"/>
                  </a:lnTo>
                  <a:lnTo>
                    <a:pt x="297" y="431"/>
                  </a:lnTo>
                  <a:lnTo>
                    <a:pt x="292" y="452"/>
                  </a:lnTo>
                  <a:lnTo>
                    <a:pt x="287" y="473"/>
                  </a:lnTo>
                  <a:lnTo>
                    <a:pt x="280" y="492"/>
                  </a:lnTo>
                  <a:lnTo>
                    <a:pt x="272" y="510"/>
                  </a:lnTo>
                  <a:lnTo>
                    <a:pt x="263" y="526"/>
                  </a:lnTo>
                  <a:lnTo>
                    <a:pt x="253" y="540"/>
                  </a:lnTo>
                  <a:lnTo>
                    <a:pt x="242" y="552"/>
                  </a:lnTo>
                  <a:lnTo>
                    <a:pt x="230" y="563"/>
                  </a:lnTo>
                  <a:lnTo>
                    <a:pt x="217" y="571"/>
                  </a:lnTo>
                  <a:lnTo>
                    <a:pt x="203" y="578"/>
                  </a:lnTo>
                  <a:lnTo>
                    <a:pt x="187" y="583"/>
                  </a:lnTo>
                  <a:lnTo>
                    <a:pt x="172" y="586"/>
                  </a:lnTo>
                  <a:lnTo>
                    <a:pt x="155" y="587"/>
                  </a:lnTo>
                  <a:lnTo>
                    <a:pt x="144" y="587"/>
                  </a:lnTo>
                  <a:lnTo>
                    <a:pt x="132" y="584"/>
                  </a:lnTo>
                  <a:lnTo>
                    <a:pt x="120" y="582"/>
                  </a:lnTo>
                  <a:lnTo>
                    <a:pt x="109" y="578"/>
                  </a:lnTo>
                  <a:lnTo>
                    <a:pt x="98" y="572"/>
                  </a:lnTo>
                  <a:lnTo>
                    <a:pt x="88" y="567"/>
                  </a:lnTo>
                  <a:lnTo>
                    <a:pt x="78" y="559"/>
                  </a:lnTo>
                  <a:lnTo>
                    <a:pt x="69" y="552"/>
                  </a:lnTo>
                  <a:lnTo>
                    <a:pt x="60" y="543"/>
                  </a:lnTo>
                  <a:lnTo>
                    <a:pt x="52" y="533"/>
                  </a:lnTo>
                  <a:lnTo>
                    <a:pt x="45" y="523"/>
                  </a:lnTo>
                  <a:lnTo>
                    <a:pt x="39" y="511"/>
                  </a:lnTo>
                  <a:lnTo>
                    <a:pt x="34" y="499"/>
                  </a:lnTo>
                  <a:lnTo>
                    <a:pt x="30" y="487"/>
                  </a:lnTo>
                  <a:lnTo>
                    <a:pt x="25" y="473"/>
                  </a:lnTo>
                  <a:lnTo>
                    <a:pt x="22" y="458"/>
                  </a:lnTo>
                  <a:lnTo>
                    <a:pt x="30" y="458"/>
                  </a:lnTo>
                  <a:lnTo>
                    <a:pt x="45" y="458"/>
                  </a:lnTo>
                  <a:lnTo>
                    <a:pt x="59" y="458"/>
                  </a:lnTo>
                  <a:lnTo>
                    <a:pt x="66" y="4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11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38" y="549"/>
                  </a:move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Freeform 23"/>
            <p:cNvSpPr>
              <a:spLocks noEditPoints="1"/>
            </p:cNvSpPr>
            <p:nvPr/>
          </p:nvSpPr>
          <p:spPr bwMode="auto">
            <a:xfrm>
              <a:off x="1205" y="777"/>
              <a:ext cx="63" cy="87"/>
            </a:xfrm>
            <a:custGeom>
              <a:avLst/>
              <a:gdLst>
                <a:gd name="T0" fmla="*/ 0 w 305"/>
                <a:gd name="T1" fmla="*/ 0 h 440"/>
                <a:gd name="T2" fmla="*/ 0 w 305"/>
                <a:gd name="T3" fmla="*/ 0 h 440"/>
                <a:gd name="T4" fmla="*/ 0 w 305"/>
                <a:gd name="T5" fmla="*/ 0 h 440"/>
                <a:gd name="T6" fmla="*/ 0 w 305"/>
                <a:gd name="T7" fmla="*/ 0 h 440"/>
                <a:gd name="T8" fmla="*/ 0 w 305"/>
                <a:gd name="T9" fmla="*/ 0 h 440"/>
                <a:gd name="T10" fmla="*/ 0 w 305"/>
                <a:gd name="T11" fmla="*/ 0 h 440"/>
                <a:gd name="T12" fmla="*/ 0 w 305"/>
                <a:gd name="T13" fmla="*/ 0 h 440"/>
                <a:gd name="T14" fmla="*/ 0 w 305"/>
                <a:gd name="T15" fmla="*/ 0 h 440"/>
                <a:gd name="T16" fmla="*/ 0 w 305"/>
                <a:gd name="T17" fmla="*/ 0 h 440"/>
                <a:gd name="T18" fmla="*/ 0 w 305"/>
                <a:gd name="T19" fmla="*/ 0 h 440"/>
                <a:gd name="T20" fmla="*/ 0 w 305"/>
                <a:gd name="T21" fmla="*/ 0 h 440"/>
                <a:gd name="T22" fmla="*/ 0 w 305"/>
                <a:gd name="T23" fmla="*/ 0 h 440"/>
                <a:gd name="T24" fmla="*/ 0 w 305"/>
                <a:gd name="T25" fmla="*/ 0 h 440"/>
                <a:gd name="T26" fmla="*/ 0 w 305"/>
                <a:gd name="T27" fmla="*/ 0 h 440"/>
                <a:gd name="T28" fmla="*/ 0 w 305"/>
                <a:gd name="T29" fmla="*/ 0 h 440"/>
                <a:gd name="T30" fmla="*/ 0 w 305"/>
                <a:gd name="T31" fmla="*/ 0 h 440"/>
                <a:gd name="T32" fmla="*/ 0 w 305"/>
                <a:gd name="T33" fmla="*/ 0 h 440"/>
                <a:gd name="T34" fmla="*/ 0 w 305"/>
                <a:gd name="T35" fmla="*/ 0 h 440"/>
                <a:gd name="T36" fmla="*/ 0 w 305"/>
                <a:gd name="T37" fmla="*/ 0 h 440"/>
                <a:gd name="T38" fmla="*/ 0 w 305"/>
                <a:gd name="T39" fmla="*/ 0 h 440"/>
                <a:gd name="T40" fmla="*/ 0 w 305"/>
                <a:gd name="T41" fmla="*/ 0 h 440"/>
                <a:gd name="T42" fmla="*/ 0 w 305"/>
                <a:gd name="T43" fmla="*/ 0 h 440"/>
                <a:gd name="T44" fmla="*/ 0 w 305"/>
                <a:gd name="T45" fmla="*/ 0 h 440"/>
                <a:gd name="T46" fmla="*/ 0 w 305"/>
                <a:gd name="T47" fmla="*/ 0 h 440"/>
                <a:gd name="T48" fmla="*/ 0 w 305"/>
                <a:gd name="T49" fmla="*/ 0 h 440"/>
                <a:gd name="T50" fmla="*/ 0 w 305"/>
                <a:gd name="T51" fmla="*/ 0 h 440"/>
                <a:gd name="T52" fmla="*/ 0 w 305"/>
                <a:gd name="T53" fmla="*/ 0 h 440"/>
                <a:gd name="T54" fmla="*/ 0 w 305"/>
                <a:gd name="T55" fmla="*/ 0 h 440"/>
                <a:gd name="T56" fmla="*/ 0 w 305"/>
                <a:gd name="T57" fmla="*/ 0 h 440"/>
                <a:gd name="T58" fmla="*/ 0 w 305"/>
                <a:gd name="T59" fmla="*/ 0 h 440"/>
                <a:gd name="T60" fmla="*/ 0 w 305"/>
                <a:gd name="T61" fmla="*/ 0 h 440"/>
                <a:gd name="T62" fmla="*/ 0 w 305"/>
                <a:gd name="T63" fmla="*/ 0 h 440"/>
                <a:gd name="T64" fmla="*/ 0 w 305"/>
                <a:gd name="T65" fmla="*/ 0 h 440"/>
                <a:gd name="T66" fmla="*/ 0 w 305"/>
                <a:gd name="T67" fmla="*/ 0 h 440"/>
                <a:gd name="T68" fmla="*/ 0 w 305"/>
                <a:gd name="T69" fmla="*/ 0 h 440"/>
                <a:gd name="T70" fmla="*/ 0 w 305"/>
                <a:gd name="T71" fmla="*/ 0 h 440"/>
                <a:gd name="T72" fmla="*/ 0 w 305"/>
                <a:gd name="T73" fmla="*/ 0 h 440"/>
                <a:gd name="T74" fmla="*/ 0 w 305"/>
                <a:gd name="T75" fmla="*/ 0 h 440"/>
                <a:gd name="T76" fmla="*/ 0 w 305"/>
                <a:gd name="T77" fmla="*/ 0 h 440"/>
                <a:gd name="T78" fmla="*/ 0 w 305"/>
                <a:gd name="T79" fmla="*/ 0 h 440"/>
                <a:gd name="T80" fmla="*/ 0 w 305"/>
                <a:gd name="T81" fmla="*/ 0 h 440"/>
                <a:gd name="T82" fmla="*/ 0 w 305"/>
                <a:gd name="T83" fmla="*/ 0 h 440"/>
                <a:gd name="T84" fmla="*/ 0 w 305"/>
                <a:gd name="T85" fmla="*/ 0 h 44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5" h="440">
                  <a:moveTo>
                    <a:pt x="39" y="221"/>
                  </a:moveTo>
                  <a:lnTo>
                    <a:pt x="40" y="239"/>
                  </a:lnTo>
                  <a:lnTo>
                    <a:pt x="42" y="256"/>
                  </a:lnTo>
                  <a:lnTo>
                    <a:pt x="44" y="271"/>
                  </a:lnTo>
                  <a:lnTo>
                    <a:pt x="48" y="287"/>
                  </a:lnTo>
                  <a:lnTo>
                    <a:pt x="52" y="302"/>
                  </a:lnTo>
                  <a:lnTo>
                    <a:pt x="58" y="315"/>
                  </a:lnTo>
                  <a:lnTo>
                    <a:pt x="64" y="328"/>
                  </a:lnTo>
                  <a:lnTo>
                    <a:pt x="73" y="341"/>
                  </a:lnTo>
                  <a:lnTo>
                    <a:pt x="81" y="353"/>
                  </a:lnTo>
                  <a:lnTo>
                    <a:pt x="89" y="363"/>
                  </a:lnTo>
                  <a:lnTo>
                    <a:pt x="99" y="371"/>
                  </a:lnTo>
                  <a:lnTo>
                    <a:pt x="109" y="378"/>
                  </a:lnTo>
                  <a:lnTo>
                    <a:pt x="119" y="383"/>
                  </a:lnTo>
                  <a:lnTo>
                    <a:pt x="130" y="386"/>
                  </a:lnTo>
                  <a:lnTo>
                    <a:pt x="141" y="389"/>
                  </a:lnTo>
                  <a:lnTo>
                    <a:pt x="153" y="390"/>
                  </a:lnTo>
                  <a:lnTo>
                    <a:pt x="165" y="389"/>
                  </a:lnTo>
                  <a:lnTo>
                    <a:pt x="176" y="386"/>
                  </a:lnTo>
                  <a:lnTo>
                    <a:pt x="186" y="383"/>
                  </a:lnTo>
                  <a:lnTo>
                    <a:pt x="197" y="378"/>
                  </a:lnTo>
                  <a:lnTo>
                    <a:pt x="207" y="371"/>
                  </a:lnTo>
                  <a:lnTo>
                    <a:pt x="216" y="363"/>
                  </a:lnTo>
                  <a:lnTo>
                    <a:pt x="224" y="353"/>
                  </a:lnTo>
                  <a:lnTo>
                    <a:pt x="234" y="341"/>
                  </a:lnTo>
                  <a:lnTo>
                    <a:pt x="241" y="328"/>
                  </a:lnTo>
                  <a:lnTo>
                    <a:pt x="247" y="315"/>
                  </a:lnTo>
                  <a:lnTo>
                    <a:pt x="253" y="302"/>
                  </a:lnTo>
                  <a:lnTo>
                    <a:pt x="258" y="287"/>
                  </a:lnTo>
                  <a:lnTo>
                    <a:pt x="261" y="271"/>
                  </a:lnTo>
                  <a:lnTo>
                    <a:pt x="264" y="255"/>
                  </a:lnTo>
                  <a:lnTo>
                    <a:pt x="265" y="238"/>
                  </a:lnTo>
                  <a:lnTo>
                    <a:pt x="266" y="220"/>
                  </a:lnTo>
                  <a:lnTo>
                    <a:pt x="265" y="202"/>
                  </a:lnTo>
                  <a:lnTo>
                    <a:pt x="264" y="186"/>
                  </a:lnTo>
                  <a:lnTo>
                    <a:pt x="261" y="169"/>
                  </a:lnTo>
                  <a:lnTo>
                    <a:pt x="258" y="154"/>
                  </a:lnTo>
                  <a:lnTo>
                    <a:pt x="253" y="138"/>
                  </a:lnTo>
                  <a:lnTo>
                    <a:pt x="247" y="125"/>
                  </a:lnTo>
                  <a:lnTo>
                    <a:pt x="241" y="112"/>
                  </a:lnTo>
                  <a:lnTo>
                    <a:pt x="233" y="99"/>
                  </a:lnTo>
                  <a:lnTo>
                    <a:pt x="224" y="88"/>
                  </a:lnTo>
                  <a:lnTo>
                    <a:pt x="215" y="79"/>
                  </a:lnTo>
                  <a:lnTo>
                    <a:pt x="205" y="70"/>
                  </a:lnTo>
                  <a:lnTo>
                    <a:pt x="196" y="64"/>
                  </a:lnTo>
                  <a:lnTo>
                    <a:pt x="185" y="58"/>
                  </a:lnTo>
                  <a:lnTo>
                    <a:pt x="173" y="55"/>
                  </a:lnTo>
                  <a:lnTo>
                    <a:pt x="162" y="53"/>
                  </a:lnTo>
                  <a:lnTo>
                    <a:pt x="150" y="53"/>
                  </a:lnTo>
                  <a:lnTo>
                    <a:pt x="139" y="53"/>
                  </a:lnTo>
                  <a:lnTo>
                    <a:pt x="128" y="55"/>
                  </a:lnTo>
                  <a:lnTo>
                    <a:pt x="118" y="58"/>
                  </a:lnTo>
                  <a:lnTo>
                    <a:pt x="108" y="64"/>
                  </a:lnTo>
                  <a:lnTo>
                    <a:pt x="99" y="72"/>
                  </a:lnTo>
                  <a:lnTo>
                    <a:pt x="89" y="80"/>
                  </a:lnTo>
                  <a:lnTo>
                    <a:pt x="81" y="89"/>
                  </a:lnTo>
                  <a:lnTo>
                    <a:pt x="73" y="101"/>
                  </a:lnTo>
                  <a:lnTo>
                    <a:pt x="64" y="113"/>
                  </a:lnTo>
                  <a:lnTo>
                    <a:pt x="58" y="126"/>
                  </a:lnTo>
                  <a:lnTo>
                    <a:pt x="52" y="140"/>
                  </a:lnTo>
                  <a:lnTo>
                    <a:pt x="48" y="155"/>
                  </a:lnTo>
                  <a:lnTo>
                    <a:pt x="44" y="170"/>
                  </a:lnTo>
                  <a:lnTo>
                    <a:pt x="42" y="187"/>
                  </a:lnTo>
                  <a:lnTo>
                    <a:pt x="40" y="203"/>
                  </a:lnTo>
                  <a:lnTo>
                    <a:pt x="39" y="221"/>
                  </a:lnTo>
                  <a:close/>
                  <a:moveTo>
                    <a:pt x="0" y="221"/>
                  </a:moveTo>
                  <a:lnTo>
                    <a:pt x="0" y="200"/>
                  </a:lnTo>
                  <a:lnTo>
                    <a:pt x="3" y="177"/>
                  </a:lnTo>
                  <a:lnTo>
                    <a:pt x="6" y="157"/>
                  </a:lnTo>
                  <a:lnTo>
                    <a:pt x="11" y="137"/>
                  </a:lnTo>
                  <a:lnTo>
                    <a:pt x="17" y="118"/>
                  </a:lnTo>
                  <a:lnTo>
                    <a:pt x="25" y="100"/>
                  </a:lnTo>
                  <a:lnTo>
                    <a:pt x="35" y="82"/>
                  </a:lnTo>
                  <a:lnTo>
                    <a:pt x="44" y="66"/>
                  </a:lnTo>
                  <a:lnTo>
                    <a:pt x="56" y="50"/>
                  </a:lnTo>
                  <a:lnTo>
                    <a:pt x="68" y="37"/>
                  </a:lnTo>
                  <a:lnTo>
                    <a:pt x="81" y="26"/>
                  </a:lnTo>
                  <a:lnTo>
                    <a:pt x="94" y="17"/>
                  </a:lnTo>
                  <a:lnTo>
                    <a:pt x="107" y="10"/>
                  </a:lnTo>
                  <a:lnTo>
                    <a:pt x="121" y="5"/>
                  </a:lnTo>
                  <a:lnTo>
                    <a:pt x="135" y="1"/>
                  </a:lnTo>
                  <a:lnTo>
                    <a:pt x="151" y="0"/>
                  </a:lnTo>
                  <a:lnTo>
                    <a:pt x="166" y="1"/>
                  </a:lnTo>
                  <a:lnTo>
                    <a:pt x="182" y="5"/>
                  </a:lnTo>
                  <a:lnTo>
                    <a:pt x="196" y="10"/>
                  </a:lnTo>
                  <a:lnTo>
                    <a:pt x="210" y="17"/>
                  </a:lnTo>
                  <a:lnTo>
                    <a:pt x="223" y="25"/>
                  </a:lnTo>
                  <a:lnTo>
                    <a:pt x="236" y="37"/>
                  </a:lnTo>
                  <a:lnTo>
                    <a:pt x="248" y="49"/>
                  </a:lnTo>
                  <a:lnTo>
                    <a:pt x="260" y="64"/>
                  </a:lnTo>
                  <a:lnTo>
                    <a:pt x="271" y="81"/>
                  </a:lnTo>
                  <a:lnTo>
                    <a:pt x="280" y="98"/>
                  </a:lnTo>
                  <a:lnTo>
                    <a:pt x="287" y="115"/>
                  </a:lnTo>
                  <a:lnTo>
                    <a:pt x="294" y="134"/>
                  </a:lnTo>
                  <a:lnTo>
                    <a:pt x="299" y="154"/>
                  </a:lnTo>
                  <a:lnTo>
                    <a:pt x="303" y="174"/>
                  </a:lnTo>
                  <a:lnTo>
                    <a:pt x="305" y="195"/>
                  </a:lnTo>
                  <a:lnTo>
                    <a:pt x="305" y="216"/>
                  </a:lnTo>
                  <a:lnTo>
                    <a:pt x="305" y="239"/>
                  </a:lnTo>
                  <a:lnTo>
                    <a:pt x="303" y="260"/>
                  </a:lnTo>
                  <a:lnTo>
                    <a:pt x="299" y="282"/>
                  </a:lnTo>
                  <a:lnTo>
                    <a:pt x="294" y="302"/>
                  </a:lnTo>
                  <a:lnTo>
                    <a:pt x="289" y="322"/>
                  </a:lnTo>
                  <a:lnTo>
                    <a:pt x="280" y="340"/>
                  </a:lnTo>
                  <a:lnTo>
                    <a:pt x="272" y="358"/>
                  </a:lnTo>
                  <a:lnTo>
                    <a:pt x="261" y="375"/>
                  </a:lnTo>
                  <a:lnTo>
                    <a:pt x="249" y="390"/>
                  </a:lnTo>
                  <a:lnTo>
                    <a:pt x="238" y="403"/>
                  </a:lnTo>
                  <a:lnTo>
                    <a:pt x="224" y="415"/>
                  </a:lnTo>
                  <a:lnTo>
                    <a:pt x="211" y="424"/>
                  </a:lnTo>
                  <a:lnTo>
                    <a:pt x="198" y="432"/>
                  </a:lnTo>
                  <a:lnTo>
                    <a:pt x="184" y="436"/>
                  </a:lnTo>
                  <a:lnTo>
                    <a:pt x="169" y="440"/>
                  </a:lnTo>
                  <a:lnTo>
                    <a:pt x="153" y="440"/>
                  </a:lnTo>
                  <a:lnTo>
                    <a:pt x="138" y="440"/>
                  </a:lnTo>
                  <a:lnTo>
                    <a:pt x="122" y="436"/>
                  </a:lnTo>
                  <a:lnTo>
                    <a:pt x="108" y="432"/>
                  </a:lnTo>
                  <a:lnTo>
                    <a:pt x="94" y="424"/>
                  </a:lnTo>
                  <a:lnTo>
                    <a:pt x="81" y="415"/>
                  </a:lnTo>
                  <a:lnTo>
                    <a:pt x="68" y="404"/>
                  </a:lnTo>
                  <a:lnTo>
                    <a:pt x="56" y="391"/>
                  </a:lnTo>
                  <a:lnTo>
                    <a:pt x="44" y="376"/>
                  </a:lnTo>
                  <a:lnTo>
                    <a:pt x="35" y="359"/>
                  </a:lnTo>
                  <a:lnTo>
                    <a:pt x="25" y="342"/>
                  </a:lnTo>
                  <a:lnTo>
                    <a:pt x="17" y="325"/>
                  </a:lnTo>
                  <a:lnTo>
                    <a:pt x="11" y="306"/>
                  </a:lnTo>
                  <a:lnTo>
                    <a:pt x="6" y="285"/>
                  </a:lnTo>
                  <a:lnTo>
                    <a:pt x="3" y="265"/>
                  </a:lnTo>
                  <a:lnTo>
                    <a:pt x="0" y="244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auto">
            <a:xfrm>
              <a:off x="1275" y="777"/>
              <a:ext cx="50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5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5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1" y="3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45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6" y="89"/>
                  </a:lnTo>
                  <a:lnTo>
                    <a:pt x="240" y="104"/>
                  </a:lnTo>
                  <a:lnTo>
                    <a:pt x="242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6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09" y="423"/>
                  </a:lnTo>
                  <a:lnTo>
                    <a:pt x="209" y="412"/>
                  </a:lnTo>
                  <a:lnTo>
                    <a:pt x="209" y="386"/>
                  </a:lnTo>
                  <a:lnTo>
                    <a:pt x="209" y="349"/>
                  </a:lnTo>
                  <a:lnTo>
                    <a:pt x="209" y="307"/>
                  </a:lnTo>
                  <a:lnTo>
                    <a:pt x="209" y="264"/>
                  </a:lnTo>
                  <a:lnTo>
                    <a:pt x="209" y="227"/>
                  </a:lnTo>
                  <a:lnTo>
                    <a:pt x="209" y="200"/>
                  </a:lnTo>
                  <a:lnTo>
                    <a:pt x="209" y="190"/>
                  </a:lnTo>
                  <a:lnTo>
                    <a:pt x="209" y="172"/>
                  </a:lnTo>
                  <a:lnTo>
                    <a:pt x="208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1" y="114"/>
                  </a:lnTo>
                  <a:lnTo>
                    <a:pt x="198" y="102"/>
                  </a:lnTo>
                  <a:lnTo>
                    <a:pt x="194" y="93"/>
                  </a:lnTo>
                  <a:lnTo>
                    <a:pt x="189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5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0" y="64"/>
                  </a:lnTo>
                  <a:lnTo>
                    <a:pt x="70" y="73"/>
                  </a:lnTo>
                  <a:lnTo>
                    <a:pt x="62" y="82"/>
                  </a:lnTo>
                  <a:lnTo>
                    <a:pt x="55" y="94"/>
                  </a:lnTo>
                  <a:lnTo>
                    <a:pt x="49" y="107"/>
                  </a:lnTo>
                  <a:lnTo>
                    <a:pt x="47" y="115"/>
                  </a:lnTo>
                  <a:lnTo>
                    <a:pt x="43" y="125"/>
                  </a:lnTo>
                  <a:lnTo>
                    <a:pt x="41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7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5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Freeform 25"/>
            <p:cNvSpPr>
              <a:spLocks noEditPoints="1"/>
            </p:cNvSpPr>
            <p:nvPr/>
          </p:nvSpPr>
          <p:spPr bwMode="auto">
            <a:xfrm>
              <a:off x="133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5" y="116"/>
                  </a:lnTo>
                  <a:lnTo>
                    <a:pt x="239" y="104"/>
                  </a:lnTo>
                  <a:lnTo>
                    <a:pt x="233" y="95"/>
                  </a:lnTo>
                  <a:lnTo>
                    <a:pt x="226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2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50" y="50"/>
                  </a:lnTo>
                  <a:lnTo>
                    <a:pt x="140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2" y="190"/>
                  </a:lnTo>
                  <a:lnTo>
                    <a:pt x="153" y="190"/>
                  </a:lnTo>
                  <a:lnTo>
                    <a:pt x="194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6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5" y="345"/>
                  </a:lnTo>
                  <a:lnTo>
                    <a:pt x="83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1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70" y="385"/>
                  </a:lnTo>
                  <a:lnTo>
                    <a:pt x="177" y="383"/>
                  </a:lnTo>
                  <a:lnTo>
                    <a:pt x="185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7" y="368"/>
                  </a:lnTo>
                  <a:lnTo>
                    <a:pt x="213" y="362"/>
                  </a:lnTo>
                  <a:lnTo>
                    <a:pt x="220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8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80" y="342"/>
                  </a:lnTo>
                  <a:lnTo>
                    <a:pt x="273" y="356"/>
                  </a:lnTo>
                  <a:lnTo>
                    <a:pt x="266" y="368"/>
                  </a:lnTo>
                  <a:lnTo>
                    <a:pt x="258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1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9" y="429"/>
                  </a:lnTo>
                  <a:lnTo>
                    <a:pt x="95" y="421"/>
                  </a:lnTo>
                  <a:lnTo>
                    <a:pt x="82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6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4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4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3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1" y="118"/>
                  </a:lnTo>
                  <a:lnTo>
                    <a:pt x="297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Freeform 26"/>
            <p:cNvSpPr>
              <a:spLocks/>
            </p:cNvSpPr>
            <p:nvPr/>
          </p:nvSpPr>
          <p:spPr bwMode="auto">
            <a:xfrm>
              <a:off x="140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7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31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5" y="10"/>
                  </a:lnTo>
                  <a:lnTo>
                    <a:pt x="188" y="17"/>
                  </a:lnTo>
                  <a:lnTo>
                    <a:pt x="200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8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5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6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6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Freeform 27"/>
            <p:cNvSpPr>
              <a:spLocks/>
            </p:cNvSpPr>
            <p:nvPr/>
          </p:nvSpPr>
          <p:spPr bwMode="auto">
            <a:xfrm>
              <a:off x="1463" y="777"/>
              <a:ext cx="38" cy="87"/>
            </a:xfrm>
            <a:custGeom>
              <a:avLst/>
              <a:gdLst>
                <a:gd name="T0" fmla="*/ 0 w 187"/>
                <a:gd name="T1" fmla="*/ 0 h 436"/>
                <a:gd name="T2" fmla="*/ 0 w 187"/>
                <a:gd name="T3" fmla="*/ 0 h 436"/>
                <a:gd name="T4" fmla="*/ 0 w 187"/>
                <a:gd name="T5" fmla="*/ 0 h 436"/>
                <a:gd name="T6" fmla="*/ 0 w 187"/>
                <a:gd name="T7" fmla="*/ 0 h 436"/>
                <a:gd name="T8" fmla="*/ 0 w 187"/>
                <a:gd name="T9" fmla="*/ 0 h 436"/>
                <a:gd name="T10" fmla="*/ 0 w 187"/>
                <a:gd name="T11" fmla="*/ 0 h 436"/>
                <a:gd name="T12" fmla="*/ 0 w 187"/>
                <a:gd name="T13" fmla="*/ 0 h 436"/>
                <a:gd name="T14" fmla="*/ 0 w 187"/>
                <a:gd name="T15" fmla="*/ 0 h 436"/>
                <a:gd name="T16" fmla="*/ 0 w 187"/>
                <a:gd name="T17" fmla="*/ 0 h 436"/>
                <a:gd name="T18" fmla="*/ 0 w 187"/>
                <a:gd name="T19" fmla="*/ 0 h 436"/>
                <a:gd name="T20" fmla="*/ 0 w 187"/>
                <a:gd name="T21" fmla="*/ 0 h 436"/>
                <a:gd name="T22" fmla="*/ 0 w 187"/>
                <a:gd name="T23" fmla="*/ 0 h 436"/>
                <a:gd name="T24" fmla="*/ 0 w 187"/>
                <a:gd name="T25" fmla="*/ 0 h 436"/>
                <a:gd name="T26" fmla="*/ 0 w 187"/>
                <a:gd name="T27" fmla="*/ 0 h 436"/>
                <a:gd name="T28" fmla="*/ 0 w 187"/>
                <a:gd name="T29" fmla="*/ 0 h 436"/>
                <a:gd name="T30" fmla="*/ 0 w 187"/>
                <a:gd name="T31" fmla="*/ 0 h 436"/>
                <a:gd name="T32" fmla="*/ 0 w 187"/>
                <a:gd name="T33" fmla="*/ 0 h 436"/>
                <a:gd name="T34" fmla="*/ 0 w 187"/>
                <a:gd name="T35" fmla="*/ 0 h 436"/>
                <a:gd name="T36" fmla="*/ 0 w 187"/>
                <a:gd name="T37" fmla="*/ 0 h 436"/>
                <a:gd name="T38" fmla="*/ 0 w 187"/>
                <a:gd name="T39" fmla="*/ 0 h 436"/>
                <a:gd name="T40" fmla="*/ 0 w 187"/>
                <a:gd name="T41" fmla="*/ 0 h 436"/>
                <a:gd name="T42" fmla="*/ 0 w 187"/>
                <a:gd name="T43" fmla="*/ 0 h 436"/>
                <a:gd name="T44" fmla="*/ 0 w 187"/>
                <a:gd name="T45" fmla="*/ 0 h 436"/>
                <a:gd name="T46" fmla="*/ 0 w 187"/>
                <a:gd name="T47" fmla="*/ 0 h 436"/>
                <a:gd name="T48" fmla="*/ 0 w 187"/>
                <a:gd name="T49" fmla="*/ 0 h 436"/>
                <a:gd name="T50" fmla="*/ 0 w 187"/>
                <a:gd name="T51" fmla="*/ 0 h 436"/>
                <a:gd name="T52" fmla="*/ 0 w 187"/>
                <a:gd name="T53" fmla="*/ 0 h 436"/>
                <a:gd name="T54" fmla="*/ 0 w 187"/>
                <a:gd name="T55" fmla="*/ 0 h 436"/>
                <a:gd name="T56" fmla="*/ 0 w 187"/>
                <a:gd name="T57" fmla="*/ 0 h 436"/>
                <a:gd name="T58" fmla="*/ 0 w 187"/>
                <a:gd name="T59" fmla="*/ 0 h 436"/>
                <a:gd name="T60" fmla="*/ 0 w 187"/>
                <a:gd name="T61" fmla="*/ 0 h 436"/>
                <a:gd name="T62" fmla="*/ 0 w 187"/>
                <a:gd name="T63" fmla="*/ 0 h 436"/>
                <a:gd name="T64" fmla="*/ 0 w 187"/>
                <a:gd name="T65" fmla="*/ 0 h 436"/>
                <a:gd name="T66" fmla="*/ 0 w 187"/>
                <a:gd name="T67" fmla="*/ 0 h 436"/>
                <a:gd name="T68" fmla="*/ 0 w 187"/>
                <a:gd name="T69" fmla="*/ 0 h 436"/>
                <a:gd name="T70" fmla="*/ 0 w 187"/>
                <a:gd name="T71" fmla="*/ 0 h 436"/>
                <a:gd name="T72" fmla="*/ 0 w 187"/>
                <a:gd name="T73" fmla="*/ 0 h 436"/>
                <a:gd name="T74" fmla="*/ 0 w 187"/>
                <a:gd name="T75" fmla="*/ 0 h 436"/>
                <a:gd name="T76" fmla="*/ 0 w 187"/>
                <a:gd name="T77" fmla="*/ 0 h 436"/>
                <a:gd name="T78" fmla="*/ 0 w 187"/>
                <a:gd name="T79" fmla="*/ 0 h 436"/>
                <a:gd name="T80" fmla="*/ 0 w 187"/>
                <a:gd name="T81" fmla="*/ 0 h 436"/>
                <a:gd name="T82" fmla="*/ 0 w 187"/>
                <a:gd name="T83" fmla="*/ 0 h 436"/>
                <a:gd name="T84" fmla="*/ 0 w 187"/>
                <a:gd name="T85" fmla="*/ 0 h 436"/>
                <a:gd name="T86" fmla="*/ 0 w 187"/>
                <a:gd name="T87" fmla="*/ 0 h 436"/>
                <a:gd name="T88" fmla="*/ 0 w 187"/>
                <a:gd name="T89" fmla="*/ 0 h 436"/>
                <a:gd name="T90" fmla="*/ 0 w 187"/>
                <a:gd name="T91" fmla="*/ 0 h 436"/>
                <a:gd name="T92" fmla="*/ 0 w 187"/>
                <a:gd name="T93" fmla="*/ 0 h 436"/>
                <a:gd name="T94" fmla="*/ 0 w 187"/>
                <a:gd name="T95" fmla="*/ 0 h 436"/>
                <a:gd name="T96" fmla="*/ 0 w 187"/>
                <a:gd name="T97" fmla="*/ 0 h 436"/>
                <a:gd name="T98" fmla="*/ 0 w 187"/>
                <a:gd name="T99" fmla="*/ 0 h 436"/>
                <a:gd name="T100" fmla="*/ 0 w 187"/>
                <a:gd name="T101" fmla="*/ 0 h 436"/>
                <a:gd name="T102" fmla="*/ 0 w 187"/>
                <a:gd name="T103" fmla="*/ 0 h 436"/>
                <a:gd name="T104" fmla="*/ 0 w 187"/>
                <a:gd name="T105" fmla="*/ 0 h 4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7" h="436">
                  <a:moveTo>
                    <a:pt x="0" y="294"/>
                  </a:moveTo>
                  <a:lnTo>
                    <a:pt x="6" y="294"/>
                  </a:lnTo>
                  <a:lnTo>
                    <a:pt x="19" y="294"/>
                  </a:lnTo>
                  <a:lnTo>
                    <a:pt x="32" y="294"/>
                  </a:lnTo>
                  <a:lnTo>
                    <a:pt x="38" y="294"/>
                  </a:lnTo>
                  <a:lnTo>
                    <a:pt x="38" y="296"/>
                  </a:lnTo>
                  <a:lnTo>
                    <a:pt x="39" y="315"/>
                  </a:lnTo>
                  <a:lnTo>
                    <a:pt x="43" y="331"/>
                  </a:lnTo>
                  <a:lnTo>
                    <a:pt x="45" y="340"/>
                  </a:lnTo>
                  <a:lnTo>
                    <a:pt x="47" y="347"/>
                  </a:lnTo>
                  <a:lnTo>
                    <a:pt x="51" y="354"/>
                  </a:lnTo>
                  <a:lnTo>
                    <a:pt x="54" y="360"/>
                  </a:lnTo>
                  <a:lnTo>
                    <a:pt x="58" y="366"/>
                  </a:lnTo>
                  <a:lnTo>
                    <a:pt x="63" y="372"/>
                  </a:lnTo>
                  <a:lnTo>
                    <a:pt x="67" y="375"/>
                  </a:lnTo>
                  <a:lnTo>
                    <a:pt x="72" y="379"/>
                  </a:lnTo>
                  <a:lnTo>
                    <a:pt x="77" y="382"/>
                  </a:lnTo>
                  <a:lnTo>
                    <a:pt x="82" y="384"/>
                  </a:lnTo>
                  <a:lnTo>
                    <a:pt x="88" y="385"/>
                  </a:lnTo>
                  <a:lnTo>
                    <a:pt x="94" y="386"/>
                  </a:lnTo>
                  <a:lnTo>
                    <a:pt x="98" y="386"/>
                  </a:lnTo>
                  <a:lnTo>
                    <a:pt x="104" y="385"/>
                  </a:lnTo>
                  <a:lnTo>
                    <a:pt x="109" y="382"/>
                  </a:lnTo>
                  <a:lnTo>
                    <a:pt x="114" y="381"/>
                  </a:lnTo>
                  <a:lnTo>
                    <a:pt x="118" y="378"/>
                  </a:lnTo>
                  <a:lnTo>
                    <a:pt x="122" y="375"/>
                  </a:lnTo>
                  <a:lnTo>
                    <a:pt x="127" y="371"/>
                  </a:lnTo>
                  <a:lnTo>
                    <a:pt x="130" y="366"/>
                  </a:lnTo>
                  <a:lnTo>
                    <a:pt x="136" y="356"/>
                  </a:lnTo>
                  <a:lnTo>
                    <a:pt x="141" y="344"/>
                  </a:lnTo>
                  <a:lnTo>
                    <a:pt x="145" y="331"/>
                  </a:lnTo>
                  <a:lnTo>
                    <a:pt x="145" y="317"/>
                  </a:lnTo>
                  <a:lnTo>
                    <a:pt x="145" y="303"/>
                  </a:lnTo>
                  <a:lnTo>
                    <a:pt x="142" y="290"/>
                  </a:lnTo>
                  <a:lnTo>
                    <a:pt x="139" y="279"/>
                  </a:lnTo>
                  <a:lnTo>
                    <a:pt x="134" y="268"/>
                  </a:lnTo>
                  <a:lnTo>
                    <a:pt x="127" y="260"/>
                  </a:lnTo>
                  <a:lnTo>
                    <a:pt x="117" y="252"/>
                  </a:lnTo>
                  <a:lnTo>
                    <a:pt x="105" y="243"/>
                  </a:lnTo>
                  <a:lnTo>
                    <a:pt x="91" y="235"/>
                  </a:lnTo>
                  <a:lnTo>
                    <a:pt x="79" y="229"/>
                  </a:lnTo>
                  <a:lnTo>
                    <a:pt x="69" y="223"/>
                  </a:lnTo>
                  <a:lnTo>
                    <a:pt x="59" y="216"/>
                  </a:lnTo>
                  <a:lnTo>
                    <a:pt x="51" y="210"/>
                  </a:lnTo>
                  <a:lnTo>
                    <a:pt x="44" y="204"/>
                  </a:lnTo>
                  <a:lnTo>
                    <a:pt x="37" y="197"/>
                  </a:lnTo>
                  <a:lnTo>
                    <a:pt x="32" y="191"/>
                  </a:lnTo>
                  <a:lnTo>
                    <a:pt x="27" y="185"/>
                  </a:lnTo>
                  <a:lnTo>
                    <a:pt x="24" y="178"/>
                  </a:lnTo>
                  <a:lnTo>
                    <a:pt x="21" y="171"/>
                  </a:lnTo>
                  <a:lnTo>
                    <a:pt x="18" y="163"/>
                  </a:lnTo>
                  <a:lnTo>
                    <a:pt x="16" y="154"/>
                  </a:lnTo>
                  <a:lnTo>
                    <a:pt x="13" y="136"/>
                  </a:lnTo>
                  <a:lnTo>
                    <a:pt x="13" y="116"/>
                  </a:lnTo>
                  <a:lnTo>
                    <a:pt x="13" y="104"/>
                  </a:lnTo>
                  <a:lnTo>
                    <a:pt x="14" y="92"/>
                  </a:lnTo>
                  <a:lnTo>
                    <a:pt x="15" y="82"/>
                  </a:lnTo>
                  <a:lnTo>
                    <a:pt x="19" y="71"/>
                  </a:lnTo>
                  <a:lnTo>
                    <a:pt x="22" y="62"/>
                  </a:lnTo>
                  <a:lnTo>
                    <a:pt x="26" y="51"/>
                  </a:lnTo>
                  <a:lnTo>
                    <a:pt x="32" y="43"/>
                  </a:lnTo>
                  <a:lnTo>
                    <a:pt x="38" y="33"/>
                  </a:lnTo>
                  <a:lnTo>
                    <a:pt x="44" y="26"/>
                  </a:lnTo>
                  <a:lnTo>
                    <a:pt x="51" y="19"/>
                  </a:lnTo>
                  <a:lnTo>
                    <a:pt x="58" y="13"/>
                  </a:lnTo>
                  <a:lnTo>
                    <a:pt x="65" y="8"/>
                  </a:lnTo>
                  <a:lnTo>
                    <a:pt x="72" y="5"/>
                  </a:lnTo>
                  <a:lnTo>
                    <a:pt x="80" y="2"/>
                  </a:lnTo>
                  <a:lnTo>
                    <a:pt x="89" y="0"/>
                  </a:lnTo>
                  <a:lnTo>
                    <a:pt x="98" y="0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3"/>
                  </a:lnTo>
                  <a:lnTo>
                    <a:pt x="132" y="7"/>
                  </a:lnTo>
                  <a:lnTo>
                    <a:pt x="139" y="12"/>
                  </a:lnTo>
                  <a:lnTo>
                    <a:pt x="146" y="16"/>
                  </a:lnTo>
                  <a:lnTo>
                    <a:pt x="152" y="22"/>
                  </a:lnTo>
                  <a:lnTo>
                    <a:pt x="158" y="30"/>
                  </a:lnTo>
                  <a:lnTo>
                    <a:pt x="164" y="38"/>
                  </a:lnTo>
                  <a:lnTo>
                    <a:pt x="168" y="46"/>
                  </a:lnTo>
                  <a:lnTo>
                    <a:pt x="172" y="56"/>
                  </a:lnTo>
                  <a:lnTo>
                    <a:pt x="175" y="66"/>
                  </a:lnTo>
                  <a:lnTo>
                    <a:pt x="178" y="77"/>
                  </a:lnTo>
                  <a:lnTo>
                    <a:pt x="180" y="89"/>
                  </a:lnTo>
                  <a:lnTo>
                    <a:pt x="181" y="101"/>
                  </a:lnTo>
                  <a:lnTo>
                    <a:pt x="181" y="114"/>
                  </a:lnTo>
                  <a:lnTo>
                    <a:pt x="175" y="114"/>
                  </a:lnTo>
                  <a:lnTo>
                    <a:pt x="161" y="114"/>
                  </a:lnTo>
                  <a:lnTo>
                    <a:pt x="148" y="114"/>
                  </a:lnTo>
                  <a:lnTo>
                    <a:pt x="141" y="114"/>
                  </a:lnTo>
                  <a:lnTo>
                    <a:pt x="140" y="100"/>
                  </a:lnTo>
                  <a:lnTo>
                    <a:pt x="137" y="88"/>
                  </a:lnTo>
                  <a:lnTo>
                    <a:pt x="134" y="77"/>
                  </a:lnTo>
                  <a:lnTo>
                    <a:pt x="128" y="68"/>
                  </a:lnTo>
                  <a:lnTo>
                    <a:pt x="122" y="60"/>
                  </a:lnTo>
                  <a:lnTo>
                    <a:pt x="114" y="56"/>
                  </a:lnTo>
                  <a:lnTo>
                    <a:pt x="105" y="52"/>
                  </a:lnTo>
                  <a:lnTo>
                    <a:pt x="96" y="52"/>
                  </a:lnTo>
                  <a:lnTo>
                    <a:pt x="86" y="53"/>
                  </a:lnTo>
                  <a:lnTo>
                    <a:pt x="79" y="56"/>
                  </a:lnTo>
                  <a:lnTo>
                    <a:pt x="71" y="62"/>
                  </a:lnTo>
                  <a:lnTo>
                    <a:pt x="65" y="69"/>
                  </a:lnTo>
                  <a:lnTo>
                    <a:pt x="59" y="78"/>
                  </a:lnTo>
                  <a:lnTo>
                    <a:pt x="56" y="89"/>
                  </a:lnTo>
                  <a:lnTo>
                    <a:pt x="53" y="101"/>
                  </a:lnTo>
                  <a:lnTo>
                    <a:pt x="53" y="113"/>
                  </a:lnTo>
                  <a:lnTo>
                    <a:pt x="53" y="122"/>
                  </a:lnTo>
                  <a:lnTo>
                    <a:pt x="54" y="130"/>
                  </a:lnTo>
                  <a:lnTo>
                    <a:pt x="56" y="138"/>
                  </a:lnTo>
                  <a:lnTo>
                    <a:pt x="58" y="144"/>
                  </a:lnTo>
                  <a:lnTo>
                    <a:pt x="60" y="151"/>
                  </a:lnTo>
                  <a:lnTo>
                    <a:pt x="65" y="157"/>
                  </a:lnTo>
                  <a:lnTo>
                    <a:pt x="69" y="161"/>
                  </a:lnTo>
                  <a:lnTo>
                    <a:pt x="75" y="167"/>
                  </a:lnTo>
                  <a:lnTo>
                    <a:pt x="80" y="172"/>
                  </a:lnTo>
                  <a:lnTo>
                    <a:pt x="88" y="177"/>
                  </a:lnTo>
                  <a:lnTo>
                    <a:pt x="96" y="180"/>
                  </a:lnTo>
                  <a:lnTo>
                    <a:pt x="105" y="185"/>
                  </a:lnTo>
                  <a:lnTo>
                    <a:pt x="123" y="192"/>
                  </a:lnTo>
                  <a:lnTo>
                    <a:pt x="134" y="198"/>
                  </a:lnTo>
                  <a:lnTo>
                    <a:pt x="146" y="207"/>
                  </a:lnTo>
                  <a:lnTo>
                    <a:pt x="158" y="217"/>
                  </a:lnTo>
                  <a:lnTo>
                    <a:pt x="167" y="229"/>
                  </a:lnTo>
                  <a:lnTo>
                    <a:pt x="174" y="242"/>
                  </a:lnTo>
                  <a:lnTo>
                    <a:pt x="180" y="256"/>
                  </a:lnTo>
                  <a:lnTo>
                    <a:pt x="184" y="273"/>
                  </a:lnTo>
                  <a:lnTo>
                    <a:pt x="186" y="292"/>
                  </a:lnTo>
                  <a:lnTo>
                    <a:pt x="187" y="312"/>
                  </a:lnTo>
                  <a:lnTo>
                    <a:pt x="186" y="325"/>
                  </a:lnTo>
                  <a:lnTo>
                    <a:pt x="185" y="337"/>
                  </a:lnTo>
                  <a:lnTo>
                    <a:pt x="184" y="349"/>
                  </a:lnTo>
                  <a:lnTo>
                    <a:pt x="180" y="361"/>
                  </a:lnTo>
                  <a:lnTo>
                    <a:pt x="177" y="372"/>
                  </a:lnTo>
                  <a:lnTo>
                    <a:pt x="172" y="382"/>
                  </a:lnTo>
                  <a:lnTo>
                    <a:pt x="167" y="392"/>
                  </a:lnTo>
                  <a:lnTo>
                    <a:pt x="160" y="400"/>
                  </a:lnTo>
                  <a:lnTo>
                    <a:pt x="153" y="409"/>
                  </a:lnTo>
                  <a:lnTo>
                    <a:pt x="146" y="416"/>
                  </a:lnTo>
                  <a:lnTo>
                    <a:pt x="139" y="422"/>
                  </a:lnTo>
                  <a:lnTo>
                    <a:pt x="130" y="426"/>
                  </a:lnTo>
                  <a:lnTo>
                    <a:pt x="122" y="431"/>
                  </a:lnTo>
                  <a:lnTo>
                    <a:pt x="113" y="433"/>
                  </a:lnTo>
                  <a:lnTo>
                    <a:pt x="103" y="435"/>
                  </a:lnTo>
                  <a:lnTo>
                    <a:pt x="92" y="436"/>
                  </a:lnTo>
                  <a:lnTo>
                    <a:pt x="83" y="435"/>
                  </a:lnTo>
                  <a:lnTo>
                    <a:pt x="73" y="433"/>
                  </a:lnTo>
                  <a:lnTo>
                    <a:pt x="64" y="430"/>
                  </a:lnTo>
                  <a:lnTo>
                    <a:pt x="56" y="426"/>
                  </a:lnTo>
                  <a:lnTo>
                    <a:pt x="47" y="420"/>
                  </a:lnTo>
                  <a:lnTo>
                    <a:pt x="39" y="414"/>
                  </a:lnTo>
                  <a:lnTo>
                    <a:pt x="32" y="406"/>
                  </a:lnTo>
                  <a:lnTo>
                    <a:pt x="26" y="398"/>
                  </a:lnTo>
                  <a:lnTo>
                    <a:pt x="20" y="387"/>
                  </a:lnTo>
                  <a:lnTo>
                    <a:pt x="15" y="376"/>
                  </a:lnTo>
                  <a:lnTo>
                    <a:pt x="10" y="365"/>
                  </a:lnTo>
                  <a:lnTo>
                    <a:pt x="7" y="353"/>
                  </a:lnTo>
                  <a:lnTo>
                    <a:pt x="3" y="340"/>
                  </a:lnTo>
                  <a:lnTo>
                    <a:pt x="1" y="325"/>
                  </a:lnTo>
                  <a:lnTo>
                    <a:pt x="0" y="310"/>
                  </a:lnTo>
                  <a:lnTo>
                    <a:pt x="0" y="29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1503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6" y="549"/>
                  </a:moveTo>
                  <a:lnTo>
                    <a:pt x="56" y="534"/>
                  </a:lnTo>
                  <a:lnTo>
                    <a:pt x="56" y="492"/>
                  </a:lnTo>
                  <a:lnTo>
                    <a:pt x="56" y="435"/>
                  </a:lnTo>
                  <a:lnTo>
                    <a:pt x="56" y="369"/>
                  </a:lnTo>
                  <a:lnTo>
                    <a:pt x="56" y="302"/>
                  </a:lnTo>
                  <a:lnTo>
                    <a:pt x="56" y="244"/>
                  </a:lnTo>
                  <a:lnTo>
                    <a:pt x="56" y="203"/>
                  </a:lnTo>
                  <a:lnTo>
                    <a:pt x="56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6" y="134"/>
                  </a:lnTo>
                  <a:lnTo>
                    <a:pt x="56" y="113"/>
                  </a:lnTo>
                  <a:lnTo>
                    <a:pt x="56" y="67"/>
                  </a:lnTo>
                  <a:lnTo>
                    <a:pt x="56" y="20"/>
                  </a:lnTo>
                  <a:lnTo>
                    <a:pt x="56" y="0"/>
                  </a:lnTo>
                  <a:lnTo>
                    <a:pt x="61" y="0"/>
                  </a:lnTo>
                  <a:lnTo>
                    <a:pt x="75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5" y="549"/>
                  </a:lnTo>
                  <a:lnTo>
                    <a:pt x="61" y="549"/>
                  </a:lnTo>
                  <a:lnTo>
                    <a:pt x="56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1538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4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0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Freeform 30"/>
            <p:cNvSpPr>
              <a:spLocks noEditPoints="1"/>
            </p:cNvSpPr>
            <p:nvPr/>
          </p:nvSpPr>
          <p:spPr bwMode="auto">
            <a:xfrm>
              <a:off x="1563" y="777"/>
              <a:ext cx="60" cy="87"/>
            </a:xfrm>
            <a:custGeom>
              <a:avLst/>
              <a:gdLst>
                <a:gd name="T0" fmla="*/ 0 w 303"/>
                <a:gd name="T1" fmla="*/ 0 h 435"/>
                <a:gd name="T2" fmla="*/ 0 w 303"/>
                <a:gd name="T3" fmla="*/ 0 h 435"/>
                <a:gd name="T4" fmla="*/ 0 w 303"/>
                <a:gd name="T5" fmla="*/ 0 h 435"/>
                <a:gd name="T6" fmla="*/ 0 w 303"/>
                <a:gd name="T7" fmla="*/ 0 h 435"/>
                <a:gd name="T8" fmla="*/ 0 w 303"/>
                <a:gd name="T9" fmla="*/ 0 h 435"/>
                <a:gd name="T10" fmla="*/ 0 w 303"/>
                <a:gd name="T11" fmla="*/ 0 h 435"/>
                <a:gd name="T12" fmla="*/ 0 w 303"/>
                <a:gd name="T13" fmla="*/ 0 h 435"/>
                <a:gd name="T14" fmla="*/ 0 w 303"/>
                <a:gd name="T15" fmla="*/ 0 h 435"/>
                <a:gd name="T16" fmla="*/ 0 w 303"/>
                <a:gd name="T17" fmla="*/ 0 h 435"/>
                <a:gd name="T18" fmla="*/ 0 w 303"/>
                <a:gd name="T19" fmla="*/ 0 h 435"/>
                <a:gd name="T20" fmla="*/ 0 w 303"/>
                <a:gd name="T21" fmla="*/ 0 h 435"/>
                <a:gd name="T22" fmla="*/ 0 w 303"/>
                <a:gd name="T23" fmla="*/ 0 h 435"/>
                <a:gd name="T24" fmla="*/ 0 w 303"/>
                <a:gd name="T25" fmla="*/ 0 h 435"/>
                <a:gd name="T26" fmla="*/ 0 w 303"/>
                <a:gd name="T27" fmla="*/ 0 h 435"/>
                <a:gd name="T28" fmla="*/ 0 w 303"/>
                <a:gd name="T29" fmla="*/ 0 h 435"/>
                <a:gd name="T30" fmla="*/ 0 w 303"/>
                <a:gd name="T31" fmla="*/ 0 h 435"/>
                <a:gd name="T32" fmla="*/ 0 w 303"/>
                <a:gd name="T33" fmla="*/ 0 h 435"/>
                <a:gd name="T34" fmla="*/ 0 w 303"/>
                <a:gd name="T35" fmla="*/ 0 h 435"/>
                <a:gd name="T36" fmla="*/ 0 w 303"/>
                <a:gd name="T37" fmla="*/ 0 h 435"/>
                <a:gd name="T38" fmla="*/ 0 w 303"/>
                <a:gd name="T39" fmla="*/ 0 h 435"/>
                <a:gd name="T40" fmla="*/ 0 w 303"/>
                <a:gd name="T41" fmla="*/ 0 h 435"/>
                <a:gd name="T42" fmla="*/ 0 w 303"/>
                <a:gd name="T43" fmla="*/ 0 h 435"/>
                <a:gd name="T44" fmla="*/ 0 w 303"/>
                <a:gd name="T45" fmla="*/ 0 h 435"/>
                <a:gd name="T46" fmla="*/ 0 w 303"/>
                <a:gd name="T47" fmla="*/ 0 h 435"/>
                <a:gd name="T48" fmla="*/ 0 w 303"/>
                <a:gd name="T49" fmla="*/ 0 h 435"/>
                <a:gd name="T50" fmla="*/ 0 w 303"/>
                <a:gd name="T51" fmla="*/ 0 h 435"/>
                <a:gd name="T52" fmla="*/ 0 w 303"/>
                <a:gd name="T53" fmla="*/ 0 h 435"/>
                <a:gd name="T54" fmla="*/ 0 w 303"/>
                <a:gd name="T55" fmla="*/ 0 h 435"/>
                <a:gd name="T56" fmla="*/ 0 w 303"/>
                <a:gd name="T57" fmla="*/ 0 h 435"/>
                <a:gd name="T58" fmla="*/ 0 w 303"/>
                <a:gd name="T59" fmla="*/ 0 h 435"/>
                <a:gd name="T60" fmla="*/ 0 w 303"/>
                <a:gd name="T61" fmla="*/ 0 h 435"/>
                <a:gd name="T62" fmla="*/ 0 w 303"/>
                <a:gd name="T63" fmla="*/ 0 h 435"/>
                <a:gd name="T64" fmla="*/ 0 w 303"/>
                <a:gd name="T65" fmla="*/ 0 h 435"/>
                <a:gd name="T66" fmla="*/ 0 w 303"/>
                <a:gd name="T67" fmla="*/ 0 h 435"/>
                <a:gd name="T68" fmla="*/ 0 w 303"/>
                <a:gd name="T69" fmla="*/ 0 h 435"/>
                <a:gd name="T70" fmla="*/ 0 w 303"/>
                <a:gd name="T71" fmla="*/ 0 h 435"/>
                <a:gd name="T72" fmla="*/ 0 w 303"/>
                <a:gd name="T73" fmla="*/ 0 h 435"/>
                <a:gd name="T74" fmla="*/ 0 w 303"/>
                <a:gd name="T75" fmla="*/ 0 h 435"/>
                <a:gd name="T76" fmla="*/ 0 w 303"/>
                <a:gd name="T77" fmla="*/ 0 h 435"/>
                <a:gd name="T78" fmla="*/ 0 w 303"/>
                <a:gd name="T79" fmla="*/ 0 h 435"/>
                <a:gd name="T80" fmla="*/ 0 w 303"/>
                <a:gd name="T81" fmla="*/ 0 h 435"/>
                <a:gd name="T82" fmla="*/ 0 w 303"/>
                <a:gd name="T83" fmla="*/ 0 h 435"/>
                <a:gd name="T84" fmla="*/ 0 w 303"/>
                <a:gd name="T85" fmla="*/ 0 h 435"/>
                <a:gd name="T86" fmla="*/ 0 w 303"/>
                <a:gd name="T87" fmla="*/ 0 h 435"/>
                <a:gd name="T88" fmla="*/ 0 w 303"/>
                <a:gd name="T89" fmla="*/ 0 h 435"/>
                <a:gd name="T90" fmla="*/ 0 w 303"/>
                <a:gd name="T91" fmla="*/ 0 h 435"/>
                <a:gd name="T92" fmla="*/ 0 w 303"/>
                <a:gd name="T93" fmla="*/ 0 h 435"/>
                <a:gd name="T94" fmla="*/ 0 w 303"/>
                <a:gd name="T95" fmla="*/ 0 h 435"/>
                <a:gd name="T96" fmla="*/ 0 w 303"/>
                <a:gd name="T97" fmla="*/ 0 h 435"/>
                <a:gd name="T98" fmla="*/ 0 w 303"/>
                <a:gd name="T99" fmla="*/ 0 h 43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3" h="435">
                  <a:moveTo>
                    <a:pt x="265" y="214"/>
                  </a:moveTo>
                  <a:lnTo>
                    <a:pt x="265" y="197"/>
                  </a:lnTo>
                  <a:lnTo>
                    <a:pt x="264" y="182"/>
                  </a:lnTo>
                  <a:lnTo>
                    <a:pt x="260" y="166"/>
                  </a:lnTo>
                  <a:lnTo>
                    <a:pt x="257" y="152"/>
                  </a:lnTo>
                  <a:lnTo>
                    <a:pt x="252" y="138"/>
                  </a:lnTo>
                  <a:lnTo>
                    <a:pt x="246" y="124"/>
                  </a:lnTo>
                  <a:lnTo>
                    <a:pt x="240" y="110"/>
                  </a:lnTo>
                  <a:lnTo>
                    <a:pt x="232" y="99"/>
                  </a:lnTo>
                  <a:lnTo>
                    <a:pt x="224" y="87"/>
                  </a:lnTo>
                  <a:lnTo>
                    <a:pt x="214" y="77"/>
                  </a:lnTo>
                  <a:lnTo>
                    <a:pt x="206" y="69"/>
                  </a:lnTo>
                  <a:lnTo>
                    <a:pt x="196" y="62"/>
                  </a:lnTo>
                  <a:lnTo>
                    <a:pt x="186" y="56"/>
                  </a:lnTo>
                  <a:lnTo>
                    <a:pt x="176" y="52"/>
                  </a:lnTo>
                  <a:lnTo>
                    <a:pt x="165" y="50"/>
                  </a:lnTo>
                  <a:lnTo>
                    <a:pt x="155" y="49"/>
                  </a:lnTo>
                  <a:lnTo>
                    <a:pt x="143" y="50"/>
                  </a:lnTo>
                  <a:lnTo>
                    <a:pt x="131" y="52"/>
                  </a:lnTo>
                  <a:lnTo>
                    <a:pt x="120" y="56"/>
                  </a:lnTo>
                  <a:lnTo>
                    <a:pt x="111" y="62"/>
                  </a:lnTo>
                  <a:lnTo>
                    <a:pt x="100" y="69"/>
                  </a:lnTo>
                  <a:lnTo>
                    <a:pt x="91" y="77"/>
                  </a:lnTo>
                  <a:lnTo>
                    <a:pt x="81" y="87"/>
                  </a:lnTo>
                  <a:lnTo>
                    <a:pt x="73" y="99"/>
                  </a:lnTo>
                  <a:lnTo>
                    <a:pt x="66" y="112"/>
                  </a:lnTo>
                  <a:lnTo>
                    <a:pt x="59" y="125"/>
                  </a:lnTo>
                  <a:lnTo>
                    <a:pt x="53" y="139"/>
                  </a:lnTo>
                  <a:lnTo>
                    <a:pt x="48" y="153"/>
                  </a:lnTo>
                  <a:lnTo>
                    <a:pt x="44" y="169"/>
                  </a:lnTo>
                  <a:lnTo>
                    <a:pt x="42" y="185"/>
                  </a:lnTo>
                  <a:lnTo>
                    <a:pt x="40" y="203"/>
                  </a:lnTo>
                  <a:lnTo>
                    <a:pt x="40" y="221"/>
                  </a:lnTo>
                  <a:lnTo>
                    <a:pt x="40" y="238"/>
                  </a:lnTo>
                  <a:lnTo>
                    <a:pt x="42" y="254"/>
                  </a:lnTo>
                  <a:lnTo>
                    <a:pt x="44" y="270"/>
                  </a:lnTo>
                  <a:lnTo>
                    <a:pt x="48" y="284"/>
                  </a:lnTo>
                  <a:lnTo>
                    <a:pt x="53" y="299"/>
                  </a:lnTo>
                  <a:lnTo>
                    <a:pt x="59" y="312"/>
                  </a:lnTo>
                  <a:lnTo>
                    <a:pt x="66" y="326"/>
                  </a:lnTo>
                  <a:lnTo>
                    <a:pt x="73" y="337"/>
                  </a:lnTo>
                  <a:lnTo>
                    <a:pt x="81" y="349"/>
                  </a:lnTo>
                  <a:lnTo>
                    <a:pt x="91" y="359"/>
                  </a:lnTo>
                  <a:lnTo>
                    <a:pt x="100" y="367"/>
                  </a:lnTo>
                  <a:lnTo>
                    <a:pt x="110" y="373"/>
                  </a:lnTo>
                  <a:lnTo>
                    <a:pt x="120" y="379"/>
                  </a:lnTo>
                  <a:lnTo>
                    <a:pt x="131" y="383"/>
                  </a:lnTo>
                  <a:lnTo>
                    <a:pt x="142" y="385"/>
                  </a:lnTo>
                  <a:lnTo>
                    <a:pt x="153" y="385"/>
                  </a:lnTo>
                  <a:lnTo>
                    <a:pt x="164" y="385"/>
                  </a:lnTo>
                  <a:lnTo>
                    <a:pt x="175" y="383"/>
                  </a:lnTo>
                  <a:lnTo>
                    <a:pt x="186" y="378"/>
                  </a:lnTo>
                  <a:lnTo>
                    <a:pt x="195" y="373"/>
                  </a:lnTo>
                  <a:lnTo>
                    <a:pt x="206" y="366"/>
                  </a:lnTo>
                  <a:lnTo>
                    <a:pt x="214" y="358"/>
                  </a:lnTo>
                  <a:lnTo>
                    <a:pt x="224" y="347"/>
                  </a:lnTo>
                  <a:lnTo>
                    <a:pt x="232" y="335"/>
                  </a:lnTo>
                  <a:lnTo>
                    <a:pt x="240" y="322"/>
                  </a:lnTo>
                  <a:lnTo>
                    <a:pt x="247" y="309"/>
                  </a:lnTo>
                  <a:lnTo>
                    <a:pt x="252" y="295"/>
                  </a:lnTo>
                  <a:lnTo>
                    <a:pt x="257" y="279"/>
                  </a:lnTo>
                  <a:lnTo>
                    <a:pt x="260" y="264"/>
                  </a:lnTo>
                  <a:lnTo>
                    <a:pt x="264" y="248"/>
                  </a:lnTo>
                  <a:lnTo>
                    <a:pt x="265" y="232"/>
                  </a:lnTo>
                  <a:lnTo>
                    <a:pt x="265" y="214"/>
                  </a:lnTo>
                  <a:close/>
                  <a:moveTo>
                    <a:pt x="265" y="358"/>
                  </a:moveTo>
                  <a:lnTo>
                    <a:pt x="261" y="367"/>
                  </a:lnTo>
                  <a:lnTo>
                    <a:pt x="256" y="375"/>
                  </a:lnTo>
                  <a:lnTo>
                    <a:pt x="251" y="383"/>
                  </a:lnTo>
                  <a:lnTo>
                    <a:pt x="245" y="390"/>
                  </a:lnTo>
                  <a:lnTo>
                    <a:pt x="239" y="397"/>
                  </a:lnTo>
                  <a:lnTo>
                    <a:pt x="232" y="403"/>
                  </a:lnTo>
                  <a:lnTo>
                    <a:pt x="225" y="409"/>
                  </a:lnTo>
                  <a:lnTo>
                    <a:pt x="218" y="415"/>
                  </a:lnTo>
                  <a:lnTo>
                    <a:pt x="210" y="419"/>
                  </a:lnTo>
                  <a:lnTo>
                    <a:pt x="202" y="423"/>
                  </a:lnTo>
                  <a:lnTo>
                    <a:pt x="194" y="427"/>
                  </a:lnTo>
                  <a:lnTo>
                    <a:pt x="187" y="429"/>
                  </a:lnTo>
                  <a:lnTo>
                    <a:pt x="178" y="431"/>
                  </a:lnTo>
                  <a:lnTo>
                    <a:pt x="170" y="434"/>
                  </a:lnTo>
                  <a:lnTo>
                    <a:pt x="161" y="435"/>
                  </a:lnTo>
                  <a:lnTo>
                    <a:pt x="152" y="435"/>
                  </a:lnTo>
                  <a:lnTo>
                    <a:pt x="137" y="434"/>
                  </a:lnTo>
                  <a:lnTo>
                    <a:pt x="121" y="431"/>
                  </a:lnTo>
                  <a:lnTo>
                    <a:pt x="106" y="425"/>
                  </a:lnTo>
                  <a:lnTo>
                    <a:pt x="93" y="419"/>
                  </a:lnTo>
                  <a:lnTo>
                    <a:pt x="80" y="410"/>
                  </a:lnTo>
                  <a:lnTo>
                    <a:pt x="67" y="399"/>
                  </a:lnTo>
                  <a:lnTo>
                    <a:pt x="55" y="387"/>
                  </a:lnTo>
                  <a:lnTo>
                    <a:pt x="44" y="372"/>
                  </a:lnTo>
                  <a:lnTo>
                    <a:pt x="34" y="356"/>
                  </a:lnTo>
                  <a:lnTo>
                    <a:pt x="25" y="340"/>
                  </a:lnTo>
                  <a:lnTo>
                    <a:pt x="17" y="321"/>
                  </a:lnTo>
                  <a:lnTo>
                    <a:pt x="11" y="303"/>
                  </a:lnTo>
                  <a:lnTo>
                    <a:pt x="6" y="283"/>
                  </a:lnTo>
                  <a:lnTo>
                    <a:pt x="3" y="263"/>
                  </a:lnTo>
                  <a:lnTo>
                    <a:pt x="2" y="241"/>
                  </a:lnTo>
                  <a:lnTo>
                    <a:pt x="0" y="219"/>
                  </a:lnTo>
                  <a:lnTo>
                    <a:pt x="2" y="196"/>
                  </a:lnTo>
                  <a:lnTo>
                    <a:pt x="3" y="173"/>
                  </a:lnTo>
                  <a:lnTo>
                    <a:pt x="6" y="153"/>
                  </a:lnTo>
                  <a:lnTo>
                    <a:pt x="11" y="133"/>
                  </a:lnTo>
                  <a:lnTo>
                    <a:pt x="18" y="114"/>
                  </a:lnTo>
                  <a:lnTo>
                    <a:pt x="25" y="96"/>
                  </a:lnTo>
                  <a:lnTo>
                    <a:pt x="35" y="78"/>
                  </a:lnTo>
                  <a:lnTo>
                    <a:pt x="44" y="63"/>
                  </a:lnTo>
                  <a:lnTo>
                    <a:pt x="56" y="48"/>
                  </a:lnTo>
                  <a:lnTo>
                    <a:pt x="68" y="36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8"/>
                  </a:lnTo>
                  <a:lnTo>
                    <a:pt x="124" y="4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64" y="0"/>
                  </a:lnTo>
                  <a:lnTo>
                    <a:pt x="172" y="1"/>
                  </a:lnTo>
                  <a:lnTo>
                    <a:pt x="181" y="2"/>
                  </a:lnTo>
                  <a:lnTo>
                    <a:pt x="188" y="5"/>
                  </a:lnTo>
                  <a:lnTo>
                    <a:pt x="196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9" y="19"/>
                  </a:lnTo>
                  <a:lnTo>
                    <a:pt x="232" y="30"/>
                  </a:lnTo>
                  <a:lnTo>
                    <a:pt x="245" y="43"/>
                  </a:lnTo>
                  <a:lnTo>
                    <a:pt x="256" y="58"/>
                  </a:lnTo>
                  <a:lnTo>
                    <a:pt x="265" y="75"/>
                  </a:lnTo>
                  <a:lnTo>
                    <a:pt x="265" y="65"/>
                  </a:lnTo>
                  <a:lnTo>
                    <a:pt x="265" y="43"/>
                  </a:lnTo>
                  <a:lnTo>
                    <a:pt x="265" y="20"/>
                  </a:lnTo>
                  <a:lnTo>
                    <a:pt x="265" y="9"/>
                  </a:lnTo>
                  <a:lnTo>
                    <a:pt x="271" y="9"/>
                  </a:lnTo>
                  <a:lnTo>
                    <a:pt x="284" y="9"/>
                  </a:lnTo>
                  <a:lnTo>
                    <a:pt x="297" y="9"/>
                  </a:lnTo>
                  <a:lnTo>
                    <a:pt x="303" y="9"/>
                  </a:lnTo>
                  <a:lnTo>
                    <a:pt x="303" y="27"/>
                  </a:lnTo>
                  <a:lnTo>
                    <a:pt x="303" y="74"/>
                  </a:lnTo>
                  <a:lnTo>
                    <a:pt x="303" y="140"/>
                  </a:lnTo>
                  <a:lnTo>
                    <a:pt x="303" y="216"/>
                  </a:lnTo>
                  <a:lnTo>
                    <a:pt x="303" y="292"/>
                  </a:lnTo>
                  <a:lnTo>
                    <a:pt x="303" y="359"/>
                  </a:lnTo>
                  <a:lnTo>
                    <a:pt x="303" y="406"/>
                  </a:lnTo>
                  <a:lnTo>
                    <a:pt x="303" y="424"/>
                  </a:lnTo>
                  <a:lnTo>
                    <a:pt x="297" y="424"/>
                  </a:lnTo>
                  <a:lnTo>
                    <a:pt x="284" y="424"/>
                  </a:lnTo>
                  <a:lnTo>
                    <a:pt x="271" y="424"/>
                  </a:lnTo>
                  <a:lnTo>
                    <a:pt x="265" y="424"/>
                  </a:lnTo>
                  <a:lnTo>
                    <a:pt x="265" y="413"/>
                  </a:lnTo>
                  <a:lnTo>
                    <a:pt x="265" y="391"/>
                  </a:lnTo>
                  <a:lnTo>
                    <a:pt x="265" y="368"/>
                  </a:lnTo>
                  <a:lnTo>
                    <a:pt x="265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9" name="Freeform 31"/>
            <p:cNvSpPr>
              <a:spLocks/>
            </p:cNvSpPr>
            <p:nvPr/>
          </p:nvSpPr>
          <p:spPr bwMode="auto">
            <a:xfrm>
              <a:off x="1635" y="752"/>
              <a:ext cx="50" cy="110"/>
            </a:xfrm>
            <a:custGeom>
              <a:avLst/>
              <a:gdLst>
                <a:gd name="T0" fmla="*/ 0 w 248"/>
                <a:gd name="T1" fmla="*/ 0 h 549"/>
                <a:gd name="T2" fmla="*/ 0 w 248"/>
                <a:gd name="T3" fmla="*/ 0 h 549"/>
                <a:gd name="T4" fmla="*/ 0 w 248"/>
                <a:gd name="T5" fmla="*/ 0 h 549"/>
                <a:gd name="T6" fmla="*/ 0 w 248"/>
                <a:gd name="T7" fmla="*/ 0 h 549"/>
                <a:gd name="T8" fmla="*/ 0 w 248"/>
                <a:gd name="T9" fmla="*/ 0 h 549"/>
                <a:gd name="T10" fmla="*/ 0 w 248"/>
                <a:gd name="T11" fmla="*/ 0 h 549"/>
                <a:gd name="T12" fmla="*/ 0 w 248"/>
                <a:gd name="T13" fmla="*/ 0 h 549"/>
                <a:gd name="T14" fmla="*/ 0 w 248"/>
                <a:gd name="T15" fmla="*/ 0 h 549"/>
                <a:gd name="T16" fmla="*/ 0 w 248"/>
                <a:gd name="T17" fmla="*/ 0 h 549"/>
                <a:gd name="T18" fmla="*/ 0 w 248"/>
                <a:gd name="T19" fmla="*/ 0 h 549"/>
                <a:gd name="T20" fmla="*/ 0 w 248"/>
                <a:gd name="T21" fmla="*/ 0 h 549"/>
                <a:gd name="T22" fmla="*/ 0 w 248"/>
                <a:gd name="T23" fmla="*/ 0 h 549"/>
                <a:gd name="T24" fmla="*/ 0 w 248"/>
                <a:gd name="T25" fmla="*/ 0 h 549"/>
                <a:gd name="T26" fmla="*/ 0 w 248"/>
                <a:gd name="T27" fmla="*/ 0 h 549"/>
                <a:gd name="T28" fmla="*/ 0 w 248"/>
                <a:gd name="T29" fmla="*/ 0 h 549"/>
                <a:gd name="T30" fmla="*/ 0 w 248"/>
                <a:gd name="T31" fmla="*/ 0 h 549"/>
                <a:gd name="T32" fmla="*/ 0 w 248"/>
                <a:gd name="T33" fmla="*/ 0 h 549"/>
                <a:gd name="T34" fmla="*/ 0 w 248"/>
                <a:gd name="T35" fmla="*/ 0 h 549"/>
                <a:gd name="T36" fmla="*/ 0 w 248"/>
                <a:gd name="T37" fmla="*/ 0 h 549"/>
                <a:gd name="T38" fmla="*/ 0 w 248"/>
                <a:gd name="T39" fmla="*/ 0 h 549"/>
                <a:gd name="T40" fmla="*/ 0 w 248"/>
                <a:gd name="T41" fmla="*/ 0 h 549"/>
                <a:gd name="T42" fmla="*/ 0 w 248"/>
                <a:gd name="T43" fmla="*/ 0 h 549"/>
                <a:gd name="T44" fmla="*/ 0 w 248"/>
                <a:gd name="T45" fmla="*/ 0 h 549"/>
                <a:gd name="T46" fmla="*/ 0 w 248"/>
                <a:gd name="T47" fmla="*/ 0 h 549"/>
                <a:gd name="T48" fmla="*/ 0 w 248"/>
                <a:gd name="T49" fmla="*/ 0 h 549"/>
                <a:gd name="T50" fmla="*/ 0 w 248"/>
                <a:gd name="T51" fmla="*/ 0 h 549"/>
                <a:gd name="T52" fmla="*/ 0 w 248"/>
                <a:gd name="T53" fmla="*/ 0 h 549"/>
                <a:gd name="T54" fmla="*/ 0 w 248"/>
                <a:gd name="T55" fmla="*/ 0 h 549"/>
                <a:gd name="T56" fmla="*/ 0 w 248"/>
                <a:gd name="T57" fmla="*/ 0 h 549"/>
                <a:gd name="T58" fmla="*/ 0 w 248"/>
                <a:gd name="T59" fmla="*/ 0 h 549"/>
                <a:gd name="T60" fmla="*/ 0 w 248"/>
                <a:gd name="T61" fmla="*/ 0 h 549"/>
                <a:gd name="T62" fmla="*/ 0 w 248"/>
                <a:gd name="T63" fmla="*/ 0 h 549"/>
                <a:gd name="T64" fmla="*/ 0 w 248"/>
                <a:gd name="T65" fmla="*/ 0 h 549"/>
                <a:gd name="T66" fmla="*/ 0 w 248"/>
                <a:gd name="T67" fmla="*/ 0 h 549"/>
                <a:gd name="T68" fmla="*/ 0 w 248"/>
                <a:gd name="T69" fmla="*/ 0 h 549"/>
                <a:gd name="T70" fmla="*/ 0 w 248"/>
                <a:gd name="T71" fmla="*/ 0 h 549"/>
                <a:gd name="T72" fmla="*/ 0 w 248"/>
                <a:gd name="T73" fmla="*/ 0 h 549"/>
                <a:gd name="T74" fmla="*/ 0 w 248"/>
                <a:gd name="T75" fmla="*/ 0 h 549"/>
                <a:gd name="T76" fmla="*/ 0 w 248"/>
                <a:gd name="T77" fmla="*/ 0 h 549"/>
                <a:gd name="T78" fmla="*/ 0 w 248"/>
                <a:gd name="T79" fmla="*/ 0 h 549"/>
                <a:gd name="T80" fmla="*/ 0 w 248"/>
                <a:gd name="T81" fmla="*/ 0 h 549"/>
                <a:gd name="T82" fmla="*/ 0 w 248"/>
                <a:gd name="T83" fmla="*/ 0 h 549"/>
                <a:gd name="T84" fmla="*/ 0 w 248"/>
                <a:gd name="T85" fmla="*/ 0 h 549"/>
                <a:gd name="T86" fmla="*/ 0 w 248"/>
                <a:gd name="T87" fmla="*/ 0 h 549"/>
                <a:gd name="T88" fmla="*/ 0 w 248"/>
                <a:gd name="T89" fmla="*/ 0 h 549"/>
                <a:gd name="T90" fmla="*/ 0 w 248"/>
                <a:gd name="T91" fmla="*/ 0 h 549"/>
                <a:gd name="T92" fmla="*/ 0 w 248"/>
                <a:gd name="T93" fmla="*/ 0 h 549"/>
                <a:gd name="T94" fmla="*/ 0 w 248"/>
                <a:gd name="T95" fmla="*/ 0 h 549"/>
                <a:gd name="T96" fmla="*/ 0 w 248"/>
                <a:gd name="T97" fmla="*/ 0 h 549"/>
                <a:gd name="T98" fmla="*/ 0 w 248"/>
                <a:gd name="T99" fmla="*/ 0 h 549"/>
                <a:gd name="T100" fmla="*/ 0 w 248"/>
                <a:gd name="T101" fmla="*/ 0 h 549"/>
                <a:gd name="T102" fmla="*/ 0 w 248"/>
                <a:gd name="T103" fmla="*/ 0 h 549"/>
                <a:gd name="T104" fmla="*/ 0 w 248"/>
                <a:gd name="T105" fmla="*/ 0 h 549"/>
                <a:gd name="T106" fmla="*/ 0 w 248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8" h="549">
                  <a:moveTo>
                    <a:pt x="0" y="0"/>
                  </a:move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6" y="158"/>
                  </a:lnTo>
                  <a:lnTo>
                    <a:pt x="66" y="148"/>
                  </a:lnTo>
                  <a:lnTo>
                    <a:pt x="78" y="140"/>
                  </a:lnTo>
                  <a:lnTo>
                    <a:pt x="89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9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4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20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7" y="222"/>
                  </a:lnTo>
                  <a:lnTo>
                    <a:pt x="241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8" y="338"/>
                  </a:lnTo>
                  <a:lnTo>
                    <a:pt x="248" y="347"/>
                  </a:lnTo>
                  <a:lnTo>
                    <a:pt x="248" y="371"/>
                  </a:lnTo>
                  <a:lnTo>
                    <a:pt x="248" y="404"/>
                  </a:lnTo>
                  <a:lnTo>
                    <a:pt x="248" y="443"/>
                  </a:lnTo>
                  <a:lnTo>
                    <a:pt x="248" y="483"/>
                  </a:lnTo>
                  <a:lnTo>
                    <a:pt x="248" y="516"/>
                  </a:lnTo>
                  <a:lnTo>
                    <a:pt x="248" y="540"/>
                  </a:lnTo>
                  <a:lnTo>
                    <a:pt x="248" y="549"/>
                  </a:lnTo>
                  <a:lnTo>
                    <a:pt x="243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10" y="315"/>
                  </a:lnTo>
                  <a:lnTo>
                    <a:pt x="209" y="295"/>
                  </a:lnTo>
                  <a:lnTo>
                    <a:pt x="208" y="277"/>
                  </a:lnTo>
                  <a:lnTo>
                    <a:pt x="206" y="260"/>
                  </a:lnTo>
                  <a:lnTo>
                    <a:pt x="203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1" y="212"/>
                  </a:lnTo>
                  <a:lnTo>
                    <a:pt x="186" y="203"/>
                  </a:lnTo>
                  <a:lnTo>
                    <a:pt x="180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7" y="181"/>
                  </a:lnTo>
                  <a:lnTo>
                    <a:pt x="148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4" y="177"/>
                  </a:lnTo>
                  <a:lnTo>
                    <a:pt x="102" y="180"/>
                  </a:lnTo>
                  <a:lnTo>
                    <a:pt x="92" y="184"/>
                  </a:lnTo>
                  <a:lnTo>
                    <a:pt x="81" y="190"/>
                  </a:lnTo>
                  <a:lnTo>
                    <a:pt x="72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40" y="284"/>
                  </a:lnTo>
                  <a:lnTo>
                    <a:pt x="38" y="301"/>
                  </a:lnTo>
                  <a:lnTo>
                    <a:pt x="38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0" name="Freeform 32"/>
            <p:cNvSpPr>
              <a:spLocks/>
            </p:cNvSpPr>
            <p:nvPr/>
          </p:nvSpPr>
          <p:spPr bwMode="auto">
            <a:xfrm>
              <a:off x="169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24"/>
                  </a:lnTo>
                  <a:lnTo>
                    <a:pt x="38" y="86"/>
                  </a:lnTo>
                  <a:lnTo>
                    <a:pt x="38" y="174"/>
                  </a:lnTo>
                  <a:lnTo>
                    <a:pt x="38" y="275"/>
                  </a:lnTo>
                  <a:lnTo>
                    <a:pt x="38" y="376"/>
                  </a:lnTo>
                  <a:lnTo>
                    <a:pt x="38" y="462"/>
                  </a:lnTo>
                  <a:lnTo>
                    <a:pt x="38" y="525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1" name="Freeform 33"/>
            <p:cNvSpPr>
              <a:spLocks/>
            </p:cNvSpPr>
            <p:nvPr/>
          </p:nvSpPr>
          <p:spPr bwMode="auto">
            <a:xfrm>
              <a:off x="1715" y="815"/>
              <a:ext cx="25" cy="10"/>
            </a:xfrm>
            <a:custGeom>
              <a:avLst/>
              <a:gdLst>
                <a:gd name="T0" fmla="*/ 0 w 126"/>
                <a:gd name="T1" fmla="*/ 0 h 50"/>
                <a:gd name="T2" fmla="*/ 0 w 126"/>
                <a:gd name="T3" fmla="*/ 0 h 50"/>
                <a:gd name="T4" fmla="*/ 0 w 126"/>
                <a:gd name="T5" fmla="*/ 0 h 50"/>
                <a:gd name="T6" fmla="*/ 0 w 126"/>
                <a:gd name="T7" fmla="*/ 0 h 50"/>
                <a:gd name="T8" fmla="*/ 0 w 126"/>
                <a:gd name="T9" fmla="*/ 0 h 50"/>
                <a:gd name="T10" fmla="*/ 0 w 126"/>
                <a:gd name="T11" fmla="*/ 0 h 50"/>
                <a:gd name="T12" fmla="*/ 0 w 126"/>
                <a:gd name="T13" fmla="*/ 0 h 50"/>
                <a:gd name="T14" fmla="*/ 0 w 126"/>
                <a:gd name="T15" fmla="*/ 0 h 50"/>
                <a:gd name="T16" fmla="*/ 0 w 126"/>
                <a:gd name="T17" fmla="*/ 0 h 50"/>
                <a:gd name="T18" fmla="*/ 0 w 126"/>
                <a:gd name="T19" fmla="*/ 0 h 50"/>
                <a:gd name="T20" fmla="*/ 0 w 126"/>
                <a:gd name="T21" fmla="*/ 0 h 50"/>
                <a:gd name="T22" fmla="*/ 0 w 126"/>
                <a:gd name="T23" fmla="*/ 0 h 50"/>
                <a:gd name="T24" fmla="*/ 0 w 126"/>
                <a:gd name="T25" fmla="*/ 0 h 50"/>
                <a:gd name="T26" fmla="*/ 0 w 126"/>
                <a:gd name="T27" fmla="*/ 0 h 50"/>
                <a:gd name="T28" fmla="*/ 0 w 126"/>
                <a:gd name="T29" fmla="*/ 0 h 50"/>
                <a:gd name="T30" fmla="*/ 0 w 126"/>
                <a:gd name="T31" fmla="*/ 0 h 50"/>
                <a:gd name="T32" fmla="*/ 0 w 126"/>
                <a:gd name="T33" fmla="*/ 0 h 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26" h="50">
                  <a:moveTo>
                    <a:pt x="126" y="0"/>
                  </a:moveTo>
                  <a:lnTo>
                    <a:pt x="126" y="9"/>
                  </a:lnTo>
                  <a:lnTo>
                    <a:pt x="126" y="25"/>
                  </a:lnTo>
                  <a:lnTo>
                    <a:pt x="126" y="43"/>
                  </a:lnTo>
                  <a:lnTo>
                    <a:pt x="126" y="50"/>
                  </a:lnTo>
                  <a:lnTo>
                    <a:pt x="106" y="50"/>
                  </a:lnTo>
                  <a:lnTo>
                    <a:pt x="63" y="50"/>
                  </a:lnTo>
                  <a:lnTo>
                    <a:pt x="19" y="50"/>
                  </a:lnTo>
                  <a:lnTo>
                    <a:pt x="0" y="50"/>
                  </a:lnTo>
                  <a:lnTo>
                    <a:pt x="0" y="43"/>
                  </a:lnTo>
                  <a:lnTo>
                    <a:pt x="0" y="25"/>
                  </a:lnTo>
                  <a:lnTo>
                    <a:pt x="0" y="9"/>
                  </a:lnTo>
                  <a:lnTo>
                    <a:pt x="0" y="0"/>
                  </a:lnTo>
                  <a:lnTo>
                    <a:pt x="19" y="0"/>
                  </a:lnTo>
                  <a:lnTo>
                    <a:pt x="63" y="0"/>
                  </a:lnTo>
                  <a:lnTo>
                    <a:pt x="106" y="0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2" name="Freeform 34"/>
            <p:cNvSpPr>
              <a:spLocks/>
            </p:cNvSpPr>
            <p:nvPr/>
          </p:nvSpPr>
          <p:spPr bwMode="auto">
            <a:xfrm>
              <a:off x="1748" y="752"/>
              <a:ext cx="38" cy="110"/>
            </a:xfrm>
            <a:custGeom>
              <a:avLst/>
              <a:gdLst>
                <a:gd name="T0" fmla="*/ 0 w 195"/>
                <a:gd name="T1" fmla="*/ 0 h 549"/>
                <a:gd name="T2" fmla="*/ 0 w 195"/>
                <a:gd name="T3" fmla="*/ 0 h 549"/>
                <a:gd name="T4" fmla="*/ 0 w 195"/>
                <a:gd name="T5" fmla="*/ 0 h 549"/>
                <a:gd name="T6" fmla="*/ 0 w 195"/>
                <a:gd name="T7" fmla="*/ 0 h 549"/>
                <a:gd name="T8" fmla="*/ 0 w 195"/>
                <a:gd name="T9" fmla="*/ 0 h 549"/>
                <a:gd name="T10" fmla="*/ 0 w 195"/>
                <a:gd name="T11" fmla="*/ 0 h 549"/>
                <a:gd name="T12" fmla="*/ 0 w 195"/>
                <a:gd name="T13" fmla="*/ 0 h 549"/>
                <a:gd name="T14" fmla="*/ 0 w 195"/>
                <a:gd name="T15" fmla="*/ 0 h 549"/>
                <a:gd name="T16" fmla="*/ 0 w 195"/>
                <a:gd name="T17" fmla="*/ 0 h 549"/>
                <a:gd name="T18" fmla="*/ 0 w 195"/>
                <a:gd name="T19" fmla="*/ 0 h 549"/>
                <a:gd name="T20" fmla="*/ 0 w 195"/>
                <a:gd name="T21" fmla="*/ 0 h 549"/>
                <a:gd name="T22" fmla="*/ 0 w 195"/>
                <a:gd name="T23" fmla="*/ 0 h 549"/>
                <a:gd name="T24" fmla="*/ 0 w 195"/>
                <a:gd name="T25" fmla="*/ 0 h 549"/>
                <a:gd name="T26" fmla="*/ 0 w 195"/>
                <a:gd name="T27" fmla="*/ 0 h 549"/>
                <a:gd name="T28" fmla="*/ 0 w 195"/>
                <a:gd name="T29" fmla="*/ 0 h 549"/>
                <a:gd name="T30" fmla="*/ 0 w 195"/>
                <a:gd name="T31" fmla="*/ 0 h 549"/>
                <a:gd name="T32" fmla="*/ 0 w 195"/>
                <a:gd name="T33" fmla="*/ 0 h 549"/>
                <a:gd name="T34" fmla="*/ 0 w 195"/>
                <a:gd name="T35" fmla="*/ 0 h 549"/>
                <a:gd name="T36" fmla="*/ 0 w 195"/>
                <a:gd name="T37" fmla="*/ 0 h 549"/>
                <a:gd name="T38" fmla="*/ 0 w 195"/>
                <a:gd name="T39" fmla="*/ 0 h 549"/>
                <a:gd name="T40" fmla="*/ 0 w 195"/>
                <a:gd name="T41" fmla="*/ 0 h 549"/>
                <a:gd name="T42" fmla="*/ 0 w 195"/>
                <a:gd name="T43" fmla="*/ 0 h 549"/>
                <a:gd name="T44" fmla="*/ 0 w 195"/>
                <a:gd name="T45" fmla="*/ 0 h 549"/>
                <a:gd name="T46" fmla="*/ 0 w 195"/>
                <a:gd name="T47" fmla="*/ 0 h 549"/>
                <a:gd name="T48" fmla="*/ 0 w 195"/>
                <a:gd name="T49" fmla="*/ 0 h 549"/>
                <a:gd name="T50" fmla="*/ 0 w 195"/>
                <a:gd name="T51" fmla="*/ 0 h 549"/>
                <a:gd name="T52" fmla="*/ 0 w 195"/>
                <a:gd name="T53" fmla="*/ 0 h 549"/>
                <a:gd name="T54" fmla="*/ 0 w 195"/>
                <a:gd name="T55" fmla="*/ 0 h 549"/>
                <a:gd name="T56" fmla="*/ 0 w 195"/>
                <a:gd name="T57" fmla="*/ 0 h 549"/>
                <a:gd name="T58" fmla="*/ 0 w 195"/>
                <a:gd name="T59" fmla="*/ 0 h 549"/>
                <a:gd name="T60" fmla="*/ 0 w 195"/>
                <a:gd name="T61" fmla="*/ 0 h 549"/>
                <a:gd name="T62" fmla="*/ 0 w 195"/>
                <a:gd name="T63" fmla="*/ 0 h 549"/>
                <a:gd name="T64" fmla="*/ 0 w 195"/>
                <a:gd name="T65" fmla="*/ 0 h 549"/>
                <a:gd name="T66" fmla="*/ 0 w 195"/>
                <a:gd name="T67" fmla="*/ 0 h 549"/>
                <a:gd name="T68" fmla="*/ 0 w 195"/>
                <a:gd name="T69" fmla="*/ 0 h 549"/>
                <a:gd name="T70" fmla="*/ 0 w 195"/>
                <a:gd name="T71" fmla="*/ 0 h 549"/>
                <a:gd name="T72" fmla="*/ 0 w 195"/>
                <a:gd name="T73" fmla="*/ 0 h 549"/>
                <a:gd name="T74" fmla="*/ 0 w 195"/>
                <a:gd name="T75" fmla="*/ 0 h 549"/>
                <a:gd name="T76" fmla="*/ 0 w 195"/>
                <a:gd name="T77" fmla="*/ 0 h 549"/>
                <a:gd name="T78" fmla="*/ 0 w 195"/>
                <a:gd name="T79" fmla="*/ 0 h 549"/>
                <a:gd name="T80" fmla="*/ 0 w 195"/>
                <a:gd name="T81" fmla="*/ 0 h 549"/>
                <a:gd name="T82" fmla="*/ 0 w 195"/>
                <a:gd name="T83" fmla="*/ 0 h 549"/>
                <a:gd name="T84" fmla="*/ 0 w 195"/>
                <a:gd name="T85" fmla="*/ 0 h 549"/>
                <a:gd name="T86" fmla="*/ 0 w 195"/>
                <a:gd name="T87" fmla="*/ 0 h 549"/>
                <a:gd name="T88" fmla="*/ 0 w 195"/>
                <a:gd name="T89" fmla="*/ 0 h 54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95" h="549">
                  <a:moveTo>
                    <a:pt x="117" y="549"/>
                  </a:moveTo>
                  <a:lnTo>
                    <a:pt x="111" y="549"/>
                  </a:lnTo>
                  <a:lnTo>
                    <a:pt x="98" y="549"/>
                  </a:lnTo>
                  <a:lnTo>
                    <a:pt x="84" y="549"/>
                  </a:lnTo>
                  <a:lnTo>
                    <a:pt x="79" y="549"/>
                  </a:lnTo>
                  <a:lnTo>
                    <a:pt x="79" y="528"/>
                  </a:lnTo>
                  <a:lnTo>
                    <a:pt x="79" y="472"/>
                  </a:lnTo>
                  <a:lnTo>
                    <a:pt x="79" y="392"/>
                  </a:lnTo>
                  <a:lnTo>
                    <a:pt x="79" y="302"/>
                  </a:lnTo>
                  <a:lnTo>
                    <a:pt x="79" y="211"/>
                  </a:lnTo>
                  <a:lnTo>
                    <a:pt x="79" y="131"/>
                  </a:lnTo>
                  <a:lnTo>
                    <a:pt x="79" y="75"/>
                  </a:lnTo>
                  <a:lnTo>
                    <a:pt x="79" y="54"/>
                  </a:lnTo>
                  <a:lnTo>
                    <a:pt x="65" y="54"/>
                  </a:lnTo>
                  <a:lnTo>
                    <a:pt x="39" y="54"/>
                  </a:lnTo>
                  <a:lnTo>
                    <a:pt x="12" y="54"/>
                  </a:lnTo>
                  <a:lnTo>
                    <a:pt x="0" y="54"/>
                  </a:lnTo>
                  <a:lnTo>
                    <a:pt x="0" y="45"/>
                  </a:lnTo>
                  <a:lnTo>
                    <a:pt x="0" y="28"/>
                  </a:lnTo>
                  <a:lnTo>
                    <a:pt x="0" y="9"/>
                  </a:lnTo>
                  <a:lnTo>
                    <a:pt x="0" y="0"/>
                  </a:lnTo>
                  <a:lnTo>
                    <a:pt x="9" y="0"/>
                  </a:lnTo>
                  <a:lnTo>
                    <a:pt x="31" y="0"/>
                  </a:lnTo>
                  <a:lnTo>
                    <a:pt x="62" y="0"/>
                  </a:lnTo>
                  <a:lnTo>
                    <a:pt x="98" y="0"/>
                  </a:lnTo>
                  <a:lnTo>
                    <a:pt x="133" y="0"/>
                  </a:lnTo>
                  <a:lnTo>
                    <a:pt x="164" y="0"/>
                  </a:lnTo>
                  <a:lnTo>
                    <a:pt x="187" y="0"/>
                  </a:lnTo>
                  <a:lnTo>
                    <a:pt x="195" y="0"/>
                  </a:lnTo>
                  <a:lnTo>
                    <a:pt x="195" y="9"/>
                  </a:lnTo>
                  <a:lnTo>
                    <a:pt x="195" y="28"/>
                  </a:lnTo>
                  <a:lnTo>
                    <a:pt x="195" y="45"/>
                  </a:lnTo>
                  <a:lnTo>
                    <a:pt x="195" y="54"/>
                  </a:lnTo>
                  <a:lnTo>
                    <a:pt x="182" y="54"/>
                  </a:lnTo>
                  <a:lnTo>
                    <a:pt x="156" y="54"/>
                  </a:lnTo>
                  <a:lnTo>
                    <a:pt x="128" y="54"/>
                  </a:lnTo>
                  <a:lnTo>
                    <a:pt x="117" y="54"/>
                  </a:lnTo>
                  <a:lnTo>
                    <a:pt x="117" y="75"/>
                  </a:lnTo>
                  <a:lnTo>
                    <a:pt x="117" y="131"/>
                  </a:lnTo>
                  <a:lnTo>
                    <a:pt x="117" y="211"/>
                  </a:lnTo>
                  <a:lnTo>
                    <a:pt x="117" y="302"/>
                  </a:lnTo>
                  <a:lnTo>
                    <a:pt x="117" y="392"/>
                  </a:lnTo>
                  <a:lnTo>
                    <a:pt x="117" y="472"/>
                  </a:lnTo>
                  <a:lnTo>
                    <a:pt x="117" y="528"/>
                  </a:lnTo>
                  <a:lnTo>
                    <a:pt x="117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3" name="Freeform 35"/>
            <p:cNvSpPr>
              <a:spLocks/>
            </p:cNvSpPr>
            <p:nvPr/>
          </p:nvSpPr>
          <p:spPr bwMode="auto">
            <a:xfrm>
              <a:off x="1793" y="752"/>
              <a:ext cx="50" cy="110"/>
            </a:xfrm>
            <a:custGeom>
              <a:avLst/>
              <a:gdLst>
                <a:gd name="T0" fmla="*/ 0 w 247"/>
                <a:gd name="T1" fmla="*/ 0 h 549"/>
                <a:gd name="T2" fmla="*/ 0 w 247"/>
                <a:gd name="T3" fmla="*/ 0 h 549"/>
                <a:gd name="T4" fmla="*/ 0 w 247"/>
                <a:gd name="T5" fmla="*/ 0 h 549"/>
                <a:gd name="T6" fmla="*/ 0 w 247"/>
                <a:gd name="T7" fmla="*/ 0 h 549"/>
                <a:gd name="T8" fmla="*/ 0 w 247"/>
                <a:gd name="T9" fmla="*/ 0 h 549"/>
                <a:gd name="T10" fmla="*/ 0 w 247"/>
                <a:gd name="T11" fmla="*/ 0 h 549"/>
                <a:gd name="T12" fmla="*/ 0 w 247"/>
                <a:gd name="T13" fmla="*/ 0 h 549"/>
                <a:gd name="T14" fmla="*/ 0 w 247"/>
                <a:gd name="T15" fmla="*/ 0 h 549"/>
                <a:gd name="T16" fmla="*/ 0 w 247"/>
                <a:gd name="T17" fmla="*/ 0 h 549"/>
                <a:gd name="T18" fmla="*/ 0 w 247"/>
                <a:gd name="T19" fmla="*/ 0 h 549"/>
                <a:gd name="T20" fmla="*/ 0 w 247"/>
                <a:gd name="T21" fmla="*/ 0 h 549"/>
                <a:gd name="T22" fmla="*/ 0 w 247"/>
                <a:gd name="T23" fmla="*/ 0 h 549"/>
                <a:gd name="T24" fmla="*/ 0 w 247"/>
                <a:gd name="T25" fmla="*/ 0 h 549"/>
                <a:gd name="T26" fmla="*/ 0 w 247"/>
                <a:gd name="T27" fmla="*/ 0 h 549"/>
                <a:gd name="T28" fmla="*/ 0 w 247"/>
                <a:gd name="T29" fmla="*/ 0 h 549"/>
                <a:gd name="T30" fmla="*/ 0 w 247"/>
                <a:gd name="T31" fmla="*/ 0 h 549"/>
                <a:gd name="T32" fmla="*/ 0 w 247"/>
                <a:gd name="T33" fmla="*/ 0 h 549"/>
                <a:gd name="T34" fmla="*/ 0 w 247"/>
                <a:gd name="T35" fmla="*/ 0 h 549"/>
                <a:gd name="T36" fmla="*/ 0 w 247"/>
                <a:gd name="T37" fmla="*/ 0 h 549"/>
                <a:gd name="T38" fmla="*/ 0 w 247"/>
                <a:gd name="T39" fmla="*/ 0 h 549"/>
                <a:gd name="T40" fmla="*/ 0 w 247"/>
                <a:gd name="T41" fmla="*/ 0 h 549"/>
                <a:gd name="T42" fmla="*/ 0 w 247"/>
                <a:gd name="T43" fmla="*/ 0 h 549"/>
                <a:gd name="T44" fmla="*/ 0 w 247"/>
                <a:gd name="T45" fmla="*/ 0 h 549"/>
                <a:gd name="T46" fmla="*/ 0 w 247"/>
                <a:gd name="T47" fmla="*/ 0 h 549"/>
                <a:gd name="T48" fmla="*/ 0 w 247"/>
                <a:gd name="T49" fmla="*/ 0 h 549"/>
                <a:gd name="T50" fmla="*/ 0 w 247"/>
                <a:gd name="T51" fmla="*/ 0 h 549"/>
                <a:gd name="T52" fmla="*/ 0 w 247"/>
                <a:gd name="T53" fmla="*/ 0 h 549"/>
                <a:gd name="T54" fmla="*/ 0 w 247"/>
                <a:gd name="T55" fmla="*/ 0 h 549"/>
                <a:gd name="T56" fmla="*/ 0 w 247"/>
                <a:gd name="T57" fmla="*/ 0 h 549"/>
                <a:gd name="T58" fmla="*/ 0 w 247"/>
                <a:gd name="T59" fmla="*/ 0 h 549"/>
                <a:gd name="T60" fmla="*/ 0 w 247"/>
                <a:gd name="T61" fmla="*/ 0 h 549"/>
                <a:gd name="T62" fmla="*/ 0 w 247"/>
                <a:gd name="T63" fmla="*/ 0 h 549"/>
                <a:gd name="T64" fmla="*/ 0 w 247"/>
                <a:gd name="T65" fmla="*/ 0 h 549"/>
                <a:gd name="T66" fmla="*/ 0 w 247"/>
                <a:gd name="T67" fmla="*/ 0 h 549"/>
                <a:gd name="T68" fmla="*/ 0 w 247"/>
                <a:gd name="T69" fmla="*/ 0 h 549"/>
                <a:gd name="T70" fmla="*/ 0 w 247"/>
                <a:gd name="T71" fmla="*/ 0 h 549"/>
                <a:gd name="T72" fmla="*/ 0 w 247"/>
                <a:gd name="T73" fmla="*/ 0 h 549"/>
                <a:gd name="T74" fmla="*/ 0 w 247"/>
                <a:gd name="T75" fmla="*/ 0 h 549"/>
                <a:gd name="T76" fmla="*/ 0 w 247"/>
                <a:gd name="T77" fmla="*/ 0 h 549"/>
                <a:gd name="T78" fmla="*/ 0 w 247"/>
                <a:gd name="T79" fmla="*/ 0 h 549"/>
                <a:gd name="T80" fmla="*/ 0 w 247"/>
                <a:gd name="T81" fmla="*/ 0 h 549"/>
                <a:gd name="T82" fmla="*/ 0 w 247"/>
                <a:gd name="T83" fmla="*/ 0 h 549"/>
                <a:gd name="T84" fmla="*/ 0 w 247"/>
                <a:gd name="T85" fmla="*/ 0 h 549"/>
                <a:gd name="T86" fmla="*/ 0 w 247"/>
                <a:gd name="T87" fmla="*/ 0 h 549"/>
                <a:gd name="T88" fmla="*/ 0 w 247"/>
                <a:gd name="T89" fmla="*/ 0 h 549"/>
                <a:gd name="T90" fmla="*/ 0 w 247"/>
                <a:gd name="T91" fmla="*/ 0 h 549"/>
                <a:gd name="T92" fmla="*/ 0 w 247"/>
                <a:gd name="T93" fmla="*/ 0 h 549"/>
                <a:gd name="T94" fmla="*/ 0 w 247"/>
                <a:gd name="T95" fmla="*/ 0 h 549"/>
                <a:gd name="T96" fmla="*/ 0 w 247"/>
                <a:gd name="T97" fmla="*/ 0 h 549"/>
                <a:gd name="T98" fmla="*/ 0 w 247"/>
                <a:gd name="T99" fmla="*/ 0 h 549"/>
                <a:gd name="T100" fmla="*/ 0 w 247"/>
                <a:gd name="T101" fmla="*/ 0 h 549"/>
                <a:gd name="T102" fmla="*/ 0 w 247"/>
                <a:gd name="T103" fmla="*/ 0 h 549"/>
                <a:gd name="T104" fmla="*/ 0 w 247"/>
                <a:gd name="T105" fmla="*/ 0 h 549"/>
                <a:gd name="T106" fmla="*/ 0 w 247"/>
                <a:gd name="T107" fmla="*/ 0 h 54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47" h="549">
                  <a:moveTo>
                    <a:pt x="0" y="0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7"/>
                  </a:lnTo>
                  <a:lnTo>
                    <a:pt x="37" y="29"/>
                  </a:lnTo>
                  <a:lnTo>
                    <a:pt x="37" y="57"/>
                  </a:lnTo>
                  <a:lnTo>
                    <a:pt x="37" y="92"/>
                  </a:lnTo>
                  <a:lnTo>
                    <a:pt x="37" y="125"/>
                  </a:lnTo>
                  <a:lnTo>
                    <a:pt x="37" y="154"/>
                  </a:lnTo>
                  <a:lnTo>
                    <a:pt x="37" y="175"/>
                  </a:lnTo>
                  <a:lnTo>
                    <a:pt x="37" y="182"/>
                  </a:lnTo>
                  <a:lnTo>
                    <a:pt x="47" y="169"/>
                  </a:lnTo>
                  <a:lnTo>
                    <a:pt x="55" y="158"/>
                  </a:lnTo>
                  <a:lnTo>
                    <a:pt x="66" y="148"/>
                  </a:lnTo>
                  <a:lnTo>
                    <a:pt x="76" y="140"/>
                  </a:lnTo>
                  <a:lnTo>
                    <a:pt x="88" y="133"/>
                  </a:lnTo>
                  <a:lnTo>
                    <a:pt x="101" y="130"/>
                  </a:lnTo>
                  <a:lnTo>
                    <a:pt x="114" y="126"/>
                  </a:lnTo>
                  <a:lnTo>
                    <a:pt x="128" y="126"/>
                  </a:lnTo>
                  <a:lnTo>
                    <a:pt x="144" y="126"/>
                  </a:lnTo>
                  <a:lnTo>
                    <a:pt x="157" y="129"/>
                  </a:lnTo>
                  <a:lnTo>
                    <a:pt x="170" y="133"/>
                  </a:lnTo>
                  <a:lnTo>
                    <a:pt x="182" y="138"/>
                  </a:lnTo>
                  <a:lnTo>
                    <a:pt x="193" y="145"/>
                  </a:lnTo>
                  <a:lnTo>
                    <a:pt x="203" y="154"/>
                  </a:lnTo>
                  <a:lnTo>
                    <a:pt x="212" y="164"/>
                  </a:lnTo>
                  <a:lnTo>
                    <a:pt x="219" y="176"/>
                  </a:lnTo>
                  <a:lnTo>
                    <a:pt x="226" y="189"/>
                  </a:lnTo>
                  <a:lnTo>
                    <a:pt x="232" y="205"/>
                  </a:lnTo>
                  <a:lnTo>
                    <a:pt x="236" y="222"/>
                  </a:lnTo>
                  <a:lnTo>
                    <a:pt x="240" y="241"/>
                  </a:lnTo>
                  <a:lnTo>
                    <a:pt x="244" y="263"/>
                  </a:lnTo>
                  <a:lnTo>
                    <a:pt x="246" y="285"/>
                  </a:lnTo>
                  <a:lnTo>
                    <a:pt x="247" y="310"/>
                  </a:lnTo>
                  <a:lnTo>
                    <a:pt x="247" y="338"/>
                  </a:lnTo>
                  <a:lnTo>
                    <a:pt x="247" y="347"/>
                  </a:lnTo>
                  <a:lnTo>
                    <a:pt x="247" y="371"/>
                  </a:lnTo>
                  <a:lnTo>
                    <a:pt x="247" y="404"/>
                  </a:lnTo>
                  <a:lnTo>
                    <a:pt x="247" y="443"/>
                  </a:lnTo>
                  <a:lnTo>
                    <a:pt x="247" y="483"/>
                  </a:lnTo>
                  <a:lnTo>
                    <a:pt x="247" y="516"/>
                  </a:lnTo>
                  <a:lnTo>
                    <a:pt x="247" y="540"/>
                  </a:lnTo>
                  <a:lnTo>
                    <a:pt x="247" y="549"/>
                  </a:lnTo>
                  <a:lnTo>
                    <a:pt x="241" y="549"/>
                  </a:lnTo>
                  <a:lnTo>
                    <a:pt x="229" y="549"/>
                  </a:lnTo>
                  <a:lnTo>
                    <a:pt x="216" y="549"/>
                  </a:lnTo>
                  <a:lnTo>
                    <a:pt x="210" y="549"/>
                  </a:lnTo>
                  <a:lnTo>
                    <a:pt x="210" y="540"/>
                  </a:lnTo>
                  <a:lnTo>
                    <a:pt x="210" y="516"/>
                  </a:lnTo>
                  <a:lnTo>
                    <a:pt x="210" y="481"/>
                  </a:lnTo>
                  <a:lnTo>
                    <a:pt x="210" y="443"/>
                  </a:lnTo>
                  <a:lnTo>
                    <a:pt x="210" y="404"/>
                  </a:lnTo>
                  <a:lnTo>
                    <a:pt x="210" y="370"/>
                  </a:lnTo>
                  <a:lnTo>
                    <a:pt x="210" y="346"/>
                  </a:lnTo>
                  <a:lnTo>
                    <a:pt x="210" y="336"/>
                  </a:lnTo>
                  <a:lnTo>
                    <a:pt x="209" y="315"/>
                  </a:lnTo>
                  <a:lnTo>
                    <a:pt x="209" y="295"/>
                  </a:lnTo>
                  <a:lnTo>
                    <a:pt x="207" y="277"/>
                  </a:lnTo>
                  <a:lnTo>
                    <a:pt x="206" y="260"/>
                  </a:lnTo>
                  <a:lnTo>
                    <a:pt x="202" y="246"/>
                  </a:lnTo>
                  <a:lnTo>
                    <a:pt x="200" y="233"/>
                  </a:lnTo>
                  <a:lnTo>
                    <a:pt x="195" y="221"/>
                  </a:lnTo>
                  <a:lnTo>
                    <a:pt x="190" y="212"/>
                  </a:lnTo>
                  <a:lnTo>
                    <a:pt x="185" y="203"/>
                  </a:lnTo>
                  <a:lnTo>
                    <a:pt x="179" y="196"/>
                  </a:lnTo>
                  <a:lnTo>
                    <a:pt x="172" y="190"/>
                  </a:lnTo>
                  <a:lnTo>
                    <a:pt x="165" y="186"/>
                  </a:lnTo>
                  <a:lnTo>
                    <a:pt x="156" y="181"/>
                  </a:lnTo>
                  <a:lnTo>
                    <a:pt x="147" y="178"/>
                  </a:lnTo>
                  <a:lnTo>
                    <a:pt x="137" y="177"/>
                  </a:lnTo>
                  <a:lnTo>
                    <a:pt x="126" y="176"/>
                  </a:lnTo>
                  <a:lnTo>
                    <a:pt x="113" y="177"/>
                  </a:lnTo>
                  <a:lnTo>
                    <a:pt x="102" y="180"/>
                  </a:lnTo>
                  <a:lnTo>
                    <a:pt x="90" y="184"/>
                  </a:lnTo>
                  <a:lnTo>
                    <a:pt x="81" y="190"/>
                  </a:lnTo>
                  <a:lnTo>
                    <a:pt x="71" y="199"/>
                  </a:lnTo>
                  <a:lnTo>
                    <a:pt x="63" y="208"/>
                  </a:lnTo>
                  <a:lnTo>
                    <a:pt x="56" y="220"/>
                  </a:lnTo>
                  <a:lnTo>
                    <a:pt x="50" y="233"/>
                  </a:lnTo>
                  <a:lnTo>
                    <a:pt x="47" y="241"/>
                  </a:lnTo>
                  <a:lnTo>
                    <a:pt x="44" y="251"/>
                  </a:lnTo>
                  <a:lnTo>
                    <a:pt x="42" y="260"/>
                  </a:lnTo>
                  <a:lnTo>
                    <a:pt x="41" y="271"/>
                  </a:lnTo>
                  <a:lnTo>
                    <a:pt x="39" y="284"/>
                  </a:lnTo>
                  <a:lnTo>
                    <a:pt x="38" y="301"/>
                  </a:lnTo>
                  <a:lnTo>
                    <a:pt x="37" y="322"/>
                  </a:lnTo>
                  <a:lnTo>
                    <a:pt x="37" y="347"/>
                  </a:lnTo>
                  <a:lnTo>
                    <a:pt x="37" y="355"/>
                  </a:lnTo>
                  <a:lnTo>
                    <a:pt x="37" y="378"/>
                  </a:lnTo>
                  <a:lnTo>
                    <a:pt x="37" y="411"/>
                  </a:lnTo>
                  <a:lnTo>
                    <a:pt x="37" y="448"/>
                  </a:lnTo>
                  <a:lnTo>
                    <a:pt x="37" y="485"/>
                  </a:lnTo>
                  <a:lnTo>
                    <a:pt x="37" y="517"/>
                  </a:lnTo>
                  <a:lnTo>
                    <a:pt x="37" y="540"/>
                  </a:lnTo>
                  <a:lnTo>
                    <a:pt x="37" y="549"/>
                  </a:lnTo>
                  <a:lnTo>
                    <a:pt x="31" y="549"/>
                  </a:lnTo>
                  <a:lnTo>
                    <a:pt x="18" y="549"/>
                  </a:lnTo>
                  <a:lnTo>
                    <a:pt x="6" y="549"/>
                  </a:lnTo>
                  <a:lnTo>
                    <a:pt x="0" y="549"/>
                  </a:lnTo>
                  <a:lnTo>
                    <a:pt x="0" y="525"/>
                  </a:lnTo>
                  <a:lnTo>
                    <a:pt x="0" y="462"/>
                  </a:lnTo>
                  <a:lnTo>
                    <a:pt x="0" y="376"/>
                  </a:lnTo>
                  <a:lnTo>
                    <a:pt x="0" y="275"/>
                  </a:lnTo>
                  <a:lnTo>
                    <a:pt x="0" y="174"/>
                  </a:lnTo>
                  <a:lnTo>
                    <a:pt x="0" y="86"/>
                  </a:lnTo>
                  <a:lnTo>
                    <a:pt x="0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4" name="Freeform 36"/>
            <p:cNvSpPr>
              <a:spLocks noEditPoints="1"/>
            </p:cNvSpPr>
            <p:nvPr/>
          </p:nvSpPr>
          <p:spPr bwMode="auto">
            <a:xfrm>
              <a:off x="1850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1" y="172"/>
                  </a:lnTo>
                  <a:lnTo>
                    <a:pt x="258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9" y="104"/>
                  </a:lnTo>
                  <a:lnTo>
                    <a:pt x="232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1" y="64"/>
                  </a:lnTo>
                  <a:lnTo>
                    <a:pt x="191" y="59"/>
                  </a:lnTo>
                  <a:lnTo>
                    <a:pt x="182" y="54"/>
                  </a:lnTo>
                  <a:lnTo>
                    <a:pt x="172" y="52"/>
                  </a:lnTo>
                  <a:lnTo>
                    <a:pt x="162" y="51"/>
                  </a:lnTo>
                  <a:lnTo>
                    <a:pt x="150" y="50"/>
                  </a:lnTo>
                  <a:lnTo>
                    <a:pt x="139" y="51"/>
                  </a:lnTo>
                  <a:lnTo>
                    <a:pt x="130" y="52"/>
                  </a:lnTo>
                  <a:lnTo>
                    <a:pt x="119" y="55"/>
                  </a:lnTo>
                  <a:lnTo>
                    <a:pt x="111" y="59"/>
                  </a:lnTo>
                  <a:lnTo>
                    <a:pt x="101" y="65"/>
                  </a:lnTo>
                  <a:lnTo>
                    <a:pt x="93" y="71"/>
                  </a:lnTo>
                  <a:lnTo>
                    <a:pt x="85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2" y="174"/>
                  </a:lnTo>
                  <a:lnTo>
                    <a:pt x="41" y="190"/>
                  </a:lnTo>
                  <a:lnTo>
                    <a:pt x="50" y="190"/>
                  </a:lnTo>
                  <a:lnTo>
                    <a:pt x="75" y="190"/>
                  </a:lnTo>
                  <a:lnTo>
                    <a:pt x="112" y="190"/>
                  </a:lnTo>
                  <a:lnTo>
                    <a:pt x="152" y="190"/>
                  </a:lnTo>
                  <a:lnTo>
                    <a:pt x="194" y="190"/>
                  </a:lnTo>
                  <a:lnTo>
                    <a:pt x="229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2" y="236"/>
                  </a:lnTo>
                  <a:lnTo>
                    <a:pt x="124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1" y="252"/>
                  </a:lnTo>
                  <a:lnTo>
                    <a:pt x="43" y="268"/>
                  </a:lnTo>
                  <a:lnTo>
                    <a:pt x="45" y="282"/>
                  </a:lnTo>
                  <a:lnTo>
                    <a:pt x="50" y="297"/>
                  </a:lnTo>
                  <a:lnTo>
                    <a:pt x="55" y="310"/>
                  </a:lnTo>
                  <a:lnTo>
                    <a:pt x="61" y="323"/>
                  </a:lnTo>
                  <a:lnTo>
                    <a:pt x="67" y="335"/>
                  </a:lnTo>
                  <a:lnTo>
                    <a:pt x="74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9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6" y="368"/>
                  </a:lnTo>
                  <a:lnTo>
                    <a:pt x="213" y="362"/>
                  </a:lnTo>
                  <a:lnTo>
                    <a:pt x="219" y="356"/>
                  </a:lnTo>
                  <a:lnTo>
                    <a:pt x="226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0" y="294"/>
                  </a:lnTo>
                  <a:lnTo>
                    <a:pt x="276" y="294"/>
                  </a:lnTo>
                  <a:lnTo>
                    <a:pt x="290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2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8" y="391"/>
                  </a:lnTo>
                  <a:lnTo>
                    <a:pt x="240" y="400"/>
                  </a:lnTo>
                  <a:lnTo>
                    <a:pt x="231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200" y="429"/>
                  </a:lnTo>
                  <a:lnTo>
                    <a:pt x="189" y="432"/>
                  </a:lnTo>
                  <a:lnTo>
                    <a:pt x="177" y="434"/>
                  </a:lnTo>
                  <a:lnTo>
                    <a:pt x="166" y="437"/>
                  </a:lnTo>
                  <a:lnTo>
                    <a:pt x="155" y="437"/>
                  </a:lnTo>
                  <a:lnTo>
                    <a:pt x="138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4" y="421"/>
                  </a:lnTo>
                  <a:lnTo>
                    <a:pt x="81" y="412"/>
                  </a:lnTo>
                  <a:lnTo>
                    <a:pt x="68" y="401"/>
                  </a:lnTo>
                  <a:lnTo>
                    <a:pt x="56" y="388"/>
                  </a:lnTo>
                  <a:lnTo>
                    <a:pt x="45" y="373"/>
                  </a:lnTo>
                  <a:lnTo>
                    <a:pt x="35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1" y="301"/>
                  </a:lnTo>
                  <a:lnTo>
                    <a:pt x="6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6" y="152"/>
                  </a:lnTo>
                  <a:lnTo>
                    <a:pt x="11" y="131"/>
                  </a:lnTo>
                  <a:lnTo>
                    <a:pt x="17" y="112"/>
                  </a:lnTo>
                  <a:lnTo>
                    <a:pt x="25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5" y="47"/>
                  </a:lnTo>
                  <a:lnTo>
                    <a:pt x="67" y="35"/>
                  </a:lnTo>
                  <a:lnTo>
                    <a:pt x="80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4" y="3"/>
                  </a:lnTo>
                  <a:lnTo>
                    <a:pt x="139" y="1"/>
                  </a:lnTo>
                  <a:lnTo>
                    <a:pt x="156" y="0"/>
                  </a:lnTo>
                  <a:lnTo>
                    <a:pt x="172" y="1"/>
                  </a:lnTo>
                  <a:lnTo>
                    <a:pt x="188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3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3" y="99"/>
                  </a:lnTo>
                  <a:lnTo>
                    <a:pt x="290" y="118"/>
                  </a:lnTo>
                  <a:lnTo>
                    <a:pt x="296" y="139"/>
                  </a:lnTo>
                  <a:lnTo>
                    <a:pt x="301" y="160"/>
                  </a:lnTo>
                  <a:lnTo>
                    <a:pt x="304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5" name="Freeform 37"/>
            <p:cNvSpPr>
              <a:spLocks/>
            </p:cNvSpPr>
            <p:nvPr/>
          </p:nvSpPr>
          <p:spPr bwMode="auto">
            <a:xfrm>
              <a:off x="1920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8" y="422"/>
                  </a:moveTo>
                  <a:lnTo>
                    <a:pt x="32" y="422"/>
                  </a:lnTo>
                  <a:lnTo>
                    <a:pt x="19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0" y="31"/>
                  </a:lnTo>
                  <a:lnTo>
                    <a:pt x="58" y="22"/>
                  </a:lnTo>
                  <a:lnTo>
                    <a:pt x="67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4" y="2"/>
                  </a:lnTo>
                  <a:lnTo>
                    <a:pt x="105" y="0"/>
                  </a:lnTo>
                  <a:lnTo>
                    <a:pt x="105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6" y="60"/>
                  </a:lnTo>
                  <a:lnTo>
                    <a:pt x="89" y="62"/>
                  </a:lnTo>
                  <a:lnTo>
                    <a:pt x="81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4" y="88"/>
                  </a:lnTo>
                  <a:lnTo>
                    <a:pt x="50" y="95"/>
                  </a:lnTo>
                  <a:lnTo>
                    <a:pt x="48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8" y="171"/>
                  </a:lnTo>
                  <a:lnTo>
                    <a:pt x="38" y="182"/>
                  </a:lnTo>
                  <a:lnTo>
                    <a:pt x="38" y="211"/>
                  </a:lnTo>
                  <a:lnTo>
                    <a:pt x="38" y="251"/>
                  </a:lnTo>
                  <a:lnTo>
                    <a:pt x="38" y="296"/>
                  </a:lnTo>
                  <a:lnTo>
                    <a:pt x="38" y="343"/>
                  </a:lnTo>
                  <a:lnTo>
                    <a:pt x="38" y="383"/>
                  </a:lnTo>
                  <a:lnTo>
                    <a:pt x="38" y="411"/>
                  </a:lnTo>
                  <a:lnTo>
                    <a:pt x="38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6" name="Freeform 38"/>
            <p:cNvSpPr>
              <a:spLocks noEditPoints="1"/>
            </p:cNvSpPr>
            <p:nvPr/>
          </p:nvSpPr>
          <p:spPr bwMode="auto">
            <a:xfrm>
              <a:off x="1945" y="777"/>
              <a:ext cx="60" cy="87"/>
            </a:xfrm>
            <a:custGeom>
              <a:avLst/>
              <a:gdLst>
                <a:gd name="T0" fmla="*/ 0 w 302"/>
                <a:gd name="T1" fmla="*/ 0 h 435"/>
                <a:gd name="T2" fmla="*/ 0 w 302"/>
                <a:gd name="T3" fmla="*/ 0 h 435"/>
                <a:gd name="T4" fmla="*/ 0 w 302"/>
                <a:gd name="T5" fmla="*/ 0 h 435"/>
                <a:gd name="T6" fmla="*/ 0 w 302"/>
                <a:gd name="T7" fmla="*/ 0 h 435"/>
                <a:gd name="T8" fmla="*/ 0 w 302"/>
                <a:gd name="T9" fmla="*/ 0 h 435"/>
                <a:gd name="T10" fmla="*/ 0 w 302"/>
                <a:gd name="T11" fmla="*/ 0 h 435"/>
                <a:gd name="T12" fmla="*/ 0 w 302"/>
                <a:gd name="T13" fmla="*/ 0 h 435"/>
                <a:gd name="T14" fmla="*/ 0 w 302"/>
                <a:gd name="T15" fmla="*/ 0 h 435"/>
                <a:gd name="T16" fmla="*/ 0 w 302"/>
                <a:gd name="T17" fmla="*/ 0 h 435"/>
                <a:gd name="T18" fmla="*/ 0 w 302"/>
                <a:gd name="T19" fmla="*/ 0 h 435"/>
                <a:gd name="T20" fmla="*/ 0 w 302"/>
                <a:gd name="T21" fmla="*/ 0 h 435"/>
                <a:gd name="T22" fmla="*/ 0 w 302"/>
                <a:gd name="T23" fmla="*/ 0 h 435"/>
                <a:gd name="T24" fmla="*/ 0 w 302"/>
                <a:gd name="T25" fmla="*/ 0 h 435"/>
                <a:gd name="T26" fmla="*/ 0 w 302"/>
                <a:gd name="T27" fmla="*/ 0 h 435"/>
                <a:gd name="T28" fmla="*/ 0 w 302"/>
                <a:gd name="T29" fmla="*/ 0 h 435"/>
                <a:gd name="T30" fmla="*/ 0 w 302"/>
                <a:gd name="T31" fmla="*/ 0 h 435"/>
                <a:gd name="T32" fmla="*/ 0 w 302"/>
                <a:gd name="T33" fmla="*/ 0 h 435"/>
                <a:gd name="T34" fmla="*/ 0 w 302"/>
                <a:gd name="T35" fmla="*/ 0 h 435"/>
                <a:gd name="T36" fmla="*/ 0 w 302"/>
                <a:gd name="T37" fmla="*/ 0 h 435"/>
                <a:gd name="T38" fmla="*/ 0 w 302"/>
                <a:gd name="T39" fmla="*/ 0 h 435"/>
                <a:gd name="T40" fmla="*/ 0 w 302"/>
                <a:gd name="T41" fmla="*/ 0 h 435"/>
                <a:gd name="T42" fmla="*/ 0 w 302"/>
                <a:gd name="T43" fmla="*/ 0 h 435"/>
                <a:gd name="T44" fmla="*/ 0 w 302"/>
                <a:gd name="T45" fmla="*/ 0 h 435"/>
                <a:gd name="T46" fmla="*/ 0 w 302"/>
                <a:gd name="T47" fmla="*/ 0 h 435"/>
                <a:gd name="T48" fmla="*/ 0 w 302"/>
                <a:gd name="T49" fmla="*/ 0 h 435"/>
                <a:gd name="T50" fmla="*/ 0 w 302"/>
                <a:gd name="T51" fmla="*/ 0 h 435"/>
                <a:gd name="T52" fmla="*/ 0 w 302"/>
                <a:gd name="T53" fmla="*/ 0 h 435"/>
                <a:gd name="T54" fmla="*/ 0 w 302"/>
                <a:gd name="T55" fmla="*/ 0 h 435"/>
                <a:gd name="T56" fmla="*/ 0 w 302"/>
                <a:gd name="T57" fmla="*/ 0 h 435"/>
                <a:gd name="T58" fmla="*/ 0 w 302"/>
                <a:gd name="T59" fmla="*/ 0 h 435"/>
                <a:gd name="T60" fmla="*/ 0 w 302"/>
                <a:gd name="T61" fmla="*/ 0 h 435"/>
                <a:gd name="T62" fmla="*/ 0 w 302"/>
                <a:gd name="T63" fmla="*/ 0 h 435"/>
                <a:gd name="T64" fmla="*/ 0 w 302"/>
                <a:gd name="T65" fmla="*/ 0 h 435"/>
                <a:gd name="T66" fmla="*/ 0 w 302"/>
                <a:gd name="T67" fmla="*/ 0 h 435"/>
                <a:gd name="T68" fmla="*/ 0 w 302"/>
                <a:gd name="T69" fmla="*/ 0 h 435"/>
                <a:gd name="T70" fmla="*/ 0 w 302"/>
                <a:gd name="T71" fmla="*/ 0 h 435"/>
                <a:gd name="T72" fmla="*/ 0 w 302"/>
                <a:gd name="T73" fmla="*/ 0 h 435"/>
                <a:gd name="T74" fmla="*/ 0 w 302"/>
                <a:gd name="T75" fmla="*/ 0 h 435"/>
                <a:gd name="T76" fmla="*/ 0 w 302"/>
                <a:gd name="T77" fmla="*/ 0 h 435"/>
                <a:gd name="T78" fmla="*/ 0 w 302"/>
                <a:gd name="T79" fmla="*/ 0 h 435"/>
                <a:gd name="T80" fmla="*/ 0 w 302"/>
                <a:gd name="T81" fmla="*/ 0 h 435"/>
                <a:gd name="T82" fmla="*/ 0 w 302"/>
                <a:gd name="T83" fmla="*/ 0 h 435"/>
                <a:gd name="T84" fmla="*/ 0 w 302"/>
                <a:gd name="T85" fmla="*/ 0 h 435"/>
                <a:gd name="T86" fmla="*/ 0 w 302"/>
                <a:gd name="T87" fmla="*/ 0 h 435"/>
                <a:gd name="T88" fmla="*/ 0 w 302"/>
                <a:gd name="T89" fmla="*/ 0 h 435"/>
                <a:gd name="T90" fmla="*/ 0 w 302"/>
                <a:gd name="T91" fmla="*/ 0 h 435"/>
                <a:gd name="T92" fmla="*/ 0 w 302"/>
                <a:gd name="T93" fmla="*/ 0 h 435"/>
                <a:gd name="T94" fmla="*/ 0 w 302"/>
                <a:gd name="T95" fmla="*/ 0 h 435"/>
                <a:gd name="T96" fmla="*/ 0 w 302"/>
                <a:gd name="T97" fmla="*/ 0 h 4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2" h="435">
                  <a:moveTo>
                    <a:pt x="264" y="214"/>
                  </a:moveTo>
                  <a:lnTo>
                    <a:pt x="264" y="197"/>
                  </a:lnTo>
                  <a:lnTo>
                    <a:pt x="263" y="182"/>
                  </a:lnTo>
                  <a:lnTo>
                    <a:pt x="260" y="166"/>
                  </a:lnTo>
                  <a:lnTo>
                    <a:pt x="256" y="152"/>
                  </a:lnTo>
                  <a:lnTo>
                    <a:pt x="251" y="138"/>
                  </a:lnTo>
                  <a:lnTo>
                    <a:pt x="245" y="124"/>
                  </a:lnTo>
                  <a:lnTo>
                    <a:pt x="239" y="110"/>
                  </a:lnTo>
                  <a:lnTo>
                    <a:pt x="231" y="99"/>
                  </a:lnTo>
                  <a:lnTo>
                    <a:pt x="223" y="87"/>
                  </a:lnTo>
                  <a:lnTo>
                    <a:pt x="213" y="77"/>
                  </a:lnTo>
                  <a:lnTo>
                    <a:pt x="205" y="69"/>
                  </a:lnTo>
                  <a:lnTo>
                    <a:pt x="195" y="62"/>
                  </a:lnTo>
                  <a:lnTo>
                    <a:pt x="185" y="56"/>
                  </a:lnTo>
                  <a:lnTo>
                    <a:pt x="175" y="52"/>
                  </a:lnTo>
                  <a:lnTo>
                    <a:pt x="165" y="50"/>
                  </a:lnTo>
                  <a:lnTo>
                    <a:pt x="154" y="49"/>
                  </a:lnTo>
                  <a:lnTo>
                    <a:pt x="142" y="50"/>
                  </a:lnTo>
                  <a:lnTo>
                    <a:pt x="130" y="52"/>
                  </a:lnTo>
                  <a:lnTo>
                    <a:pt x="120" y="56"/>
                  </a:lnTo>
                  <a:lnTo>
                    <a:pt x="109" y="62"/>
                  </a:lnTo>
                  <a:lnTo>
                    <a:pt x="99" y="69"/>
                  </a:lnTo>
                  <a:lnTo>
                    <a:pt x="90" y="77"/>
                  </a:lnTo>
                  <a:lnTo>
                    <a:pt x="80" y="87"/>
                  </a:lnTo>
                  <a:lnTo>
                    <a:pt x="72" y="99"/>
                  </a:lnTo>
                  <a:lnTo>
                    <a:pt x="65" y="112"/>
                  </a:lnTo>
                  <a:lnTo>
                    <a:pt x="58" y="125"/>
                  </a:lnTo>
                  <a:lnTo>
                    <a:pt x="52" y="139"/>
                  </a:lnTo>
                  <a:lnTo>
                    <a:pt x="47" y="153"/>
                  </a:lnTo>
                  <a:lnTo>
                    <a:pt x="44" y="169"/>
                  </a:lnTo>
                  <a:lnTo>
                    <a:pt x="41" y="185"/>
                  </a:lnTo>
                  <a:lnTo>
                    <a:pt x="39" y="203"/>
                  </a:lnTo>
                  <a:lnTo>
                    <a:pt x="39" y="221"/>
                  </a:lnTo>
                  <a:lnTo>
                    <a:pt x="39" y="238"/>
                  </a:lnTo>
                  <a:lnTo>
                    <a:pt x="41" y="254"/>
                  </a:lnTo>
                  <a:lnTo>
                    <a:pt x="44" y="270"/>
                  </a:lnTo>
                  <a:lnTo>
                    <a:pt x="47" y="284"/>
                  </a:lnTo>
                  <a:lnTo>
                    <a:pt x="52" y="299"/>
                  </a:lnTo>
                  <a:lnTo>
                    <a:pt x="58" y="312"/>
                  </a:lnTo>
                  <a:lnTo>
                    <a:pt x="65" y="326"/>
                  </a:lnTo>
                  <a:lnTo>
                    <a:pt x="72" y="337"/>
                  </a:lnTo>
                  <a:lnTo>
                    <a:pt x="80" y="349"/>
                  </a:lnTo>
                  <a:lnTo>
                    <a:pt x="90" y="359"/>
                  </a:lnTo>
                  <a:lnTo>
                    <a:pt x="99" y="367"/>
                  </a:lnTo>
                  <a:lnTo>
                    <a:pt x="109" y="373"/>
                  </a:lnTo>
                  <a:lnTo>
                    <a:pt x="120" y="379"/>
                  </a:lnTo>
                  <a:lnTo>
                    <a:pt x="130" y="383"/>
                  </a:lnTo>
                  <a:lnTo>
                    <a:pt x="141" y="385"/>
                  </a:lnTo>
                  <a:lnTo>
                    <a:pt x="153" y="385"/>
                  </a:lnTo>
                  <a:lnTo>
                    <a:pt x="163" y="385"/>
                  </a:lnTo>
                  <a:lnTo>
                    <a:pt x="174" y="383"/>
                  </a:lnTo>
                  <a:lnTo>
                    <a:pt x="185" y="378"/>
                  </a:lnTo>
                  <a:lnTo>
                    <a:pt x="194" y="373"/>
                  </a:lnTo>
                  <a:lnTo>
                    <a:pt x="205" y="366"/>
                  </a:lnTo>
                  <a:lnTo>
                    <a:pt x="213" y="358"/>
                  </a:lnTo>
                  <a:lnTo>
                    <a:pt x="223" y="347"/>
                  </a:lnTo>
                  <a:lnTo>
                    <a:pt x="231" y="335"/>
                  </a:lnTo>
                  <a:lnTo>
                    <a:pt x="239" y="322"/>
                  </a:lnTo>
                  <a:lnTo>
                    <a:pt x="246" y="309"/>
                  </a:lnTo>
                  <a:lnTo>
                    <a:pt x="251" y="295"/>
                  </a:lnTo>
                  <a:lnTo>
                    <a:pt x="256" y="279"/>
                  </a:lnTo>
                  <a:lnTo>
                    <a:pt x="260" y="264"/>
                  </a:lnTo>
                  <a:lnTo>
                    <a:pt x="263" y="248"/>
                  </a:lnTo>
                  <a:lnTo>
                    <a:pt x="264" y="232"/>
                  </a:lnTo>
                  <a:lnTo>
                    <a:pt x="264" y="214"/>
                  </a:lnTo>
                  <a:close/>
                  <a:moveTo>
                    <a:pt x="264" y="358"/>
                  </a:moveTo>
                  <a:lnTo>
                    <a:pt x="255" y="375"/>
                  </a:lnTo>
                  <a:lnTo>
                    <a:pt x="244" y="390"/>
                  </a:lnTo>
                  <a:lnTo>
                    <a:pt x="238" y="397"/>
                  </a:lnTo>
                  <a:lnTo>
                    <a:pt x="231" y="403"/>
                  </a:lnTo>
                  <a:lnTo>
                    <a:pt x="224" y="409"/>
                  </a:lnTo>
                  <a:lnTo>
                    <a:pt x="217" y="415"/>
                  </a:lnTo>
                  <a:lnTo>
                    <a:pt x="210" y="419"/>
                  </a:lnTo>
                  <a:lnTo>
                    <a:pt x="201" y="423"/>
                  </a:lnTo>
                  <a:lnTo>
                    <a:pt x="193" y="427"/>
                  </a:lnTo>
                  <a:lnTo>
                    <a:pt x="186" y="429"/>
                  </a:lnTo>
                  <a:lnTo>
                    <a:pt x="178" y="431"/>
                  </a:lnTo>
                  <a:lnTo>
                    <a:pt x="169" y="434"/>
                  </a:lnTo>
                  <a:lnTo>
                    <a:pt x="160" y="435"/>
                  </a:lnTo>
                  <a:lnTo>
                    <a:pt x="152" y="435"/>
                  </a:lnTo>
                  <a:lnTo>
                    <a:pt x="136" y="434"/>
                  </a:lnTo>
                  <a:lnTo>
                    <a:pt x="121" y="431"/>
                  </a:lnTo>
                  <a:lnTo>
                    <a:pt x="105" y="425"/>
                  </a:lnTo>
                  <a:lnTo>
                    <a:pt x="92" y="419"/>
                  </a:lnTo>
                  <a:lnTo>
                    <a:pt x="79" y="410"/>
                  </a:lnTo>
                  <a:lnTo>
                    <a:pt x="66" y="399"/>
                  </a:lnTo>
                  <a:lnTo>
                    <a:pt x="54" y="387"/>
                  </a:lnTo>
                  <a:lnTo>
                    <a:pt x="44" y="372"/>
                  </a:lnTo>
                  <a:lnTo>
                    <a:pt x="33" y="356"/>
                  </a:lnTo>
                  <a:lnTo>
                    <a:pt x="25" y="340"/>
                  </a:lnTo>
                  <a:lnTo>
                    <a:pt x="16" y="321"/>
                  </a:lnTo>
                  <a:lnTo>
                    <a:pt x="10" y="303"/>
                  </a:lnTo>
                  <a:lnTo>
                    <a:pt x="6" y="283"/>
                  </a:lnTo>
                  <a:lnTo>
                    <a:pt x="2" y="263"/>
                  </a:lnTo>
                  <a:lnTo>
                    <a:pt x="1" y="241"/>
                  </a:lnTo>
                  <a:lnTo>
                    <a:pt x="0" y="219"/>
                  </a:lnTo>
                  <a:lnTo>
                    <a:pt x="1" y="196"/>
                  </a:lnTo>
                  <a:lnTo>
                    <a:pt x="2" y="173"/>
                  </a:lnTo>
                  <a:lnTo>
                    <a:pt x="6" y="153"/>
                  </a:lnTo>
                  <a:lnTo>
                    <a:pt x="10" y="133"/>
                  </a:lnTo>
                  <a:lnTo>
                    <a:pt x="17" y="114"/>
                  </a:lnTo>
                  <a:lnTo>
                    <a:pt x="25" y="96"/>
                  </a:lnTo>
                  <a:lnTo>
                    <a:pt x="34" y="78"/>
                  </a:lnTo>
                  <a:lnTo>
                    <a:pt x="44" y="63"/>
                  </a:lnTo>
                  <a:lnTo>
                    <a:pt x="55" y="48"/>
                  </a:lnTo>
                  <a:lnTo>
                    <a:pt x="67" y="36"/>
                  </a:lnTo>
                  <a:lnTo>
                    <a:pt x="80" y="25"/>
                  </a:lnTo>
                  <a:lnTo>
                    <a:pt x="93" y="15"/>
                  </a:lnTo>
                  <a:lnTo>
                    <a:pt x="108" y="8"/>
                  </a:lnTo>
                  <a:lnTo>
                    <a:pt x="123" y="4"/>
                  </a:lnTo>
                  <a:lnTo>
                    <a:pt x="138" y="1"/>
                  </a:lnTo>
                  <a:lnTo>
                    <a:pt x="155" y="0"/>
                  </a:lnTo>
                  <a:lnTo>
                    <a:pt x="163" y="0"/>
                  </a:lnTo>
                  <a:lnTo>
                    <a:pt x="172" y="1"/>
                  </a:lnTo>
                  <a:lnTo>
                    <a:pt x="180" y="2"/>
                  </a:lnTo>
                  <a:lnTo>
                    <a:pt x="187" y="5"/>
                  </a:lnTo>
                  <a:lnTo>
                    <a:pt x="195" y="7"/>
                  </a:lnTo>
                  <a:lnTo>
                    <a:pt x="203" y="11"/>
                  </a:lnTo>
                  <a:lnTo>
                    <a:pt x="210" y="15"/>
                  </a:lnTo>
                  <a:lnTo>
                    <a:pt x="218" y="19"/>
                  </a:lnTo>
                  <a:lnTo>
                    <a:pt x="231" y="30"/>
                  </a:lnTo>
                  <a:lnTo>
                    <a:pt x="244" y="43"/>
                  </a:lnTo>
                  <a:lnTo>
                    <a:pt x="255" y="58"/>
                  </a:lnTo>
                  <a:lnTo>
                    <a:pt x="264" y="75"/>
                  </a:lnTo>
                  <a:lnTo>
                    <a:pt x="264" y="65"/>
                  </a:lnTo>
                  <a:lnTo>
                    <a:pt x="264" y="43"/>
                  </a:lnTo>
                  <a:lnTo>
                    <a:pt x="264" y="20"/>
                  </a:lnTo>
                  <a:lnTo>
                    <a:pt x="264" y="9"/>
                  </a:lnTo>
                  <a:lnTo>
                    <a:pt x="270" y="9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2" y="27"/>
                  </a:lnTo>
                  <a:lnTo>
                    <a:pt x="302" y="74"/>
                  </a:lnTo>
                  <a:lnTo>
                    <a:pt x="302" y="140"/>
                  </a:lnTo>
                  <a:lnTo>
                    <a:pt x="302" y="216"/>
                  </a:lnTo>
                  <a:lnTo>
                    <a:pt x="302" y="292"/>
                  </a:lnTo>
                  <a:lnTo>
                    <a:pt x="302" y="359"/>
                  </a:lnTo>
                  <a:lnTo>
                    <a:pt x="302" y="406"/>
                  </a:lnTo>
                  <a:lnTo>
                    <a:pt x="302" y="424"/>
                  </a:lnTo>
                  <a:lnTo>
                    <a:pt x="296" y="424"/>
                  </a:lnTo>
                  <a:lnTo>
                    <a:pt x="283" y="424"/>
                  </a:lnTo>
                  <a:lnTo>
                    <a:pt x="270" y="424"/>
                  </a:lnTo>
                  <a:lnTo>
                    <a:pt x="264" y="424"/>
                  </a:lnTo>
                  <a:lnTo>
                    <a:pt x="264" y="413"/>
                  </a:lnTo>
                  <a:lnTo>
                    <a:pt x="264" y="391"/>
                  </a:lnTo>
                  <a:lnTo>
                    <a:pt x="264" y="368"/>
                  </a:lnTo>
                  <a:lnTo>
                    <a:pt x="264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7" name="Freeform 39"/>
            <p:cNvSpPr>
              <a:spLocks noEditPoints="1"/>
            </p:cNvSpPr>
            <p:nvPr/>
          </p:nvSpPr>
          <p:spPr bwMode="auto">
            <a:xfrm>
              <a:off x="2018" y="777"/>
              <a:ext cx="60" cy="110"/>
            </a:xfrm>
            <a:custGeom>
              <a:avLst/>
              <a:gdLst>
                <a:gd name="T0" fmla="*/ 0 w 302"/>
                <a:gd name="T1" fmla="*/ 0 h 558"/>
                <a:gd name="T2" fmla="*/ 0 w 302"/>
                <a:gd name="T3" fmla="*/ 0 h 558"/>
                <a:gd name="T4" fmla="*/ 0 w 302"/>
                <a:gd name="T5" fmla="*/ 0 h 558"/>
                <a:gd name="T6" fmla="*/ 0 w 302"/>
                <a:gd name="T7" fmla="*/ 0 h 558"/>
                <a:gd name="T8" fmla="*/ 0 w 302"/>
                <a:gd name="T9" fmla="*/ 0 h 558"/>
                <a:gd name="T10" fmla="*/ 0 w 302"/>
                <a:gd name="T11" fmla="*/ 0 h 558"/>
                <a:gd name="T12" fmla="*/ 0 w 302"/>
                <a:gd name="T13" fmla="*/ 0 h 558"/>
                <a:gd name="T14" fmla="*/ 0 w 302"/>
                <a:gd name="T15" fmla="*/ 0 h 558"/>
                <a:gd name="T16" fmla="*/ 0 w 302"/>
                <a:gd name="T17" fmla="*/ 0 h 558"/>
                <a:gd name="T18" fmla="*/ 0 w 302"/>
                <a:gd name="T19" fmla="*/ 0 h 558"/>
                <a:gd name="T20" fmla="*/ 0 w 302"/>
                <a:gd name="T21" fmla="*/ 0 h 558"/>
                <a:gd name="T22" fmla="*/ 0 w 302"/>
                <a:gd name="T23" fmla="*/ 0 h 558"/>
                <a:gd name="T24" fmla="*/ 0 w 302"/>
                <a:gd name="T25" fmla="*/ 0 h 558"/>
                <a:gd name="T26" fmla="*/ 0 w 302"/>
                <a:gd name="T27" fmla="*/ 0 h 558"/>
                <a:gd name="T28" fmla="*/ 0 w 302"/>
                <a:gd name="T29" fmla="*/ 0 h 558"/>
                <a:gd name="T30" fmla="*/ 0 w 302"/>
                <a:gd name="T31" fmla="*/ 0 h 558"/>
                <a:gd name="T32" fmla="*/ 0 w 302"/>
                <a:gd name="T33" fmla="*/ 0 h 558"/>
                <a:gd name="T34" fmla="*/ 0 w 302"/>
                <a:gd name="T35" fmla="*/ 0 h 558"/>
                <a:gd name="T36" fmla="*/ 0 w 302"/>
                <a:gd name="T37" fmla="*/ 0 h 558"/>
                <a:gd name="T38" fmla="*/ 0 w 302"/>
                <a:gd name="T39" fmla="*/ 0 h 558"/>
                <a:gd name="T40" fmla="*/ 0 w 302"/>
                <a:gd name="T41" fmla="*/ 0 h 558"/>
                <a:gd name="T42" fmla="*/ 0 w 302"/>
                <a:gd name="T43" fmla="*/ 0 h 558"/>
                <a:gd name="T44" fmla="*/ 0 w 302"/>
                <a:gd name="T45" fmla="*/ 0 h 558"/>
                <a:gd name="T46" fmla="*/ 0 w 302"/>
                <a:gd name="T47" fmla="*/ 0 h 558"/>
                <a:gd name="T48" fmla="*/ 0 w 302"/>
                <a:gd name="T49" fmla="*/ 0 h 558"/>
                <a:gd name="T50" fmla="*/ 0 w 302"/>
                <a:gd name="T51" fmla="*/ 0 h 558"/>
                <a:gd name="T52" fmla="*/ 0 w 302"/>
                <a:gd name="T53" fmla="*/ 0 h 558"/>
                <a:gd name="T54" fmla="*/ 0 w 302"/>
                <a:gd name="T55" fmla="*/ 0 h 558"/>
                <a:gd name="T56" fmla="*/ 0 w 302"/>
                <a:gd name="T57" fmla="*/ 0 h 558"/>
                <a:gd name="T58" fmla="*/ 0 w 302"/>
                <a:gd name="T59" fmla="*/ 0 h 558"/>
                <a:gd name="T60" fmla="*/ 0 w 302"/>
                <a:gd name="T61" fmla="*/ 0 h 558"/>
                <a:gd name="T62" fmla="*/ 0 w 302"/>
                <a:gd name="T63" fmla="*/ 0 h 558"/>
                <a:gd name="T64" fmla="*/ 0 w 302"/>
                <a:gd name="T65" fmla="*/ 0 h 558"/>
                <a:gd name="T66" fmla="*/ 0 w 302"/>
                <a:gd name="T67" fmla="*/ 0 h 558"/>
                <a:gd name="T68" fmla="*/ 0 w 302"/>
                <a:gd name="T69" fmla="*/ 0 h 558"/>
                <a:gd name="T70" fmla="*/ 0 w 302"/>
                <a:gd name="T71" fmla="*/ 0 h 558"/>
                <a:gd name="T72" fmla="*/ 0 w 302"/>
                <a:gd name="T73" fmla="*/ 0 h 558"/>
                <a:gd name="T74" fmla="*/ 0 w 302"/>
                <a:gd name="T75" fmla="*/ 0 h 558"/>
                <a:gd name="T76" fmla="*/ 0 w 302"/>
                <a:gd name="T77" fmla="*/ 0 h 558"/>
                <a:gd name="T78" fmla="*/ 0 w 302"/>
                <a:gd name="T79" fmla="*/ 0 h 558"/>
                <a:gd name="T80" fmla="*/ 0 w 302"/>
                <a:gd name="T81" fmla="*/ 0 h 558"/>
                <a:gd name="T82" fmla="*/ 0 w 302"/>
                <a:gd name="T83" fmla="*/ 0 h 558"/>
                <a:gd name="T84" fmla="*/ 0 w 302"/>
                <a:gd name="T85" fmla="*/ 0 h 558"/>
                <a:gd name="T86" fmla="*/ 0 w 302"/>
                <a:gd name="T87" fmla="*/ 0 h 558"/>
                <a:gd name="T88" fmla="*/ 0 w 302"/>
                <a:gd name="T89" fmla="*/ 0 h 558"/>
                <a:gd name="T90" fmla="*/ 0 w 302"/>
                <a:gd name="T91" fmla="*/ 0 h 558"/>
                <a:gd name="T92" fmla="*/ 0 w 302"/>
                <a:gd name="T93" fmla="*/ 0 h 558"/>
                <a:gd name="T94" fmla="*/ 0 w 302"/>
                <a:gd name="T95" fmla="*/ 0 h 558"/>
                <a:gd name="T96" fmla="*/ 0 w 302"/>
                <a:gd name="T97" fmla="*/ 0 h 558"/>
                <a:gd name="T98" fmla="*/ 0 w 302"/>
                <a:gd name="T99" fmla="*/ 0 h 558"/>
                <a:gd name="T100" fmla="*/ 0 w 302"/>
                <a:gd name="T101" fmla="*/ 0 h 558"/>
                <a:gd name="T102" fmla="*/ 0 w 302"/>
                <a:gd name="T103" fmla="*/ 0 h 55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02" h="558">
                  <a:moveTo>
                    <a:pt x="36" y="214"/>
                  </a:moveTo>
                  <a:lnTo>
                    <a:pt x="38" y="232"/>
                  </a:lnTo>
                  <a:lnTo>
                    <a:pt x="39" y="248"/>
                  </a:lnTo>
                  <a:lnTo>
                    <a:pt x="41" y="264"/>
                  </a:lnTo>
                  <a:lnTo>
                    <a:pt x="45" y="279"/>
                  </a:lnTo>
                  <a:lnTo>
                    <a:pt x="49" y="295"/>
                  </a:lnTo>
                  <a:lnTo>
                    <a:pt x="55" y="309"/>
                  </a:lnTo>
                  <a:lnTo>
                    <a:pt x="63" y="322"/>
                  </a:lnTo>
                  <a:lnTo>
                    <a:pt x="71" y="335"/>
                  </a:lnTo>
                  <a:lnTo>
                    <a:pt x="79" y="347"/>
                  </a:lnTo>
                  <a:lnTo>
                    <a:pt x="87" y="358"/>
                  </a:lnTo>
                  <a:lnTo>
                    <a:pt x="97" y="366"/>
                  </a:lnTo>
                  <a:lnTo>
                    <a:pt x="106" y="373"/>
                  </a:lnTo>
                  <a:lnTo>
                    <a:pt x="117" y="378"/>
                  </a:lnTo>
                  <a:lnTo>
                    <a:pt x="127" y="383"/>
                  </a:lnTo>
                  <a:lnTo>
                    <a:pt x="137" y="385"/>
                  </a:lnTo>
                  <a:lnTo>
                    <a:pt x="149" y="385"/>
                  </a:lnTo>
                  <a:lnTo>
                    <a:pt x="160" y="385"/>
                  </a:lnTo>
                  <a:lnTo>
                    <a:pt x="172" y="383"/>
                  </a:lnTo>
                  <a:lnTo>
                    <a:pt x="182" y="379"/>
                  </a:lnTo>
                  <a:lnTo>
                    <a:pt x="192" y="373"/>
                  </a:lnTo>
                  <a:lnTo>
                    <a:pt x="203" y="367"/>
                  </a:lnTo>
                  <a:lnTo>
                    <a:pt x="211" y="359"/>
                  </a:lnTo>
                  <a:lnTo>
                    <a:pt x="220" y="349"/>
                  </a:lnTo>
                  <a:lnTo>
                    <a:pt x="229" y="337"/>
                  </a:lnTo>
                  <a:lnTo>
                    <a:pt x="237" y="326"/>
                  </a:lnTo>
                  <a:lnTo>
                    <a:pt x="243" y="312"/>
                  </a:lnTo>
                  <a:lnTo>
                    <a:pt x="249" y="299"/>
                  </a:lnTo>
                  <a:lnTo>
                    <a:pt x="254" y="284"/>
                  </a:lnTo>
                  <a:lnTo>
                    <a:pt x="257" y="270"/>
                  </a:lnTo>
                  <a:lnTo>
                    <a:pt x="261" y="254"/>
                  </a:lnTo>
                  <a:lnTo>
                    <a:pt x="262" y="238"/>
                  </a:lnTo>
                  <a:lnTo>
                    <a:pt x="262" y="221"/>
                  </a:lnTo>
                  <a:lnTo>
                    <a:pt x="262" y="203"/>
                  </a:lnTo>
                  <a:lnTo>
                    <a:pt x="261" y="185"/>
                  </a:lnTo>
                  <a:lnTo>
                    <a:pt x="257" y="169"/>
                  </a:lnTo>
                  <a:lnTo>
                    <a:pt x="254" y="153"/>
                  </a:lnTo>
                  <a:lnTo>
                    <a:pt x="249" y="139"/>
                  </a:lnTo>
                  <a:lnTo>
                    <a:pt x="243" y="125"/>
                  </a:lnTo>
                  <a:lnTo>
                    <a:pt x="237" y="112"/>
                  </a:lnTo>
                  <a:lnTo>
                    <a:pt x="229" y="99"/>
                  </a:lnTo>
                  <a:lnTo>
                    <a:pt x="220" y="87"/>
                  </a:lnTo>
                  <a:lnTo>
                    <a:pt x="211" y="77"/>
                  </a:lnTo>
                  <a:lnTo>
                    <a:pt x="201" y="69"/>
                  </a:lnTo>
                  <a:lnTo>
                    <a:pt x="192" y="62"/>
                  </a:lnTo>
                  <a:lnTo>
                    <a:pt x="181" y="56"/>
                  </a:lnTo>
                  <a:lnTo>
                    <a:pt x="171" y="52"/>
                  </a:lnTo>
                  <a:lnTo>
                    <a:pt x="160" y="50"/>
                  </a:lnTo>
                  <a:lnTo>
                    <a:pt x="148" y="49"/>
                  </a:lnTo>
                  <a:lnTo>
                    <a:pt x="137" y="50"/>
                  </a:lnTo>
                  <a:lnTo>
                    <a:pt x="127" y="52"/>
                  </a:lnTo>
                  <a:lnTo>
                    <a:pt x="116" y="56"/>
                  </a:lnTo>
                  <a:lnTo>
                    <a:pt x="106" y="62"/>
                  </a:lnTo>
                  <a:lnTo>
                    <a:pt x="97" y="69"/>
                  </a:lnTo>
                  <a:lnTo>
                    <a:pt x="87" y="77"/>
                  </a:lnTo>
                  <a:lnTo>
                    <a:pt x="79" y="87"/>
                  </a:lnTo>
                  <a:lnTo>
                    <a:pt x="71" y="99"/>
                  </a:lnTo>
                  <a:lnTo>
                    <a:pt x="63" y="112"/>
                  </a:lnTo>
                  <a:lnTo>
                    <a:pt x="55" y="125"/>
                  </a:lnTo>
                  <a:lnTo>
                    <a:pt x="49" y="138"/>
                  </a:lnTo>
                  <a:lnTo>
                    <a:pt x="45" y="152"/>
                  </a:lnTo>
                  <a:lnTo>
                    <a:pt x="41" y="166"/>
                  </a:lnTo>
                  <a:lnTo>
                    <a:pt x="39" y="182"/>
                  </a:lnTo>
                  <a:lnTo>
                    <a:pt x="38" y="197"/>
                  </a:lnTo>
                  <a:lnTo>
                    <a:pt x="36" y="214"/>
                  </a:lnTo>
                  <a:close/>
                  <a:moveTo>
                    <a:pt x="0" y="9"/>
                  </a:moveTo>
                  <a:lnTo>
                    <a:pt x="6" y="9"/>
                  </a:lnTo>
                  <a:lnTo>
                    <a:pt x="19" y="9"/>
                  </a:lnTo>
                  <a:lnTo>
                    <a:pt x="32" y="9"/>
                  </a:lnTo>
                  <a:lnTo>
                    <a:pt x="36" y="9"/>
                  </a:lnTo>
                  <a:lnTo>
                    <a:pt x="36" y="20"/>
                  </a:lnTo>
                  <a:lnTo>
                    <a:pt x="36" y="43"/>
                  </a:lnTo>
                  <a:lnTo>
                    <a:pt x="36" y="67"/>
                  </a:lnTo>
                  <a:lnTo>
                    <a:pt x="36" y="77"/>
                  </a:lnTo>
                  <a:lnTo>
                    <a:pt x="41" y="68"/>
                  </a:lnTo>
                  <a:lnTo>
                    <a:pt x="46" y="61"/>
                  </a:lnTo>
                  <a:lnTo>
                    <a:pt x="51" y="52"/>
                  </a:lnTo>
                  <a:lnTo>
                    <a:pt x="57" y="45"/>
                  </a:lnTo>
                  <a:lnTo>
                    <a:pt x="63" y="38"/>
                  </a:lnTo>
                  <a:lnTo>
                    <a:pt x="68" y="32"/>
                  </a:lnTo>
                  <a:lnTo>
                    <a:pt x="76" y="26"/>
                  </a:lnTo>
                  <a:lnTo>
                    <a:pt x="83" y="21"/>
                  </a:lnTo>
                  <a:lnTo>
                    <a:pt x="91" y="17"/>
                  </a:lnTo>
                  <a:lnTo>
                    <a:pt x="98" y="12"/>
                  </a:lnTo>
                  <a:lnTo>
                    <a:pt x="106" y="8"/>
                  </a:lnTo>
                  <a:lnTo>
                    <a:pt x="114" y="5"/>
                  </a:lnTo>
                  <a:lnTo>
                    <a:pt x="122" y="4"/>
                  </a:lnTo>
                  <a:lnTo>
                    <a:pt x="130" y="1"/>
                  </a:lnTo>
                  <a:lnTo>
                    <a:pt x="138" y="0"/>
                  </a:lnTo>
                  <a:lnTo>
                    <a:pt x="147" y="0"/>
                  </a:lnTo>
                  <a:lnTo>
                    <a:pt x="163" y="1"/>
                  </a:lnTo>
                  <a:lnTo>
                    <a:pt x="179" y="4"/>
                  </a:lnTo>
                  <a:lnTo>
                    <a:pt x="194" y="8"/>
                  </a:lnTo>
                  <a:lnTo>
                    <a:pt x="209" y="15"/>
                  </a:lnTo>
                  <a:lnTo>
                    <a:pt x="222" y="25"/>
                  </a:lnTo>
                  <a:lnTo>
                    <a:pt x="235" y="36"/>
                  </a:lnTo>
                  <a:lnTo>
                    <a:pt x="246" y="48"/>
                  </a:lnTo>
                  <a:lnTo>
                    <a:pt x="258" y="63"/>
                  </a:lnTo>
                  <a:lnTo>
                    <a:pt x="268" y="78"/>
                  </a:lnTo>
                  <a:lnTo>
                    <a:pt x="277" y="95"/>
                  </a:lnTo>
                  <a:lnTo>
                    <a:pt x="284" y="114"/>
                  </a:lnTo>
                  <a:lnTo>
                    <a:pt x="292" y="133"/>
                  </a:lnTo>
                  <a:lnTo>
                    <a:pt x="296" y="152"/>
                  </a:lnTo>
                  <a:lnTo>
                    <a:pt x="299" y="173"/>
                  </a:lnTo>
                  <a:lnTo>
                    <a:pt x="301" y="195"/>
                  </a:lnTo>
                  <a:lnTo>
                    <a:pt x="302" y="219"/>
                  </a:lnTo>
                  <a:lnTo>
                    <a:pt x="301" y="241"/>
                  </a:lnTo>
                  <a:lnTo>
                    <a:pt x="299" y="263"/>
                  </a:lnTo>
                  <a:lnTo>
                    <a:pt x="296" y="283"/>
                  </a:lnTo>
                  <a:lnTo>
                    <a:pt x="292" y="302"/>
                  </a:lnTo>
                  <a:lnTo>
                    <a:pt x="284" y="321"/>
                  </a:lnTo>
                  <a:lnTo>
                    <a:pt x="277" y="339"/>
                  </a:lnTo>
                  <a:lnTo>
                    <a:pt x="269" y="356"/>
                  </a:lnTo>
                  <a:lnTo>
                    <a:pt x="258" y="372"/>
                  </a:lnTo>
                  <a:lnTo>
                    <a:pt x="248" y="386"/>
                  </a:lnTo>
                  <a:lnTo>
                    <a:pt x="236" y="399"/>
                  </a:lnTo>
                  <a:lnTo>
                    <a:pt x="223" y="410"/>
                  </a:lnTo>
                  <a:lnTo>
                    <a:pt x="210" y="419"/>
                  </a:lnTo>
                  <a:lnTo>
                    <a:pt x="195" y="425"/>
                  </a:lnTo>
                  <a:lnTo>
                    <a:pt x="181" y="431"/>
                  </a:lnTo>
                  <a:lnTo>
                    <a:pt x="166" y="434"/>
                  </a:lnTo>
                  <a:lnTo>
                    <a:pt x="150" y="435"/>
                  </a:lnTo>
                  <a:lnTo>
                    <a:pt x="141" y="435"/>
                  </a:lnTo>
                  <a:lnTo>
                    <a:pt x="133" y="434"/>
                  </a:lnTo>
                  <a:lnTo>
                    <a:pt x="124" y="432"/>
                  </a:lnTo>
                  <a:lnTo>
                    <a:pt x="116" y="430"/>
                  </a:lnTo>
                  <a:lnTo>
                    <a:pt x="108" y="427"/>
                  </a:lnTo>
                  <a:lnTo>
                    <a:pt x="99" y="424"/>
                  </a:lnTo>
                  <a:lnTo>
                    <a:pt x="92" y="419"/>
                  </a:lnTo>
                  <a:lnTo>
                    <a:pt x="85" y="415"/>
                  </a:lnTo>
                  <a:lnTo>
                    <a:pt x="78" y="410"/>
                  </a:lnTo>
                  <a:lnTo>
                    <a:pt x="71" y="404"/>
                  </a:lnTo>
                  <a:lnTo>
                    <a:pt x="65" y="398"/>
                  </a:lnTo>
                  <a:lnTo>
                    <a:pt x="59" y="391"/>
                  </a:lnTo>
                  <a:lnTo>
                    <a:pt x="47" y="375"/>
                  </a:lnTo>
                  <a:lnTo>
                    <a:pt x="36" y="358"/>
                  </a:lnTo>
                  <a:lnTo>
                    <a:pt x="36" y="373"/>
                  </a:lnTo>
                  <a:lnTo>
                    <a:pt x="36" y="387"/>
                  </a:lnTo>
                  <a:lnTo>
                    <a:pt x="36" y="397"/>
                  </a:lnTo>
                  <a:lnTo>
                    <a:pt x="36" y="418"/>
                  </a:lnTo>
                  <a:lnTo>
                    <a:pt x="36" y="440"/>
                  </a:lnTo>
                  <a:lnTo>
                    <a:pt x="36" y="449"/>
                  </a:lnTo>
                  <a:lnTo>
                    <a:pt x="36" y="466"/>
                  </a:lnTo>
                  <a:lnTo>
                    <a:pt x="36" y="504"/>
                  </a:lnTo>
                  <a:lnTo>
                    <a:pt x="36" y="541"/>
                  </a:lnTo>
                  <a:lnTo>
                    <a:pt x="36" y="558"/>
                  </a:lnTo>
                  <a:lnTo>
                    <a:pt x="32" y="558"/>
                  </a:lnTo>
                  <a:lnTo>
                    <a:pt x="19" y="558"/>
                  </a:lnTo>
                  <a:lnTo>
                    <a:pt x="6" y="558"/>
                  </a:lnTo>
                  <a:lnTo>
                    <a:pt x="0" y="558"/>
                  </a:lnTo>
                  <a:lnTo>
                    <a:pt x="0" y="535"/>
                  </a:lnTo>
                  <a:lnTo>
                    <a:pt x="0" y="473"/>
                  </a:lnTo>
                  <a:lnTo>
                    <a:pt x="0" y="385"/>
                  </a:lnTo>
                  <a:lnTo>
                    <a:pt x="0" y="284"/>
                  </a:lnTo>
                  <a:lnTo>
                    <a:pt x="0" y="183"/>
                  </a:lnTo>
                  <a:lnTo>
                    <a:pt x="0" y="95"/>
                  </a:lnTo>
                  <a:lnTo>
                    <a:pt x="0" y="33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8" name="Freeform 40"/>
            <p:cNvSpPr>
              <a:spLocks noEditPoints="1"/>
            </p:cNvSpPr>
            <p:nvPr/>
          </p:nvSpPr>
          <p:spPr bwMode="auto">
            <a:xfrm>
              <a:off x="2088" y="752"/>
              <a:ext cx="8" cy="110"/>
            </a:xfrm>
            <a:custGeom>
              <a:avLst/>
              <a:gdLst>
                <a:gd name="T0" fmla="*/ 0 w 38"/>
                <a:gd name="T1" fmla="*/ 0 h 549"/>
                <a:gd name="T2" fmla="*/ 0 w 38"/>
                <a:gd name="T3" fmla="*/ 0 h 549"/>
                <a:gd name="T4" fmla="*/ 0 w 38"/>
                <a:gd name="T5" fmla="*/ 0 h 549"/>
                <a:gd name="T6" fmla="*/ 0 w 38"/>
                <a:gd name="T7" fmla="*/ 0 h 549"/>
                <a:gd name="T8" fmla="*/ 0 w 38"/>
                <a:gd name="T9" fmla="*/ 0 h 549"/>
                <a:gd name="T10" fmla="*/ 0 w 38"/>
                <a:gd name="T11" fmla="*/ 0 h 549"/>
                <a:gd name="T12" fmla="*/ 0 w 38"/>
                <a:gd name="T13" fmla="*/ 0 h 549"/>
                <a:gd name="T14" fmla="*/ 0 w 38"/>
                <a:gd name="T15" fmla="*/ 0 h 549"/>
                <a:gd name="T16" fmla="*/ 0 w 38"/>
                <a:gd name="T17" fmla="*/ 0 h 549"/>
                <a:gd name="T18" fmla="*/ 0 w 38"/>
                <a:gd name="T19" fmla="*/ 0 h 549"/>
                <a:gd name="T20" fmla="*/ 0 w 38"/>
                <a:gd name="T21" fmla="*/ 0 h 549"/>
                <a:gd name="T22" fmla="*/ 0 w 38"/>
                <a:gd name="T23" fmla="*/ 0 h 549"/>
                <a:gd name="T24" fmla="*/ 0 w 38"/>
                <a:gd name="T25" fmla="*/ 0 h 549"/>
                <a:gd name="T26" fmla="*/ 0 w 38"/>
                <a:gd name="T27" fmla="*/ 0 h 549"/>
                <a:gd name="T28" fmla="*/ 0 w 38"/>
                <a:gd name="T29" fmla="*/ 0 h 549"/>
                <a:gd name="T30" fmla="*/ 0 w 38"/>
                <a:gd name="T31" fmla="*/ 0 h 549"/>
                <a:gd name="T32" fmla="*/ 0 w 38"/>
                <a:gd name="T33" fmla="*/ 0 h 549"/>
                <a:gd name="T34" fmla="*/ 0 w 38"/>
                <a:gd name="T35" fmla="*/ 0 h 549"/>
                <a:gd name="T36" fmla="*/ 0 w 38"/>
                <a:gd name="T37" fmla="*/ 0 h 549"/>
                <a:gd name="T38" fmla="*/ 0 w 38"/>
                <a:gd name="T39" fmla="*/ 0 h 549"/>
                <a:gd name="T40" fmla="*/ 0 w 38"/>
                <a:gd name="T41" fmla="*/ 0 h 549"/>
                <a:gd name="T42" fmla="*/ 0 w 38"/>
                <a:gd name="T43" fmla="*/ 0 h 549"/>
                <a:gd name="T44" fmla="*/ 0 w 38"/>
                <a:gd name="T45" fmla="*/ 0 h 549"/>
                <a:gd name="T46" fmla="*/ 0 w 38"/>
                <a:gd name="T47" fmla="*/ 0 h 549"/>
                <a:gd name="T48" fmla="*/ 0 w 38"/>
                <a:gd name="T49" fmla="*/ 0 h 549"/>
                <a:gd name="T50" fmla="*/ 0 w 38"/>
                <a:gd name="T51" fmla="*/ 0 h 549"/>
                <a:gd name="T52" fmla="*/ 0 w 38"/>
                <a:gd name="T53" fmla="*/ 0 h 549"/>
                <a:gd name="T54" fmla="*/ 0 w 38"/>
                <a:gd name="T55" fmla="*/ 0 h 549"/>
                <a:gd name="T56" fmla="*/ 0 w 38"/>
                <a:gd name="T57" fmla="*/ 0 h 549"/>
                <a:gd name="T58" fmla="*/ 0 w 38"/>
                <a:gd name="T59" fmla="*/ 0 h 549"/>
                <a:gd name="T60" fmla="*/ 0 w 38"/>
                <a:gd name="T61" fmla="*/ 0 h 549"/>
                <a:gd name="T62" fmla="*/ 0 w 38"/>
                <a:gd name="T63" fmla="*/ 0 h 549"/>
                <a:gd name="T64" fmla="*/ 0 w 38"/>
                <a:gd name="T65" fmla="*/ 0 h 549"/>
                <a:gd name="T66" fmla="*/ 0 w 38"/>
                <a:gd name="T67" fmla="*/ 0 h 549"/>
                <a:gd name="T68" fmla="*/ 0 w 38"/>
                <a:gd name="T69" fmla="*/ 0 h 549"/>
                <a:gd name="T70" fmla="*/ 0 w 38"/>
                <a:gd name="T71" fmla="*/ 0 h 549"/>
                <a:gd name="T72" fmla="*/ 0 w 38"/>
                <a:gd name="T73" fmla="*/ 0 h 549"/>
                <a:gd name="T74" fmla="*/ 0 w 38"/>
                <a:gd name="T75" fmla="*/ 0 h 549"/>
                <a:gd name="T76" fmla="*/ 0 w 38"/>
                <a:gd name="T77" fmla="*/ 0 h 549"/>
                <a:gd name="T78" fmla="*/ 0 w 38"/>
                <a:gd name="T79" fmla="*/ 0 h 549"/>
                <a:gd name="T80" fmla="*/ 0 w 38"/>
                <a:gd name="T81" fmla="*/ 0 h 549"/>
                <a:gd name="T82" fmla="*/ 0 w 38"/>
                <a:gd name="T83" fmla="*/ 0 h 5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8" h="549">
                  <a:moveTo>
                    <a:pt x="0" y="549"/>
                  </a:moveTo>
                  <a:lnTo>
                    <a:pt x="0" y="531"/>
                  </a:lnTo>
                  <a:lnTo>
                    <a:pt x="0" y="484"/>
                  </a:lnTo>
                  <a:lnTo>
                    <a:pt x="0" y="417"/>
                  </a:lnTo>
                  <a:lnTo>
                    <a:pt x="0" y="341"/>
                  </a:lnTo>
                  <a:lnTo>
                    <a:pt x="0" y="265"/>
                  </a:lnTo>
                  <a:lnTo>
                    <a:pt x="0" y="199"/>
                  </a:lnTo>
                  <a:lnTo>
                    <a:pt x="0" y="152"/>
                  </a:lnTo>
                  <a:lnTo>
                    <a:pt x="0" y="134"/>
                  </a:lnTo>
                  <a:lnTo>
                    <a:pt x="6" y="134"/>
                  </a:lnTo>
                  <a:lnTo>
                    <a:pt x="19" y="134"/>
                  </a:lnTo>
                  <a:lnTo>
                    <a:pt x="32" y="134"/>
                  </a:lnTo>
                  <a:lnTo>
                    <a:pt x="38" y="134"/>
                  </a:lnTo>
                  <a:lnTo>
                    <a:pt x="38" y="152"/>
                  </a:lnTo>
                  <a:lnTo>
                    <a:pt x="38" y="199"/>
                  </a:lnTo>
                  <a:lnTo>
                    <a:pt x="38" y="265"/>
                  </a:lnTo>
                  <a:lnTo>
                    <a:pt x="38" y="341"/>
                  </a:lnTo>
                  <a:lnTo>
                    <a:pt x="38" y="417"/>
                  </a:lnTo>
                  <a:lnTo>
                    <a:pt x="38" y="484"/>
                  </a:lnTo>
                  <a:lnTo>
                    <a:pt x="38" y="531"/>
                  </a:lnTo>
                  <a:lnTo>
                    <a:pt x="38" y="549"/>
                  </a:lnTo>
                  <a:lnTo>
                    <a:pt x="32" y="549"/>
                  </a:lnTo>
                  <a:lnTo>
                    <a:pt x="19" y="549"/>
                  </a:lnTo>
                  <a:lnTo>
                    <a:pt x="6" y="549"/>
                  </a:lnTo>
                  <a:lnTo>
                    <a:pt x="0" y="549"/>
                  </a:lnTo>
                  <a:close/>
                  <a:moveTo>
                    <a:pt x="38" y="86"/>
                  </a:moveTo>
                  <a:lnTo>
                    <a:pt x="32" y="86"/>
                  </a:lnTo>
                  <a:lnTo>
                    <a:pt x="19" y="86"/>
                  </a:lnTo>
                  <a:lnTo>
                    <a:pt x="6" y="86"/>
                  </a:lnTo>
                  <a:lnTo>
                    <a:pt x="0" y="86"/>
                  </a:lnTo>
                  <a:lnTo>
                    <a:pt x="0" y="73"/>
                  </a:lnTo>
                  <a:lnTo>
                    <a:pt x="0" y="43"/>
                  </a:lnTo>
                  <a:lnTo>
                    <a:pt x="0" y="14"/>
                  </a:lnTo>
                  <a:lnTo>
                    <a:pt x="0" y="0"/>
                  </a:lnTo>
                  <a:lnTo>
                    <a:pt x="6" y="0"/>
                  </a:lnTo>
                  <a:lnTo>
                    <a:pt x="19" y="0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14"/>
                  </a:lnTo>
                  <a:lnTo>
                    <a:pt x="38" y="43"/>
                  </a:lnTo>
                  <a:lnTo>
                    <a:pt x="38" y="73"/>
                  </a:lnTo>
                  <a:lnTo>
                    <a:pt x="38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89" name="Freeform 41"/>
            <p:cNvSpPr>
              <a:spLocks noEditPoints="1"/>
            </p:cNvSpPr>
            <p:nvPr/>
          </p:nvSpPr>
          <p:spPr bwMode="auto">
            <a:xfrm>
              <a:off x="2103" y="777"/>
              <a:ext cx="63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3" y="190"/>
                  </a:moveTo>
                  <a:lnTo>
                    <a:pt x="261" y="172"/>
                  </a:lnTo>
                  <a:lnTo>
                    <a:pt x="257" y="156"/>
                  </a:lnTo>
                  <a:lnTo>
                    <a:pt x="252" y="142"/>
                  </a:lnTo>
                  <a:lnTo>
                    <a:pt x="249" y="128"/>
                  </a:lnTo>
                  <a:lnTo>
                    <a:pt x="243" y="116"/>
                  </a:lnTo>
                  <a:lnTo>
                    <a:pt x="237" y="104"/>
                  </a:lnTo>
                  <a:lnTo>
                    <a:pt x="231" y="95"/>
                  </a:lnTo>
                  <a:lnTo>
                    <a:pt x="224" y="85"/>
                  </a:lnTo>
                  <a:lnTo>
                    <a:pt x="217" y="77"/>
                  </a:lnTo>
                  <a:lnTo>
                    <a:pt x="209" y="70"/>
                  </a:lnTo>
                  <a:lnTo>
                    <a:pt x="200" y="64"/>
                  </a:lnTo>
                  <a:lnTo>
                    <a:pt x="191" y="59"/>
                  </a:lnTo>
                  <a:lnTo>
                    <a:pt x="181" y="54"/>
                  </a:lnTo>
                  <a:lnTo>
                    <a:pt x="171" y="52"/>
                  </a:lnTo>
                  <a:lnTo>
                    <a:pt x="160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8" y="52"/>
                  </a:lnTo>
                  <a:lnTo>
                    <a:pt x="118" y="55"/>
                  </a:lnTo>
                  <a:lnTo>
                    <a:pt x="109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6" y="88"/>
                  </a:lnTo>
                  <a:lnTo>
                    <a:pt x="68" y="97"/>
                  </a:lnTo>
                  <a:lnTo>
                    <a:pt x="63" y="108"/>
                  </a:lnTo>
                  <a:lnTo>
                    <a:pt x="57" y="120"/>
                  </a:lnTo>
                  <a:lnTo>
                    <a:pt x="52" y="131"/>
                  </a:lnTo>
                  <a:lnTo>
                    <a:pt x="47" y="145"/>
                  </a:lnTo>
                  <a:lnTo>
                    <a:pt x="44" y="159"/>
                  </a:lnTo>
                  <a:lnTo>
                    <a:pt x="41" y="174"/>
                  </a:lnTo>
                  <a:lnTo>
                    <a:pt x="39" y="190"/>
                  </a:lnTo>
                  <a:lnTo>
                    <a:pt x="49" y="190"/>
                  </a:lnTo>
                  <a:lnTo>
                    <a:pt x="74" y="190"/>
                  </a:lnTo>
                  <a:lnTo>
                    <a:pt x="110" y="190"/>
                  </a:lnTo>
                  <a:lnTo>
                    <a:pt x="152" y="190"/>
                  </a:lnTo>
                  <a:lnTo>
                    <a:pt x="193" y="190"/>
                  </a:lnTo>
                  <a:lnTo>
                    <a:pt x="229" y="190"/>
                  </a:lnTo>
                  <a:lnTo>
                    <a:pt x="254" y="190"/>
                  </a:lnTo>
                  <a:lnTo>
                    <a:pt x="263" y="190"/>
                  </a:lnTo>
                  <a:close/>
                  <a:moveTo>
                    <a:pt x="306" y="236"/>
                  </a:moveTo>
                  <a:lnTo>
                    <a:pt x="294" y="236"/>
                  </a:lnTo>
                  <a:lnTo>
                    <a:pt x="263" y="236"/>
                  </a:lnTo>
                  <a:lnTo>
                    <a:pt x="220" y="236"/>
                  </a:lnTo>
                  <a:lnTo>
                    <a:pt x="172" y="236"/>
                  </a:lnTo>
                  <a:lnTo>
                    <a:pt x="123" y="236"/>
                  </a:lnTo>
                  <a:lnTo>
                    <a:pt x="80" y="236"/>
                  </a:lnTo>
                  <a:lnTo>
                    <a:pt x="49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1" y="268"/>
                  </a:lnTo>
                  <a:lnTo>
                    <a:pt x="45" y="282"/>
                  </a:lnTo>
                  <a:lnTo>
                    <a:pt x="48" y="297"/>
                  </a:lnTo>
                  <a:lnTo>
                    <a:pt x="53" y="310"/>
                  </a:lnTo>
                  <a:lnTo>
                    <a:pt x="59" y="323"/>
                  </a:lnTo>
                  <a:lnTo>
                    <a:pt x="66" y="335"/>
                  </a:lnTo>
                  <a:lnTo>
                    <a:pt x="73" y="345"/>
                  </a:lnTo>
                  <a:lnTo>
                    <a:pt x="82" y="355"/>
                  </a:lnTo>
                  <a:lnTo>
                    <a:pt x="90" y="363"/>
                  </a:lnTo>
                  <a:lnTo>
                    <a:pt x="99" y="370"/>
                  </a:lnTo>
                  <a:lnTo>
                    <a:pt x="109" y="376"/>
                  </a:lnTo>
                  <a:lnTo>
                    <a:pt x="118" y="381"/>
                  </a:lnTo>
                  <a:lnTo>
                    <a:pt x="129" y="385"/>
                  </a:lnTo>
                  <a:lnTo>
                    <a:pt x="140" y="386"/>
                  </a:lnTo>
                  <a:lnTo>
                    <a:pt x="152" y="387"/>
                  </a:lnTo>
                  <a:lnTo>
                    <a:pt x="160" y="386"/>
                  </a:lnTo>
                  <a:lnTo>
                    <a:pt x="168" y="385"/>
                  </a:lnTo>
                  <a:lnTo>
                    <a:pt x="175" y="383"/>
                  </a:lnTo>
                  <a:lnTo>
                    <a:pt x="184" y="381"/>
                  </a:lnTo>
                  <a:lnTo>
                    <a:pt x="191" y="377"/>
                  </a:lnTo>
                  <a:lnTo>
                    <a:pt x="198" y="373"/>
                  </a:lnTo>
                  <a:lnTo>
                    <a:pt x="205" y="368"/>
                  </a:lnTo>
                  <a:lnTo>
                    <a:pt x="212" y="362"/>
                  </a:lnTo>
                  <a:lnTo>
                    <a:pt x="218" y="356"/>
                  </a:lnTo>
                  <a:lnTo>
                    <a:pt x="224" y="349"/>
                  </a:lnTo>
                  <a:lnTo>
                    <a:pt x="230" y="342"/>
                  </a:lnTo>
                  <a:lnTo>
                    <a:pt x="235" y="333"/>
                  </a:lnTo>
                  <a:lnTo>
                    <a:pt x="244" y="316"/>
                  </a:lnTo>
                  <a:lnTo>
                    <a:pt x="252" y="294"/>
                  </a:lnTo>
                  <a:lnTo>
                    <a:pt x="260" y="294"/>
                  </a:lnTo>
                  <a:lnTo>
                    <a:pt x="275" y="294"/>
                  </a:lnTo>
                  <a:lnTo>
                    <a:pt x="289" y="294"/>
                  </a:lnTo>
                  <a:lnTo>
                    <a:pt x="296" y="294"/>
                  </a:lnTo>
                  <a:lnTo>
                    <a:pt x="290" y="312"/>
                  </a:lnTo>
                  <a:lnTo>
                    <a:pt x="284" y="328"/>
                  </a:lnTo>
                  <a:lnTo>
                    <a:pt x="279" y="342"/>
                  </a:lnTo>
                  <a:lnTo>
                    <a:pt x="271" y="356"/>
                  </a:lnTo>
                  <a:lnTo>
                    <a:pt x="264" y="368"/>
                  </a:lnTo>
                  <a:lnTo>
                    <a:pt x="256" y="380"/>
                  </a:lnTo>
                  <a:lnTo>
                    <a:pt x="248" y="391"/>
                  </a:lnTo>
                  <a:lnTo>
                    <a:pt x="238" y="400"/>
                  </a:lnTo>
                  <a:lnTo>
                    <a:pt x="229" y="410"/>
                  </a:lnTo>
                  <a:lnTo>
                    <a:pt x="219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8" y="432"/>
                  </a:lnTo>
                  <a:lnTo>
                    <a:pt x="176" y="434"/>
                  </a:lnTo>
                  <a:lnTo>
                    <a:pt x="165" y="437"/>
                  </a:lnTo>
                  <a:lnTo>
                    <a:pt x="153" y="437"/>
                  </a:lnTo>
                  <a:lnTo>
                    <a:pt x="137" y="437"/>
                  </a:lnTo>
                  <a:lnTo>
                    <a:pt x="122" y="433"/>
                  </a:lnTo>
                  <a:lnTo>
                    <a:pt x="108" y="429"/>
                  </a:lnTo>
                  <a:lnTo>
                    <a:pt x="93" y="421"/>
                  </a:lnTo>
                  <a:lnTo>
                    <a:pt x="80" y="412"/>
                  </a:lnTo>
                  <a:lnTo>
                    <a:pt x="67" y="401"/>
                  </a:lnTo>
                  <a:lnTo>
                    <a:pt x="55" y="388"/>
                  </a:lnTo>
                  <a:lnTo>
                    <a:pt x="44" y="373"/>
                  </a:lnTo>
                  <a:lnTo>
                    <a:pt x="33" y="356"/>
                  </a:lnTo>
                  <a:lnTo>
                    <a:pt x="25" y="339"/>
                  </a:lnTo>
                  <a:lnTo>
                    <a:pt x="16" y="320"/>
                  </a:lnTo>
                  <a:lnTo>
                    <a:pt x="10" y="301"/>
                  </a:lnTo>
                  <a:lnTo>
                    <a:pt x="6" y="282"/>
                  </a:lnTo>
                  <a:lnTo>
                    <a:pt x="2" y="262"/>
                  </a:lnTo>
                  <a:lnTo>
                    <a:pt x="0" y="241"/>
                  </a:lnTo>
                  <a:lnTo>
                    <a:pt x="0" y="218"/>
                  </a:lnTo>
                  <a:lnTo>
                    <a:pt x="0" y="194"/>
                  </a:lnTo>
                  <a:lnTo>
                    <a:pt x="2" y="173"/>
                  </a:lnTo>
                  <a:lnTo>
                    <a:pt x="6" y="152"/>
                  </a:lnTo>
                  <a:lnTo>
                    <a:pt x="10" y="131"/>
                  </a:lnTo>
                  <a:lnTo>
                    <a:pt x="16" y="112"/>
                  </a:lnTo>
                  <a:lnTo>
                    <a:pt x="23" y="95"/>
                  </a:lnTo>
                  <a:lnTo>
                    <a:pt x="33" y="78"/>
                  </a:lnTo>
                  <a:lnTo>
                    <a:pt x="44" y="61"/>
                  </a:lnTo>
                  <a:lnTo>
                    <a:pt x="54" y="47"/>
                  </a:lnTo>
                  <a:lnTo>
                    <a:pt x="66" y="35"/>
                  </a:lnTo>
                  <a:lnTo>
                    <a:pt x="79" y="25"/>
                  </a:lnTo>
                  <a:lnTo>
                    <a:pt x="92" y="15"/>
                  </a:lnTo>
                  <a:lnTo>
                    <a:pt x="106" y="9"/>
                  </a:lnTo>
                  <a:lnTo>
                    <a:pt x="122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1" y="1"/>
                  </a:lnTo>
                  <a:lnTo>
                    <a:pt x="186" y="4"/>
                  </a:lnTo>
                  <a:lnTo>
                    <a:pt x="201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1" y="36"/>
                  </a:lnTo>
                  <a:lnTo>
                    <a:pt x="252" y="50"/>
                  </a:lnTo>
                  <a:lnTo>
                    <a:pt x="263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2" y="183"/>
                  </a:lnTo>
                  <a:lnTo>
                    <a:pt x="305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0" name="Freeform 42"/>
            <p:cNvSpPr>
              <a:spLocks/>
            </p:cNvSpPr>
            <p:nvPr/>
          </p:nvSpPr>
          <p:spPr bwMode="auto">
            <a:xfrm>
              <a:off x="2203" y="750"/>
              <a:ext cx="75" cy="115"/>
            </a:xfrm>
            <a:custGeom>
              <a:avLst/>
              <a:gdLst>
                <a:gd name="T0" fmla="*/ 0 w 379"/>
                <a:gd name="T1" fmla="*/ 0 h 570"/>
                <a:gd name="T2" fmla="*/ 0 w 379"/>
                <a:gd name="T3" fmla="*/ 0 h 570"/>
                <a:gd name="T4" fmla="*/ 0 w 379"/>
                <a:gd name="T5" fmla="*/ 0 h 570"/>
                <a:gd name="T6" fmla="*/ 0 w 379"/>
                <a:gd name="T7" fmla="*/ 0 h 570"/>
                <a:gd name="T8" fmla="*/ 0 w 379"/>
                <a:gd name="T9" fmla="*/ 0 h 570"/>
                <a:gd name="T10" fmla="*/ 0 w 379"/>
                <a:gd name="T11" fmla="*/ 0 h 570"/>
                <a:gd name="T12" fmla="*/ 0 w 379"/>
                <a:gd name="T13" fmla="*/ 0 h 570"/>
                <a:gd name="T14" fmla="*/ 0 w 379"/>
                <a:gd name="T15" fmla="*/ 0 h 570"/>
                <a:gd name="T16" fmla="*/ 0 w 379"/>
                <a:gd name="T17" fmla="*/ 0 h 570"/>
                <a:gd name="T18" fmla="*/ 0 w 379"/>
                <a:gd name="T19" fmla="*/ 0 h 570"/>
                <a:gd name="T20" fmla="*/ 0 w 379"/>
                <a:gd name="T21" fmla="*/ 0 h 570"/>
                <a:gd name="T22" fmla="*/ 0 w 379"/>
                <a:gd name="T23" fmla="*/ 0 h 570"/>
                <a:gd name="T24" fmla="*/ 0 w 379"/>
                <a:gd name="T25" fmla="*/ 0 h 570"/>
                <a:gd name="T26" fmla="*/ 0 w 379"/>
                <a:gd name="T27" fmla="*/ 0 h 570"/>
                <a:gd name="T28" fmla="*/ 0 w 379"/>
                <a:gd name="T29" fmla="*/ 0 h 570"/>
                <a:gd name="T30" fmla="*/ 0 w 379"/>
                <a:gd name="T31" fmla="*/ 0 h 570"/>
                <a:gd name="T32" fmla="*/ 0 w 379"/>
                <a:gd name="T33" fmla="*/ 0 h 570"/>
                <a:gd name="T34" fmla="*/ 0 w 379"/>
                <a:gd name="T35" fmla="*/ 0 h 570"/>
                <a:gd name="T36" fmla="*/ 0 w 379"/>
                <a:gd name="T37" fmla="*/ 0 h 570"/>
                <a:gd name="T38" fmla="*/ 0 w 379"/>
                <a:gd name="T39" fmla="*/ 0 h 570"/>
                <a:gd name="T40" fmla="*/ 0 w 379"/>
                <a:gd name="T41" fmla="*/ 0 h 570"/>
                <a:gd name="T42" fmla="*/ 0 w 379"/>
                <a:gd name="T43" fmla="*/ 0 h 570"/>
                <a:gd name="T44" fmla="*/ 0 w 379"/>
                <a:gd name="T45" fmla="*/ 0 h 570"/>
                <a:gd name="T46" fmla="*/ 0 w 379"/>
                <a:gd name="T47" fmla="*/ 0 h 570"/>
                <a:gd name="T48" fmla="*/ 0 w 379"/>
                <a:gd name="T49" fmla="*/ 0 h 570"/>
                <a:gd name="T50" fmla="*/ 0 w 379"/>
                <a:gd name="T51" fmla="*/ 0 h 570"/>
                <a:gd name="T52" fmla="*/ 0 w 379"/>
                <a:gd name="T53" fmla="*/ 0 h 570"/>
                <a:gd name="T54" fmla="*/ 0 w 379"/>
                <a:gd name="T55" fmla="*/ 0 h 570"/>
                <a:gd name="T56" fmla="*/ 0 w 379"/>
                <a:gd name="T57" fmla="*/ 0 h 570"/>
                <a:gd name="T58" fmla="*/ 0 w 379"/>
                <a:gd name="T59" fmla="*/ 0 h 570"/>
                <a:gd name="T60" fmla="*/ 0 w 379"/>
                <a:gd name="T61" fmla="*/ 0 h 570"/>
                <a:gd name="T62" fmla="*/ 0 w 379"/>
                <a:gd name="T63" fmla="*/ 0 h 570"/>
                <a:gd name="T64" fmla="*/ 0 w 379"/>
                <a:gd name="T65" fmla="*/ 0 h 570"/>
                <a:gd name="T66" fmla="*/ 0 w 379"/>
                <a:gd name="T67" fmla="*/ 0 h 570"/>
                <a:gd name="T68" fmla="*/ 0 w 379"/>
                <a:gd name="T69" fmla="*/ 0 h 570"/>
                <a:gd name="T70" fmla="*/ 0 w 379"/>
                <a:gd name="T71" fmla="*/ 0 h 570"/>
                <a:gd name="T72" fmla="*/ 0 w 379"/>
                <a:gd name="T73" fmla="*/ 0 h 570"/>
                <a:gd name="T74" fmla="*/ 0 w 379"/>
                <a:gd name="T75" fmla="*/ 0 h 570"/>
                <a:gd name="T76" fmla="*/ 0 w 379"/>
                <a:gd name="T77" fmla="*/ 0 h 570"/>
                <a:gd name="T78" fmla="*/ 0 w 379"/>
                <a:gd name="T79" fmla="*/ 0 h 570"/>
                <a:gd name="T80" fmla="*/ 0 w 379"/>
                <a:gd name="T81" fmla="*/ 0 h 570"/>
                <a:gd name="T82" fmla="*/ 0 w 379"/>
                <a:gd name="T83" fmla="*/ 0 h 570"/>
                <a:gd name="T84" fmla="*/ 0 w 379"/>
                <a:gd name="T85" fmla="*/ 0 h 570"/>
                <a:gd name="T86" fmla="*/ 0 w 379"/>
                <a:gd name="T87" fmla="*/ 0 h 570"/>
                <a:gd name="T88" fmla="*/ 0 w 379"/>
                <a:gd name="T89" fmla="*/ 0 h 570"/>
                <a:gd name="T90" fmla="*/ 0 w 379"/>
                <a:gd name="T91" fmla="*/ 0 h 570"/>
                <a:gd name="T92" fmla="*/ 0 w 379"/>
                <a:gd name="T93" fmla="*/ 0 h 570"/>
                <a:gd name="T94" fmla="*/ 0 w 379"/>
                <a:gd name="T95" fmla="*/ 0 h 570"/>
                <a:gd name="T96" fmla="*/ 0 w 379"/>
                <a:gd name="T97" fmla="*/ 0 h 570"/>
                <a:gd name="T98" fmla="*/ 0 w 379"/>
                <a:gd name="T99" fmla="*/ 0 h 5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79" h="570">
                  <a:moveTo>
                    <a:pt x="332" y="153"/>
                  </a:moveTo>
                  <a:lnTo>
                    <a:pt x="325" y="140"/>
                  </a:lnTo>
                  <a:lnTo>
                    <a:pt x="318" y="128"/>
                  </a:lnTo>
                  <a:lnTo>
                    <a:pt x="311" y="117"/>
                  </a:lnTo>
                  <a:lnTo>
                    <a:pt x="304" y="108"/>
                  </a:lnTo>
                  <a:lnTo>
                    <a:pt x="297" y="99"/>
                  </a:lnTo>
                  <a:lnTo>
                    <a:pt x="290" y="91"/>
                  </a:lnTo>
                  <a:lnTo>
                    <a:pt x="281" y="84"/>
                  </a:lnTo>
                  <a:lnTo>
                    <a:pt x="273" y="77"/>
                  </a:lnTo>
                  <a:lnTo>
                    <a:pt x="265" y="71"/>
                  </a:lnTo>
                  <a:lnTo>
                    <a:pt x="256" y="66"/>
                  </a:lnTo>
                  <a:lnTo>
                    <a:pt x="248" y="63"/>
                  </a:lnTo>
                  <a:lnTo>
                    <a:pt x="239" y="59"/>
                  </a:lnTo>
                  <a:lnTo>
                    <a:pt x="229" y="57"/>
                  </a:lnTo>
                  <a:lnTo>
                    <a:pt x="220" y="54"/>
                  </a:lnTo>
                  <a:lnTo>
                    <a:pt x="209" y="53"/>
                  </a:lnTo>
                  <a:lnTo>
                    <a:pt x="199" y="53"/>
                  </a:lnTo>
                  <a:lnTo>
                    <a:pt x="183" y="54"/>
                  </a:lnTo>
                  <a:lnTo>
                    <a:pt x="167" y="57"/>
                  </a:lnTo>
                  <a:lnTo>
                    <a:pt x="153" y="63"/>
                  </a:lnTo>
                  <a:lnTo>
                    <a:pt x="139" y="70"/>
                  </a:lnTo>
                  <a:lnTo>
                    <a:pt x="125" y="79"/>
                  </a:lnTo>
                  <a:lnTo>
                    <a:pt x="112" y="91"/>
                  </a:lnTo>
                  <a:lnTo>
                    <a:pt x="100" y="104"/>
                  </a:lnTo>
                  <a:lnTo>
                    <a:pt x="88" y="121"/>
                  </a:lnTo>
                  <a:lnTo>
                    <a:pt x="77" y="137"/>
                  </a:lnTo>
                  <a:lnTo>
                    <a:pt x="68" y="156"/>
                  </a:lnTo>
                  <a:lnTo>
                    <a:pt x="59" y="175"/>
                  </a:lnTo>
                  <a:lnTo>
                    <a:pt x="52" y="194"/>
                  </a:lnTo>
                  <a:lnTo>
                    <a:pt x="47" y="216"/>
                  </a:lnTo>
                  <a:lnTo>
                    <a:pt x="44" y="236"/>
                  </a:lnTo>
                  <a:lnTo>
                    <a:pt x="42" y="259"/>
                  </a:lnTo>
                  <a:lnTo>
                    <a:pt x="42" y="281"/>
                  </a:lnTo>
                  <a:lnTo>
                    <a:pt x="42" y="306"/>
                  </a:lnTo>
                  <a:lnTo>
                    <a:pt x="44" y="330"/>
                  </a:lnTo>
                  <a:lnTo>
                    <a:pt x="47" y="352"/>
                  </a:lnTo>
                  <a:lnTo>
                    <a:pt x="52" y="374"/>
                  </a:lnTo>
                  <a:lnTo>
                    <a:pt x="59" y="394"/>
                  </a:lnTo>
                  <a:lnTo>
                    <a:pt x="68" y="413"/>
                  </a:lnTo>
                  <a:lnTo>
                    <a:pt x="76" y="432"/>
                  </a:lnTo>
                  <a:lnTo>
                    <a:pt x="88" y="450"/>
                  </a:lnTo>
                  <a:lnTo>
                    <a:pt x="99" y="465"/>
                  </a:lnTo>
                  <a:lnTo>
                    <a:pt x="112" y="480"/>
                  </a:lnTo>
                  <a:lnTo>
                    <a:pt x="125" y="491"/>
                  </a:lnTo>
                  <a:lnTo>
                    <a:pt x="139" y="501"/>
                  </a:lnTo>
                  <a:lnTo>
                    <a:pt x="153" y="508"/>
                  </a:lnTo>
                  <a:lnTo>
                    <a:pt x="167" y="513"/>
                  </a:lnTo>
                  <a:lnTo>
                    <a:pt x="183" y="516"/>
                  </a:lnTo>
                  <a:lnTo>
                    <a:pt x="199" y="518"/>
                  </a:lnTo>
                  <a:lnTo>
                    <a:pt x="209" y="518"/>
                  </a:lnTo>
                  <a:lnTo>
                    <a:pt x="220" y="516"/>
                  </a:lnTo>
                  <a:lnTo>
                    <a:pt x="229" y="514"/>
                  </a:lnTo>
                  <a:lnTo>
                    <a:pt x="239" y="512"/>
                  </a:lnTo>
                  <a:lnTo>
                    <a:pt x="247" y="508"/>
                  </a:lnTo>
                  <a:lnTo>
                    <a:pt x="256" y="505"/>
                  </a:lnTo>
                  <a:lnTo>
                    <a:pt x="265" y="500"/>
                  </a:lnTo>
                  <a:lnTo>
                    <a:pt x="273" y="494"/>
                  </a:lnTo>
                  <a:lnTo>
                    <a:pt x="281" y="488"/>
                  </a:lnTo>
                  <a:lnTo>
                    <a:pt x="288" y="481"/>
                  </a:lnTo>
                  <a:lnTo>
                    <a:pt x="297" y="472"/>
                  </a:lnTo>
                  <a:lnTo>
                    <a:pt x="304" y="464"/>
                  </a:lnTo>
                  <a:lnTo>
                    <a:pt x="311" y="455"/>
                  </a:lnTo>
                  <a:lnTo>
                    <a:pt x="317" y="445"/>
                  </a:lnTo>
                  <a:lnTo>
                    <a:pt x="324" y="434"/>
                  </a:lnTo>
                  <a:lnTo>
                    <a:pt x="330" y="423"/>
                  </a:lnTo>
                  <a:lnTo>
                    <a:pt x="337" y="423"/>
                  </a:lnTo>
                  <a:lnTo>
                    <a:pt x="353" y="423"/>
                  </a:lnTo>
                  <a:lnTo>
                    <a:pt x="368" y="423"/>
                  </a:lnTo>
                  <a:lnTo>
                    <a:pt x="375" y="423"/>
                  </a:lnTo>
                  <a:lnTo>
                    <a:pt x="368" y="440"/>
                  </a:lnTo>
                  <a:lnTo>
                    <a:pt x="361" y="456"/>
                  </a:lnTo>
                  <a:lnTo>
                    <a:pt x="353" y="471"/>
                  </a:lnTo>
                  <a:lnTo>
                    <a:pt x="344" y="485"/>
                  </a:lnTo>
                  <a:lnTo>
                    <a:pt x="335" y="499"/>
                  </a:lnTo>
                  <a:lnTo>
                    <a:pt x="325" y="510"/>
                  </a:lnTo>
                  <a:lnTo>
                    <a:pt x="315" y="521"/>
                  </a:lnTo>
                  <a:lnTo>
                    <a:pt x="304" y="531"/>
                  </a:lnTo>
                  <a:lnTo>
                    <a:pt x="292" y="540"/>
                  </a:lnTo>
                  <a:lnTo>
                    <a:pt x="280" y="548"/>
                  </a:lnTo>
                  <a:lnTo>
                    <a:pt x="268" y="554"/>
                  </a:lnTo>
                  <a:lnTo>
                    <a:pt x="255" y="560"/>
                  </a:lnTo>
                  <a:lnTo>
                    <a:pt x="242" y="564"/>
                  </a:lnTo>
                  <a:lnTo>
                    <a:pt x="229" y="567"/>
                  </a:lnTo>
                  <a:lnTo>
                    <a:pt x="216" y="569"/>
                  </a:lnTo>
                  <a:lnTo>
                    <a:pt x="202" y="570"/>
                  </a:lnTo>
                  <a:lnTo>
                    <a:pt x="191" y="570"/>
                  </a:lnTo>
                  <a:lnTo>
                    <a:pt x="180" y="569"/>
                  </a:lnTo>
                  <a:lnTo>
                    <a:pt x="171" y="566"/>
                  </a:lnTo>
                  <a:lnTo>
                    <a:pt x="160" y="564"/>
                  </a:lnTo>
                  <a:lnTo>
                    <a:pt x="151" y="562"/>
                  </a:lnTo>
                  <a:lnTo>
                    <a:pt x="141" y="558"/>
                  </a:lnTo>
                  <a:lnTo>
                    <a:pt x="132" y="554"/>
                  </a:lnTo>
                  <a:lnTo>
                    <a:pt x="122" y="548"/>
                  </a:lnTo>
                  <a:lnTo>
                    <a:pt x="114" y="544"/>
                  </a:lnTo>
                  <a:lnTo>
                    <a:pt x="104" y="538"/>
                  </a:lnTo>
                  <a:lnTo>
                    <a:pt x="96" y="531"/>
                  </a:lnTo>
                  <a:lnTo>
                    <a:pt x="88" y="524"/>
                  </a:lnTo>
                  <a:lnTo>
                    <a:pt x="81" y="515"/>
                  </a:lnTo>
                  <a:lnTo>
                    <a:pt x="72" y="507"/>
                  </a:lnTo>
                  <a:lnTo>
                    <a:pt x="65" y="497"/>
                  </a:lnTo>
                  <a:lnTo>
                    <a:pt x="58" y="487"/>
                  </a:lnTo>
                  <a:lnTo>
                    <a:pt x="44" y="465"/>
                  </a:lnTo>
                  <a:lnTo>
                    <a:pt x="32" y="443"/>
                  </a:lnTo>
                  <a:lnTo>
                    <a:pt x="23" y="419"/>
                  </a:lnTo>
                  <a:lnTo>
                    <a:pt x="14" y="394"/>
                  </a:lnTo>
                  <a:lnTo>
                    <a:pt x="8" y="368"/>
                  </a:lnTo>
                  <a:lnTo>
                    <a:pt x="4" y="341"/>
                  </a:lnTo>
                  <a:lnTo>
                    <a:pt x="1" y="311"/>
                  </a:lnTo>
                  <a:lnTo>
                    <a:pt x="0" y="281"/>
                  </a:lnTo>
                  <a:lnTo>
                    <a:pt x="1" y="253"/>
                  </a:lnTo>
                  <a:lnTo>
                    <a:pt x="4" y="225"/>
                  </a:lnTo>
                  <a:lnTo>
                    <a:pt x="8" y="198"/>
                  </a:lnTo>
                  <a:lnTo>
                    <a:pt x="15" y="172"/>
                  </a:lnTo>
                  <a:lnTo>
                    <a:pt x="24" y="147"/>
                  </a:lnTo>
                  <a:lnTo>
                    <a:pt x="34" y="123"/>
                  </a:lnTo>
                  <a:lnTo>
                    <a:pt x="47" y="101"/>
                  </a:lnTo>
                  <a:lnTo>
                    <a:pt x="62" y="79"/>
                  </a:lnTo>
                  <a:lnTo>
                    <a:pt x="76" y="60"/>
                  </a:lnTo>
                  <a:lnTo>
                    <a:pt x="91" y="45"/>
                  </a:lnTo>
                  <a:lnTo>
                    <a:pt x="99" y="38"/>
                  </a:lnTo>
                  <a:lnTo>
                    <a:pt x="107" y="30"/>
                  </a:lnTo>
                  <a:lnTo>
                    <a:pt x="115" y="24"/>
                  </a:lnTo>
                  <a:lnTo>
                    <a:pt x="125" y="20"/>
                  </a:lnTo>
                  <a:lnTo>
                    <a:pt x="133" y="15"/>
                  </a:lnTo>
                  <a:lnTo>
                    <a:pt x="142" y="10"/>
                  </a:lnTo>
                  <a:lnTo>
                    <a:pt x="151" y="7"/>
                  </a:lnTo>
                  <a:lnTo>
                    <a:pt x="160" y="4"/>
                  </a:lnTo>
                  <a:lnTo>
                    <a:pt x="170" y="2"/>
                  </a:lnTo>
                  <a:lnTo>
                    <a:pt x="179" y="1"/>
                  </a:lnTo>
                  <a:lnTo>
                    <a:pt x="190" y="0"/>
                  </a:lnTo>
                  <a:lnTo>
                    <a:pt x="199" y="0"/>
                  </a:lnTo>
                  <a:lnTo>
                    <a:pt x="214" y="0"/>
                  </a:lnTo>
                  <a:lnTo>
                    <a:pt x="228" y="2"/>
                  </a:lnTo>
                  <a:lnTo>
                    <a:pt x="242" y="4"/>
                  </a:lnTo>
                  <a:lnTo>
                    <a:pt x="255" y="9"/>
                  </a:lnTo>
                  <a:lnTo>
                    <a:pt x="268" y="15"/>
                  </a:lnTo>
                  <a:lnTo>
                    <a:pt x="280" y="22"/>
                  </a:lnTo>
                  <a:lnTo>
                    <a:pt x="293" y="29"/>
                  </a:lnTo>
                  <a:lnTo>
                    <a:pt x="305" y="39"/>
                  </a:lnTo>
                  <a:lnTo>
                    <a:pt x="316" y="49"/>
                  </a:lnTo>
                  <a:lnTo>
                    <a:pt x="326" y="61"/>
                  </a:lnTo>
                  <a:lnTo>
                    <a:pt x="337" y="74"/>
                  </a:lnTo>
                  <a:lnTo>
                    <a:pt x="347" y="87"/>
                  </a:lnTo>
                  <a:lnTo>
                    <a:pt x="355" y="102"/>
                  </a:lnTo>
                  <a:lnTo>
                    <a:pt x="363" y="118"/>
                  </a:lnTo>
                  <a:lnTo>
                    <a:pt x="372" y="135"/>
                  </a:lnTo>
                  <a:lnTo>
                    <a:pt x="379" y="153"/>
                  </a:lnTo>
                  <a:lnTo>
                    <a:pt x="372" y="153"/>
                  </a:lnTo>
                  <a:lnTo>
                    <a:pt x="355" y="153"/>
                  </a:lnTo>
                  <a:lnTo>
                    <a:pt x="339" y="153"/>
                  </a:lnTo>
                  <a:lnTo>
                    <a:pt x="332" y="1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1" name="Freeform 43"/>
            <p:cNvSpPr>
              <a:spLocks noEditPoints="1"/>
            </p:cNvSpPr>
            <p:nvPr/>
          </p:nvSpPr>
          <p:spPr bwMode="auto">
            <a:xfrm>
              <a:off x="2285" y="777"/>
              <a:ext cx="60" cy="87"/>
            </a:xfrm>
            <a:custGeom>
              <a:avLst/>
              <a:gdLst>
                <a:gd name="T0" fmla="*/ 0 w 306"/>
                <a:gd name="T1" fmla="*/ 0 h 437"/>
                <a:gd name="T2" fmla="*/ 0 w 306"/>
                <a:gd name="T3" fmla="*/ 0 h 437"/>
                <a:gd name="T4" fmla="*/ 0 w 306"/>
                <a:gd name="T5" fmla="*/ 0 h 437"/>
                <a:gd name="T6" fmla="*/ 0 w 306"/>
                <a:gd name="T7" fmla="*/ 0 h 437"/>
                <a:gd name="T8" fmla="*/ 0 w 306"/>
                <a:gd name="T9" fmla="*/ 0 h 437"/>
                <a:gd name="T10" fmla="*/ 0 w 306"/>
                <a:gd name="T11" fmla="*/ 0 h 437"/>
                <a:gd name="T12" fmla="*/ 0 w 306"/>
                <a:gd name="T13" fmla="*/ 0 h 437"/>
                <a:gd name="T14" fmla="*/ 0 w 306"/>
                <a:gd name="T15" fmla="*/ 0 h 437"/>
                <a:gd name="T16" fmla="*/ 0 w 306"/>
                <a:gd name="T17" fmla="*/ 0 h 437"/>
                <a:gd name="T18" fmla="*/ 0 w 306"/>
                <a:gd name="T19" fmla="*/ 0 h 437"/>
                <a:gd name="T20" fmla="*/ 0 w 306"/>
                <a:gd name="T21" fmla="*/ 0 h 437"/>
                <a:gd name="T22" fmla="*/ 0 w 306"/>
                <a:gd name="T23" fmla="*/ 0 h 437"/>
                <a:gd name="T24" fmla="*/ 0 w 306"/>
                <a:gd name="T25" fmla="*/ 0 h 437"/>
                <a:gd name="T26" fmla="*/ 0 w 306"/>
                <a:gd name="T27" fmla="*/ 0 h 437"/>
                <a:gd name="T28" fmla="*/ 0 w 306"/>
                <a:gd name="T29" fmla="*/ 0 h 437"/>
                <a:gd name="T30" fmla="*/ 0 w 306"/>
                <a:gd name="T31" fmla="*/ 0 h 437"/>
                <a:gd name="T32" fmla="*/ 0 w 306"/>
                <a:gd name="T33" fmla="*/ 0 h 437"/>
                <a:gd name="T34" fmla="*/ 0 w 306"/>
                <a:gd name="T35" fmla="*/ 0 h 437"/>
                <a:gd name="T36" fmla="*/ 0 w 306"/>
                <a:gd name="T37" fmla="*/ 0 h 437"/>
                <a:gd name="T38" fmla="*/ 0 w 306"/>
                <a:gd name="T39" fmla="*/ 0 h 437"/>
                <a:gd name="T40" fmla="*/ 0 w 306"/>
                <a:gd name="T41" fmla="*/ 0 h 437"/>
                <a:gd name="T42" fmla="*/ 0 w 306"/>
                <a:gd name="T43" fmla="*/ 0 h 437"/>
                <a:gd name="T44" fmla="*/ 0 w 306"/>
                <a:gd name="T45" fmla="*/ 0 h 437"/>
                <a:gd name="T46" fmla="*/ 0 w 306"/>
                <a:gd name="T47" fmla="*/ 0 h 437"/>
                <a:gd name="T48" fmla="*/ 0 w 306"/>
                <a:gd name="T49" fmla="*/ 0 h 437"/>
                <a:gd name="T50" fmla="*/ 0 w 306"/>
                <a:gd name="T51" fmla="*/ 0 h 437"/>
                <a:gd name="T52" fmla="*/ 0 w 306"/>
                <a:gd name="T53" fmla="*/ 0 h 437"/>
                <a:gd name="T54" fmla="*/ 0 w 306"/>
                <a:gd name="T55" fmla="*/ 0 h 437"/>
                <a:gd name="T56" fmla="*/ 0 w 306"/>
                <a:gd name="T57" fmla="*/ 0 h 437"/>
                <a:gd name="T58" fmla="*/ 0 w 306"/>
                <a:gd name="T59" fmla="*/ 0 h 437"/>
                <a:gd name="T60" fmla="*/ 0 w 306"/>
                <a:gd name="T61" fmla="*/ 0 h 437"/>
                <a:gd name="T62" fmla="*/ 0 w 306"/>
                <a:gd name="T63" fmla="*/ 0 h 437"/>
                <a:gd name="T64" fmla="*/ 0 w 306"/>
                <a:gd name="T65" fmla="*/ 0 h 437"/>
                <a:gd name="T66" fmla="*/ 0 w 306"/>
                <a:gd name="T67" fmla="*/ 0 h 437"/>
                <a:gd name="T68" fmla="*/ 0 w 306"/>
                <a:gd name="T69" fmla="*/ 0 h 437"/>
                <a:gd name="T70" fmla="*/ 0 w 306"/>
                <a:gd name="T71" fmla="*/ 0 h 437"/>
                <a:gd name="T72" fmla="*/ 0 w 306"/>
                <a:gd name="T73" fmla="*/ 0 h 437"/>
                <a:gd name="T74" fmla="*/ 0 w 306"/>
                <a:gd name="T75" fmla="*/ 0 h 437"/>
                <a:gd name="T76" fmla="*/ 0 w 306"/>
                <a:gd name="T77" fmla="*/ 0 h 437"/>
                <a:gd name="T78" fmla="*/ 0 w 306"/>
                <a:gd name="T79" fmla="*/ 0 h 437"/>
                <a:gd name="T80" fmla="*/ 0 w 306"/>
                <a:gd name="T81" fmla="*/ 0 h 437"/>
                <a:gd name="T82" fmla="*/ 0 w 306"/>
                <a:gd name="T83" fmla="*/ 0 h 437"/>
                <a:gd name="T84" fmla="*/ 0 w 306"/>
                <a:gd name="T85" fmla="*/ 0 h 437"/>
                <a:gd name="T86" fmla="*/ 0 w 306"/>
                <a:gd name="T87" fmla="*/ 0 h 437"/>
                <a:gd name="T88" fmla="*/ 0 w 306"/>
                <a:gd name="T89" fmla="*/ 0 h 437"/>
                <a:gd name="T90" fmla="*/ 0 w 306"/>
                <a:gd name="T91" fmla="*/ 0 h 437"/>
                <a:gd name="T92" fmla="*/ 0 w 306"/>
                <a:gd name="T93" fmla="*/ 0 h 437"/>
                <a:gd name="T94" fmla="*/ 0 w 306"/>
                <a:gd name="T95" fmla="*/ 0 h 437"/>
                <a:gd name="T96" fmla="*/ 0 w 306"/>
                <a:gd name="T97" fmla="*/ 0 h 437"/>
                <a:gd name="T98" fmla="*/ 0 w 306"/>
                <a:gd name="T99" fmla="*/ 0 h 43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06" h="437">
                  <a:moveTo>
                    <a:pt x="265" y="190"/>
                  </a:moveTo>
                  <a:lnTo>
                    <a:pt x="262" y="172"/>
                  </a:lnTo>
                  <a:lnTo>
                    <a:pt x="259" y="156"/>
                  </a:lnTo>
                  <a:lnTo>
                    <a:pt x="254" y="142"/>
                  </a:lnTo>
                  <a:lnTo>
                    <a:pt x="249" y="128"/>
                  </a:lnTo>
                  <a:lnTo>
                    <a:pt x="244" y="116"/>
                  </a:lnTo>
                  <a:lnTo>
                    <a:pt x="238" y="104"/>
                  </a:lnTo>
                  <a:lnTo>
                    <a:pt x="231" y="95"/>
                  </a:lnTo>
                  <a:lnTo>
                    <a:pt x="225" y="85"/>
                  </a:lnTo>
                  <a:lnTo>
                    <a:pt x="217" y="77"/>
                  </a:lnTo>
                  <a:lnTo>
                    <a:pt x="210" y="70"/>
                  </a:lnTo>
                  <a:lnTo>
                    <a:pt x="200" y="64"/>
                  </a:lnTo>
                  <a:lnTo>
                    <a:pt x="192" y="59"/>
                  </a:lnTo>
                  <a:lnTo>
                    <a:pt x="183" y="54"/>
                  </a:lnTo>
                  <a:lnTo>
                    <a:pt x="172" y="52"/>
                  </a:lnTo>
                  <a:lnTo>
                    <a:pt x="161" y="51"/>
                  </a:lnTo>
                  <a:lnTo>
                    <a:pt x="149" y="50"/>
                  </a:lnTo>
                  <a:lnTo>
                    <a:pt x="139" y="51"/>
                  </a:lnTo>
                  <a:lnTo>
                    <a:pt x="129" y="52"/>
                  </a:lnTo>
                  <a:lnTo>
                    <a:pt x="120" y="55"/>
                  </a:lnTo>
                  <a:lnTo>
                    <a:pt x="110" y="59"/>
                  </a:lnTo>
                  <a:lnTo>
                    <a:pt x="101" y="65"/>
                  </a:lnTo>
                  <a:lnTo>
                    <a:pt x="92" y="71"/>
                  </a:lnTo>
                  <a:lnTo>
                    <a:pt x="84" y="79"/>
                  </a:lnTo>
                  <a:lnTo>
                    <a:pt x="77" y="88"/>
                  </a:lnTo>
                  <a:lnTo>
                    <a:pt x="70" y="97"/>
                  </a:lnTo>
                  <a:lnTo>
                    <a:pt x="64" y="108"/>
                  </a:lnTo>
                  <a:lnTo>
                    <a:pt x="58" y="120"/>
                  </a:lnTo>
                  <a:lnTo>
                    <a:pt x="53" y="131"/>
                  </a:lnTo>
                  <a:lnTo>
                    <a:pt x="49" y="145"/>
                  </a:lnTo>
                  <a:lnTo>
                    <a:pt x="45" y="159"/>
                  </a:lnTo>
                  <a:lnTo>
                    <a:pt x="43" y="174"/>
                  </a:lnTo>
                  <a:lnTo>
                    <a:pt x="40" y="190"/>
                  </a:lnTo>
                  <a:lnTo>
                    <a:pt x="50" y="190"/>
                  </a:lnTo>
                  <a:lnTo>
                    <a:pt x="76" y="190"/>
                  </a:lnTo>
                  <a:lnTo>
                    <a:pt x="111" y="190"/>
                  </a:lnTo>
                  <a:lnTo>
                    <a:pt x="153" y="190"/>
                  </a:lnTo>
                  <a:lnTo>
                    <a:pt x="193" y="190"/>
                  </a:lnTo>
                  <a:lnTo>
                    <a:pt x="230" y="190"/>
                  </a:lnTo>
                  <a:lnTo>
                    <a:pt x="255" y="190"/>
                  </a:lnTo>
                  <a:lnTo>
                    <a:pt x="265" y="190"/>
                  </a:lnTo>
                  <a:close/>
                  <a:moveTo>
                    <a:pt x="306" y="236"/>
                  </a:moveTo>
                  <a:lnTo>
                    <a:pt x="295" y="236"/>
                  </a:lnTo>
                  <a:lnTo>
                    <a:pt x="265" y="236"/>
                  </a:lnTo>
                  <a:lnTo>
                    <a:pt x="222" y="236"/>
                  </a:lnTo>
                  <a:lnTo>
                    <a:pt x="173" y="236"/>
                  </a:lnTo>
                  <a:lnTo>
                    <a:pt x="123" y="236"/>
                  </a:lnTo>
                  <a:lnTo>
                    <a:pt x="81" y="236"/>
                  </a:lnTo>
                  <a:lnTo>
                    <a:pt x="51" y="236"/>
                  </a:lnTo>
                  <a:lnTo>
                    <a:pt x="39" y="236"/>
                  </a:lnTo>
                  <a:lnTo>
                    <a:pt x="40" y="252"/>
                  </a:lnTo>
                  <a:lnTo>
                    <a:pt x="43" y="268"/>
                  </a:lnTo>
                  <a:lnTo>
                    <a:pt x="46" y="282"/>
                  </a:lnTo>
                  <a:lnTo>
                    <a:pt x="50" y="297"/>
                  </a:lnTo>
                  <a:lnTo>
                    <a:pt x="54" y="310"/>
                  </a:lnTo>
                  <a:lnTo>
                    <a:pt x="60" y="323"/>
                  </a:lnTo>
                  <a:lnTo>
                    <a:pt x="66" y="335"/>
                  </a:lnTo>
                  <a:lnTo>
                    <a:pt x="75" y="345"/>
                  </a:lnTo>
                  <a:lnTo>
                    <a:pt x="82" y="355"/>
                  </a:lnTo>
                  <a:lnTo>
                    <a:pt x="91" y="363"/>
                  </a:lnTo>
                  <a:lnTo>
                    <a:pt x="100" y="370"/>
                  </a:lnTo>
                  <a:lnTo>
                    <a:pt x="109" y="376"/>
                  </a:lnTo>
                  <a:lnTo>
                    <a:pt x="120" y="381"/>
                  </a:lnTo>
                  <a:lnTo>
                    <a:pt x="130" y="385"/>
                  </a:lnTo>
                  <a:lnTo>
                    <a:pt x="141" y="386"/>
                  </a:lnTo>
                  <a:lnTo>
                    <a:pt x="153" y="387"/>
                  </a:lnTo>
                  <a:lnTo>
                    <a:pt x="161" y="386"/>
                  </a:lnTo>
                  <a:lnTo>
                    <a:pt x="168" y="385"/>
                  </a:lnTo>
                  <a:lnTo>
                    <a:pt x="177" y="383"/>
                  </a:lnTo>
                  <a:lnTo>
                    <a:pt x="184" y="381"/>
                  </a:lnTo>
                  <a:lnTo>
                    <a:pt x="192" y="377"/>
                  </a:lnTo>
                  <a:lnTo>
                    <a:pt x="199" y="373"/>
                  </a:lnTo>
                  <a:lnTo>
                    <a:pt x="206" y="368"/>
                  </a:lnTo>
                  <a:lnTo>
                    <a:pt x="212" y="362"/>
                  </a:lnTo>
                  <a:lnTo>
                    <a:pt x="219" y="356"/>
                  </a:lnTo>
                  <a:lnTo>
                    <a:pt x="225" y="349"/>
                  </a:lnTo>
                  <a:lnTo>
                    <a:pt x="231" y="342"/>
                  </a:lnTo>
                  <a:lnTo>
                    <a:pt x="236" y="333"/>
                  </a:lnTo>
                  <a:lnTo>
                    <a:pt x="246" y="316"/>
                  </a:lnTo>
                  <a:lnTo>
                    <a:pt x="254" y="294"/>
                  </a:lnTo>
                  <a:lnTo>
                    <a:pt x="261" y="294"/>
                  </a:lnTo>
                  <a:lnTo>
                    <a:pt x="275" y="294"/>
                  </a:lnTo>
                  <a:lnTo>
                    <a:pt x="291" y="294"/>
                  </a:lnTo>
                  <a:lnTo>
                    <a:pt x="297" y="294"/>
                  </a:lnTo>
                  <a:lnTo>
                    <a:pt x="292" y="312"/>
                  </a:lnTo>
                  <a:lnTo>
                    <a:pt x="286" y="328"/>
                  </a:lnTo>
                  <a:lnTo>
                    <a:pt x="279" y="342"/>
                  </a:lnTo>
                  <a:lnTo>
                    <a:pt x="273" y="356"/>
                  </a:lnTo>
                  <a:lnTo>
                    <a:pt x="265" y="368"/>
                  </a:lnTo>
                  <a:lnTo>
                    <a:pt x="257" y="380"/>
                  </a:lnTo>
                  <a:lnTo>
                    <a:pt x="249" y="391"/>
                  </a:lnTo>
                  <a:lnTo>
                    <a:pt x="240" y="400"/>
                  </a:lnTo>
                  <a:lnTo>
                    <a:pt x="230" y="410"/>
                  </a:lnTo>
                  <a:lnTo>
                    <a:pt x="221" y="417"/>
                  </a:lnTo>
                  <a:lnTo>
                    <a:pt x="210" y="423"/>
                  </a:lnTo>
                  <a:lnTo>
                    <a:pt x="199" y="429"/>
                  </a:lnTo>
                  <a:lnTo>
                    <a:pt x="189" y="432"/>
                  </a:lnTo>
                  <a:lnTo>
                    <a:pt x="178" y="434"/>
                  </a:lnTo>
                  <a:lnTo>
                    <a:pt x="166" y="437"/>
                  </a:lnTo>
                  <a:lnTo>
                    <a:pt x="154" y="437"/>
                  </a:lnTo>
                  <a:lnTo>
                    <a:pt x="139" y="437"/>
                  </a:lnTo>
                  <a:lnTo>
                    <a:pt x="123" y="433"/>
                  </a:lnTo>
                  <a:lnTo>
                    <a:pt x="108" y="429"/>
                  </a:lnTo>
                  <a:lnTo>
                    <a:pt x="95" y="421"/>
                  </a:lnTo>
                  <a:lnTo>
                    <a:pt x="81" y="412"/>
                  </a:lnTo>
                  <a:lnTo>
                    <a:pt x="69" y="401"/>
                  </a:lnTo>
                  <a:lnTo>
                    <a:pt x="57" y="388"/>
                  </a:lnTo>
                  <a:lnTo>
                    <a:pt x="45" y="373"/>
                  </a:lnTo>
                  <a:lnTo>
                    <a:pt x="34" y="356"/>
                  </a:lnTo>
                  <a:lnTo>
                    <a:pt x="25" y="339"/>
                  </a:lnTo>
                  <a:lnTo>
                    <a:pt x="18" y="320"/>
                  </a:lnTo>
                  <a:lnTo>
                    <a:pt x="12" y="301"/>
                  </a:lnTo>
                  <a:lnTo>
                    <a:pt x="7" y="282"/>
                  </a:lnTo>
                  <a:lnTo>
                    <a:pt x="3" y="262"/>
                  </a:lnTo>
                  <a:lnTo>
                    <a:pt x="1" y="241"/>
                  </a:lnTo>
                  <a:lnTo>
                    <a:pt x="0" y="218"/>
                  </a:lnTo>
                  <a:lnTo>
                    <a:pt x="1" y="194"/>
                  </a:lnTo>
                  <a:lnTo>
                    <a:pt x="3" y="173"/>
                  </a:lnTo>
                  <a:lnTo>
                    <a:pt x="7" y="152"/>
                  </a:lnTo>
                  <a:lnTo>
                    <a:pt x="12" y="131"/>
                  </a:lnTo>
                  <a:lnTo>
                    <a:pt x="18" y="112"/>
                  </a:lnTo>
                  <a:lnTo>
                    <a:pt x="25" y="95"/>
                  </a:lnTo>
                  <a:lnTo>
                    <a:pt x="34" y="78"/>
                  </a:lnTo>
                  <a:lnTo>
                    <a:pt x="44" y="61"/>
                  </a:lnTo>
                  <a:lnTo>
                    <a:pt x="56" y="47"/>
                  </a:lnTo>
                  <a:lnTo>
                    <a:pt x="68" y="35"/>
                  </a:lnTo>
                  <a:lnTo>
                    <a:pt x="81" y="25"/>
                  </a:lnTo>
                  <a:lnTo>
                    <a:pt x="94" y="15"/>
                  </a:lnTo>
                  <a:lnTo>
                    <a:pt x="108" y="9"/>
                  </a:lnTo>
                  <a:lnTo>
                    <a:pt x="123" y="3"/>
                  </a:lnTo>
                  <a:lnTo>
                    <a:pt x="139" y="1"/>
                  </a:lnTo>
                  <a:lnTo>
                    <a:pt x="155" y="0"/>
                  </a:lnTo>
                  <a:lnTo>
                    <a:pt x="172" y="1"/>
                  </a:lnTo>
                  <a:lnTo>
                    <a:pt x="187" y="4"/>
                  </a:lnTo>
                  <a:lnTo>
                    <a:pt x="202" y="9"/>
                  </a:lnTo>
                  <a:lnTo>
                    <a:pt x="216" y="16"/>
                  </a:lnTo>
                  <a:lnTo>
                    <a:pt x="229" y="25"/>
                  </a:lnTo>
                  <a:lnTo>
                    <a:pt x="242" y="36"/>
                  </a:lnTo>
                  <a:lnTo>
                    <a:pt x="254" y="50"/>
                  </a:lnTo>
                  <a:lnTo>
                    <a:pt x="265" y="64"/>
                  </a:lnTo>
                  <a:lnTo>
                    <a:pt x="274" y="80"/>
                  </a:lnTo>
                  <a:lnTo>
                    <a:pt x="282" y="99"/>
                  </a:lnTo>
                  <a:lnTo>
                    <a:pt x="289" y="118"/>
                  </a:lnTo>
                  <a:lnTo>
                    <a:pt x="295" y="139"/>
                  </a:lnTo>
                  <a:lnTo>
                    <a:pt x="300" y="160"/>
                  </a:lnTo>
                  <a:lnTo>
                    <a:pt x="304" y="183"/>
                  </a:lnTo>
                  <a:lnTo>
                    <a:pt x="306" y="206"/>
                  </a:lnTo>
                  <a:lnTo>
                    <a:pt x="306" y="231"/>
                  </a:lnTo>
                  <a:lnTo>
                    <a:pt x="306" y="234"/>
                  </a:lnTo>
                  <a:lnTo>
                    <a:pt x="306" y="2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2" name="Freeform 44"/>
            <p:cNvSpPr>
              <a:spLocks/>
            </p:cNvSpPr>
            <p:nvPr/>
          </p:nvSpPr>
          <p:spPr bwMode="auto">
            <a:xfrm>
              <a:off x="2355" y="777"/>
              <a:ext cx="48" cy="85"/>
            </a:xfrm>
            <a:custGeom>
              <a:avLst/>
              <a:gdLst>
                <a:gd name="T0" fmla="*/ 0 w 247"/>
                <a:gd name="T1" fmla="*/ 0 h 423"/>
                <a:gd name="T2" fmla="*/ 0 w 247"/>
                <a:gd name="T3" fmla="*/ 0 h 423"/>
                <a:gd name="T4" fmla="*/ 0 w 247"/>
                <a:gd name="T5" fmla="*/ 0 h 423"/>
                <a:gd name="T6" fmla="*/ 0 w 247"/>
                <a:gd name="T7" fmla="*/ 0 h 423"/>
                <a:gd name="T8" fmla="*/ 0 w 247"/>
                <a:gd name="T9" fmla="*/ 0 h 423"/>
                <a:gd name="T10" fmla="*/ 0 w 247"/>
                <a:gd name="T11" fmla="*/ 0 h 423"/>
                <a:gd name="T12" fmla="*/ 0 w 247"/>
                <a:gd name="T13" fmla="*/ 0 h 423"/>
                <a:gd name="T14" fmla="*/ 0 w 247"/>
                <a:gd name="T15" fmla="*/ 0 h 423"/>
                <a:gd name="T16" fmla="*/ 0 w 247"/>
                <a:gd name="T17" fmla="*/ 0 h 423"/>
                <a:gd name="T18" fmla="*/ 0 w 247"/>
                <a:gd name="T19" fmla="*/ 0 h 423"/>
                <a:gd name="T20" fmla="*/ 0 w 247"/>
                <a:gd name="T21" fmla="*/ 0 h 423"/>
                <a:gd name="T22" fmla="*/ 0 w 247"/>
                <a:gd name="T23" fmla="*/ 0 h 423"/>
                <a:gd name="T24" fmla="*/ 0 w 247"/>
                <a:gd name="T25" fmla="*/ 0 h 423"/>
                <a:gd name="T26" fmla="*/ 0 w 247"/>
                <a:gd name="T27" fmla="*/ 0 h 423"/>
                <a:gd name="T28" fmla="*/ 0 w 247"/>
                <a:gd name="T29" fmla="*/ 0 h 423"/>
                <a:gd name="T30" fmla="*/ 0 w 247"/>
                <a:gd name="T31" fmla="*/ 0 h 423"/>
                <a:gd name="T32" fmla="*/ 0 w 247"/>
                <a:gd name="T33" fmla="*/ 0 h 423"/>
                <a:gd name="T34" fmla="*/ 0 w 247"/>
                <a:gd name="T35" fmla="*/ 0 h 423"/>
                <a:gd name="T36" fmla="*/ 0 w 247"/>
                <a:gd name="T37" fmla="*/ 0 h 423"/>
                <a:gd name="T38" fmla="*/ 0 w 247"/>
                <a:gd name="T39" fmla="*/ 0 h 423"/>
                <a:gd name="T40" fmla="*/ 0 w 247"/>
                <a:gd name="T41" fmla="*/ 0 h 423"/>
                <a:gd name="T42" fmla="*/ 0 w 247"/>
                <a:gd name="T43" fmla="*/ 0 h 423"/>
                <a:gd name="T44" fmla="*/ 0 w 247"/>
                <a:gd name="T45" fmla="*/ 0 h 423"/>
                <a:gd name="T46" fmla="*/ 0 w 247"/>
                <a:gd name="T47" fmla="*/ 0 h 423"/>
                <a:gd name="T48" fmla="*/ 0 w 247"/>
                <a:gd name="T49" fmla="*/ 0 h 423"/>
                <a:gd name="T50" fmla="*/ 0 w 247"/>
                <a:gd name="T51" fmla="*/ 0 h 423"/>
                <a:gd name="T52" fmla="*/ 0 w 247"/>
                <a:gd name="T53" fmla="*/ 0 h 423"/>
                <a:gd name="T54" fmla="*/ 0 w 247"/>
                <a:gd name="T55" fmla="*/ 0 h 423"/>
                <a:gd name="T56" fmla="*/ 0 w 247"/>
                <a:gd name="T57" fmla="*/ 0 h 423"/>
                <a:gd name="T58" fmla="*/ 0 w 247"/>
                <a:gd name="T59" fmla="*/ 0 h 423"/>
                <a:gd name="T60" fmla="*/ 0 w 247"/>
                <a:gd name="T61" fmla="*/ 0 h 423"/>
                <a:gd name="T62" fmla="*/ 0 w 247"/>
                <a:gd name="T63" fmla="*/ 0 h 423"/>
                <a:gd name="T64" fmla="*/ 0 w 247"/>
                <a:gd name="T65" fmla="*/ 0 h 423"/>
                <a:gd name="T66" fmla="*/ 0 w 247"/>
                <a:gd name="T67" fmla="*/ 0 h 423"/>
                <a:gd name="T68" fmla="*/ 0 w 247"/>
                <a:gd name="T69" fmla="*/ 0 h 423"/>
                <a:gd name="T70" fmla="*/ 0 w 247"/>
                <a:gd name="T71" fmla="*/ 0 h 423"/>
                <a:gd name="T72" fmla="*/ 0 w 247"/>
                <a:gd name="T73" fmla="*/ 0 h 423"/>
                <a:gd name="T74" fmla="*/ 0 w 247"/>
                <a:gd name="T75" fmla="*/ 0 h 423"/>
                <a:gd name="T76" fmla="*/ 0 w 247"/>
                <a:gd name="T77" fmla="*/ 0 h 423"/>
                <a:gd name="T78" fmla="*/ 0 w 247"/>
                <a:gd name="T79" fmla="*/ 0 h 423"/>
                <a:gd name="T80" fmla="*/ 0 w 247"/>
                <a:gd name="T81" fmla="*/ 0 h 423"/>
                <a:gd name="T82" fmla="*/ 0 w 247"/>
                <a:gd name="T83" fmla="*/ 0 h 423"/>
                <a:gd name="T84" fmla="*/ 0 w 247"/>
                <a:gd name="T85" fmla="*/ 0 h 423"/>
                <a:gd name="T86" fmla="*/ 0 w 247"/>
                <a:gd name="T87" fmla="*/ 0 h 423"/>
                <a:gd name="T88" fmla="*/ 0 w 247"/>
                <a:gd name="T89" fmla="*/ 0 h 423"/>
                <a:gd name="T90" fmla="*/ 0 w 247"/>
                <a:gd name="T91" fmla="*/ 0 h 423"/>
                <a:gd name="T92" fmla="*/ 0 w 247"/>
                <a:gd name="T93" fmla="*/ 0 h 423"/>
                <a:gd name="T94" fmla="*/ 0 w 247"/>
                <a:gd name="T95" fmla="*/ 0 h 423"/>
                <a:gd name="T96" fmla="*/ 0 w 247"/>
                <a:gd name="T97" fmla="*/ 0 h 423"/>
                <a:gd name="T98" fmla="*/ 0 w 247"/>
                <a:gd name="T99" fmla="*/ 0 h 423"/>
                <a:gd name="T100" fmla="*/ 0 w 247"/>
                <a:gd name="T101" fmla="*/ 0 h 423"/>
                <a:gd name="T102" fmla="*/ 0 w 247"/>
                <a:gd name="T103" fmla="*/ 0 h 42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7" h="423">
                  <a:moveTo>
                    <a:pt x="0" y="8"/>
                  </a:moveTo>
                  <a:lnTo>
                    <a:pt x="6" y="8"/>
                  </a:lnTo>
                  <a:lnTo>
                    <a:pt x="19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0"/>
                  </a:lnTo>
                  <a:lnTo>
                    <a:pt x="66" y="20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3"/>
                  </a:lnTo>
                  <a:lnTo>
                    <a:pt x="115" y="0"/>
                  </a:lnTo>
                  <a:lnTo>
                    <a:pt x="129" y="0"/>
                  </a:lnTo>
                  <a:lnTo>
                    <a:pt x="146" y="1"/>
                  </a:lnTo>
                  <a:lnTo>
                    <a:pt x="160" y="4"/>
                  </a:lnTo>
                  <a:lnTo>
                    <a:pt x="174" y="10"/>
                  </a:lnTo>
                  <a:lnTo>
                    <a:pt x="188" y="17"/>
                  </a:lnTo>
                  <a:lnTo>
                    <a:pt x="199" y="26"/>
                  </a:lnTo>
                  <a:lnTo>
                    <a:pt x="210" y="37"/>
                  </a:lnTo>
                  <a:lnTo>
                    <a:pt x="220" y="50"/>
                  </a:lnTo>
                  <a:lnTo>
                    <a:pt x="228" y="66"/>
                  </a:lnTo>
                  <a:lnTo>
                    <a:pt x="233" y="77"/>
                  </a:lnTo>
                  <a:lnTo>
                    <a:pt x="237" y="89"/>
                  </a:lnTo>
                  <a:lnTo>
                    <a:pt x="240" y="104"/>
                  </a:lnTo>
                  <a:lnTo>
                    <a:pt x="243" y="118"/>
                  </a:lnTo>
                  <a:lnTo>
                    <a:pt x="244" y="134"/>
                  </a:lnTo>
                  <a:lnTo>
                    <a:pt x="246" y="155"/>
                  </a:lnTo>
                  <a:lnTo>
                    <a:pt x="247" y="178"/>
                  </a:lnTo>
                  <a:lnTo>
                    <a:pt x="247" y="206"/>
                  </a:lnTo>
                  <a:lnTo>
                    <a:pt x="247" y="215"/>
                  </a:lnTo>
                  <a:lnTo>
                    <a:pt x="247" y="240"/>
                  </a:lnTo>
                  <a:lnTo>
                    <a:pt x="247" y="275"/>
                  </a:lnTo>
                  <a:lnTo>
                    <a:pt x="247" y="314"/>
                  </a:lnTo>
                  <a:lnTo>
                    <a:pt x="247" y="354"/>
                  </a:lnTo>
                  <a:lnTo>
                    <a:pt x="247" y="389"/>
                  </a:lnTo>
                  <a:lnTo>
                    <a:pt x="247" y="414"/>
                  </a:lnTo>
                  <a:lnTo>
                    <a:pt x="247" y="423"/>
                  </a:lnTo>
                  <a:lnTo>
                    <a:pt x="241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6"/>
                  </a:lnTo>
                  <a:lnTo>
                    <a:pt x="207" y="140"/>
                  </a:lnTo>
                  <a:lnTo>
                    <a:pt x="204" y="127"/>
                  </a:lnTo>
                  <a:lnTo>
                    <a:pt x="202" y="114"/>
                  </a:lnTo>
                  <a:lnTo>
                    <a:pt x="198" y="102"/>
                  </a:lnTo>
                  <a:lnTo>
                    <a:pt x="195" y="93"/>
                  </a:lnTo>
                  <a:lnTo>
                    <a:pt x="190" y="83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4" y="58"/>
                  </a:lnTo>
                  <a:lnTo>
                    <a:pt x="155" y="55"/>
                  </a:lnTo>
                  <a:lnTo>
                    <a:pt x="146" y="52"/>
                  </a:lnTo>
                  <a:lnTo>
                    <a:pt x="136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1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39" y="145"/>
                  </a:lnTo>
                  <a:lnTo>
                    <a:pt x="38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9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3" name="Freeform 45"/>
            <p:cNvSpPr>
              <a:spLocks/>
            </p:cNvSpPr>
            <p:nvPr/>
          </p:nvSpPr>
          <p:spPr bwMode="auto">
            <a:xfrm>
              <a:off x="2410" y="752"/>
              <a:ext cx="30" cy="110"/>
            </a:xfrm>
            <a:custGeom>
              <a:avLst/>
              <a:gdLst>
                <a:gd name="T0" fmla="*/ 0 w 150"/>
                <a:gd name="T1" fmla="*/ 0 h 549"/>
                <a:gd name="T2" fmla="*/ 0 w 150"/>
                <a:gd name="T3" fmla="*/ 0 h 549"/>
                <a:gd name="T4" fmla="*/ 0 w 150"/>
                <a:gd name="T5" fmla="*/ 0 h 549"/>
                <a:gd name="T6" fmla="*/ 0 w 150"/>
                <a:gd name="T7" fmla="*/ 0 h 549"/>
                <a:gd name="T8" fmla="*/ 0 w 150"/>
                <a:gd name="T9" fmla="*/ 0 h 549"/>
                <a:gd name="T10" fmla="*/ 0 w 150"/>
                <a:gd name="T11" fmla="*/ 0 h 549"/>
                <a:gd name="T12" fmla="*/ 0 w 150"/>
                <a:gd name="T13" fmla="*/ 0 h 549"/>
                <a:gd name="T14" fmla="*/ 0 w 150"/>
                <a:gd name="T15" fmla="*/ 0 h 549"/>
                <a:gd name="T16" fmla="*/ 0 w 150"/>
                <a:gd name="T17" fmla="*/ 0 h 549"/>
                <a:gd name="T18" fmla="*/ 0 w 150"/>
                <a:gd name="T19" fmla="*/ 0 h 549"/>
                <a:gd name="T20" fmla="*/ 0 w 150"/>
                <a:gd name="T21" fmla="*/ 0 h 549"/>
                <a:gd name="T22" fmla="*/ 0 w 150"/>
                <a:gd name="T23" fmla="*/ 0 h 549"/>
                <a:gd name="T24" fmla="*/ 0 w 150"/>
                <a:gd name="T25" fmla="*/ 0 h 549"/>
                <a:gd name="T26" fmla="*/ 0 w 150"/>
                <a:gd name="T27" fmla="*/ 0 h 549"/>
                <a:gd name="T28" fmla="*/ 0 w 150"/>
                <a:gd name="T29" fmla="*/ 0 h 549"/>
                <a:gd name="T30" fmla="*/ 0 w 150"/>
                <a:gd name="T31" fmla="*/ 0 h 549"/>
                <a:gd name="T32" fmla="*/ 0 w 150"/>
                <a:gd name="T33" fmla="*/ 0 h 549"/>
                <a:gd name="T34" fmla="*/ 0 w 150"/>
                <a:gd name="T35" fmla="*/ 0 h 549"/>
                <a:gd name="T36" fmla="*/ 0 w 150"/>
                <a:gd name="T37" fmla="*/ 0 h 549"/>
                <a:gd name="T38" fmla="*/ 0 w 150"/>
                <a:gd name="T39" fmla="*/ 0 h 549"/>
                <a:gd name="T40" fmla="*/ 0 w 150"/>
                <a:gd name="T41" fmla="*/ 0 h 549"/>
                <a:gd name="T42" fmla="*/ 0 w 150"/>
                <a:gd name="T43" fmla="*/ 0 h 549"/>
                <a:gd name="T44" fmla="*/ 0 w 150"/>
                <a:gd name="T45" fmla="*/ 0 h 549"/>
                <a:gd name="T46" fmla="*/ 0 w 150"/>
                <a:gd name="T47" fmla="*/ 0 h 549"/>
                <a:gd name="T48" fmla="*/ 0 w 150"/>
                <a:gd name="T49" fmla="*/ 0 h 549"/>
                <a:gd name="T50" fmla="*/ 0 w 150"/>
                <a:gd name="T51" fmla="*/ 0 h 549"/>
                <a:gd name="T52" fmla="*/ 0 w 150"/>
                <a:gd name="T53" fmla="*/ 0 h 549"/>
                <a:gd name="T54" fmla="*/ 0 w 150"/>
                <a:gd name="T55" fmla="*/ 0 h 549"/>
                <a:gd name="T56" fmla="*/ 0 w 150"/>
                <a:gd name="T57" fmla="*/ 0 h 549"/>
                <a:gd name="T58" fmla="*/ 0 w 150"/>
                <a:gd name="T59" fmla="*/ 0 h 549"/>
                <a:gd name="T60" fmla="*/ 0 w 150"/>
                <a:gd name="T61" fmla="*/ 0 h 549"/>
                <a:gd name="T62" fmla="*/ 0 w 150"/>
                <a:gd name="T63" fmla="*/ 0 h 549"/>
                <a:gd name="T64" fmla="*/ 0 w 150"/>
                <a:gd name="T65" fmla="*/ 0 h 549"/>
                <a:gd name="T66" fmla="*/ 0 w 150"/>
                <a:gd name="T67" fmla="*/ 0 h 549"/>
                <a:gd name="T68" fmla="*/ 0 w 150"/>
                <a:gd name="T69" fmla="*/ 0 h 549"/>
                <a:gd name="T70" fmla="*/ 0 w 150"/>
                <a:gd name="T71" fmla="*/ 0 h 549"/>
                <a:gd name="T72" fmla="*/ 0 w 150"/>
                <a:gd name="T73" fmla="*/ 0 h 549"/>
                <a:gd name="T74" fmla="*/ 0 w 150"/>
                <a:gd name="T75" fmla="*/ 0 h 549"/>
                <a:gd name="T76" fmla="*/ 0 w 150"/>
                <a:gd name="T77" fmla="*/ 0 h 549"/>
                <a:gd name="T78" fmla="*/ 0 w 150"/>
                <a:gd name="T79" fmla="*/ 0 h 549"/>
                <a:gd name="T80" fmla="*/ 0 w 150"/>
                <a:gd name="T81" fmla="*/ 0 h 549"/>
                <a:gd name="T82" fmla="*/ 0 w 150"/>
                <a:gd name="T83" fmla="*/ 0 h 549"/>
                <a:gd name="T84" fmla="*/ 0 w 150"/>
                <a:gd name="T85" fmla="*/ 0 h 549"/>
                <a:gd name="T86" fmla="*/ 0 w 150"/>
                <a:gd name="T87" fmla="*/ 0 h 549"/>
                <a:gd name="T88" fmla="*/ 0 w 150"/>
                <a:gd name="T89" fmla="*/ 0 h 549"/>
                <a:gd name="T90" fmla="*/ 0 w 150"/>
                <a:gd name="T91" fmla="*/ 0 h 549"/>
                <a:gd name="T92" fmla="*/ 0 w 150"/>
                <a:gd name="T93" fmla="*/ 0 h 549"/>
                <a:gd name="T94" fmla="*/ 0 w 150"/>
                <a:gd name="T95" fmla="*/ 0 h 549"/>
                <a:gd name="T96" fmla="*/ 0 w 150"/>
                <a:gd name="T97" fmla="*/ 0 h 549"/>
                <a:gd name="T98" fmla="*/ 0 w 150"/>
                <a:gd name="T99" fmla="*/ 0 h 549"/>
                <a:gd name="T100" fmla="*/ 0 w 150"/>
                <a:gd name="T101" fmla="*/ 0 h 549"/>
                <a:gd name="T102" fmla="*/ 0 w 150"/>
                <a:gd name="T103" fmla="*/ 0 h 549"/>
                <a:gd name="T104" fmla="*/ 0 w 150"/>
                <a:gd name="T105" fmla="*/ 0 h 549"/>
                <a:gd name="T106" fmla="*/ 0 w 150"/>
                <a:gd name="T107" fmla="*/ 0 h 549"/>
                <a:gd name="T108" fmla="*/ 0 w 150"/>
                <a:gd name="T109" fmla="*/ 0 h 549"/>
                <a:gd name="T110" fmla="*/ 0 w 150"/>
                <a:gd name="T111" fmla="*/ 0 h 549"/>
                <a:gd name="T112" fmla="*/ 0 w 150"/>
                <a:gd name="T113" fmla="*/ 0 h 54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0" h="549">
                  <a:moveTo>
                    <a:pt x="55" y="549"/>
                  </a:moveTo>
                  <a:lnTo>
                    <a:pt x="55" y="534"/>
                  </a:lnTo>
                  <a:lnTo>
                    <a:pt x="55" y="492"/>
                  </a:lnTo>
                  <a:lnTo>
                    <a:pt x="55" y="435"/>
                  </a:lnTo>
                  <a:lnTo>
                    <a:pt x="55" y="369"/>
                  </a:lnTo>
                  <a:lnTo>
                    <a:pt x="55" y="302"/>
                  </a:lnTo>
                  <a:lnTo>
                    <a:pt x="55" y="244"/>
                  </a:lnTo>
                  <a:lnTo>
                    <a:pt x="55" y="203"/>
                  </a:lnTo>
                  <a:lnTo>
                    <a:pt x="55" y="188"/>
                  </a:lnTo>
                  <a:lnTo>
                    <a:pt x="47" y="188"/>
                  </a:lnTo>
                  <a:lnTo>
                    <a:pt x="27" y="188"/>
                  </a:lnTo>
                  <a:lnTo>
                    <a:pt x="8" y="188"/>
                  </a:lnTo>
                  <a:lnTo>
                    <a:pt x="0" y="188"/>
                  </a:lnTo>
                  <a:lnTo>
                    <a:pt x="0" y="180"/>
                  </a:lnTo>
                  <a:lnTo>
                    <a:pt x="0" y="161"/>
                  </a:lnTo>
                  <a:lnTo>
                    <a:pt x="0" y="143"/>
                  </a:lnTo>
                  <a:lnTo>
                    <a:pt x="0" y="134"/>
                  </a:lnTo>
                  <a:lnTo>
                    <a:pt x="8" y="134"/>
                  </a:lnTo>
                  <a:lnTo>
                    <a:pt x="27" y="134"/>
                  </a:lnTo>
                  <a:lnTo>
                    <a:pt x="47" y="134"/>
                  </a:lnTo>
                  <a:lnTo>
                    <a:pt x="55" y="134"/>
                  </a:lnTo>
                  <a:lnTo>
                    <a:pt x="55" y="113"/>
                  </a:lnTo>
                  <a:lnTo>
                    <a:pt x="55" y="67"/>
                  </a:lnTo>
                  <a:lnTo>
                    <a:pt x="55" y="20"/>
                  </a:lnTo>
                  <a:lnTo>
                    <a:pt x="55" y="0"/>
                  </a:lnTo>
                  <a:lnTo>
                    <a:pt x="61" y="0"/>
                  </a:lnTo>
                  <a:lnTo>
                    <a:pt x="74" y="0"/>
                  </a:lnTo>
                  <a:lnTo>
                    <a:pt x="88" y="0"/>
                  </a:lnTo>
                  <a:lnTo>
                    <a:pt x="93" y="0"/>
                  </a:lnTo>
                  <a:lnTo>
                    <a:pt x="93" y="20"/>
                  </a:lnTo>
                  <a:lnTo>
                    <a:pt x="93" y="67"/>
                  </a:lnTo>
                  <a:lnTo>
                    <a:pt x="93" y="113"/>
                  </a:lnTo>
                  <a:lnTo>
                    <a:pt x="93" y="134"/>
                  </a:lnTo>
                  <a:lnTo>
                    <a:pt x="103" y="134"/>
                  </a:lnTo>
                  <a:lnTo>
                    <a:pt x="122" y="134"/>
                  </a:lnTo>
                  <a:lnTo>
                    <a:pt x="141" y="134"/>
                  </a:lnTo>
                  <a:lnTo>
                    <a:pt x="150" y="134"/>
                  </a:lnTo>
                  <a:lnTo>
                    <a:pt x="150" y="143"/>
                  </a:lnTo>
                  <a:lnTo>
                    <a:pt x="150" y="161"/>
                  </a:lnTo>
                  <a:lnTo>
                    <a:pt x="150" y="180"/>
                  </a:lnTo>
                  <a:lnTo>
                    <a:pt x="150" y="188"/>
                  </a:lnTo>
                  <a:lnTo>
                    <a:pt x="141" y="188"/>
                  </a:lnTo>
                  <a:lnTo>
                    <a:pt x="122" y="188"/>
                  </a:lnTo>
                  <a:lnTo>
                    <a:pt x="103" y="188"/>
                  </a:lnTo>
                  <a:lnTo>
                    <a:pt x="93" y="188"/>
                  </a:lnTo>
                  <a:lnTo>
                    <a:pt x="93" y="203"/>
                  </a:lnTo>
                  <a:lnTo>
                    <a:pt x="93" y="244"/>
                  </a:lnTo>
                  <a:lnTo>
                    <a:pt x="93" y="302"/>
                  </a:lnTo>
                  <a:lnTo>
                    <a:pt x="93" y="369"/>
                  </a:lnTo>
                  <a:lnTo>
                    <a:pt x="93" y="435"/>
                  </a:lnTo>
                  <a:lnTo>
                    <a:pt x="93" y="492"/>
                  </a:lnTo>
                  <a:lnTo>
                    <a:pt x="93" y="534"/>
                  </a:lnTo>
                  <a:lnTo>
                    <a:pt x="93" y="549"/>
                  </a:lnTo>
                  <a:lnTo>
                    <a:pt x="88" y="549"/>
                  </a:lnTo>
                  <a:lnTo>
                    <a:pt x="74" y="549"/>
                  </a:lnTo>
                  <a:lnTo>
                    <a:pt x="61" y="549"/>
                  </a:lnTo>
                  <a:lnTo>
                    <a:pt x="55" y="54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4" name="Freeform 46"/>
            <p:cNvSpPr>
              <a:spLocks/>
            </p:cNvSpPr>
            <p:nvPr/>
          </p:nvSpPr>
          <p:spPr bwMode="auto">
            <a:xfrm>
              <a:off x="2445" y="777"/>
              <a:ext cx="23" cy="85"/>
            </a:xfrm>
            <a:custGeom>
              <a:avLst/>
              <a:gdLst>
                <a:gd name="T0" fmla="*/ 0 w 106"/>
                <a:gd name="T1" fmla="*/ 0 h 422"/>
                <a:gd name="T2" fmla="*/ 0 w 106"/>
                <a:gd name="T3" fmla="*/ 0 h 422"/>
                <a:gd name="T4" fmla="*/ 0 w 106"/>
                <a:gd name="T5" fmla="*/ 0 h 422"/>
                <a:gd name="T6" fmla="*/ 0 w 106"/>
                <a:gd name="T7" fmla="*/ 0 h 422"/>
                <a:gd name="T8" fmla="*/ 0 w 106"/>
                <a:gd name="T9" fmla="*/ 0 h 422"/>
                <a:gd name="T10" fmla="*/ 0 w 106"/>
                <a:gd name="T11" fmla="*/ 0 h 422"/>
                <a:gd name="T12" fmla="*/ 0 w 106"/>
                <a:gd name="T13" fmla="*/ 0 h 422"/>
                <a:gd name="T14" fmla="*/ 0 w 106"/>
                <a:gd name="T15" fmla="*/ 0 h 422"/>
                <a:gd name="T16" fmla="*/ 0 w 106"/>
                <a:gd name="T17" fmla="*/ 0 h 422"/>
                <a:gd name="T18" fmla="*/ 0 w 106"/>
                <a:gd name="T19" fmla="*/ 0 h 422"/>
                <a:gd name="T20" fmla="*/ 0 w 106"/>
                <a:gd name="T21" fmla="*/ 0 h 422"/>
                <a:gd name="T22" fmla="*/ 0 w 106"/>
                <a:gd name="T23" fmla="*/ 0 h 422"/>
                <a:gd name="T24" fmla="*/ 0 w 106"/>
                <a:gd name="T25" fmla="*/ 0 h 422"/>
                <a:gd name="T26" fmla="*/ 0 w 106"/>
                <a:gd name="T27" fmla="*/ 0 h 422"/>
                <a:gd name="T28" fmla="*/ 0 w 106"/>
                <a:gd name="T29" fmla="*/ 0 h 422"/>
                <a:gd name="T30" fmla="*/ 0 w 106"/>
                <a:gd name="T31" fmla="*/ 0 h 422"/>
                <a:gd name="T32" fmla="*/ 0 w 106"/>
                <a:gd name="T33" fmla="*/ 0 h 422"/>
                <a:gd name="T34" fmla="*/ 0 w 106"/>
                <a:gd name="T35" fmla="*/ 0 h 422"/>
                <a:gd name="T36" fmla="*/ 0 w 106"/>
                <a:gd name="T37" fmla="*/ 0 h 422"/>
                <a:gd name="T38" fmla="*/ 0 w 106"/>
                <a:gd name="T39" fmla="*/ 0 h 422"/>
                <a:gd name="T40" fmla="*/ 0 w 106"/>
                <a:gd name="T41" fmla="*/ 0 h 422"/>
                <a:gd name="T42" fmla="*/ 0 w 106"/>
                <a:gd name="T43" fmla="*/ 0 h 422"/>
                <a:gd name="T44" fmla="*/ 0 w 106"/>
                <a:gd name="T45" fmla="*/ 0 h 422"/>
                <a:gd name="T46" fmla="*/ 0 w 106"/>
                <a:gd name="T47" fmla="*/ 0 h 422"/>
                <a:gd name="T48" fmla="*/ 0 w 106"/>
                <a:gd name="T49" fmla="*/ 0 h 422"/>
                <a:gd name="T50" fmla="*/ 0 w 106"/>
                <a:gd name="T51" fmla="*/ 0 h 422"/>
                <a:gd name="T52" fmla="*/ 0 w 106"/>
                <a:gd name="T53" fmla="*/ 0 h 422"/>
                <a:gd name="T54" fmla="*/ 0 w 106"/>
                <a:gd name="T55" fmla="*/ 0 h 422"/>
                <a:gd name="T56" fmla="*/ 0 w 106"/>
                <a:gd name="T57" fmla="*/ 0 h 422"/>
                <a:gd name="T58" fmla="*/ 0 w 106"/>
                <a:gd name="T59" fmla="*/ 0 h 422"/>
                <a:gd name="T60" fmla="*/ 0 w 106"/>
                <a:gd name="T61" fmla="*/ 0 h 422"/>
                <a:gd name="T62" fmla="*/ 0 w 106"/>
                <a:gd name="T63" fmla="*/ 0 h 422"/>
                <a:gd name="T64" fmla="*/ 0 w 106"/>
                <a:gd name="T65" fmla="*/ 0 h 422"/>
                <a:gd name="T66" fmla="*/ 0 w 106"/>
                <a:gd name="T67" fmla="*/ 0 h 422"/>
                <a:gd name="T68" fmla="*/ 0 w 106"/>
                <a:gd name="T69" fmla="*/ 0 h 422"/>
                <a:gd name="T70" fmla="*/ 0 w 106"/>
                <a:gd name="T71" fmla="*/ 0 h 422"/>
                <a:gd name="T72" fmla="*/ 0 w 106"/>
                <a:gd name="T73" fmla="*/ 0 h 422"/>
                <a:gd name="T74" fmla="*/ 0 w 106"/>
                <a:gd name="T75" fmla="*/ 0 h 422"/>
                <a:gd name="T76" fmla="*/ 0 w 106"/>
                <a:gd name="T77" fmla="*/ 0 h 422"/>
                <a:gd name="T78" fmla="*/ 0 w 106"/>
                <a:gd name="T79" fmla="*/ 0 h 422"/>
                <a:gd name="T80" fmla="*/ 0 w 106"/>
                <a:gd name="T81" fmla="*/ 0 h 422"/>
                <a:gd name="T82" fmla="*/ 0 w 106"/>
                <a:gd name="T83" fmla="*/ 0 h 422"/>
                <a:gd name="T84" fmla="*/ 0 w 106"/>
                <a:gd name="T85" fmla="*/ 0 h 422"/>
                <a:gd name="T86" fmla="*/ 0 w 106"/>
                <a:gd name="T87" fmla="*/ 0 h 422"/>
                <a:gd name="T88" fmla="*/ 0 w 106"/>
                <a:gd name="T89" fmla="*/ 0 h 422"/>
                <a:gd name="T90" fmla="*/ 0 w 106"/>
                <a:gd name="T91" fmla="*/ 0 h 422"/>
                <a:gd name="T92" fmla="*/ 0 w 106"/>
                <a:gd name="T93" fmla="*/ 0 h 422"/>
                <a:gd name="T94" fmla="*/ 0 w 106"/>
                <a:gd name="T95" fmla="*/ 0 h 422"/>
                <a:gd name="T96" fmla="*/ 0 w 106"/>
                <a:gd name="T97" fmla="*/ 0 h 422"/>
                <a:gd name="T98" fmla="*/ 0 w 106"/>
                <a:gd name="T99" fmla="*/ 0 h 422"/>
                <a:gd name="T100" fmla="*/ 0 w 106"/>
                <a:gd name="T101" fmla="*/ 0 h 422"/>
                <a:gd name="T102" fmla="*/ 0 w 106"/>
                <a:gd name="T103" fmla="*/ 0 h 422"/>
                <a:gd name="T104" fmla="*/ 0 w 106"/>
                <a:gd name="T105" fmla="*/ 0 h 422"/>
                <a:gd name="T106" fmla="*/ 0 w 106"/>
                <a:gd name="T107" fmla="*/ 0 h 422"/>
                <a:gd name="T108" fmla="*/ 0 w 106"/>
                <a:gd name="T109" fmla="*/ 0 h 42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" h="422">
                  <a:moveTo>
                    <a:pt x="39" y="422"/>
                  </a:moveTo>
                  <a:lnTo>
                    <a:pt x="33" y="422"/>
                  </a:lnTo>
                  <a:lnTo>
                    <a:pt x="20" y="422"/>
                  </a:lnTo>
                  <a:lnTo>
                    <a:pt x="6" y="422"/>
                  </a:lnTo>
                  <a:lnTo>
                    <a:pt x="0" y="422"/>
                  </a:lnTo>
                  <a:lnTo>
                    <a:pt x="0" y="404"/>
                  </a:lnTo>
                  <a:lnTo>
                    <a:pt x="0" y="357"/>
                  </a:lnTo>
                  <a:lnTo>
                    <a:pt x="0" y="290"/>
                  </a:lnTo>
                  <a:lnTo>
                    <a:pt x="0" y="214"/>
                  </a:lnTo>
                  <a:lnTo>
                    <a:pt x="0" y="138"/>
                  </a:lnTo>
                  <a:lnTo>
                    <a:pt x="0" y="72"/>
                  </a:lnTo>
                  <a:lnTo>
                    <a:pt x="0" y="25"/>
                  </a:lnTo>
                  <a:lnTo>
                    <a:pt x="0" y="7"/>
                  </a:lnTo>
                  <a:lnTo>
                    <a:pt x="6" y="7"/>
                  </a:lnTo>
                  <a:lnTo>
                    <a:pt x="18" y="7"/>
                  </a:lnTo>
                  <a:lnTo>
                    <a:pt x="31" y="7"/>
                  </a:lnTo>
                  <a:lnTo>
                    <a:pt x="36" y="7"/>
                  </a:lnTo>
                  <a:lnTo>
                    <a:pt x="36" y="15"/>
                  </a:lnTo>
                  <a:lnTo>
                    <a:pt x="36" y="31"/>
                  </a:lnTo>
                  <a:lnTo>
                    <a:pt x="36" y="48"/>
                  </a:lnTo>
                  <a:lnTo>
                    <a:pt x="36" y="55"/>
                  </a:lnTo>
                  <a:lnTo>
                    <a:pt x="43" y="42"/>
                  </a:lnTo>
                  <a:lnTo>
                    <a:pt x="51" y="31"/>
                  </a:lnTo>
                  <a:lnTo>
                    <a:pt x="58" y="22"/>
                  </a:lnTo>
                  <a:lnTo>
                    <a:pt x="66" y="15"/>
                  </a:lnTo>
                  <a:lnTo>
                    <a:pt x="75" y="9"/>
                  </a:lnTo>
                  <a:lnTo>
                    <a:pt x="84" y="5"/>
                  </a:lnTo>
                  <a:lnTo>
                    <a:pt x="95" y="2"/>
                  </a:lnTo>
                  <a:lnTo>
                    <a:pt x="106" y="0"/>
                  </a:lnTo>
                  <a:lnTo>
                    <a:pt x="106" y="10"/>
                  </a:lnTo>
                  <a:lnTo>
                    <a:pt x="106" y="30"/>
                  </a:lnTo>
                  <a:lnTo>
                    <a:pt x="106" y="50"/>
                  </a:lnTo>
                  <a:lnTo>
                    <a:pt x="106" y="59"/>
                  </a:lnTo>
                  <a:lnTo>
                    <a:pt x="97" y="60"/>
                  </a:lnTo>
                  <a:lnTo>
                    <a:pt x="89" y="62"/>
                  </a:lnTo>
                  <a:lnTo>
                    <a:pt x="82" y="66"/>
                  </a:lnTo>
                  <a:lnTo>
                    <a:pt x="75" y="68"/>
                  </a:lnTo>
                  <a:lnTo>
                    <a:pt x="69" y="73"/>
                  </a:lnTo>
                  <a:lnTo>
                    <a:pt x="63" y="78"/>
                  </a:lnTo>
                  <a:lnTo>
                    <a:pt x="58" y="82"/>
                  </a:lnTo>
                  <a:lnTo>
                    <a:pt x="55" y="88"/>
                  </a:lnTo>
                  <a:lnTo>
                    <a:pt x="51" y="95"/>
                  </a:lnTo>
                  <a:lnTo>
                    <a:pt x="47" y="104"/>
                  </a:lnTo>
                  <a:lnTo>
                    <a:pt x="45" y="112"/>
                  </a:lnTo>
                  <a:lnTo>
                    <a:pt x="43" y="122"/>
                  </a:lnTo>
                  <a:lnTo>
                    <a:pt x="39" y="145"/>
                  </a:lnTo>
                  <a:lnTo>
                    <a:pt x="39" y="171"/>
                  </a:lnTo>
                  <a:lnTo>
                    <a:pt x="39" y="182"/>
                  </a:lnTo>
                  <a:lnTo>
                    <a:pt x="39" y="211"/>
                  </a:lnTo>
                  <a:lnTo>
                    <a:pt x="39" y="251"/>
                  </a:lnTo>
                  <a:lnTo>
                    <a:pt x="39" y="296"/>
                  </a:lnTo>
                  <a:lnTo>
                    <a:pt x="39" y="343"/>
                  </a:lnTo>
                  <a:lnTo>
                    <a:pt x="39" y="383"/>
                  </a:lnTo>
                  <a:lnTo>
                    <a:pt x="39" y="411"/>
                  </a:lnTo>
                  <a:lnTo>
                    <a:pt x="39" y="42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5" name="Freeform 47"/>
            <p:cNvSpPr>
              <a:spLocks/>
            </p:cNvSpPr>
            <p:nvPr/>
          </p:nvSpPr>
          <p:spPr bwMode="auto">
            <a:xfrm>
              <a:off x="2473" y="780"/>
              <a:ext cx="50" cy="85"/>
            </a:xfrm>
            <a:custGeom>
              <a:avLst/>
              <a:gdLst>
                <a:gd name="T0" fmla="*/ 0 w 248"/>
                <a:gd name="T1" fmla="*/ 0 h 426"/>
                <a:gd name="T2" fmla="*/ 0 w 248"/>
                <a:gd name="T3" fmla="*/ 0 h 426"/>
                <a:gd name="T4" fmla="*/ 0 w 248"/>
                <a:gd name="T5" fmla="*/ 0 h 426"/>
                <a:gd name="T6" fmla="*/ 0 w 248"/>
                <a:gd name="T7" fmla="*/ 0 h 426"/>
                <a:gd name="T8" fmla="*/ 0 w 248"/>
                <a:gd name="T9" fmla="*/ 0 h 426"/>
                <a:gd name="T10" fmla="*/ 0 w 248"/>
                <a:gd name="T11" fmla="*/ 0 h 426"/>
                <a:gd name="T12" fmla="*/ 0 w 248"/>
                <a:gd name="T13" fmla="*/ 0 h 426"/>
                <a:gd name="T14" fmla="*/ 0 w 248"/>
                <a:gd name="T15" fmla="*/ 0 h 426"/>
                <a:gd name="T16" fmla="*/ 0 w 248"/>
                <a:gd name="T17" fmla="*/ 0 h 426"/>
                <a:gd name="T18" fmla="*/ 0 w 248"/>
                <a:gd name="T19" fmla="*/ 0 h 426"/>
                <a:gd name="T20" fmla="*/ 0 w 248"/>
                <a:gd name="T21" fmla="*/ 0 h 426"/>
                <a:gd name="T22" fmla="*/ 0 w 248"/>
                <a:gd name="T23" fmla="*/ 0 h 426"/>
                <a:gd name="T24" fmla="*/ 0 w 248"/>
                <a:gd name="T25" fmla="*/ 0 h 426"/>
                <a:gd name="T26" fmla="*/ 0 w 248"/>
                <a:gd name="T27" fmla="*/ 0 h 426"/>
                <a:gd name="T28" fmla="*/ 0 w 248"/>
                <a:gd name="T29" fmla="*/ 0 h 426"/>
                <a:gd name="T30" fmla="*/ 0 w 248"/>
                <a:gd name="T31" fmla="*/ 0 h 426"/>
                <a:gd name="T32" fmla="*/ 0 w 248"/>
                <a:gd name="T33" fmla="*/ 0 h 426"/>
                <a:gd name="T34" fmla="*/ 0 w 248"/>
                <a:gd name="T35" fmla="*/ 0 h 426"/>
                <a:gd name="T36" fmla="*/ 0 w 248"/>
                <a:gd name="T37" fmla="*/ 0 h 426"/>
                <a:gd name="T38" fmla="*/ 0 w 248"/>
                <a:gd name="T39" fmla="*/ 0 h 426"/>
                <a:gd name="T40" fmla="*/ 0 w 248"/>
                <a:gd name="T41" fmla="*/ 0 h 426"/>
                <a:gd name="T42" fmla="*/ 0 w 248"/>
                <a:gd name="T43" fmla="*/ 0 h 426"/>
                <a:gd name="T44" fmla="*/ 0 w 248"/>
                <a:gd name="T45" fmla="*/ 0 h 426"/>
                <a:gd name="T46" fmla="*/ 0 w 248"/>
                <a:gd name="T47" fmla="*/ 0 h 426"/>
                <a:gd name="T48" fmla="*/ 0 w 248"/>
                <a:gd name="T49" fmla="*/ 0 h 426"/>
                <a:gd name="T50" fmla="*/ 0 w 248"/>
                <a:gd name="T51" fmla="*/ 0 h 426"/>
                <a:gd name="T52" fmla="*/ 0 w 248"/>
                <a:gd name="T53" fmla="*/ 0 h 426"/>
                <a:gd name="T54" fmla="*/ 0 w 248"/>
                <a:gd name="T55" fmla="*/ 0 h 426"/>
                <a:gd name="T56" fmla="*/ 0 w 248"/>
                <a:gd name="T57" fmla="*/ 0 h 426"/>
                <a:gd name="T58" fmla="*/ 0 w 248"/>
                <a:gd name="T59" fmla="*/ 0 h 426"/>
                <a:gd name="T60" fmla="*/ 0 w 248"/>
                <a:gd name="T61" fmla="*/ 0 h 426"/>
                <a:gd name="T62" fmla="*/ 0 w 248"/>
                <a:gd name="T63" fmla="*/ 0 h 426"/>
                <a:gd name="T64" fmla="*/ 0 w 248"/>
                <a:gd name="T65" fmla="*/ 0 h 426"/>
                <a:gd name="T66" fmla="*/ 0 w 248"/>
                <a:gd name="T67" fmla="*/ 0 h 426"/>
                <a:gd name="T68" fmla="*/ 0 w 248"/>
                <a:gd name="T69" fmla="*/ 0 h 426"/>
                <a:gd name="T70" fmla="*/ 0 w 248"/>
                <a:gd name="T71" fmla="*/ 0 h 426"/>
                <a:gd name="T72" fmla="*/ 0 w 248"/>
                <a:gd name="T73" fmla="*/ 0 h 426"/>
                <a:gd name="T74" fmla="*/ 0 w 248"/>
                <a:gd name="T75" fmla="*/ 0 h 426"/>
                <a:gd name="T76" fmla="*/ 0 w 248"/>
                <a:gd name="T77" fmla="*/ 0 h 426"/>
                <a:gd name="T78" fmla="*/ 0 w 248"/>
                <a:gd name="T79" fmla="*/ 0 h 426"/>
                <a:gd name="T80" fmla="*/ 0 w 248"/>
                <a:gd name="T81" fmla="*/ 0 h 426"/>
                <a:gd name="T82" fmla="*/ 0 w 248"/>
                <a:gd name="T83" fmla="*/ 0 h 426"/>
                <a:gd name="T84" fmla="*/ 0 w 248"/>
                <a:gd name="T85" fmla="*/ 0 h 426"/>
                <a:gd name="T86" fmla="*/ 0 w 248"/>
                <a:gd name="T87" fmla="*/ 0 h 426"/>
                <a:gd name="T88" fmla="*/ 0 w 248"/>
                <a:gd name="T89" fmla="*/ 0 h 426"/>
                <a:gd name="T90" fmla="*/ 0 w 248"/>
                <a:gd name="T91" fmla="*/ 0 h 426"/>
                <a:gd name="T92" fmla="*/ 0 w 248"/>
                <a:gd name="T93" fmla="*/ 0 h 426"/>
                <a:gd name="T94" fmla="*/ 0 w 248"/>
                <a:gd name="T95" fmla="*/ 0 h 426"/>
                <a:gd name="T96" fmla="*/ 0 w 248"/>
                <a:gd name="T97" fmla="*/ 0 h 426"/>
                <a:gd name="T98" fmla="*/ 0 w 248"/>
                <a:gd name="T99" fmla="*/ 0 h 426"/>
                <a:gd name="T100" fmla="*/ 0 w 248"/>
                <a:gd name="T101" fmla="*/ 0 h 426"/>
                <a:gd name="T102" fmla="*/ 0 w 248"/>
                <a:gd name="T103" fmla="*/ 0 h 42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48" h="426">
                  <a:moveTo>
                    <a:pt x="0" y="0"/>
                  </a:moveTo>
                  <a:lnTo>
                    <a:pt x="5" y="0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10"/>
                  </a:lnTo>
                  <a:lnTo>
                    <a:pt x="37" y="35"/>
                  </a:lnTo>
                  <a:lnTo>
                    <a:pt x="37" y="71"/>
                  </a:lnTo>
                  <a:lnTo>
                    <a:pt x="37" y="111"/>
                  </a:lnTo>
                  <a:lnTo>
                    <a:pt x="37" y="151"/>
                  </a:lnTo>
                  <a:lnTo>
                    <a:pt x="37" y="186"/>
                  </a:lnTo>
                  <a:lnTo>
                    <a:pt x="37" y="211"/>
                  </a:lnTo>
                  <a:lnTo>
                    <a:pt x="37" y="220"/>
                  </a:lnTo>
                  <a:lnTo>
                    <a:pt x="37" y="241"/>
                  </a:lnTo>
                  <a:lnTo>
                    <a:pt x="38" y="260"/>
                  </a:lnTo>
                  <a:lnTo>
                    <a:pt x="39" y="277"/>
                  </a:lnTo>
                  <a:lnTo>
                    <a:pt x="41" y="293"/>
                  </a:lnTo>
                  <a:lnTo>
                    <a:pt x="45" y="307"/>
                  </a:lnTo>
                  <a:lnTo>
                    <a:pt x="47" y="320"/>
                  </a:lnTo>
                  <a:lnTo>
                    <a:pt x="52" y="331"/>
                  </a:lnTo>
                  <a:lnTo>
                    <a:pt x="57" y="340"/>
                  </a:lnTo>
                  <a:lnTo>
                    <a:pt x="62" y="349"/>
                  </a:lnTo>
                  <a:lnTo>
                    <a:pt x="67" y="356"/>
                  </a:lnTo>
                  <a:lnTo>
                    <a:pt x="75" y="362"/>
                  </a:lnTo>
                  <a:lnTo>
                    <a:pt x="82" y="366"/>
                  </a:lnTo>
                  <a:lnTo>
                    <a:pt x="91" y="371"/>
                  </a:lnTo>
                  <a:lnTo>
                    <a:pt x="99" y="374"/>
                  </a:lnTo>
                  <a:lnTo>
                    <a:pt x="110" y="375"/>
                  </a:lnTo>
                  <a:lnTo>
                    <a:pt x="121" y="376"/>
                  </a:lnTo>
                  <a:lnTo>
                    <a:pt x="133" y="375"/>
                  </a:lnTo>
                  <a:lnTo>
                    <a:pt x="145" y="372"/>
                  </a:lnTo>
                  <a:lnTo>
                    <a:pt x="155" y="368"/>
                  </a:lnTo>
                  <a:lnTo>
                    <a:pt x="166" y="362"/>
                  </a:lnTo>
                  <a:lnTo>
                    <a:pt x="174" y="353"/>
                  </a:lnTo>
                  <a:lnTo>
                    <a:pt x="183" y="344"/>
                  </a:lnTo>
                  <a:lnTo>
                    <a:pt x="191" y="332"/>
                  </a:lnTo>
                  <a:lnTo>
                    <a:pt x="197" y="319"/>
                  </a:lnTo>
                  <a:lnTo>
                    <a:pt x="200" y="311"/>
                  </a:lnTo>
                  <a:lnTo>
                    <a:pt x="203" y="301"/>
                  </a:lnTo>
                  <a:lnTo>
                    <a:pt x="205" y="292"/>
                  </a:lnTo>
                  <a:lnTo>
                    <a:pt x="206" y="281"/>
                  </a:lnTo>
                  <a:lnTo>
                    <a:pt x="208" y="268"/>
                  </a:lnTo>
                  <a:lnTo>
                    <a:pt x="209" y="251"/>
                  </a:lnTo>
                  <a:lnTo>
                    <a:pt x="209" y="230"/>
                  </a:lnTo>
                  <a:lnTo>
                    <a:pt x="210" y="204"/>
                  </a:lnTo>
                  <a:lnTo>
                    <a:pt x="210" y="195"/>
                  </a:lnTo>
                  <a:lnTo>
                    <a:pt x="210" y="173"/>
                  </a:lnTo>
                  <a:lnTo>
                    <a:pt x="210" y="140"/>
                  </a:lnTo>
                  <a:lnTo>
                    <a:pt x="210" y="103"/>
                  </a:lnTo>
                  <a:lnTo>
                    <a:pt x="210" y="65"/>
                  </a:lnTo>
                  <a:lnTo>
                    <a:pt x="210" y="33"/>
                  </a:lnTo>
                  <a:lnTo>
                    <a:pt x="210" y="9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9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48" y="18"/>
                  </a:lnTo>
                  <a:lnTo>
                    <a:pt x="248" y="65"/>
                  </a:lnTo>
                  <a:lnTo>
                    <a:pt x="248" y="131"/>
                  </a:lnTo>
                  <a:lnTo>
                    <a:pt x="248" y="207"/>
                  </a:lnTo>
                  <a:lnTo>
                    <a:pt x="248" y="283"/>
                  </a:lnTo>
                  <a:lnTo>
                    <a:pt x="248" y="350"/>
                  </a:lnTo>
                  <a:lnTo>
                    <a:pt x="248" y="397"/>
                  </a:lnTo>
                  <a:lnTo>
                    <a:pt x="248" y="415"/>
                  </a:lnTo>
                  <a:lnTo>
                    <a:pt x="242" y="415"/>
                  </a:lnTo>
                  <a:lnTo>
                    <a:pt x="229" y="415"/>
                  </a:lnTo>
                  <a:lnTo>
                    <a:pt x="216" y="415"/>
                  </a:lnTo>
                  <a:lnTo>
                    <a:pt x="210" y="415"/>
                  </a:lnTo>
                  <a:lnTo>
                    <a:pt x="210" y="408"/>
                  </a:lnTo>
                  <a:lnTo>
                    <a:pt x="210" y="393"/>
                  </a:lnTo>
                  <a:lnTo>
                    <a:pt x="210" y="377"/>
                  </a:lnTo>
                  <a:lnTo>
                    <a:pt x="210" y="370"/>
                  </a:lnTo>
                  <a:lnTo>
                    <a:pt x="200" y="383"/>
                  </a:lnTo>
                  <a:lnTo>
                    <a:pt x="191" y="395"/>
                  </a:lnTo>
                  <a:lnTo>
                    <a:pt x="181" y="404"/>
                  </a:lnTo>
                  <a:lnTo>
                    <a:pt x="171" y="413"/>
                  </a:lnTo>
                  <a:lnTo>
                    <a:pt x="160" y="419"/>
                  </a:lnTo>
                  <a:lnTo>
                    <a:pt x="147" y="422"/>
                  </a:lnTo>
                  <a:lnTo>
                    <a:pt x="134" y="425"/>
                  </a:lnTo>
                  <a:lnTo>
                    <a:pt x="120" y="426"/>
                  </a:lnTo>
                  <a:lnTo>
                    <a:pt x="104" y="425"/>
                  </a:lnTo>
                  <a:lnTo>
                    <a:pt x="90" y="422"/>
                  </a:lnTo>
                  <a:lnTo>
                    <a:pt x="77" y="419"/>
                  </a:lnTo>
                  <a:lnTo>
                    <a:pt x="65" y="414"/>
                  </a:lnTo>
                  <a:lnTo>
                    <a:pt x="53" y="407"/>
                  </a:lnTo>
                  <a:lnTo>
                    <a:pt x="44" y="399"/>
                  </a:lnTo>
                  <a:lnTo>
                    <a:pt x="35" y="389"/>
                  </a:lnTo>
                  <a:lnTo>
                    <a:pt x="27" y="377"/>
                  </a:lnTo>
                  <a:lnTo>
                    <a:pt x="21" y="364"/>
                  </a:lnTo>
                  <a:lnTo>
                    <a:pt x="15" y="349"/>
                  </a:lnTo>
                  <a:lnTo>
                    <a:pt x="10" y="332"/>
                  </a:lnTo>
                  <a:lnTo>
                    <a:pt x="6" y="313"/>
                  </a:lnTo>
                  <a:lnTo>
                    <a:pt x="3" y="292"/>
                  </a:lnTo>
                  <a:lnTo>
                    <a:pt x="1" y="269"/>
                  </a:lnTo>
                  <a:lnTo>
                    <a:pt x="0" y="244"/>
                  </a:lnTo>
                  <a:lnTo>
                    <a:pt x="0" y="217"/>
                  </a:lnTo>
                  <a:lnTo>
                    <a:pt x="0" y="207"/>
                  </a:lnTo>
                  <a:lnTo>
                    <a:pt x="0" y="183"/>
                  </a:lnTo>
                  <a:lnTo>
                    <a:pt x="0" y="148"/>
                  </a:lnTo>
                  <a:lnTo>
                    <a:pt x="0" y="109"/>
                  </a:lnTo>
                  <a:lnTo>
                    <a:pt x="0" y="69"/>
                  </a:lnTo>
                  <a:lnTo>
                    <a:pt x="0" y="34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6" name="Freeform 48"/>
            <p:cNvSpPr>
              <a:spLocks/>
            </p:cNvSpPr>
            <p:nvPr/>
          </p:nvSpPr>
          <p:spPr bwMode="auto">
            <a:xfrm>
              <a:off x="2535" y="777"/>
              <a:ext cx="90" cy="85"/>
            </a:xfrm>
            <a:custGeom>
              <a:avLst/>
              <a:gdLst>
                <a:gd name="T0" fmla="*/ 0 w 452"/>
                <a:gd name="T1" fmla="*/ 0 h 423"/>
                <a:gd name="T2" fmla="*/ 0 w 452"/>
                <a:gd name="T3" fmla="*/ 0 h 423"/>
                <a:gd name="T4" fmla="*/ 0 w 452"/>
                <a:gd name="T5" fmla="*/ 0 h 423"/>
                <a:gd name="T6" fmla="*/ 0 w 452"/>
                <a:gd name="T7" fmla="*/ 0 h 423"/>
                <a:gd name="T8" fmla="*/ 0 w 452"/>
                <a:gd name="T9" fmla="*/ 0 h 423"/>
                <a:gd name="T10" fmla="*/ 0 w 452"/>
                <a:gd name="T11" fmla="*/ 0 h 423"/>
                <a:gd name="T12" fmla="*/ 0 w 452"/>
                <a:gd name="T13" fmla="*/ 0 h 423"/>
                <a:gd name="T14" fmla="*/ 0 w 452"/>
                <a:gd name="T15" fmla="*/ 0 h 423"/>
                <a:gd name="T16" fmla="*/ 0 w 452"/>
                <a:gd name="T17" fmla="*/ 0 h 423"/>
                <a:gd name="T18" fmla="*/ 0 w 452"/>
                <a:gd name="T19" fmla="*/ 0 h 423"/>
                <a:gd name="T20" fmla="*/ 0 w 452"/>
                <a:gd name="T21" fmla="*/ 0 h 423"/>
                <a:gd name="T22" fmla="*/ 0 w 452"/>
                <a:gd name="T23" fmla="*/ 0 h 423"/>
                <a:gd name="T24" fmla="*/ 0 w 452"/>
                <a:gd name="T25" fmla="*/ 0 h 423"/>
                <a:gd name="T26" fmla="*/ 0 w 452"/>
                <a:gd name="T27" fmla="*/ 0 h 423"/>
                <a:gd name="T28" fmla="*/ 0 w 452"/>
                <a:gd name="T29" fmla="*/ 0 h 423"/>
                <a:gd name="T30" fmla="*/ 0 w 452"/>
                <a:gd name="T31" fmla="*/ 0 h 423"/>
                <a:gd name="T32" fmla="*/ 0 w 452"/>
                <a:gd name="T33" fmla="*/ 0 h 423"/>
                <a:gd name="T34" fmla="*/ 0 w 452"/>
                <a:gd name="T35" fmla="*/ 0 h 423"/>
                <a:gd name="T36" fmla="*/ 0 w 452"/>
                <a:gd name="T37" fmla="*/ 0 h 423"/>
                <a:gd name="T38" fmla="*/ 0 w 452"/>
                <a:gd name="T39" fmla="*/ 0 h 423"/>
                <a:gd name="T40" fmla="*/ 0 w 452"/>
                <a:gd name="T41" fmla="*/ 0 h 423"/>
                <a:gd name="T42" fmla="*/ 0 w 452"/>
                <a:gd name="T43" fmla="*/ 0 h 423"/>
                <a:gd name="T44" fmla="*/ 0 w 452"/>
                <a:gd name="T45" fmla="*/ 0 h 423"/>
                <a:gd name="T46" fmla="*/ 0 w 452"/>
                <a:gd name="T47" fmla="*/ 0 h 423"/>
                <a:gd name="T48" fmla="*/ 0 w 452"/>
                <a:gd name="T49" fmla="*/ 0 h 423"/>
                <a:gd name="T50" fmla="*/ 0 w 452"/>
                <a:gd name="T51" fmla="*/ 0 h 423"/>
                <a:gd name="T52" fmla="*/ 0 w 452"/>
                <a:gd name="T53" fmla="*/ 0 h 423"/>
                <a:gd name="T54" fmla="*/ 0 w 452"/>
                <a:gd name="T55" fmla="*/ 0 h 423"/>
                <a:gd name="T56" fmla="*/ 0 w 452"/>
                <a:gd name="T57" fmla="*/ 0 h 423"/>
                <a:gd name="T58" fmla="*/ 0 w 452"/>
                <a:gd name="T59" fmla="*/ 0 h 423"/>
                <a:gd name="T60" fmla="*/ 0 w 452"/>
                <a:gd name="T61" fmla="*/ 0 h 423"/>
                <a:gd name="T62" fmla="*/ 0 w 452"/>
                <a:gd name="T63" fmla="*/ 0 h 423"/>
                <a:gd name="T64" fmla="*/ 0 w 452"/>
                <a:gd name="T65" fmla="*/ 0 h 423"/>
                <a:gd name="T66" fmla="*/ 0 w 452"/>
                <a:gd name="T67" fmla="*/ 0 h 423"/>
                <a:gd name="T68" fmla="*/ 0 w 452"/>
                <a:gd name="T69" fmla="*/ 0 h 423"/>
                <a:gd name="T70" fmla="*/ 0 w 452"/>
                <a:gd name="T71" fmla="*/ 0 h 423"/>
                <a:gd name="T72" fmla="*/ 0 w 452"/>
                <a:gd name="T73" fmla="*/ 0 h 423"/>
                <a:gd name="T74" fmla="*/ 0 w 452"/>
                <a:gd name="T75" fmla="*/ 0 h 423"/>
                <a:gd name="T76" fmla="*/ 0 w 452"/>
                <a:gd name="T77" fmla="*/ 0 h 423"/>
                <a:gd name="T78" fmla="*/ 0 w 452"/>
                <a:gd name="T79" fmla="*/ 0 h 423"/>
                <a:gd name="T80" fmla="*/ 0 w 452"/>
                <a:gd name="T81" fmla="*/ 0 h 423"/>
                <a:gd name="T82" fmla="*/ 0 w 452"/>
                <a:gd name="T83" fmla="*/ 0 h 423"/>
                <a:gd name="T84" fmla="*/ 0 w 452"/>
                <a:gd name="T85" fmla="*/ 0 h 423"/>
                <a:gd name="T86" fmla="*/ 0 w 452"/>
                <a:gd name="T87" fmla="*/ 0 h 423"/>
                <a:gd name="T88" fmla="*/ 0 w 452"/>
                <a:gd name="T89" fmla="*/ 0 h 423"/>
                <a:gd name="T90" fmla="*/ 0 w 452"/>
                <a:gd name="T91" fmla="*/ 0 h 423"/>
                <a:gd name="T92" fmla="*/ 0 w 452"/>
                <a:gd name="T93" fmla="*/ 0 h 423"/>
                <a:gd name="T94" fmla="*/ 0 w 452"/>
                <a:gd name="T95" fmla="*/ 0 h 423"/>
                <a:gd name="T96" fmla="*/ 0 w 452"/>
                <a:gd name="T97" fmla="*/ 0 h 423"/>
                <a:gd name="T98" fmla="*/ 0 w 452"/>
                <a:gd name="T99" fmla="*/ 0 h 423"/>
                <a:gd name="T100" fmla="*/ 0 w 452"/>
                <a:gd name="T101" fmla="*/ 0 h 423"/>
                <a:gd name="T102" fmla="*/ 0 w 452"/>
                <a:gd name="T103" fmla="*/ 0 h 423"/>
                <a:gd name="T104" fmla="*/ 0 w 452"/>
                <a:gd name="T105" fmla="*/ 0 h 423"/>
                <a:gd name="T106" fmla="*/ 0 w 452"/>
                <a:gd name="T107" fmla="*/ 0 h 423"/>
                <a:gd name="T108" fmla="*/ 0 w 452"/>
                <a:gd name="T109" fmla="*/ 0 h 423"/>
                <a:gd name="T110" fmla="*/ 0 w 452"/>
                <a:gd name="T111" fmla="*/ 0 h 423"/>
                <a:gd name="T112" fmla="*/ 0 w 452"/>
                <a:gd name="T113" fmla="*/ 0 h 423"/>
                <a:gd name="T114" fmla="*/ 0 w 452"/>
                <a:gd name="T115" fmla="*/ 0 h 423"/>
                <a:gd name="T116" fmla="*/ 0 w 452"/>
                <a:gd name="T117" fmla="*/ 0 h 423"/>
                <a:gd name="T118" fmla="*/ 0 w 452"/>
                <a:gd name="T119" fmla="*/ 0 h 42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52" h="423">
                  <a:moveTo>
                    <a:pt x="233" y="73"/>
                  </a:moveTo>
                  <a:lnTo>
                    <a:pt x="242" y="56"/>
                  </a:lnTo>
                  <a:lnTo>
                    <a:pt x="253" y="42"/>
                  </a:lnTo>
                  <a:lnTo>
                    <a:pt x="265" y="29"/>
                  </a:lnTo>
                  <a:lnTo>
                    <a:pt x="278" y="18"/>
                  </a:lnTo>
                  <a:lnTo>
                    <a:pt x="284" y="14"/>
                  </a:lnTo>
                  <a:lnTo>
                    <a:pt x="291" y="10"/>
                  </a:lnTo>
                  <a:lnTo>
                    <a:pt x="298" y="7"/>
                  </a:lnTo>
                  <a:lnTo>
                    <a:pt x="306" y="5"/>
                  </a:lnTo>
                  <a:lnTo>
                    <a:pt x="314" y="3"/>
                  </a:lnTo>
                  <a:lnTo>
                    <a:pt x="322" y="1"/>
                  </a:lnTo>
                  <a:lnTo>
                    <a:pt x="329" y="0"/>
                  </a:lnTo>
                  <a:lnTo>
                    <a:pt x="337" y="0"/>
                  </a:lnTo>
                  <a:lnTo>
                    <a:pt x="352" y="0"/>
                  </a:lnTo>
                  <a:lnTo>
                    <a:pt x="366" y="3"/>
                  </a:lnTo>
                  <a:lnTo>
                    <a:pt x="378" y="7"/>
                  </a:lnTo>
                  <a:lnTo>
                    <a:pt x="389" y="12"/>
                  </a:lnTo>
                  <a:lnTo>
                    <a:pt x="400" y="19"/>
                  </a:lnTo>
                  <a:lnTo>
                    <a:pt x="410" y="29"/>
                  </a:lnTo>
                  <a:lnTo>
                    <a:pt x="418" y="38"/>
                  </a:lnTo>
                  <a:lnTo>
                    <a:pt x="425" y="50"/>
                  </a:lnTo>
                  <a:lnTo>
                    <a:pt x="431" y="64"/>
                  </a:lnTo>
                  <a:lnTo>
                    <a:pt x="437" y="80"/>
                  </a:lnTo>
                  <a:lnTo>
                    <a:pt x="442" y="98"/>
                  </a:lnTo>
                  <a:lnTo>
                    <a:pt x="445" y="117"/>
                  </a:lnTo>
                  <a:lnTo>
                    <a:pt x="449" y="138"/>
                  </a:lnTo>
                  <a:lnTo>
                    <a:pt x="451" y="161"/>
                  </a:lnTo>
                  <a:lnTo>
                    <a:pt x="452" y="187"/>
                  </a:lnTo>
                  <a:lnTo>
                    <a:pt x="452" y="213"/>
                  </a:lnTo>
                  <a:lnTo>
                    <a:pt x="452" y="222"/>
                  </a:lnTo>
                  <a:lnTo>
                    <a:pt x="452" y="246"/>
                  </a:lnTo>
                  <a:lnTo>
                    <a:pt x="452" y="279"/>
                  </a:lnTo>
                  <a:lnTo>
                    <a:pt x="452" y="319"/>
                  </a:lnTo>
                  <a:lnTo>
                    <a:pt x="452" y="357"/>
                  </a:lnTo>
                  <a:lnTo>
                    <a:pt x="452" y="390"/>
                  </a:lnTo>
                  <a:lnTo>
                    <a:pt x="452" y="414"/>
                  </a:lnTo>
                  <a:lnTo>
                    <a:pt x="452" y="423"/>
                  </a:lnTo>
                  <a:lnTo>
                    <a:pt x="446" y="423"/>
                  </a:lnTo>
                  <a:lnTo>
                    <a:pt x="435" y="423"/>
                  </a:lnTo>
                  <a:lnTo>
                    <a:pt x="423" y="423"/>
                  </a:lnTo>
                  <a:lnTo>
                    <a:pt x="417" y="423"/>
                  </a:lnTo>
                  <a:lnTo>
                    <a:pt x="417" y="414"/>
                  </a:lnTo>
                  <a:lnTo>
                    <a:pt x="417" y="389"/>
                  </a:lnTo>
                  <a:lnTo>
                    <a:pt x="417" y="353"/>
                  </a:lnTo>
                  <a:lnTo>
                    <a:pt x="417" y="313"/>
                  </a:lnTo>
                  <a:lnTo>
                    <a:pt x="417" y="272"/>
                  </a:lnTo>
                  <a:lnTo>
                    <a:pt x="417" y="237"/>
                  </a:lnTo>
                  <a:lnTo>
                    <a:pt x="417" y="212"/>
                  </a:lnTo>
                  <a:lnTo>
                    <a:pt x="417" y="202"/>
                  </a:lnTo>
                  <a:lnTo>
                    <a:pt x="417" y="183"/>
                  </a:lnTo>
                  <a:lnTo>
                    <a:pt x="416" y="164"/>
                  </a:lnTo>
                  <a:lnTo>
                    <a:pt x="413" y="148"/>
                  </a:lnTo>
                  <a:lnTo>
                    <a:pt x="412" y="132"/>
                  </a:lnTo>
                  <a:lnTo>
                    <a:pt x="408" y="118"/>
                  </a:lnTo>
                  <a:lnTo>
                    <a:pt x="406" y="106"/>
                  </a:lnTo>
                  <a:lnTo>
                    <a:pt x="401" y="95"/>
                  </a:lnTo>
                  <a:lnTo>
                    <a:pt x="398" y="86"/>
                  </a:lnTo>
                  <a:lnTo>
                    <a:pt x="392" y="77"/>
                  </a:lnTo>
                  <a:lnTo>
                    <a:pt x="386" y="70"/>
                  </a:lnTo>
                  <a:lnTo>
                    <a:pt x="379" y="64"/>
                  </a:lnTo>
                  <a:lnTo>
                    <a:pt x="372" y="60"/>
                  </a:lnTo>
                  <a:lnTo>
                    <a:pt x="363" y="55"/>
                  </a:lnTo>
                  <a:lnTo>
                    <a:pt x="354" y="52"/>
                  </a:lnTo>
                  <a:lnTo>
                    <a:pt x="344" y="51"/>
                  </a:lnTo>
                  <a:lnTo>
                    <a:pt x="334" y="50"/>
                  </a:lnTo>
                  <a:lnTo>
                    <a:pt x="322" y="51"/>
                  </a:lnTo>
                  <a:lnTo>
                    <a:pt x="310" y="54"/>
                  </a:lnTo>
                  <a:lnTo>
                    <a:pt x="299" y="58"/>
                  </a:lnTo>
                  <a:lnTo>
                    <a:pt x="290" y="64"/>
                  </a:lnTo>
                  <a:lnTo>
                    <a:pt x="280" y="73"/>
                  </a:lnTo>
                  <a:lnTo>
                    <a:pt x="272" y="82"/>
                  </a:lnTo>
                  <a:lnTo>
                    <a:pt x="265" y="94"/>
                  </a:lnTo>
                  <a:lnTo>
                    <a:pt x="259" y="107"/>
                  </a:lnTo>
                  <a:lnTo>
                    <a:pt x="255" y="115"/>
                  </a:lnTo>
                  <a:lnTo>
                    <a:pt x="253" y="125"/>
                  </a:lnTo>
                  <a:lnTo>
                    <a:pt x="251" y="134"/>
                  </a:lnTo>
                  <a:lnTo>
                    <a:pt x="249" y="145"/>
                  </a:lnTo>
                  <a:lnTo>
                    <a:pt x="248" y="158"/>
                  </a:lnTo>
                  <a:lnTo>
                    <a:pt x="247" y="175"/>
                  </a:lnTo>
                  <a:lnTo>
                    <a:pt x="246" y="196"/>
                  </a:lnTo>
                  <a:lnTo>
                    <a:pt x="246" y="221"/>
                  </a:lnTo>
                  <a:lnTo>
                    <a:pt x="246" y="229"/>
                  </a:lnTo>
                  <a:lnTo>
                    <a:pt x="246" y="252"/>
                  </a:lnTo>
                  <a:lnTo>
                    <a:pt x="246" y="285"/>
                  </a:lnTo>
                  <a:lnTo>
                    <a:pt x="246" y="322"/>
                  </a:lnTo>
                  <a:lnTo>
                    <a:pt x="246" y="359"/>
                  </a:lnTo>
                  <a:lnTo>
                    <a:pt x="246" y="391"/>
                  </a:lnTo>
                  <a:lnTo>
                    <a:pt x="246" y="414"/>
                  </a:lnTo>
                  <a:lnTo>
                    <a:pt x="246" y="423"/>
                  </a:lnTo>
                  <a:lnTo>
                    <a:pt x="240" y="423"/>
                  </a:lnTo>
                  <a:lnTo>
                    <a:pt x="228" y="423"/>
                  </a:lnTo>
                  <a:lnTo>
                    <a:pt x="215" y="423"/>
                  </a:lnTo>
                  <a:lnTo>
                    <a:pt x="210" y="423"/>
                  </a:lnTo>
                  <a:lnTo>
                    <a:pt x="210" y="412"/>
                  </a:lnTo>
                  <a:lnTo>
                    <a:pt x="210" y="386"/>
                  </a:lnTo>
                  <a:lnTo>
                    <a:pt x="210" y="349"/>
                  </a:lnTo>
                  <a:lnTo>
                    <a:pt x="210" y="307"/>
                  </a:lnTo>
                  <a:lnTo>
                    <a:pt x="210" y="264"/>
                  </a:lnTo>
                  <a:lnTo>
                    <a:pt x="210" y="227"/>
                  </a:lnTo>
                  <a:lnTo>
                    <a:pt x="210" y="200"/>
                  </a:lnTo>
                  <a:lnTo>
                    <a:pt x="210" y="190"/>
                  </a:lnTo>
                  <a:lnTo>
                    <a:pt x="209" y="172"/>
                  </a:lnTo>
                  <a:lnTo>
                    <a:pt x="209" y="157"/>
                  </a:lnTo>
                  <a:lnTo>
                    <a:pt x="207" y="142"/>
                  </a:lnTo>
                  <a:lnTo>
                    <a:pt x="204" y="128"/>
                  </a:lnTo>
                  <a:lnTo>
                    <a:pt x="202" y="115"/>
                  </a:lnTo>
                  <a:lnTo>
                    <a:pt x="198" y="104"/>
                  </a:lnTo>
                  <a:lnTo>
                    <a:pt x="194" y="94"/>
                  </a:lnTo>
                  <a:lnTo>
                    <a:pt x="189" y="85"/>
                  </a:lnTo>
                  <a:lnTo>
                    <a:pt x="184" y="76"/>
                  </a:lnTo>
                  <a:lnTo>
                    <a:pt x="178" y="69"/>
                  </a:lnTo>
                  <a:lnTo>
                    <a:pt x="171" y="63"/>
                  </a:lnTo>
                  <a:lnTo>
                    <a:pt x="163" y="58"/>
                  </a:lnTo>
                  <a:lnTo>
                    <a:pt x="154" y="55"/>
                  </a:lnTo>
                  <a:lnTo>
                    <a:pt x="146" y="52"/>
                  </a:lnTo>
                  <a:lnTo>
                    <a:pt x="137" y="51"/>
                  </a:lnTo>
                  <a:lnTo>
                    <a:pt x="126" y="50"/>
                  </a:lnTo>
                  <a:lnTo>
                    <a:pt x="113" y="51"/>
                  </a:lnTo>
                  <a:lnTo>
                    <a:pt x="102" y="54"/>
                  </a:lnTo>
                  <a:lnTo>
                    <a:pt x="90" y="58"/>
                  </a:lnTo>
                  <a:lnTo>
                    <a:pt x="81" y="64"/>
                  </a:lnTo>
                  <a:lnTo>
                    <a:pt x="71" y="73"/>
                  </a:lnTo>
                  <a:lnTo>
                    <a:pt x="63" y="82"/>
                  </a:lnTo>
                  <a:lnTo>
                    <a:pt x="56" y="94"/>
                  </a:lnTo>
                  <a:lnTo>
                    <a:pt x="50" y="107"/>
                  </a:lnTo>
                  <a:lnTo>
                    <a:pt x="46" y="115"/>
                  </a:lnTo>
                  <a:lnTo>
                    <a:pt x="44" y="125"/>
                  </a:lnTo>
                  <a:lnTo>
                    <a:pt x="42" y="134"/>
                  </a:lnTo>
                  <a:lnTo>
                    <a:pt x="41" y="145"/>
                  </a:lnTo>
                  <a:lnTo>
                    <a:pt x="39" y="158"/>
                  </a:lnTo>
                  <a:lnTo>
                    <a:pt x="38" y="175"/>
                  </a:lnTo>
                  <a:lnTo>
                    <a:pt x="37" y="196"/>
                  </a:lnTo>
                  <a:lnTo>
                    <a:pt x="37" y="221"/>
                  </a:lnTo>
                  <a:lnTo>
                    <a:pt x="37" y="229"/>
                  </a:lnTo>
                  <a:lnTo>
                    <a:pt x="37" y="252"/>
                  </a:lnTo>
                  <a:lnTo>
                    <a:pt x="37" y="285"/>
                  </a:lnTo>
                  <a:lnTo>
                    <a:pt x="37" y="322"/>
                  </a:lnTo>
                  <a:lnTo>
                    <a:pt x="37" y="359"/>
                  </a:lnTo>
                  <a:lnTo>
                    <a:pt x="37" y="391"/>
                  </a:lnTo>
                  <a:lnTo>
                    <a:pt x="37" y="414"/>
                  </a:lnTo>
                  <a:lnTo>
                    <a:pt x="37" y="423"/>
                  </a:lnTo>
                  <a:lnTo>
                    <a:pt x="31" y="423"/>
                  </a:lnTo>
                  <a:lnTo>
                    <a:pt x="18" y="423"/>
                  </a:lnTo>
                  <a:lnTo>
                    <a:pt x="6" y="423"/>
                  </a:lnTo>
                  <a:lnTo>
                    <a:pt x="0" y="423"/>
                  </a:lnTo>
                  <a:lnTo>
                    <a:pt x="0" y="405"/>
                  </a:lnTo>
                  <a:lnTo>
                    <a:pt x="0" y="358"/>
                  </a:lnTo>
                  <a:lnTo>
                    <a:pt x="0" y="291"/>
                  </a:lnTo>
                  <a:lnTo>
                    <a:pt x="0" y="215"/>
                  </a:lnTo>
                  <a:lnTo>
                    <a:pt x="0" y="139"/>
                  </a:lnTo>
                  <a:lnTo>
                    <a:pt x="0" y="73"/>
                  </a:lnTo>
                  <a:lnTo>
                    <a:pt x="0" y="26"/>
                  </a:lnTo>
                  <a:lnTo>
                    <a:pt x="0" y="8"/>
                  </a:lnTo>
                  <a:lnTo>
                    <a:pt x="6" y="8"/>
                  </a:lnTo>
                  <a:lnTo>
                    <a:pt x="18" y="8"/>
                  </a:lnTo>
                  <a:lnTo>
                    <a:pt x="31" y="8"/>
                  </a:lnTo>
                  <a:lnTo>
                    <a:pt x="37" y="8"/>
                  </a:lnTo>
                  <a:lnTo>
                    <a:pt x="37" y="16"/>
                  </a:lnTo>
                  <a:lnTo>
                    <a:pt x="37" y="31"/>
                  </a:lnTo>
                  <a:lnTo>
                    <a:pt x="37" y="48"/>
                  </a:lnTo>
                  <a:lnTo>
                    <a:pt x="37" y="55"/>
                  </a:lnTo>
                  <a:lnTo>
                    <a:pt x="46" y="42"/>
                  </a:lnTo>
                  <a:lnTo>
                    <a:pt x="56" y="31"/>
                  </a:lnTo>
                  <a:lnTo>
                    <a:pt x="67" y="22"/>
                  </a:lnTo>
                  <a:lnTo>
                    <a:pt x="77" y="13"/>
                  </a:lnTo>
                  <a:lnTo>
                    <a:pt x="89" y="7"/>
                  </a:lnTo>
                  <a:lnTo>
                    <a:pt x="102" y="4"/>
                  </a:lnTo>
                  <a:lnTo>
                    <a:pt x="115" y="0"/>
                  </a:lnTo>
                  <a:lnTo>
                    <a:pt x="130" y="0"/>
                  </a:lnTo>
                  <a:lnTo>
                    <a:pt x="138" y="0"/>
                  </a:lnTo>
                  <a:lnTo>
                    <a:pt x="146" y="1"/>
                  </a:lnTo>
                  <a:lnTo>
                    <a:pt x="153" y="3"/>
                  </a:lnTo>
                  <a:lnTo>
                    <a:pt x="162" y="5"/>
                  </a:lnTo>
                  <a:lnTo>
                    <a:pt x="169" y="7"/>
                  </a:lnTo>
                  <a:lnTo>
                    <a:pt x="176" y="11"/>
                  </a:lnTo>
                  <a:lnTo>
                    <a:pt x="184" y="14"/>
                  </a:lnTo>
                  <a:lnTo>
                    <a:pt x="190" y="19"/>
                  </a:lnTo>
                  <a:lnTo>
                    <a:pt x="203" y="30"/>
                  </a:lnTo>
                  <a:lnTo>
                    <a:pt x="215" y="43"/>
                  </a:lnTo>
                  <a:lnTo>
                    <a:pt x="225" y="57"/>
                  </a:lnTo>
                  <a:lnTo>
                    <a:pt x="233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7" name="Freeform 49"/>
            <p:cNvSpPr>
              <a:spLocks/>
            </p:cNvSpPr>
            <p:nvPr/>
          </p:nvSpPr>
          <p:spPr bwMode="auto">
            <a:xfrm>
              <a:off x="2720" y="97"/>
              <a:ext cx="643" cy="880"/>
            </a:xfrm>
            <a:custGeom>
              <a:avLst/>
              <a:gdLst>
                <a:gd name="T0" fmla="*/ 0 w 3218"/>
                <a:gd name="T1" fmla="*/ 0 h 4403"/>
                <a:gd name="T2" fmla="*/ 0 w 3218"/>
                <a:gd name="T3" fmla="*/ 0 h 4403"/>
                <a:gd name="T4" fmla="*/ 0 w 3218"/>
                <a:gd name="T5" fmla="*/ 0 h 4403"/>
                <a:gd name="T6" fmla="*/ 0 w 3218"/>
                <a:gd name="T7" fmla="*/ 0 h 4403"/>
                <a:gd name="T8" fmla="*/ 0 w 3218"/>
                <a:gd name="T9" fmla="*/ 0 h 4403"/>
                <a:gd name="T10" fmla="*/ 0 w 3218"/>
                <a:gd name="T11" fmla="*/ 0 h 4403"/>
                <a:gd name="T12" fmla="*/ 0 w 3218"/>
                <a:gd name="T13" fmla="*/ 0 h 4403"/>
                <a:gd name="T14" fmla="*/ 0 w 3218"/>
                <a:gd name="T15" fmla="*/ 0 h 4403"/>
                <a:gd name="T16" fmla="*/ 0 w 3218"/>
                <a:gd name="T17" fmla="*/ 0 h 4403"/>
                <a:gd name="T18" fmla="*/ 0 w 3218"/>
                <a:gd name="T19" fmla="*/ 0 h 4403"/>
                <a:gd name="T20" fmla="*/ 0 w 3218"/>
                <a:gd name="T21" fmla="*/ 0 h 4403"/>
                <a:gd name="T22" fmla="*/ 0 w 3218"/>
                <a:gd name="T23" fmla="*/ 0 h 4403"/>
                <a:gd name="T24" fmla="*/ 0 w 3218"/>
                <a:gd name="T25" fmla="*/ 0 h 4403"/>
                <a:gd name="T26" fmla="*/ 0 w 3218"/>
                <a:gd name="T27" fmla="*/ 0 h 4403"/>
                <a:gd name="T28" fmla="*/ 0 w 3218"/>
                <a:gd name="T29" fmla="*/ 0 h 4403"/>
                <a:gd name="T30" fmla="*/ 0 w 3218"/>
                <a:gd name="T31" fmla="*/ 0 h 4403"/>
                <a:gd name="T32" fmla="*/ 0 w 3218"/>
                <a:gd name="T33" fmla="*/ 0 h 4403"/>
                <a:gd name="T34" fmla="*/ 0 w 3218"/>
                <a:gd name="T35" fmla="*/ 0 h 4403"/>
                <a:gd name="T36" fmla="*/ 0 w 3218"/>
                <a:gd name="T37" fmla="*/ 0 h 4403"/>
                <a:gd name="T38" fmla="*/ 0 w 3218"/>
                <a:gd name="T39" fmla="*/ 0 h 4403"/>
                <a:gd name="T40" fmla="*/ 0 w 3218"/>
                <a:gd name="T41" fmla="*/ 0 h 4403"/>
                <a:gd name="T42" fmla="*/ 0 w 3218"/>
                <a:gd name="T43" fmla="*/ 0 h 4403"/>
                <a:gd name="T44" fmla="*/ 0 w 3218"/>
                <a:gd name="T45" fmla="*/ 0 h 4403"/>
                <a:gd name="T46" fmla="*/ 0 w 3218"/>
                <a:gd name="T47" fmla="*/ 0 h 4403"/>
                <a:gd name="T48" fmla="*/ 0 w 3218"/>
                <a:gd name="T49" fmla="*/ 0 h 4403"/>
                <a:gd name="T50" fmla="*/ 0 w 3218"/>
                <a:gd name="T51" fmla="*/ 0 h 4403"/>
                <a:gd name="T52" fmla="*/ 0 w 3218"/>
                <a:gd name="T53" fmla="*/ 0 h 4403"/>
                <a:gd name="T54" fmla="*/ 0 w 3218"/>
                <a:gd name="T55" fmla="*/ 0 h 4403"/>
                <a:gd name="T56" fmla="*/ 0 w 3218"/>
                <a:gd name="T57" fmla="*/ 0 h 4403"/>
                <a:gd name="T58" fmla="*/ 0 w 3218"/>
                <a:gd name="T59" fmla="*/ 0 h 4403"/>
                <a:gd name="T60" fmla="*/ 0 w 3218"/>
                <a:gd name="T61" fmla="*/ 0 h 4403"/>
                <a:gd name="T62" fmla="*/ 0 w 3218"/>
                <a:gd name="T63" fmla="*/ 0 h 4403"/>
                <a:gd name="T64" fmla="*/ 0 w 3218"/>
                <a:gd name="T65" fmla="*/ 0 h 4403"/>
                <a:gd name="T66" fmla="*/ 0 w 3218"/>
                <a:gd name="T67" fmla="*/ 0 h 4403"/>
                <a:gd name="T68" fmla="*/ 0 w 3218"/>
                <a:gd name="T69" fmla="*/ 0 h 4403"/>
                <a:gd name="T70" fmla="*/ 0 w 3218"/>
                <a:gd name="T71" fmla="*/ 0 h 4403"/>
                <a:gd name="T72" fmla="*/ 0 w 3218"/>
                <a:gd name="T73" fmla="*/ 0 h 4403"/>
                <a:gd name="T74" fmla="*/ 0 w 3218"/>
                <a:gd name="T75" fmla="*/ 0 h 4403"/>
                <a:gd name="T76" fmla="*/ 0 w 3218"/>
                <a:gd name="T77" fmla="*/ 0 h 4403"/>
                <a:gd name="T78" fmla="*/ 0 w 3218"/>
                <a:gd name="T79" fmla="*/ 0 h 4403"/>
                <a:gd name="T80" fmla="*/ 0 w 3218"/>
                <a:gd name="T81" fmla="*/ 0 h 4403"/>
                <a:gd name="T82" fmla="*/ 0 w 3218"/>
                <a:gd name="T83" fmla="*/ 0 h 4403"/>
                <a:gd name="T84" fmla="*/ 0 w 3218"/>
                <a:gd name="T85" fmla="*/ 0 h 4403"/>
                <a:gd name="T86" fmla="*/ 0 w 3218"/>
                <a:gd name="T87" fmla="*/ 0 h 4403"/>
                <a:gd name="T88" fmla="*/ 0 w 3218"/>
                <a:gd name="T89" fmla="*/ 0 h 4403"/>
                <a:gd name="T90" fmla="*/ 0 w 3218"/>
                <a:gd name="T91" fmla="*/ 0 h 4403"/>
                <a:gd name="T92" fmla="*/ 0 w 3218"/>
                <a:gd name="T93" fmla="*/ 0 h 4403"/>
                <a:gd name="T94" fmla="*/ 0 w 3218"/>
                <a:gd name="T95" fmla="*/ 0 h 4403"/>
                <a:gd name="T96" fmla="*/ 0 w 3218"/>
                <a:gd name="T97" fmla="*/ 0 h 4403"/>
                <a:gd name="T98" fmla="*/ 0 w 3218"/>
                <a:gd name="T99" fmla="*/ 0 h 4403"/>
                <a:gd name="T100" fmla="*/ 0 w 3218"/>
                <a:gd name="T101" fmla="*/ 0 h 4403"/>
                <a:gd name="T102" fmla="*/ 0 w 3218"/>
                <a:gd name="T103" fmla="*/ 0 h 440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218" h="4403">
                  <a:moveTo>
                    <a:pt x="0" y="2938"/>
                  </a:moveTo>
                  <a:lnTo>
                    <a:pt x="138" y="2939"/>
                  </a:lnTo>
                  <a:lnTo>
                    <a:pt x="274" y="2941"/>
                  </a:lnTo>
                  <a:lnTo>
                    <a:pt x="411" y="2944"/>
                  </a:lnTo>
                  <a:lnTo>
                    <a:pt x="545" y="2945"/>
                  </a:lnTo>
                  <a:lnTo>
                    <a:pt x="611" y="2945"/>
                  </a:lnTo>
                  <a:lnTo>
                    <a:pt x="677" y="2944"/>
                  </a:lnTo>
                  <a:lnTo>
                    <a:pt x="743" y="2941"/>
                  </a:lnTo>
                  <a:lnTo>
                    <a:pt x="808" y="2938"/>
                  </a:lnTo>
                  <a:lnTo>
                    <a:pt x="873" y="2933"/>
                  </a:lnTo>
                  <a:lnTo>
                    <a:pt x="937" y="2927"/>
                  </a:lnTo>
                  <a:lnTo>
                    <a:pt x="1001" y="2919"/>
                  </a:lnTo>
                  <a:lnTo>
                    <a:pt x="1064" y="2909"/>
                  </a:lnTo>
                  <a:lnTo>
                    <a:pt x="1127" y="2899"/>
                  </a:lnTo>
                  <a:lnTo>
                    <a:pt x="1188" y="2884"/>
                  </a:lnTo>
                  <a:lnTo>
                    <a:pt x="1250" y="2869"/>
                  </a:lnTo>
                  <a:lnTo>
                    <a:pt x="1312" y="2851"/>
                  </a:lnTo>
                  <a:lnTo>
                    <a:pt x="1372" y="2830"/>
                  </a:lnTo>
                  <a:lnTo>
                    <a:pt x="1432" y="2807"/>
                  </a:lnTo>
                  <a:lnTo>
                    <a:pt x="1491" y="2780"/>
                  </a:lnTo>
                  <a:lnTo>
                    <a:pt x="1549" y="2751"/>
                  </a:lnTo>
                  <a:lnTo>
                    <a:pt x="1607" y="2718"/>
                  </a:lnTo>
                  <a:lnTo>
                    <a:pt x="1664" y="2682"/>
                  </a:lnTo>
                  <a:lnTo>
                    <a:pt x="1720" y="2642"/>
                  </a:lnTo>
                  <a:lnTo>
                    <a:pt x="1776" y="2599"/>
                  </a:lnTo>
                  <a:lnTo>
                    <a:pt x="1832" y="2552"/>
                  </a:lnTo>
                  <a:lnTo>
                    <a:pt x="1885" y="2501"/>
                  </a:lnTo>
                  <a:lnTo>
                    <a:pt x="1938" y="2445"/>
                  </a:lnTo>
                  <a:lnTo>
                    <a:pt x="1992" y="2385"/>
                  </a:lnTo>
                  <a:lnTo>
                    <a:pt x="2037" y="2329"/>
                  </a:lnTo>
                  <a:lnTo>
                    <a:pt x="2080" y="2270"/>
                  </a:lnTo>
                  <a:lnTo>
                    <a:pt x="2119" y="2209"/>
                  </a:lnTo>
                  <a:lnTo>
                    <a:pt x="2157" y="2145"/>
                  </a:lnTo>
                  <a:lnTo>
                    <a:pt x="2191" y="2080"/>
                  </a:lnTo>
                  <a:lnTo>
                    <a:pt x="2224" y="2012"/>
                  </a:lnTo>
                  <a:lnTo>
                    <a:pt x="2255" y="1943"/>
                  </a:lnTo>
                  <a:lnTo>
                    <a:pt x="2284" y="1872"/>
                  </a:lnTo>
                  <a:lnTo>
                    <a:pt x="2311" y="1800"/>
                  </a:lnTo>
                  <a:lnTo>
                    <a:pt x="2335" y="1726"/>
                  </a:lnTo>
                  <a:lnTo>
                    <a:pt x="2357" y="1651"/>
                  </a:lnTo>
                  <a:lnTo>
                    <a:pt x="2379" y="1574"/>
                  </a:lnTo>
                  <a:lnTo>
                    <a:pt x="2398" y="1497"/>
                  </a:lnTo>
                  <a:lnTo>
                    <a:pt x="2416" y="1418"/>
                  </a:lnTo>
                  <a:lnTo>
                    <a:pt x="2432" y="1340"/>
                  </a:lnTo>
                  <a:lnTo>
                    <a:pt x="2446" y="1259"/>
                  </a:lnTo>
                  <a:lnTo>
                    <a:pt x="2461" y="1179"/>
                  </a:lnTo>
                  <a:lnTo>
                    <a:pt x="2472" y="1099"/>
                  </a:lnTo>
                  <a:lnTo>
                    <a:pt x="2483" y="1018"/>
                  </a:lnTo>
                  <a:lnTo>
                    <a:pt x="2493" y="936"/>
                  </a:lnTo>
                  <a:lnTo>
                    <a:pt x="2502" y="855"/>
                  </a:lnTo>
                  <a:lnTo>
                    <a:pt x="2509" y="774"/>
                  </a:lnTo>
                  <a:lnTo>
                    <a:pt x="2516" y="693"/>
                  </a:lnTo>
                  <a:lnTo>
                    <a:pt x="2522" y="613"/>
                  </a:lnTo>
                  <a:lnTo>
                    <a:pt x="2533" y="455"/>
                  </a:lnTo>
                  <a:lnTo>
                    <a:pt x="2541" y="298"/>
                  </a:lnTo>
                  <a:lnTo>
                    <a:pt x="2548" y="147"/>
                  </a:lnTo>
                  <a:lnTo>
                    <a:pt x="2554" y="0"/>
                  </a:lnTo>
                  <a:lnTo>
                    <a:pt x="2556" y="228"/>
                  </a:lnTo>
                  <a:lnTo>
                    <a:pt x="2557" y="455"/>
                  </a:lnTo>
                  <a:lnTo>
                    <a:pt x="2557" y="683"/>
                  </a:lnTo>
                  <a:lnTo>
                    <a:pt x="2558" y="910"/>
                  </a:lnTo>
                  <a:lnTo>
                    <a:pt x="2558" y="1138"/>
                  </a:lnTo>
                  <a:lnTo>
                    <a:pt x="2559" y="1365"/>
                  </a:lnTo>
                  <a:lnTo>
                    <a:pt x="2559" y="1593"/>
                  </a:lnTo>
                  <a:lnTo>
                    <a:pt x="2560" y="1820"/>
                  </a:lnTo>
                  <a:lnTo>
                    <a:pt x="2561" y="2048"/>
                  </a:lnTo>
                  <a:lnTo>
                    <a:pt x="2561" y="2275"/>
                  </a:lnTo>
                  <a:lnTo>
                    <a:pt x="2563" y="2503"/>
                  </a:lnTo>
                  <a:lnTo>
                    <a:pt x="2563" y="2730"/>
                  </a:lnTo>
                  <a:lnTo>
                    <a:pt x="2564" y="2958"/>
                  </a:lnTo>
                  <a:lnTo>
                    <a:pt x="2565" y="3185"/>
                  </a:lnTo>
                  <a:lnTo>
                    <a:pt x="2565" y="3413"/>
                  </a:lnTo>
                  <a:lnTo>
                    <a:pt x="2566" y="3640"/>
                  </a:lnTo>
                  <a:lnTo>
                    <a:pt x="2566" y="3686"/>
                  </a:lnTo>
                  <a:lnTo>
                    <a:pt x="2569" y="3729"/>
                  </a:lnTo>
                  <a:lnTo>
                    <a:pt x="2572" y="3772"/>
                  </a:lnTo>
                  <a:lnTo>
                    <a:pt x="2578" y="3812"/>
                  </a:lnTo>
                  <a:lnTo>
                    <a:pt x="2584" y="3850"/>
                  </a:lnTo>
                  <a:lnTo>
                    <a:pt x="2591" y="3887"/>
                  </a:lnTo>
                  <a:lnTo>
                    <a:pt x="2601" y="3923"/>
                  </a:lnTo>
                  <a:lnTo>
                    <a:pt x="2610" y="3956"/>
                  </a:lnTo>
                  <a:lnTo>
                    <a:pt x="2622" y="3988"/>
                  </a:lnTo>
                  <a:lnTo>
                    <a:pt x="2635" y="4018"/>
                  </a:lnTo>
                  <a:lnTo>
                    <a:pt x="2649" y="4048"/>
                  </a:lnTo>
                  <a:lnTo>
                    <a:pt x="2665" y="4075"/>
                  </a:lnTo>
                  <a:lnTo>
                    <a:pt x="2681" y="4101"/>
                  </a:lnTo>
                  <a:lnTo>
                    <a:pt x="2699" y="4126"/>
                  </a:lnTo>
                  <a:lnTo>
                    <a:pt x="2718" y="4150"/>
                  </a:lnTo>
                  <a:lnTo>
                    <a:pt x="2738" y="4172"/>
                  </a:lnTo>
                  <a:lnTo>
                    <a:pt x="2760" y="4194"/>
                  </a:lnTo>
                  <a:lnTo>
                    <a:pt x="2782" y="4214"/>
                  </a:lnTo>
                  <a:lnTo>
                    <a:pt x="2806" y="4233"/>
                  </a:lnTo>
                  <a:lnTo>
                    <a:pt x="2831" y="4251"/>
                  </a:lnTo>
                  <a:lnTo>
                    <a:pt x="2857" y="4269"/>
                  </a:lnTo>
                  <a:lnTo>
                    <a:pt x="2884" y="4284"/>
                  </a:lnTo>
                  <a:lnTo>
                    <a:pt x="2913" y="4299"/>
                  </a:lnTo>
                  <a:lnTo>
                    <a:pt x="2942" y="4314"/>
                  </a:lnTo>
                  <a:lnTo>
                    <a:pt x="2973" y="4327"/>
                  </a:lnTo>
                  <a:lnTo>
                    <a:pt x="3005" y="4340"/>
                  </a:lnTo>
                  <a:lnTo>
                    <a:pt x="3037" y="4352"/>
                  </a:lnTo>
                  <a:lnTo>
                    <a:pt x="3072" y="4364"/>
                  </a:lnTo>
                  <a:lnTo>
                    <a:pt x="3106" y="4374"/>
                  </a:lnTo>
                  <a:lnTo>
                    <a:pt x="3143" y="4384"/>
                  </a:lnTo>
                  <a:lnTo>
                    <a:pt x="3180" y="4394"/>
                  </a:lnTo>
                  <a:lnTo>
                    <a:pt x="3218" y="4403"/>
                  </a:lnTo>
                </a:path>
              </a:pathLst>
            </a:custGeom>
            <a:noFill/>
            <a:ln w="6350">
              <a:solidFill>
                <a:srgbClr val="E34114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8" name="Freeform 50"/>
            <p:cNvSpPr>
              <a:spLocks/>
            </p:cNvSpPr>
            <p:nvPr/>
          </p:nvSpPr>
          <p:spPr bwMode="auto">
            <a:xfrm>
              <a:off x="2665" y="577"/>
              <a:ext cx="1128" cy="575"/>
            </a:xfrm>
            <a:custGeom>
              <a:avLst/>
              <a:gdLst>
                <a:gd name="T0" fmla="*/ 0 w 5633"/>
                <a:gd name="T1" fmla="*/ 0 h 2868"/>
                <a:gd name="T2" fmla="*/ 0 w 5633"/>
                <a:gd name="T3" fmla="*/ 0 h 2868"/>
                <a:gd name="T4" fmla="*/ 0 w 5633"/>
                <a:gd name="T5" fmla="*/ 0 h 2868"/>
                <a:gd name="T6" fmla="*/ 0 w 5633"/>
                <a:gd name="T7" fmla="*/ 0 h 2868"/>
                <a:gd name="T8" fmla="*/ 0 w 5633"/>
                <a:gd name="T9" fmla="*/ 0 h 2868"/>
                <a:gd name="T10" fmla="*/ 0 w 5633"/>
                <a:gd name="T11" fmla="*/ 0 h 2868"/>
                <a:gd name="T12" fmla="*/ 0 w 5633"/>
                <a:gd name="T13" fmla="*/ 0 h 2868"/>
                <a:gd name="T14" fmla="*/ 0 w 5633"/>
                <a:gd name="T15" fmla="*/ 0 h 2868"/>
                <a:gd name="T16" fmla="*/ 0 w 5633"/>
                <a:gd name="T17" fmla="*/ 0 h 2868"/>
                <a:gd name="T18" fmla="*/ 0 w 5633"/>
                <a:gd name="T19" fmla="*/ 0 h 2868"/>
                <a:gd name="T20" fmla="*/ 0 w 5633"/>
                <a:gd name="T21" fmla="*/ 0 h 2868"/>
                <a:gd name="T22" fmla="*/ 0 w 5633"/>
                <a:gd name="T23" fmla="*/ 0 h 2868"/>
                <a:gd name="T24" fmla="*/ 0 w 5633"/>
                <a:gd name="T25" fmla="*/ 0 h 2868"/>
                <a:gd name="T26" fmla="*/ 0 w 5633"/>
                <a:gd name="T27" fmla="*/ 0 h 2868"/>
                <a:gd name="T28" fmla="*/ 0 w 5633"/>
                <a:gd name="T29" fmla="*/ 0 h 2868"/>
                <a:gd name="T30" fmla="*/ 0 w 5633"/>
                <a:gd name="T31" fmla="*/ 0 h 2868"/>
                <a:gd name="T32" fmla="*/ 0 w 5633"/>
                <a:gd name="T33" fmla="*/ 0 h 2868"/>
                <a:gd name="T34" fmla="*/ 0 w 5633"/>
                <a:gd name="T35" fmla="*/ 0 h 2868"/>
                <a:gd name="T36" fmla="*/ 0 w 5633"/>
                <a:gd name="T37" fmla="*/ 0 h 2868"/>
                <a:gd name="T38" fmla="*/ 0 w 5633"/>
                <a:gd name="T39" fmla="*/ 0 h 2868"/>
                <a:gd name="T40" fmla="*/ 0 w 5633"/>
                <a:gd name="T41" fmla="*/ 0 h 2868"/>
                <a:gd name="T42" fmla="*/ 0 w 5633"/>
                <a:gd name="T43" fmla="*/ 0 h 2868"/>
                <a:gd name="T44" fmla="*/ 0 w 5633"/>
                <a:gd name="T45" fmla="*/ 0 h 2868"/>
                <a:gd name="T46" fmla="*/ 0 w 5633"/>
                <a:gd name="T47" fmla="*/ 0 h 2868"/>
                <a:gd name="T48" fmla="*/ 0 w 5633"/>
                <a:gd name="T49" fmla="*/ 0 h 2868"/>
                <a:gd name="T50" fmla="*/ 0 w 5633"/>
                <a:gd name="T51" fmla="*/ 0 h 2868"/>
                <a:gd name="T52" fmla="*/ 0 w 5633"/>
                <a:gd name="T53" fmla="*/ 0 h 2868"/>
                <a:gd name="T54" fmla="*/ 0 w 5633"/>
                <a:gd name="T55" fmla="*/ 0 h 2868"/>
                <a:gd name="T56" fmla="*/ 0 w 5633"/>
                <a:gd name="T57" fmla="*/ 0 h 2868"/>
                <a:gd name="T58" fmla="*/ 0 w 5633"/>
                <a:gd name="T59" fmla="*/ 0 h 2868"/>
                <a:gd name="T60" fmla="*/ 0 w 5633"/>
                <a:gd name="T61" fmla="*/ 0 h 2868"/>
                <a:gd name="T62" fmla="*/ 0 w 5633"/>
                <a:gd name="T63" fmla="*/ 0 h 28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633" h="2868">
                  <a:moveTo>
                    <a:pt x="5633" y="0"/>
                  </a:moveTo>
                  <a:lnTo>
                    <a:pt x="5630" y="148"/>
                  </a:lnTo>
                  <a:lnTo>
                    <a:pt x="5619" y="293"/>
                  </a:lnTo>
                  <a:lnTo>
                    <a:pt x="5600" y="437"/>
                  </a:lnTo>
                  <a:lnTo>
                    <a:pt x="5575" y="579"/>
                  </a:lnTo>
                  <a:lnTo>
                    <a:pt x="5543" y="718"/>
                  </a:lnTo>
                  <a:lnTo>
                    <a:pt x="5505" y="853"/>
                  </a:lnTo>
                  <a:lnTo>
                    <a:pt x="5460" y="986"/>
                  </a:lnTo>
                  <a:lnTo>
                    <a:pt x="5408" y="1117"/>
                  </a:lnTo>
                  <a:lnTo>
                    <a:pt x="5351" y="1244"/>
                  </a:lnTo>
                  <a:lnTo>
                    <a:pt x="5288" y="1367"/>
                  </a:lnTo>
                  <a:lnTo>
                    <a:pt x="5219" y="1487"/>
                  </a:lnTo>
                  <a:lnTo>
                    <a:pt x="5144" y="1604"/>
                  </a:lnTo>
                  <a:lnTo>
                    <a:pt x="5063" y="1717"/>
                  </a:lnTo>
                  <a:lnTo>
                    <a:pt x="4979" y="1825"/>
                  </a:lnTo>
                  <a:lnTo>
                    <a:pt x="4889" y="1928"/>
                  </a:lnTo>
                  <a:lnTo>
                    <a:pt x="4794" y="2028"/>
                  </a:lnTo>
                  <a:lnTo>
                    <a:pt x="4694" y="2123"/>
                  </a:lnTo>
                  <a:lnTo>
                    <a:pt x="4591" y="2213"/>
                  </a:lnTo>
                  <a:lnTo>
                    <a:pt x="4482" y="2299"/>
                  </a:lnTo>
                  <a:lnTo>
                    <a:pt x="4370" y="2379"/>
                  </a:lnTo>
                  <a:lnTo>
                    <a:pt x="4254" y="2453"/>
                  </a:lnTo>
                  <a:lnTo>
                    <a:pt x="4134" y="2522"/>
                  </a:lnTo>
                  <a:lnTo>
                    <a:pt x="4011" y="2585"/>
                  </a:lnTo>
                  <a:lnTo>
                    <a:pt x="3884" y="2642"/>
                  </a:lnTo>
                  <a:lnTo>
                    <a:pt x="3753" y="2695"/>
                  </a:lnTo>
                  <a:lnTo>
                    <a:pt x="3620" y="2740"/>
                  </a:lnTo>
                  <a:lnTo>
                    <a:pt x="3485" y="2778"/>
                  </a:lnTo>
                  <a:lnTo>
                    <a:pt x="3346" y="2810"/>
                  </a:lnTo>
                  <a:lnTo>
                    <a:pt x="3205" y="2835"/>
                  </a:lnTo>
                  <a:lnTo>
                    <a:pt x="3061" y="2854"/>
                  </a:lnTo>
                  <a:lnTo>
                    <a:pt x="2916" y="2864"/>
                  </a:lnTo>
                  <a:lnTo>
                    <a:pt x="2768" y="2868"/>
                  </a:lnTo>
                  <a:lnTo>
                    <a:pt x="2645" y="2866"/>
                  </a:lnTo>
                  <a:lnTo>
                    <a:pt x="2522" y="2857"/>
                  </a:lnTo>
                  <a:lnTo>
                    <a:pt x="2401" y="2844"/>
                  </a:lnTo>
                  <a:lnTo>
                    <a:pt x="2283" y="2826"/>
                  </a:lnTo>
                  <a:lnTo>
                    <a:pt x="2164" y="2804"/>
                  </a:lnTo>
                  <a:lnTo>
                    <a:pt x="2049" y="2777"/>
                  </a:lnTo>
                  <a:lnTo>
                    <a:pt x="1935" y="2744"/>
                  </a:lnTo>
                  <a:lnTo>
                    <a:pt x="1822" y="2708"/>
                  </a:lnTo>
                  <a:lnTo>
                    <a:pt x="1712" y="2667"/>
                  </a:lnTo>
                  <a:lnTo>
                    <a:pt x="1605" y="2621"/>
                  </a:lnTo>
                  <a:lnTo>
                    <a:pt x="1499" y="2572"/>
                  </a:lnTo>
                  <a:lnTo>
                    <a:pt x="1396" y="2518"/>
                  </a:lnTo>
                  <a:lnTo>
                    <a:pt x="1295" y="2461"/>
                  </a:lnTo>
                  <a:lnTo>
                    <a:pt x="1197" y="2399"/>
                  </a:lnTo>
                  <a:lnTo>
                    <a:pt x="1102" y="2333"/>
                  </a:lnTo>
                  <a:lnTo>
                    <a:pt x="1009" y="2263"/>
                  </a:lnTo>
                  <a:lnTo>
                    <a:pt x="920" y="2191"/>
                  </a:lnTo>
                  <a:lnTo>
                    <a:pt x="833" y="2115"/>
                  </a:lnTo>
                  <a:lnTo>
                    <a:pt x="750" y="2035"/>
                  </a:lnTo>
                  <a:lnTo>
                    <a:pt x="670" y="1952"/>
                  </a:lnTo>
                  <a:lnTo>
                    <a:pt x="594" y="1866"/>
                  </a:lnTo>
                  <a:lnTo>
                    <a:pt x="520" y="1777"/>
                  </a:lnTo>
                  <a:lnTo>
                    <a:pt x="450" y="1685"/>
                  </a:lnTo>
                  <a:lnTo>
                    <a:pt x="384" y="1590"/>
                  </a:lnTo>
                  <a:lnTo>
                    <a:pt x="322" y="1492"/>
                  </a:lnTo>
                  <a:lnTo>
                    <a:pt x="264" y="1392"/>
                  </a:lnTo>
                  <a:lnTo>
                    <a:pt x="209" y="1289"/>
                  </a:lnTo>
                  <a:lnTo>
                    <a:pt x="158" y="1183"/>
                  </a:lnTo>
                  <a:lnTo>
                    <a:pt x="113" y="1076"/>
                  </a:lnTo>
                  <a:lnTo>
                    <a:pt x="70" y="967"/>
                  </a:lnTo>
                  <a:lnTo>
                    <a:pt x="33" y="854"/>
                  </a:lnTo>
                  <a:lnTo>
                    <a:pt x="0" y="740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99" name="Freeform 51"/>
            <p:cNvSpPr>
              <a:spLocks/>
            </p:cNvSpPr>
            <p:nvPr/>
          </p:nvSpPr>
          <p:spPr bwMode="auto">
            <a:xfrm>
              <a:off x="2648" y="5"/>
              <a:ext cx="1145" cy="632"/>
            </a:xfrm>
            <a:custGeom>
              <a:avLst/>
              <a:gdLst>
                <a:gd name="T0" fmla="*/ 0 w 5729"/>
                <a:gd name="T1" fmla="*/ 0 h 3153"/>
                <a:gd name="T2" fmla="*/ 0 w 5729"/>
                <a:gd name="T3" fmla="*/ 0 h 3153"/>
                <a:gd name="T4" fmla="*/ 0 w 5729"/>
                <a:gd name="T5" fmla="*/ 0 h 3153"/>
                <a:gd name="T6" fmla="*/ 0 w 5729"/>
                <a:gd name="T7" fmla="*/ 0 h 3153"/>
                <a:gd name="T8" fmla="*/ 0 w 5729"/>
                <a:gd name="T9" fmla="*/ 0 h 3153"/>
                <a:gd name="T10" fmla="*/ 0 w 5729"/>
                <a:gd name="T11" fmla="*/ 0 h 3153"/>
                <a:gd name="T12" fmla="*/ 0 w 5729"/>
                <a:gd name="T13" fmla="*/ 0 h 3153"/>
                <a:gd name="T14" fmla="*/ 0 w 5729"/>
                <a:gd name="T15" fmla="*/ 0 h 3153"/>
                <a:gd name="T16" fmla="*/ 0 w 5729"/>
                <a:gd name="T17" fmla="*/ 0 h 3153"/>
                <a:gd name="T18" fmla="*/ 0 w 5729"/>
                <a:gd name="T19" fmla="*/ 0 h 3153"/>
                <a:gd name="T20" fmla="*/ 0 w 5729"/>
                <a:gd name="T21" fmla="*/ 0 h 3153"/>
                <a:gd name="T22" fmla="*/ 0 w 5729"/>
                <a:gd name="T23" fmla="*/ 0 h 3153"/>
                <a:gd name="T24" fmla="*/ 0 w 5729"/>
                <a:gd name="T25" fmla="*/ 0 h 3153"/>
                <a:gd name="T26" fmla="*/ 0 w 5729"/>
                <a:gd name="T27" fmla="*/ 0 h 3153"/>
                <a:gd name="T28" fmla="*/ 0 w 5729"/>
                <a:gd name="T29" fmla="*/ 0 h 3153"/>
                <a:gd name="T30" fmla="*/ 0 w 5729"/>
                <a:gd name="T31" fmla="*/ 0 h 3153"/>
                <a:gd name="T32" fmla="*/ 0 w 5729"/>
                <a:gd name="T33" fmla="*/ 0 h 3153"/>
                <a:gd name="T34" fmla="*/ 0 w 5729"/>
                <a:gd name="T35" fmla="*/ 0 h 3153"/>
                <a:gd name="T36" fmla="*/ 0 w 5729"/>
                <a:gd name="T37" fmla="*/ 0 h 3153"/>
                <a:gd name="T38" fmla="*/ 0 w 5729"/>
                <a:gd name="T39" fmla="*/ 0 h 3153"/>
                <a:gd name="T40" fmla="*/ 0 w 5729"/>
                <a:gd name="T41" fmla="*/ 0 h 3153"/>
                <a:gd name="T42" fmla="*/ 0 w 5729"/>
                <a:gd name="T43" fmla="*/ 0 h 3153"/>
                <a:gd name="T44" fmla="*/ 0 w 5729"/>
                <a:gd name="T45" fmla="*/ 0 h 3153"/>
                <a:gd name="T46" fmla="*/ 0 w 5729"/>
                <a:gd name="T47" fmla="*/ 0 h 3153"/>
                <a:gd name="T48" fmla="*/ 0 w 5729"/>
                <a:gd name="T49" fmla="*/ 0 h 3153"/>
                <a:gd name="T50" fmla="*/ 0 w 5729"/>
                <a:gd name="T51" fmla="*/ 0 h 3153"/>
                <a:gd name="T52" fmla="*/ 0 w 5729"/>
                <a:gd name="T53" fmla="*/ 0 h 3153"/>
                <a:gd name="T54" fmla="*/ 0 w 5729"/>
                <a:gd name="T55" fmla="*/ 0 h 3153"/>
                <a:gd name="T56" fmla="*/ 0 w 5729"/>
                <a:gd name="T57" fmla="*/ 0 h 3153"/>
                <a:gd name="T58" fmla="*/ 0 w 5729"/>
                <a:gd name="T59" fmla="*/ 0 h 3153"/>
                <a:gd name="T60" fmla="*/ 0 w 5729"/>
                <a:gd name="T61" fmla="*/ 0 h 3153"/>
                <a:gd name="T62" fmla="*/ 0 w 5729"/>
                <a:gd name="T63" fmla="*/ 0 h 3153"/>
                <a:gd name="T64" fmla="*/ 0 w 5729"/>
                <a:gd name="T65" fmla="*/ 0 h 3153"/>
                <a:gd name="T66" fmla="*/ 0 w 5729"/>
                <a:gd name="T67" fmla="*/ 0 h 3153"/>
                <a:gd name="T68" fmla="*/ 0 w 5729"/>
                <a:gd name="T69" fmla="*/ 0 h 3153"/>
                <a:gd name="T70" fmla="*/ 0 w 5729"/>
                <a:gd name="T71" fmla="*/ 0 h 31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5729" h="3153">
                  <a:moveTo>
                    <a:pt x="14" y="3153"/>
                  </a:moveTo>
                  <a:lnTo>
                    <a:pt x="11" y="3119"/>
                  </a:lnTo>
                  <a:lnTo>
                    <a:pt x="8" y="3083"/>
                  </a:lnTo>
                  <a:lnTo>
                    <a:pt x="5" y="3048"/>
                  </a:lnTo>
                  <a:lnTo>
                    <a:pt x="4" y="3012"/>
                  </a:lnTo>
                  <a:lnTo>
                    <a:pt x="1" y="2976"/>
                  </a:lnTo>
                  <a:lnTo>
                    <a:pt x="1" y="2939"/>
                  </a:lnTo>
                  <a:lnTo>
                    <a:pt x="0" y="2904"/>
                  </a:lnTo>
                  <a:lnTo>
                    <a:pt x="0" y="2867"/>
                  </a:lnTo>
                  <a:lnTo>
                    <a:pt x="4" y="2720"/>
                  </a:lnTo>
                  <a:lnTo>
                    <a:pt x="14" y="2575"/>
                  </a:lnTo>
                  <a:lnTo>
                    <a:pt x="33" y="2431"/>
                  </a:lnTo>
                  <a:lnTo>
                    <a:pt x="58" y="2289"/>
                  </a:lnTo>
                  <a:lnTo>
                    <a:pt x="90" y="2150"/>
                  </a:lnTo>
                  <a:lnTo>
                    <a:pt x="128" y="2015"/>
                  </a:lnTo>
                  <a:lnTo>
                    <a:pt x="173" y="1882"/>
                  </a:lnTo>
                  <a:lnTo>
                    <a:pt x="224" y="1751"/>
                  </a:lnTo>
                  <a:lnTo>
                    <a:pt x="283" y="1624"/>
                  </a:lnTo>
                  <a:lnTo>
                    <a:pt x="345" y="1501"/>
                  </a:lnTo>
                  <a:lnTo>
                    <a:pt x="414" y="1381"/>
                  </a:lnTo>
                  <a:lnTo>
                    <a:pt x="489" y="1264"/>
                  </a:lnTo>
                  <a:lnTo>
                    <a:pt x="569" y="1151"/>
                  </a:lnTo>
                  <a:lnTo>
                    <a:pt x="654" y="1043"/>
                  </a:lnTo>
                  <a:lnTo>
                    <a:pt x="744" y="940"/>
                  </a:lnTo>
                  <a:lnTo>
                    <a:pt x="839" y="840"/>
                  </a:lnTo>
                  <a:lnTo>
                    <a:pt x="938" y="745"/>
                  </a:lnTo>
                  <a:lnTo>
                    <a:pt x="1042" y="655"/>
                  </a:lnTo>
                  <a:lnTo>
                    <a:pt x="1150" y="569"/>
                  </a:lnTo>
                  <a:lnTo>
                    <a:pt x="1263" y="489"/>
                  </a:lnTo>
                  <a:lnTo>
                    <a:pt x="1379" y="415"/>
                  </a:lnTo>
                  <a:lnTo>
                    <a:pt x="1499" y="346"/>
                  </a:lnTo>
                  <a:lnTo>
                    <a:pt x="1622" y="283"/>
                  </a:lnTo>
                  <a:lnTo>
                    <a:pt x="1749" y="226"/>
                  </a:lnTo>
                  <a:lnTo>
                    <a:pt x="1879" y="173"/>
                  </a:lnTo>
                  <a:lnTo>
                    <a:pt x="2013" y="128"/>
                  </a:lnTo>
                  <a:lnTo>
                    <a:pt x="2148" y="90"/>
                  </a:lnTo>
                  <a:lnTo>
                    <a:pt x="2287" y="58"/>
                  </a:lnTo>
                  <a:lnTo>
                    <a:pt x="2428" y="33"/>
                  </a:lnTo>
                  <a:lnTo>
                    <a:pt x="2572" y="14"/>
                  </a:lnTo>
                  <a:lnTo>
                    <a:pt x="2717" y="4"/>
                  </a:lnTo>
                  <a:lnTo>
                    <a:pt x="2864" y="0"/>
                  </a:lnTo>
                  <a:lnTo>
                    <a:pt x="3012" y="4"/>
                  </a:lnTo>
                  <a:lnTo>
                    <a:pt x="3157" y="14"/>
                  </a:lnTo>
                  <a:lnTo>
                    <a:pt x="3301" y="33"/>
                  </a:lnTo>
                  <a:lnTo>
                    <a:pt x="3442" y="58"/>
                  </a:lnTo>
                  <a:lnTo>
                    <a:pt x="3581" y="90"/>
                  </a:lnTo>
                  <a:lnTo>
                    <a:pt x="3716" y="128"/>
                  </a:lnTo>
                  <a:lnTo>
                    <a:pt x="3849" y="173"/>
                  </a:lnTo>
                  <a:lnTo>
                    <a:pt x="3980" y="226"/>
                  </a:lnTo>
                  <a:lnTo>
                    <a:pt x="4107" y="283"/>
                  </a:lnTo>
                  <a:lnTo>
                    <a:pt x="4230" y="346"/>
                  </a:lnTo>
                  <a:lnTo>
                    <a:pt x="4350" y="415"/>
                  </a:lnTo>
                  <a:lnTo>
                    <a:pt x="4466" y="489"/>
                  </a:lnTo>
                  <a:lnTo>
                    <a:pt x="4578" y="569"/>
                  </a:lnTo>
                  <a:lnTo>
                    <a:pt x="4687" y="655"/>
                  </a:lnTo>
                  <a:lnTo>
                    <a:pt x="4790" y="745"/>
                  </a:lnTo>
                  <a:lnTo>
                    <a:pt x="4890" y="840"/>
                  </a:lnTo>
                  <a:lnTo>
                    <a:pt x="4985" y="940"/>
                  </a:lnTo>
                  <a:lnTo>
                    <a:pt x="5075" y="1043"/>
                  </a:lnTo>
                  <a:lnTo>
                    <a:pt x="5159" y="1151"/>
                  </a:lnTo>
                  <a:lnTo>
                    <a:pt x="5240" y="1264"/>
                  </a:lnTo>
                  <a:lnTo>
                    <a:pt x="5315" y="1381"/>
                  </a:lnTo>
                  <a:lnTo>
                    <a:pt x="5384" y="1501"/>
                  </a:lnTo>
                  <a:lnTo>
                    <a:pt x="5447" y="1624"/>
                  </a:lnTo>
                  <a:lnTo>
                    <a:pt x="5504" y="1751"/>
                  </a:lnTo>
                  <a:lnTo>
                    <a:pt x="5556" y="1882"/>
                  </a:lnTo>
                  <a:lnTo>
                    <a:pt x="5601" y="2015"/>
                  </a:lnTo>
                  <a:lnTo>
                    <a:pt x="5639" y="2150"/>
                  </a:lnTo>
                  <a:lnTo>
                    <a:pt x="5671" y="2289"/>
                  </a:lnTo>
                  <a:lnTo>
                    <a:pt x="5696" y="2431"/>
                  </a:lnTo>
                  <a:lnTo>
                    <a:pt x="5715" y="2575"/>
                  </a:lnTo>
                  <a:lnTo>
                    <a:pt x="5726" y="2720"/>
                  </a:lnTo>
                  <a:lnTo>
                    <a:pt x="5729" y="2867"/>
                  </a:lnTo>
                </a:path>
              </a:pathLst>
            </a:custGeom>
            <a:noFill/>
            <a:ln w="6350">
              <a:solidFill>
                <a:srgbClr val="005C8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0" name="Freeform 52"/>
            <p:cNvSpPr>
              <a:spLocks/>
            </p:cNvSpPr>
            <p:nvPr/>
          </p:nvSpPr>
          <p:spPr bwMode="auto">
            <a:xfrm>
              <a:off x="0" y="675"/>
              <a:ext cx="3213" cy="22"/>
            </a:xfrm>
            <a:custGeom>
              <a:avLst/>
              <a:gdLst>
                <a:gd name="T0" fmla="*/ 0 w 16066"/>
                <a:gd name="T1" fmla="*/ 0 h 113"/>
                <a:gd name="T2" fmla="*/ 0 w 16066"/>
                <a:gd name="T3" fmla="*/ 0 h 113"/>
                <a:gd name="T4" fmla="*/ 0 w 16066"/>
                <a:gd name="T5" fmla="*/ 0 h 113"/>
                <a:gd name="T6" fmla="*/ 0 w 16066"/>
                <a:gd name="T7" fmla="*/ 0 h 113"/>
                <a:gd name="T8" fmla="*/ 0 w 16066"/>
                <a:gd name="T9" fmla="*/ 0 h 113"/>
                <a:gd name="T10" fmla="*/ 0 w 16066"/>
                <a:gd name="T11" fmla="*/ 0 h 113"/>
                <a:gd name="T12" fmla="*/ 0 w 16066"/>
                <a:gd name="T13" fmla="*/ 0 h 113"/>
                <a:gd name="T14" fmla="*/ 0 w 16066"/>
                <a:gd name="T15" fmla="*/ 0 h 113"/>
                <a:gd name="T16" fmla="*/ 0 w 16066"/>
                <a:gd name="T17" fmla="*/ 0 h 113"/>
                <a:gd name="T18" fmla="*/ 0 w 16066"/>
                <a:gd name="T19" fmla="*/ 0 h 113"/>
                <a:gd name="T20" fmla="*/ 0 w 16066"/>
                <a:gd name="T21" fmla="*/ 0 h 113"/>
                <a:gd name="T22" fmla="*/ 0 w 16066"/>
                <a:gd name="T23" fmla="*/ 0 h 113"/>
                <a:gd name="T24" fmla="*/ 0 w 16066"/>
                <a:gd name="T25" fmla="*/ 0 h 113"/>
                <a:gd name="T26" fmla="*/ 0 w 16066"/>
                <a:gd name="T27" fmla="*/ 0 h 113"/>
                <a:gd name="T28" fmla="*/ 0 w 16066"/>
                <a:gd name="T29" fmla="*/ 0 h 113"/>
                <a:gd name="T30" fmla="*/ 0 w 16066"/>
                <a:gd name="T31" fmla="*/ 0 h 113"/>
                <a:gd name="T32" fmla="*/ 0 w 16066"/>
                <a:gd name="T33" fmla="*/ 0 h 113"/>
                <a:gd name="T34" fmla="*/ 0 w 16066"/>
                <a:gd name="T35" fmla="*/ 0 h 113"/>
                <a:gd name="T36" fmla="*/ 0 w 16066"/>
                <a:gd name="T37" fmla="*/ 0 h 113"/>
                <a:gd name="T38" fmla="*/ 0 w 16066"/>
                <a:gd name="T39" fmla="*/ 0 h 113"/>
                <a:gd name="T40" fmla="*/ 0 w 16066"/>
                <a:gd name="T41" fmla="*/ 0 h 113"/>
                <a:gd name="T42" fmla="*/ 0 w 16066"/>
                <a:gd name="T43" fmla="*/ 0 h 113"/>
                <a:gd name="T44" fmla="*/ 0 w 16066"/>
                <a:gd name="T45" fmla="*/ 0 h 113"/>
                <a:gd name="T46" fmla="*/ 0 w 16066"/>
                <a:gd name="T47" fmla="*/ 0 h 113"/>
                <a:gd name="T48" fmla="*/ 0 w 16066"/>
                <a:gd name="T49" fmla="*/ 0 h 113"/>
                <a:gd name="T50" fmla="*/ 0 w 16066"/>
                <a:gd name="T51" fmla="*/ 0 h 113"/>
                <a:gd name="T52" fmla="*/ 0 w 16066"/>
                <a:gd name="T53" fmla="*/ 0 h 113"/>
                <a:gd name="T54" fmla="*/ 0 w 16066"/>
                <a:gd name="T55" fmla="*/ 0 h 113"/>
                <a:gd name="T56" fmla="*/ 0 w 16066"/>
                <a:gd name="T57" fmla="*/ 0 h 113"/>
                <a:gd name="T58" fmla="*/ 0 w 16066"/>
                <a:gd name="T59" fmla="*/ 0 h 113"/>
                <a:gd name="T60" fmla="*/ 0 w 16066"/>
                <a:gd name="T61" fmla="*/ 0 h 113"/>
                <a:gd name="T62" fmla="*/ 0 w 16066"/>
                <a:gd name="T63" fmla="*/ 0 h 113"/>
                <a:gd name="T64" fmla="*/ 0 w 16066"/>
                <a:gd name="T65" fmla="*/ 0 h 113"/>
                <a:gd name="T66" fmla="*/ 0 w 16066"/>
                <a:gd name="T67" fmla="*/ 0 h 113"/>
                <a:gd name="T68" fmla="*/ 0 w 16066"/>
                <a:gd name="T69" fmla="*/ 0 h 113"/>
                <a:gd name="T70" fmla="*/ 0 w 16066"/>
                <a:gd name="T71" fmla="*/ 0 h 113"/>
                <a:gd name="T72" fmla="*/ 0 w 16066"/>
                <a:gd name="T73" fmla="*/ 0 h 113"/>
                <a:gd name="T74" fmla="*/ 0 w 16066"/>
                <a:gd name="T75" fmla="*/ 0 h 113"/>
                <a:gd name="T76" fmla="*/ 0 w 16066"/>
                <a:gd name="T77" fmla="*/ 0 h 113"/>
                <a:gd name="T78" fmla="*/ 0 w 16066"/>
                <a:gd name="T79" fmla="*/ 0 h 113"/>
                <a:gd name="T80" fmla="*/ 0 w 16066"/>
                <a:gd name="T81" fmla="*/ 0 h 113"/>
                <a:gd name="T82" fmla="*/ 0 w 16066"/>
                <a:gd name="T83" fmla="*/ 0 h 113"/>
                <a:gd name="T84" fmla="*/ 0 w 16066"/>
                <a:gd name="T85" fmla="*/ 0 h 113"/>
                <a:gd name="T86" fmla="*/ 0 w 16066"/>
                <a:gd name="T87" fmla="*/ 0 h 113"/>
                <a:gd name="T88" fmla="*/ 0 w 16066"/>
                <a:gd name="T89" fmla="*/ 0 h 113"/>
                <a:gd name="T90" fmla="*/ 0 w 16066"/>
                <a:gd name="T91" fmla="*/ 0 h 113"/>
                <a:gd name="T92" fmla="*/ 0 w 16066"/>
                <a:gd name="T93" fmla="*/ 0 h 113"/>
                <a:gd name="T94" fmla="*/ 0 w 16066"/>
                <a:gd name="T95" fmla="*/ 0 h 113"/>
                <a:gd name="T96" fmla="*/ 0 w 16066"/>
                <a:gd name="T97" fmla="*/ 0 h 113"/>
                <a:gd name="T98" fmla="*/ 0 w 16066"/>
                <a:gd name="T99" fmla="*/ 0 h 113"/>
                <a:gd name="T100" fmla="*/ 0 w 16066"/>
                <a:gd name="T101" fmla="*/ 0 h 11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066" h="113">
                  <a:moveTo>
                    <a:pt x="16066" y="113"/>
                  </a:moveTo>
                  <a:lnTo>
                    <a:pt x="15885" y="113"/>
                  </a:lnTo>
                  <a:lnTo>
                    <a:pt x="15375" y="113"/>
                  </a:lnTo>
                  <a:lnTo>
                    <a:pt x="14583" y="113"/>
                  </a:lnTo>
                  <a:lnTo>
                    <a:pt x="13555" y="113"/>
                  </a:lnTo>
                  <a:lnTo>
                    <a:pt x="12339" y="113"/>
                  </a:lnTo>
                  <a:lnTo>
                    <a:pt x="10982" y="113"/>
                  </a:lnTo>
                  <a:lnTo>
                    <a:pt x="9531" y="113"/>
                  </a:lnTo>
                  <a:lnTo>
                    <a:pt x="8033" y="113"/>
                  </a:lnTo>
                  <a:lnTo>
                    <a:pt x="6534" y="113"/>
                  </a:lnTo>
                  <a:lnTo>
                    <a:pt x="5083" y="113"/>
                  </a:lnTo>
                  <a:lnTo>
                    <a:pt x="3726" y="113"/>
                  </a:lnTo>
                  <a:lnTo>
                    <a:pt x="2510" y="113"/>
                  </a:lnTo>
                  <a:lnTo>
                    <a:pt x="1482" y="113"/>
                  </a:lnTo>
                  <a:lnTo>
                    <a:pt x="691" y="113"/>
                  </a:lnTo>
                  <a:lnTo>
                    <a:pt x="180" y="113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10"/>
                  </a:lnTo>
                  <a:lnTo>
                    <a:pt x="0" y="109"/>
                  </a:lnTo>
                  <a:lnTo>
                    <a:pt x="0" y="108"/>
                  </a:lnTo>
                  <a:lnTo>
                    <a:pt x="0" y="107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9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6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9"/>
                  </a:lnTo>
                  <a:lnTo>
                    <a:pt x="0" y="56"/>
                  </a:lnTo>
                  <a:lnTo>
                    <a:pt x="0" y="53"/>
                  </a:lnTo>
                  <a:lnTo>
                    <a:pt x="0" y="51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0"/>
                  </a:lnTo>
                  <a:lnTo>
                    <a:pt x="180" y="0"/>
                  </a:lnTo>
                  <a:lnTo>
                    <a:pt x="691" y="0"/>
                  </a:lnTo>
                  <a:lnTo>
                    <a:pt x="1482" y="0"/>
                  </a:lnTo>
                  <a:lnTo>
                    <a:pt x="2510" y="0"/>
                  </a:lnTo>
                  <a:lnTo>
                    <a:pt x="3726" y="0"/>
                  </a:lnTo>
                  <a:lnTo>
                    <a:pt x="5083" y="0"/>
                  </a:lnTo>
                  <a:lnTo>
                    <a:pt x="6534" y="0"/>
                  </a:lnTo>
                  <a:lnTo>
                    <a:pt x="8033" y="0"/>
                  </a:lnTo>
                  <a:lnTo>
                    <a:pt x="9531" y="0"/>
                  </a:lnTo>
                  <a:lnTo>
                    <a:pt x="10982" y="0"/>
                  </a:lnTo>
                  <a:lnTo>
                    <a:pt x="12339" y="0"/>
                  </a:lnTo>
                  <a:lnTo>
                    <a:pt x="13555" y="0"/>
                  </a:lnTo>
                  <a:lnTo>
                    <a:pt x="14583" y="0"/>
                  </a:lnTo>
                  <a:lnTo>
                    <a:pt x="15375" y="0"/>
                  </a:lnTo>
                  <a:lnTo>
                    <a:pt x="15885" y="0"/>
                  </a:lnTo>
                  <a:lnTo>
                    <a:pt x="16066" y="0"/>
                  </a:lnTo>
                  <a:lnTo>
                    <a:pt x="16066" y="17"/>
                  </a:lnTo>
                  <a:lnTo>
                    <a:pt x="16066" y="56"/>
                  </a:lnTo>
                  <a:lnTo>
                    <a:pt x="16066" y="95"/>
                  </a:lnTo>
                  <a:lnTo>
                    <a:pt x="16066" y="113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Freeform 53"/>
            <p:cNvSpPr>
              <a:spLocks/>
            </p:cNvSpPr>
            <p:nvPr/>
          </p:nvSpPr>
          <p:spPr bwMode="auto">
            <a:xfrm>
              <a:off x="3163" y="615"/>
              <a:ext cx="145" cy="147"/>
            </a:xfrm>
            <a:custGeom>
              <a:avLst/>
              <a:gdLst>
                <a:gd name="T0" fmla="*/ 0 w 728"/>
                <a:gd name="T1" fmla="*/ 0 h 729"/>
                <a:gd name="T2" fmla="*/ 0 w 728"/>
                <a:gd name="T3" fmla="*/ 0 h 729"/>
                <a:gd name="T4" fmla="*/ 0 w 728"/>
                <a:gd name="T5" fmla="*/ 0 h 729"/>
                <a:gd name="T6" fmla="*/ 0 w 728"/>
                <a:gd name="T7" fmla="*/ 0 h 729"/>
                <a:gd name="T8" fmla="*/ 0 w 728"/>
                <a:gd name="T9" fmla="*/ 0 h 729"/>
                <a:gd name="T10" fmla="*/ 0 w 728"/>
                <a:gd name="T11" fmla="*/ 0 h 729"/>
                <a:gd name="T12" fmla="*/ 0 w 728"/>
                <a:gd name="T13" fmla="*/ 0 h 729"/>
                <a:gd name="T14" fmla="*/ 0 w 728"/>
                <a:gd name="T15" fmla="*/ 0 h 729"/>
                <a:gd name="T16" fmla="*/ 0 w 728"/>
                <a:gd name="T17" fmla="*/ 0 h 729"/>
                <a:gd name="T18" fmla="*/ 0 w 728"/>
                <a:gd name="T19" fmla="*/ 0 h 729"/>
                <a:gd name="T20" fmla="*/ 0 w 728"/>
                <a:gd name="T21" fmla="*/ 0 h 729"/>
                <a:gd name="T22" fmla="*/ 0 w 728"/>
                <a:gd name="T23" fmla="*/ 0 h 729"/>
                <a:gd name="T24" fmla="*/ 0 w 728"/>
                <a:gd name="T25" fmla="*/ 0 h 729"/>
                <a:gd name="T26" fmla="*/ 0 w 728"/>
                <a:gd name="T27" fmla="*/ 0 h 729"/>
                <a:gd name="T28" fmla="*/ 0 w 728"/>
                <a:gd name="T29" fmla="*/ 0 h 729"/>
                <a:gd name="T30" fmla="*/ 0 w 728"/>
                <a:gd name="T31" fmla="*/ 0 h 729"/>
                <a:gd name="T32" fmla="*/ 0 w 728"/>
                <a:gd name="T33" fmla="*/ 0 h 729"/>
                <a:gd name="T34" fmla="*/ 0 w 728"/>
                <a:gd name="T35" fmla="*/ 0 h 729"/>
                <a:gd name="T36" fmla="*/ 0 w 728"/>
                <a:gd name="T37" fmla="*/ 0 h 729"/>
                <a:gd name="T38" fmla="*/ 0 w 728"/>
                <a:gd name="T39" fmla="*/ 0 h 729"/>
                <a:gd name="T40" fmla="*/ 0 w 728"/>
                <a:gd name="T41" fmla="*/ 0 h 729"/>
                <a:gd name="T42" fmla="*/ 0 w 728"/>
                <a:gd name="T43" fmla="*/ 0 h 729"/>
                <a:gd name="T44" fmla="*/ 0 w 728"/>
                <a:gd name="T45" fmla="*/ 0 h 729"/>
                <a:gd name="T46" fmla="*/ 0 w 728"/>
                <a:gd name="T47" fmla="*/ 0 h 729"/>
                <a:gd name="T48" fmla="*/ 0 w 728"/>
                <a:gd name="T49" fmla="*/ 0 h 729"/>
                <a:gd name="T50" fmla="*/ 0 w 728"/>
                <a:gd name="T51" fmla="*/ 0 h 729"/>
                <a:gd name="T52" fmla="*/ 0 w 728"/>
                <a:gd name="T53" fmla="*/ 0 h 729"/>
                <a:gd name="T54" fmla="*/ 0 w 728"/>
                <a:gd name="T55" fmla="*/ 0 h 729"/>
                <a:gd name="T56" fmla="*/ 0 w 728"/>
                <a:gd name="T57" fmla="*/ 0 h 729"/>
                <a:gd name="T58" fmla="*/ 0 w 728"/>
                <a:gd name="T59" fmla="*/ 0 h 729"/>
                <a:gd name="T60" fmla="*/ 0 w 728"/>
                <a:gd name="T61" fmla="*/ 0 h 729"/>
                <a:gd name="T62" fmla="*/ 0 w 728"/>
                <a:gd name="T63" fmla="*/ 0 h 729"/>
                <a:gd name="T64" fmla="*/ 0 w 728"/>
                <a:gd name="T65" fmla="*/ 0 h 729"/>
                <a:gd name="T66" fmla="*/ 0 w 728"/>
                <a:gd name="T67" fmla="*/ 0 h 729"/>
                <a:gd name="T68" fmla="*/ 0 w 728"/>
                <a:gd name="T69" fmla="*/ 0 h 729"/>
                <a:gd name="T70" fmla="*/ 0 w 728"/>
                <a:gd name="T71" fmla="*/ 0 h 729"/>
                <a:gd name="T72" fmla="*/ 0 w 728"/>
                <a:gd name="T73" fmla="*/ 0 h 729"/>
                <a:gd name="T74" fmla="*/ 0 w 728"/>
                <a:gd name="T75" fmla="*/ 0 h 729"/>
                <a:gd name="T76" fmla="*/ 0 w 728"/>
                <a:gd name="T77" fmla="*/ 0 h 729"/>
                <a:gd name="T78" fmla="*/ 0 w 728"/>
                <a:gd name="T79" fmla="*/ 0 h 729"/>
                <a:gd name="T80" fmla="*/ 0 w 728"/>
                <a:gd name="T81" fmla="*/ 0 h 729"/>
                <a:gd name="T82" fmla="*/ 0 w 728"/>
                <a:gd name="T83" fmla="*/ 0 h 729"/>
                <a:gd name="T84" fmla="*/ 0 w 728"/>
                <a:gd name="T85" fmla="*/ 0 h 7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28" h="729">
                  <a:moveTo>
                    <a:pt x="728" y="365"/>
                  </a:moveTo>
                  <a:lnTo>
                    <a:pt x="727" y="384"/>
                  </a:lnTo>
                  <a:lnTo>
                    <a:pt x="726" y="403"/>
                  </a:lnTo>
                  <a:lnTo>
                    <a:pt x="724" y="420"/>
                  </a:lnTo>
                  <a:lnTo>
                    <a:pt x="720" y="438"/>
                  </a:lnTo>
                  <a:lnTo>
                    <a:pt x="716" y="456"/>
                  </a:lnTo>
                  <a:lnTo>
                    <a:pt x="712" y="474"/>
                  </a:lnTo>
                  <a:lnTo>
                    <a:pt x="706" y="491"/>
                  </a:lnTo>
                  <a:lnTo>
                    <a:pt x="699" y="507"/>
                  </a:lnTo>
                  <a:lnTo>
                    <a:pt x="691" y="523"/>
                  </a:lnTo>
                  <a:lnTo>
                    <a:pt x="683" y="539"/>
                  </a:lnTo>
                  <a:lnTo>
                    <a:pt x="675" y="555"/>
                  </a:lnTo>
                  <a:lnTo>
                    <a:pt x="665" y="569"/>
                  </a:lnTo>
                  <a:lnTo>
                    <a:pt x="656" y="583"/>
                  </a:lnTo>
                  <a:lnTo>
                    <a:pt x="644" y="598"/>
                  </a:lnTo>
                  <a:lnTo>
                    <a:pt x="633" y="611"/>
                  </a:lnTo>
                  <a:lnTo>
                    <a:pt x="621" y="622"/>
                  </a:lnTo>
                  <a:lnTo>
                    <a:pt x="608" y="636"/>
                  </a:lnTo>
                  <a:lnTo>
                    <a:pt x="595" y="646"/>
                  </a:lnTo>
                  <a:lnTo>
                    <a:pt x="581" y="657"/>
                  </a:lnTo>
                  <a:lnTo>
                    <a:pt x="567" y="668"/>
                  </a:lnTo>
                  <a:lnTo>
                    <a:pt x="553" y="677"/>
                  </a:lnTo>
                  <a:lnTo>
                    <a:pt x="537" y="685"/>
                  </a:lnTo>
                  <a:lnTo>
                    <a:pt x="522" y="694"/>
                  </a:lnTo>
                  <a:lnTo>
                    <a:pt x="505" y="701"/>
                  </a:lnTo>
                  <a:lnTo>
                    <a:pt x="489" y="708"/>
                  </a:lnTo>
                  <a:lnTo>
                    <a:pt x="472" y="714"/>
                  </a:lnTo>
                  <a:lnTo>
                    <a:pt x="454" y="719"/>
                  </a:lnTo>
                  <a:lnTo>
                    <a:pt x="436" y="722"/>
                  </a:lnTo>
                  <a:lnTo>
                    <a:pt x="419" y="726"/>
                  </a:lnTo>
                  <a:lnTo>
                    <a:pt x="401" y="728"/>
                  </a:lnTo>
                  <a:lnTo>
                    <a:pt x="382" y="729"/>
                  </a:lnTo>
                  <a:lnTo>
                    <a:pt x="364" y="729"/>
                  </a:lnTo>
                  <a:lnTo>
                    <a:pt x="345" y="729"/>
                  </a:lnTo>
                  <a:lnTo>
                    <a:pt x="326" y="728"/>
                  </a:lnTo>
                  <a:lnTo>
                    <a:pt x="308" y="726"/>
                  </a:lnTo>
                  <a:lnTo>
                    <a:pt x="290" y="722"/>
                  </a:lnTo>
                  <a:lnTo>
                    <a:pt x="273" y="719"/>
                  </a:lnTo>
                  <a:lnTo>
                    <a:pt x="255" y="714"/>
                  </a:lnTo>
                  <a:lnTo>
                    <a:pt x="238" y="708"/>
                  </a:lnTo>
                  <a:lnTo>
                    <a:pt x="221" y="701"/>
                  </a:lnTo>
                  <a:lnTo>
                    <a:pt x="205" y="694"/>
                  </a:lnTo>
                  <a:lnTo>
                    <a:pt x="189" y="685"/>
                  </a:lnTo>
                  <a:lnTo>
                    <a:pt x="174" y="677"/>
                  </a:lnTo>
                  <a:lnTo>
                    <a:pt x="160" y="668"/>
                  </a:lnTo>
                  <a:lnTo>
                    <a:pt x="146" y="657"/>
                  </a:lnTo>
                  <a:lnTo>
                    <a:pt x="131" y="646"/>
                  </a:lnTo>
                  <a:lnTo>
                    <a:pt x="118" y="636"/>
                  </a:lnTo>
                  <a:lnTo>
                    <a:pt x="106" y="622"/>
                  </a:lnTo>
                  <a:lnTo>
                    <a:pt x="93" y="611"/>
                  </a:lnTo>
                  <a:lnTo>
                    <a:pt x="83" y="598"/>
                  </a:lnTo>
                  <a:lnTo>
                    <a:pt x="72" y="583"/>
                  </a:lnTo>
                  <a:lnTo>
                    <a:pt x="61" y="569"/>
                  </a:lnTo>
                  <a:lnTo>
                    <a:pt x="52" y="555"/>
                  </a:lnTo>
                  <a:lnTo>
                    <a:pt x="43" y="539"/>
                  </a:lnTo>
                  <a:lnTo>
                    <a:pt x="35" y="523"/>
                  </a:lnTo>
                  <a:lnTo>
                    <a:pt x="28" y="507"/>
                  </a:lnTo>
                  <a:lnTo>
                    <a:pt x="21" y="491"/>
                  </a:lnTo>
                  <a:lnTo>
                    <a:pt x="15" y="474"/>
                  </a:lnTo>
                  <a:lnTo>
                    <a:pt x="10" y="456"/>
                  </a:lnTo>
                  <a:lnTo>
                    <a:pt x="7" y="438"/>
                  </a:lnTo>
                  <a:lnTo>
                    <a:pt x="3" y="420"/>
                  </a:lnTo>
                  <a:lnTo>
                    <a:pt x="1" y="403"/>
                  </a:lnTo>
                  <a:lnTo>
                    <a:pt x="0" y="384"/>
                  </a:lnTo>
                  <a:lnTo>
                    <a:pt x="0" y="365"/>
                  </a:lnTo>
                  <a:lnTo>
                    <a:pt x="0" y="347"/>
                  </a:lnTo>
                  <a:lnTo>
                    <a:pt x="1" y="328"/>
                  </a:lnTo>
                  <a:lnTo>
                    <a:pt x="3" y="310"/>
                  </a:lnTo>
                  <a:lnTo>
                    <a:pt x="7" y="292"/>
                  </a:lnTo>
                  <a:lnTo>
                    <a:pt x="10" y="274"/>
                  </a:lnTo>
                  <a:lnTo>
                    <a:pt x="15" y="257"/>
                  </a:lnTo>
                  <a:lnTo>
                    <a:pt x="21" y="240"/>
                  </a:lnTo>
                  <a:lnTo>
                    <a:pt x="28" y="223"/>
                  </a:lnTo>
                  <a:lnTo>
                    <a:pt x="35" y="207"/>
                  </a:lnTo>
                  <a:lnTo>
                    <a:pt x="43" y="191"/>
                  </a:lnTo>
                  <a:lnTo>
                    <a:pt x="52" y="176"/>
                  </a:lnTo>
                  <a:lnTo>
                    <a:pt x="61" y="161"/>
                  </a:lnTo>
                  <a:lnTo>
                    <a:pt x="72" y="147"/>
                  </a:lnTo>
                  <a:lnTo>
                    <a:pt x="83" y="133"/>
                  </a:lnTo>
                  <a:lnTo>
                    <a:pt x="93" y="120"/>
                  </a:lnTo>
                  <a:lnTo>
                    <a:pt x="106" y="107"/>
                  </a:lnTo>
                  <a:lnTo>
                    <a:pt x="118" y="95"/>
                  </a:lnTo>
                  <a:lnTo>
                    <a:pt x="131" y="84"/>
                  </a:lnTo>
                  <a:lnTo>
                    <a:pt x="146" y="72"/>
                  </a:lnTo>
                  <a:lnTo>
                    <a:pt x="160" y="63"/>
                  </a:lnTo>
                  <a:lnTo>
                    <a:pt x="174" y="53"/>
                  </a:lnTo>
                  <a:lnTo>
                    <a:pt x="189" y="45"/>
                  </a:lnTo>
                  <a:lnTo>
                    <a:pt x="205" y="37"/>
                  </a:lnTo>
                  <a:lnTo>
                    <a:pt x="221" y="30"/>
                  </a:lnTo>
                  <a:lnTo>
                    <a:pt x="238" y="22"/>
                  </a:lnTo>
                  <a:lnTo>
                    <a:pt x="255" y="17"/>
                  </a:lnTo>
                  <a:lnTo>
                    <a:pt x="273" y="12"/>
                  </a:lnTo>
                  <a:lnTo>
                    <a:pt x="290" y="8"/>
                  </a:lnTo>
                  <a:lnTo>
                    <a:pt x="308" y="5"/>
                  </a:lnTo>
                  <a:lnTo>
                    <a:pt x="326" y="2"/>
                  </a:lnTo>
                  <a:lnTo>
                    <a:pt x="345" y="1"/>
                  </a:lnTo>
                  <a:lnTo>
                    <a:pt x="364" y="0"/>
                  </a:lnTo>
                  <a:lnTo>
                    <a:pt x="382" y="1"/>
                  </a:lnTo>
                  <a:lnTo>
                    <a:pt x="401" y="2"/>
                  </a:lnTo>
                  <a:lnTo>
                    <a:pt x="419" y="5"/>
                  </a:lnTo>
                  <a:lnTo>
                    <a:pt x="436" y="8"/>
                  </a:lnTo>
                  <a:lnTo>
                    <a:pt x="454" y="12"/>
                  </a:lnTo>
                  <a:lnTo>
                    <a:pt x="472" y="17"/>
                  </a:lnTo>
                  <a:lnTo>
                    <a:pt x="489" y="22"/>
                  </a:lnTo>
                  <a:lnTo>
                    <a:pt x="505" y="30"/>
                  </a:lnTo>
                  <a:lnTo>
                    <a:pt x="522" y="37"/>
                  </a:lnTo>
                  <a:lnTo>
                    <a:pt x="537" y="45"/>
                  </a:lnTo>
                  <a:lnTo>
                    <a:pt x="553" y="53"/>
                  </a:lnTo>
                  <a:lnTo>
                    <a:pt x="567" y="63"/>
                  </a:lnTo>
                  <a:lnTo>
                    <a:pt x="581" y="72"/>
                  </a:lnTo>
                  <a:lnTo>
                    <a:pt x="595" y="84"/>
                  </a:lnTo>
                  <a:lnTo>
                    <a:pt x="608" y="95"/>
                  </a:lnTo>
                  <a:lnTo>
                    <a:pt x="621" y="107"/>
                  </a:lnTo>
                  <a:lnTo>
                    <a:pt x="633" y="120"/>
                  </a:lnTo>
                  <a:lnTo>
                    <a:pt x="644" y="133"/>
                  </a:lnTo>
                  <a:lnTo>
                    <a:pt x="656" y="147"/>
                  </a:lnTo>
                  <a:lnTo>
                    <a:pt x="665" y="161"/>
                  </a:lnTo>
                  <a:lnTo>
                    <a:pt x="675" y="176"/>
                  </a:lnTo>
                  <a:lnTo>
                    <a:pt x="683" y="191"/>
                  </a:lnTo>
                  <a:lnTo>
                    <a:pt x="691" y="207"/>
                  </a:lnTo>
                  <a:lnTo>
                    <a:pt x="699" y="223"/>
                  </a:lnTo>
                  <a:lnTo>
                    <a:pt x="706" y="240"/>
                  </a:lnTo>
                  <a:lnTo>
                    <a:pt x="712" y="257"/>
                  </a:lnTo>
                  <a:lnTo>
                    <a:pt x="716" y="274"/>
                  </a:lnTo>
                  <a:lnTo>
                    <a:pt x="720" y="292"/>
                  </a:lnTo>
                  <a:lnTo>
                    <a:pt x="724" y="310"/>
                  </a:lnTo>
                  <a:lnTo>
                    <a:pt x="726" y="328"/>
                  </a:lnTo>
                  <a:lnTo>
                    <a:pt x="727" y="347"/>
                  </a:lnTo>
                  <a:lnTo>
                    <a:pt x="728" y="365"/>
                  </a:lnTo>
                  <a:close/>
                </a:path>
              </a:pathLst>
            </a:custGeom>
            <a:solidFill>
              <a:srgbClr val="005C8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4" r:id="rId1"/>
    <p:sldLayoutId id="2147484906" r:id="rId2"/>
    <p:sldLayoutId id="2147484905" r:id="rId3"/>
    <p:sldLayoutId id="2147484904" r:id="rId4"/>
    <p:sldLayoutId id="2147484903" r:id="rId5"/>
    <p:sldLayoutId id="2147484902" r:id="rId6"/>
    <p:sldLayoutId id="2147484901" r:id="rId7"/>
    <p:sldLayoutId id="2147484900" r:id="rId8"/>
    <p:sldLayoutId id="2147484899" r:id="rId9"/>
    <p:sldLayoutId id="2147484898" r:id="rId10"/>
    <p:sldLayoutId id="2147484897" r:id="rId11"/>
    <p:sldLayoutId id="2147484896" r:id="rId12"/>
    <p:sldLayoutId id="2147484895" r:id="rId13"/>
    <p:sldLayoutId id="2147484894" r:id="rId14"/>
    <p:sldLayoutId id="2147484915" r:id="rId15"/>
    <p:sldLayoutId id="2147484916" r:id="rId16"/>
    <p:sldLayoutId id="2147484917" r:id="rId1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87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323850" y="6524625"/>
            <a:ext cx="8569325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951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7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t-vortrag-bottom.png"/>
          <p:cNvPicPr>
            <a:picLocks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6306032"/>
            <a:ext cx="9144000" cy="540000"/>
          </a:xfrm>
          <a:prstGeom prst="rect">
            <a:avLst/>
          </a:prstGeom>
        </p:spPr>
      </p:pic>
      <p:pic>
        <p:nvPicPr>
          <p:cNvPr id="7" name="Picture 6" descr="ppt-vortrag.png"/>
          <p:cNvPicPr>
            <a:picLocks noChangeAspect="1"/>
          </p:cNvPicPr>
          <p:nvPr/>
        </p:nvPicPr>
        <p:blipFill>
          <a:blip r:embed="rId15" cstate="print"/>
          <a:srcRect t="9386" b="28159"/>
          <a:stretch>
            <a:fillRect/>
          </a:stretch>
        </p:blipFill>
        <p:spPr>
          <a:xfrm>
            <a:off x="0" y="0"/>
            <a:ext cx="9144000" cy="12291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715" y="53755"/>
            <a:ext cx="5040560" cy="1143000"/>
          </a:xfrm>
          <a:prstGeom prst="rect">
            <a:avLst/>
          </a:prstGeom>
        </p:spPr>
        <p:txBody>
          <a:bodyPr vert="horz" lIns="91410" tIns="45706" rIns="91410" bIns="4570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1600203"/>
            <a:ext cx="8229600" cy="4525963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3" y="6448251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4F42AF0-0EA3-4705-85BE-0603E396BB4D}" type="datetimeFigureOut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12.03.2018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3" y="6448251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3" y="6448251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3E55610D-0AF4-4E19-931C-0106598D212A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049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28" r:id="rId1"/>
    <p:sldLayoutId id="2147485029" r:id="rId2"/>
    <p:sldLayoutId id="2147485030" r:id="rId3"/>
    <p:sldLayoutId id="2147485031" r:id="rId4"/>
    <p:sldLayoutId id="2147485032" r:id="rId5"/>
    <p:sldLayoutId id="2147485033" r:id="rId6"/>
    <p:sldLayoutId id="2147485034" r:id="rId7"/>
    <p:sldLayoutId id="2147485035" r:id="rId8"/>
    <p:sldLayoutId id="2147485036" r:id="rId9"/>
    <p:sldLayoutId id="2147485037" r:id="rId10"/>
    <p:sldLayoutId id="2147485038" r:id="rId11"/>
    <p:sldLayoutId id="2147485039" r:id="rId12"/>
  </p:sldLayoutIdLst>
  <p:txStyles>
    <p:titleStyle>
      <a:lvl1pPr algn="ctr" defTabSz="914116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93" indent="-342793" algn="l" defTabSz="914116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9" indent="-285660" algn="l" defTabSz="91411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46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702" indent="-228529" algn="l" defTabSz="914116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0" indent="-228529" algn="l" defTabSz="914116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818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76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34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91" indent="-228529" algn="l" defTabSz="9141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1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7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31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89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46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04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62" algn="l" defTabSz="9141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684213" y="2564904"/>
            <a:ext cx="7272337" cy="124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1pPr>
            <a:lvl2pPr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2pPr>
            <a:lvl3pPr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3pPr>
            <a:lvl4pPr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4pPr>
            <a:lvl5pPr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chemeClr val="bg1"/>
                </a:solidFill>
                <a:latin typeface="LMU CompatilFact" pitchFamily="2" charset="0"/>
                <a:ea typeface="WenQuanYi Micro Hei" charset="0"/>
                <a:cs typeface="WenQuanYi Micro Hei" charset="0"/>
              </a:defRPr>
            </a:lvl9pPr>
          </a:lstStyle>
          <a:p>
            <a:pPr algn="ctr" eaLnBrk="1" hangingPunct="1">
              <a:lnSpc>
                <a:spcPct val="80000"/>
              </a:lnSpc>
              <a:buClrTx/>
              <a:buFontTx/>
              <a:buNone/>
            </a:pPr>
            <a:r>
              <a:rPr lang="en-US" altLang="de-DE" sz="3200" dirty="0">
                <a:solidFill>
                  <a:srgbClr val="000000"/>
                </a:solidFill>
              </a:rPr>
              <a:t>Toward a new Treatment Planning </a:t>
            </a:r>
            <a:r>
              <a:rPr lang="en-US" altLang="de-DE" sz="3200" dirty="0" smtClean="0">
                <a:solidFill>
                  <a:srgbClr val="000000"/>
                </a:solidFill>
              </a:rPr>
              <a:t>Approach </a:t>
            </a:r>
            <a:r>
              <a:rPr lang="en-US" altLang="de-DE" sz="3200" dirty="0">
                <a:solidFill>
                  <a:srgbClr val="000000"/>
                </a:solidFill>
              </a:rPr>
              <a:t>accounting for in-vivo proton range verification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788024" y="4941168"/>
            <a:ext cx="3488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Ludwig-Maximilians-Universität, München</a:t>
            </a:r>
          </a:p>
          <a:p>
            <a:pPr algn="r"/>
            <a:r>
              <a:rPr lang="de-DE" sz="1400" dirty="0" err="1" smtClean="0"/>
              <a:t>Liheng</a:t>
            </a:r>
            <a:r>
              <a:rPr lang="de-DE" sz="1400" dirty="0" smtClean="0"/>
              <a:t> Tian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81849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PG-dose correlation of individual pencil beam (called </a:t>
            </a:r>
            <a:r>
              <a:rPr lang="en-US" dirty="0" err="1" smtClean="0"/>
              <a:t>subPB</a:t>
            </a:r>
            <a:r>
              <a:rPr lang="en-US" dirty="0" smtClean="0"/>
              <a:t> in the following) is not considered in current treatment planning system (TPS)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5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7859217" cy="2016223"/>
          </a:xfrm>
        </p:spPr>
        <p:txBody>
          <a:bodyPr>
            <a:normAutofit/>
          </a:bodyPr>
          <a:lstStyle/>
          <a:p>
            <a:r>
              <a:rPr lang="en-GB" dirty="0" smtClean="0"/>
              <a:t>Goal of my study:</a:t>
            </a:r>
          </a:p>
          <a:p>
            <a:pPr marL="457200" lvl="1" indent="0">
              <a:buNone/>
            </a:pPr>
            <a:r>
              <a:rPr lang="en-GB" dirty="0" smtClean="0"/>
              <a:t>Optimize current TPS system, accounting for in-vivo proton range verification to enable a reliable treatment monitoring</a:t>
            </a:r>
          </a:p>
        </p:txBody>
      </p:sp>
    </p:spTree>
    <p:extLst>
      <p:ext uri="{BB962C8B-B14F-4D97-AF65-F5344CB8AC3E}">
        <p14:creationId xmlns:p14="http://schemas.microsoft.com/office/powerpoint/2010/main" val="93068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7427169" cy="115212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Quantify and identify the degree of ‘PG-dose correlation’ for each </a:t>
            </a:r>
            <a:r>
              <a:rPr lang="en-GB" dirty="0" err="1" smtClean="0"/>
              <a:t>subPBs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043608" y="3356993"/>
            <a:ext cx="7416824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Criteria:</a:t>
            </a:r>
          </a:p>
          <a:p>
            <a:r>
              <a:rPr lang="en-GB" sz="2000" dirty="0" smtClean="0"/>
              <a:t>Distance between the Fall-off positions of PG &amp; dose profile (</a:t>
            </a:r>
            <a:r>
              <a:rPr lang="en-GB" sz="2000" dirty="0" err="1" smtClean="0"/>
              <a:t>dR</a:t>
            </a:r>
            <a:r>
              <a:rPr lang="en-GB" sz="2000" dirty="0" smtClean="0"/>
              <a:t>) </a:t>
            </a:r>
          </a:p>
          <a:p>
            <a:r>
              <a:rPr lang="en-GB" sz="2000" dirty="0" smtClean="0"/>
              <a:t>Slope of the PG signal Fall-off region (1/b)</a:t>
            </a:r>
          </a:p>
          <a:p>
            <a:r>
              <a:rPr lang="en-GB" sz="2000" dirty="0" smtClean="0"/>
              <a:t>Fitting quality (Sum of squared errors, SSE)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01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720079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2299487"/>
            <a:ext cx="5958000" cy="315587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157095" y="1772817"/>
            <a:ext cx="315354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Ideal case: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43074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720079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95" y="2145758"/>
            <a:ext cx="6624736" cy="357459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4440412" y="2483908"/>
            <a:ext cx="4367395" cy="2331956"/>
            <a:chOff x="4525085" y="2182974"/>
            <a:chExt cx="4367395" cy="2331956"/>
          </a:xfrm>
        </p:grpSpPr>
        <p:sp>
          <p:nvSpPr>
            <p:cNvPr id="4" name="TextBox 3"/>
            <p:cNvSpPr txBox="1"/>
            <p:nvPr/>
          </p:nvSpPr>
          <p:spPr>
            <a:xfrm>
              <a:off x="6948264" y="3314601"/>
              <a:ext cx="19442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Large </a:t>
              </a:r>
              <a:r>
                <a:rPr lang="en-US" sz="1800" dirty="0" err="1" smtClean="0"/>
                <a:t>dR</a:t>
              </a:r>
              <a:r>
                <a:rPr lang="en-US" sz="1800" dirty="0" smtClean="0"/>
                <a:t> relates to poor correlation directly </a:t>
              </a:r>
              <a:endParaRPr lang="de-DE" sz="1800" dirty="0"/>
            </a:p>
          </p:txBody>
        </p:sp>
        <p:cxnSp>
          <p:nvCxnSpPr>
            <p:cNvPr id="10" name="Straight Arrow Connector 9"/>
            <p:cNvCxnSpPr>
              <a:stCxn id="14" idx="2"/>
            </p:cNvCxnSpPr>
            <p:nvPr/>
          </p:nvCxnSpPr>
          <p:spPr>
            <a:xfrm>
              <a:off x="4699171" y="2459973"/>
              <a:ext cx="2284613" cy="1327485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525085" y="2182974"/>
              <a:ext cx="3481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err="1" smtClean="0"/>
                <a:t>dR</a:t>
              </a:r>
              <a:endParaRPr lang="de-DE" sz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14499" y="4233990"/>
            <a:ext cx="4638021" cy="2245315"/>
            <a:chOff x="4699172" y="3933056"/>
            <a:chExt cx="4638021" cy="2245315"/>
          </a:xfrm>
        </p:grpSpPr>
        <p:sp>
          <p:nvSpPr>
            <p:cNvPr id="17" name="Rectangle 16"/>
            <p:cNvSpPr/>
            <p:nvPr/>
          </p:nvSpPr>
          <p:spPr>
            <a:xfrm>
              <a:off x="4699172" y="3933056"/>
              <a:ext cx="620490" cy="72008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9" name="Straight Arrow Connector 18"/>
            <p:cNvCxnSpPr>
              <a:stCxn id="17" idx="3"/>
              <a:endCxn id="20" idx="1"/>
            </p:cNvCxnSpPr>
            <p:nvPr/>
          </p:nvCxnSpPr>
          <p:spPr>
            <a:xfrm>
              <a:off x="5319662" y="4293096"/>
              <a:ext cx="2046527" cy="114661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366189" y="4701043"/>
              <a:ext cx="197100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A secondary peak, relating to an air cavity, leads to high SSE value </a:t>
              </a:r>
              <a:endParaRPr lang="de-DE" sz="1800" dirty="0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1043608" y="1641702"/>
            <a:ext cx="315354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Poor correlation case 1: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9170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720079"/>
          </a:xfrm>
        </p:spPr>
        <p:txBody>
          <a:bodyPr/>
          <a:lstStyle/>
          <a:p>
            <a:r>
              <a:rPr lang="en-US" dirty="0" smtClean="0"/>
              <a:t>Example: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204864"/>
            <a:ext cx="5508104" cy="297208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3995936" y="2924945"/>
            <a:ext cx="4523071" cy="2657348"/>
            <a:chOff x="4699172" y="3933056"/>
            <a:chExt cx="4523071" cy="1729470"/>
          </a:xfrm>
        </p:grpSpPr>
        <p:sp>
          <p:nvSpPr>
            <p:cNvPr id="7" name="Rectangle 6"/>
            <p:cNvSpPr/>
            <p:nvPr/>
          </p:nvSpPr>
          <p:spPr>
            <a:xfrm>
              <a:off x="4699172" y="3933056"/>
              <a:ext cx="1152128" cy="108012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9" name="Straight Arrow Connector 8"/>
            <p:cNvCxnSpPr>
              <a:stCxn id="7" idx="3"/>
              <a:endCxn id="10" idx="1"/>
            </p:cNvCxnSpPr>
            <p:nvPr/>
          </p:nvCxnSpPr>
          <p:spPr>
            <a:xfrm>
              <a:off x="5851300" y="4473116"/>
              <a:ext cx="1514889" cy="7086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366189" y="4701043"/>
              <a:ext cx="1856054" cy="961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A shallow slope related also to an air cavity, causing the failure of fitting</a:t>
              </a:r>
              <a:endParaRPr lang="de-DE" sz="1800" dirty="0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1043608" y="1641702"/>
            <a:ext cx="315354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Poor correlation case 2: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9497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7427169" cy="489654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Quantify and identify the degree of ‘PG-dose correlation’ for each </a:t>
            </a:r>
            <a:r>
              <a:rPr lang="en-GB" dirty="0" err="1" smtClean="0"/>
              <a:t>subPBs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Improve the initial treatment plan while maintaining the quality of plan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78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z-sv-pool08\Liheng.Tian\Documents\talk\paper\Miktex\paper1_try\CER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262173"/>
            <a:ext cx="5111591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51521" y="1462299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workflow of CERR TPS and our improved TPS: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804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6851105" cy="1224135"/>
          </a:xfrm>
        </p:spPr>
        <p:txBody>
          <a:bodyPr/>
          <a:lstStyle/>
          <a:p>
            <a:r>
              <a:rPr lang="en-US" dirty="0" smtClean="0"/>
              <a:t>Boost few </a:t>
            </a:r>
            <a:r>
              <a:rPr lang="en-US" dirty="0" err="1" smtClean="0"/>
              <a:t>subPBs</a:t>
            </a:r>
            <a:r>
              <a:rPr lang="en-US" dirty="0" smtClean="0"/>
              <a:t> which have the best PG-dose correlation</a:t>
            </a:r>
          </a:p>
          <a:p>
            <a:pPr marL="400050" lvl="1" indent="0">
              <a:buNone/>
            </a:pPr>
            <a:endParaRPr lang="en-US" dirty="0" smtClean="0"/>
          </a:p>
          <a:p>
            <a:pPr marL="400050" lvl="1" indent="0">
              <a:buNone/>
            </a:pPr>
            <a:endParaRPr lang="de-DE" dirty="0"/>
          </a:p>
        </p:txBody>
      </p:sp>
      <p:grpSp>
        <p:nvGrpSpPr>
          <p:cNvPr id="5" name="Group 4"/>
          <p:cNvGrpSpPr/>
          <p:nvPr/>
        </p:nvGrpSpPr>
        <p:grpSpPr>
          <a:xfrm>
            <a:off x="1763688" y="2272569"/>
            <a:ext cx="5395160" cy="3738376"/>
            <a:chOff x="977040" y="311400"/>
            <a:chExt cx="7076520" cy="5631840"/>
          </a:xfrm>
        </p:grpSpPr>
        <p:pic>
          <p:nvPicPr>
            <p:cNvPr id="6" name="Picture 2" descr="\\z-sv-pool08\Liheng.Tian\Documents\talk\paper\Miktex\paper1\raw_figure\auto_select_2_selection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3" t="6057" r="9109" b="4423"/>
            <a:stretch/>
          </p:blipFill>
          <p:spPr bwMode="auto">
            <a:xfrm>
              <a:off x="1367904" y="3229317"/>
              <a:ext cx="3060456" cy="27139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/>
            <p:cNvPicPr/>
            <p:nvPr/>
          </p:nvPicPr>
          <p:blipFill>
            <a:blip r:embed="rId3"/>
            <a:stretch/>
          </p:blipFill>
          <p:spPr>
            <a:xfrm>
              <a:off x="4428360" y="331560"/>
              <a:ext cx="3406680" cy="299736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8" name="Picture 7"/>
            <p:cNvPicPr/>
            <p:nvPr/>
          </p:nvPicPr>
          <p:blipFill>
            <a:blip r:embed="rId4"/>
            <a:stretch/>
          </p:blipFill>
          <p:spPr>
            <a:xfrm>
              <a:off x="977040" y="311400"/>
              <a:ext cx="3657600" cy="30546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9" name="Picture 8"/>
            <p:cNvPicPr/>
            <p:nvPr/>
          </p:nvPicPr>
          <p:blipFill>
            <a:blip r:embed="rId5"/>
            <a:srcRect l="23890" r="3364" b="7"/>
            <a:stretch/>
          </p:blipFill>
          <p:spPr>
            <a:xfrm>
              <a:off x="4480560" y="3200400"/>
              <a:ext cx="3291840" cy="27428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TextShape 1"/>
            <p:cNvSpPr txBox="1"/>
            <p:nvPr/>
          </p:nvSpPr>
          <p:spPr>
            <a:xfrm>
              <a:off x="4147560" y="2671200"/>
              <a:ext cx="3330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800" b="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A</a:t>
              </a:r>
            </a:p>
          </p:txBody>
        </p:sp>
        <p:sp>
          <p:nvSpPr>
            <p:cNvPr id="11" name="TextShape 2"/>
            <p:cNvSpPr txBox="1"/>
            <p:nvPr/>
          </p:nvSpPr>
          <p:spPr>
            <a:xfrm>
              <a:off x="7720560" y="2730960"/>
              <a:ext cx="3330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800" b="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B</a:t>
              </a:r>
            </a:p>
          </p:txBody>
        </p:sp>
        <p:sp>
          <p:nvSpPr>
            <p:cNvPr id="12" name="TextShape 3"/>
            <p:cNvSpPr txBox="1"/>
            <p:nvPr/>
          </p:nvSpPr>
          <p:spPr>
            <a:xfrm>
              <a:off x="4114800" y="5436021"/>
              <a:ext cx="3330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8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C</a:t>
              </a:r>
            </a:p>
          </p:txBody>
        </p:sp>
        <p:sp>
          <p:nvSpPr>
            <p:cNvPr id="13" name="TextShape 4"/>
            <p:cNvSpPr txBox="1"/>
            <p:nvPr/>
          </p:nvSpPr>
          <p:spPr>
            <a:xfrm>
              <a:off x="7713720" y="5561280"/>
              <a:ext cx="333000" cy="3463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1800" b="0" strike="noStrike" spc="-1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Arial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34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Dose delivery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PG-dose correlation</a:t>
            </a:r>
            <a:endParaRPr lang="de-DE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40769"/>
            <a:ext cx="8229600" cy="720079"/>
          </a:xfrm>
        </p:spPr>
        <p:txBody>
          <a:bodyPr>
            <a:noAutofit/>
          </a:bodyPr>
          <a:lstStyle/>
          <a:p>
            <a:r>
              <a:rPr lang="en-GB" sz="4400" dirty="0" smtClean="0"/>
              <a:t>Proton range uncertainties</a:t>
            </a:r>
            <a:endParaRPr lang="en-GB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88" y="2335545"/>
            <a:ext cx="7848872" cy="145349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77888" y="4077072"/>
            <a:ext cx="333407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CT number conversion</a:t>
            </a:r>
          </a:p>
          <a:p>
            <a:r>
              <a:rPr lang="en-GB" sz="2400" dirty="0" smtClean="0"/>
              <a:t>Anatomical changes</a:t>
            </a:r>
          </a:p>
          <a:p>
            <a:r>
              <a:rPr lang="en-GB" sz="2400" dirty="0" smtClean="0"/>
              <a:t>Patient set up</a:t>
            </a:r>
          </a:p>
          <a:p>
            <a:r>
              <a:rPr lang="en-GB" sz="2400" dirty="0" smtClean="0"/>
              <a:t>…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418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Dose delivery</a:t>
            </a:r>
            <a:endParaRPr lang="de-DE" dirty="0"/>
          </a:p>
        </p:txBody>
      </p:sp>
      <p:pic>
        <p:nvPicPr>
          <p:cNvPr id="2050" name="Picture 2" descr="\\z-sv-pool08\Liheng.Tian\Documents\talk\paper\Miktex\paper1\CT_scan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172"/>
          <a:stretch/>
        </p:blipFill>
        <p:spPr bwMode="auto">
          <a:xfrm>
            <a:off x="1187623" y="1340768"/>
            <a:ext cx="787796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\\z-sv-pool08\Liheng.Tian\Documents\talk\paper\Miktex\paper1\raw_figure\DVH_p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6228692" cy="3299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44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Dose delivery</a:t>
            </a:r>
          </a:p>
          <a:p>
            <a:r>
              <a:rPr lang="en-US" dirty="0" smtClean="0"/>
              <a:t>PG-dose correlation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733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PG-dose correlation</a:t>
            </a:r>
            <a:endParaRPr lang="de-DE" dirty="0"/>
          </a:p>
        </p:txBody>
      </p:sp>
      <p:grpSp>
        <p:nvGrpSpPr>
          <p:cNvPr id="4" name="Group 3"/>
          <p:cNvGrpSpPr/>
          <p:nvPr/>
        </p:nvGrpSpPr>
        <p:grpSpPr>
          <a:xfrm>
            <a:off x="3480529" y="1553889"/>
            <a:ext cx="5560414" cy="4761731"/>
            <a:chOff x="71760" y="1"/>
            <a:chExt cx="7612382" cy="6587788"/>
          </a:xfrm>
        </p:grpSpPr>
        <p:pic>
          <p:nvPicPr>
            <p:cNvPr id="5" name="Picture 2" descr="\\z-sv-pool08\Liheng.Tian\Documents\talk\paper\Miktex\paper1\raw_figure\first_BEV_opt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3" t="2414" r="19187" b="1356"/>
            <a:stretch/>
          </p:blipFill>
          <p:spPr bwMode="auto">
            <a:xfrm>
              <a:off x="127378" y="3347789"/>
              <a:ext cx="3713350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3" descr="\\z-sv-pool08\Liheng.Tian\Documents\talk\paper\Miktex\paper1\raw_figure\first_BEV_ori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69" r="3357"/>
            <a:stretch/>
          </p:blipFill>
          <p:spPr bwMode="auto">
            <a:xfrm>
              <a:off x="71760" y="1"/>
              <a:ext cx="3824586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\\z-sv-pool08\Liheng.Tian\Documents\talk\paper\Miktex\paper1\raw_figure\first_BEV_ori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73" t="3001" r="19347" b="1254"/>
            <a:stretch/>
          </p:blipFill>
          <p:spPr bwMode="auto">
            <a:xfrm>
              <a:off x="3960192" y="1"/>
              <a:ext cx="3723950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5" descr="\\z-sv-pool08\Liheng.Tian\Documents\talk\paper\Miktex\paper1\raw_figure\first_BEV_opt2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08" t="2680" r="19096" b="1212"/>
            <a:stretch/>
          </p:blipFill>
          <p:spPr bwMode="auto">
            <a:xfrm>
              <a:off x="3959843" y="3347789"/>
              <a:ext cx="3723427" cy="32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467544" y="2911444"/>
            <a:ext cx="286515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color shows the PG-dose correlation and </a:t>
            </a:r>
          </a:p>
          <a:p>
            <a:endParaRPr lang="en-US" dirty="0"/>
          </a:p>
          <a:p>
            <a:r>
              <a:rPr lang="en-US" dirty="0" smtClean="0"/>
              <a:t>The spot radius is linearly proportional to the proton number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179512" y="1346031"/>
            <a:ext cx="5292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Beam’s </a:t>
            </a:r>
            <a:r>
              <a:rPr lang="en-US" dirty="0" smtClean="0"/>
              <a:t>eye: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6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2397893"/>
            <a:ext cx="8507285" cy="103670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Quantify and identify spot-by-spot PG dose correlation automatically in a MC treatment planning process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228092" y="1726704"/>
            <a:ext cx="8507285" cy="668285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/>
              <a:t>Currently, our new approach is able to: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95536" y="3344694"/>
            <a:ext cx="8507285" cy="1036709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Provide the user </a:t>
            </a:r>
            <a:r>
              <a:rPr lang="en-US" sz="2800" dirty="0" smtClean="0"/>
              <a:t>with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candidate </a:t>
            </a:r>
            <a:r>
              <a:rPr lang="en-US" sz="2800" dirty="0" err="1"/>
              <a:t>subPBs</a:t>
            </a:r>
            <a:r>
              <a:rPr lang="en-US" sz="2800" dirty="0"/>
              <a:t> which have reliable PG-dose correlation 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395536" y="4381403"/>
            <a:ext cx="8507285" cy="1999925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Optimize a treatment plan which is comparable to the initial treatment plan in terms of dose distribution. Besides, few high-intensity </a:t>
            </a:r>
            <a:r>
              <a:rPr lang="en-US" sz="2800" dirty="0" err="1" smtClean="0"/>
              <a:t>subPBs</a:t>
            </a:r>
            <a:r>
              <a:rPr lang="en-US" sz="2800" dirty="0" smtClean="0"/>
              <a:t> in the new plan could provide reliable in-vivo proton range verification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917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3" y="1600203"/>
            <a:ext cx="8229600" cy="1612773"/>
          </a:xfrm>
        </p:spPr>
        <p:txBody>
          <a:bodyPr/>
          <a:lstStyle/>
          <a:p>
            <a:r>
              <a:rPr lang="en-US" dirty="0" smtClean="0"/>
              <a:t>MC treatment plan is time-consuming, especially when more protons are </a:t>
            </a:r>
            <a:r>
              <a:rPr lang="en-US" dirty="0" smtClean="0"/>
              <a:t>needed </a:t>
            </a:r>
            <a:r>
              <a:rPr lang="en-US" dirty="0" smtClean="0"/>
              <a:t>to generate enough PG emission</a:t>
            </a:r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457203" y="3140968"/>
            <a:ext cx="8229600" cy="1324741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Detection devices signal is different from PG emission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454662" y="5229200"/>
            <a:ext cx="8229600" cy="1152128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Combine state-of-the-art CBCT, DECT</a:t>
            </a: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466875" y="4143073"/>
            <a:ext cx="8229600" cy="1152128"/>
          </a:xfrm>
          <a:prstGeom prst="rect">
            <a:avLst/>
          </a:prstGeom>
        </p:spPr>
        <p:txBody>
          <a:bodyPr vert="horz" lIns="91410" tIns="45706" rIns="91410" bIns="45706" rtlCol="0">
            <a:normAutofit/>
          </a:bodyPr>
          <a:lstStyle>
            <a:lvl1pPr marL="342793" indent="-342793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19" indent="-285660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64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702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0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818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876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34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91" indent="-228529" algn="l" defTabSz="91411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Robustness of PG-dose correlation considering anatomical change and different uncertainties </a:t>
            </a:r>
          </a:p>
        </p:txBody>
      </p:sp>
    </p:spTree>
    <p:extLst>
      <p:ext uri="{BB962C8B-B14F-4D97-AF65-F5344CB8AC3E}">
        <p14:creationId xmlns:p14="http://schemas.microsoft.com/office/powerpoint/2010/main" val="142295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onclusion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96043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Though different issues are still needed to be addressed, </a:t>
            </a:r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dirty="0"/>
              <a:t>the results of this project, </a:t>
            </a:r>
            <a:r>
              <a:rPr lang="en-US" dirty="0" smtClean="0"/>
              <a:t>the </a:t>
            </a:r>
            <a:r>
              <a:rPr lang="en-US" dirty="0"/>
              <a:t>treatment planning process in proton therapy could be improved, by integrating the PG-based in-vivo monitoring of the beam </a:t>
            </a:r>
            <a:r>
              <a:rPr lang="en-US" dirty="0" smtClean="0"/>
              <a:t>range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novel approach could lead to a safer and more controllable proton treatment in the </a:t>
            </a:r>
            <a:r>
              <a:rPr lang="en-US" dirty="0" smtClean="0"/>
              <a:t>future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57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3068960"/>
            <a:ext cx="5040560" cy="114300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16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1340769"/>
            <a:ext cx="8229600" cy="720079"/>
          </a:xfrm>
        </p:spPr>
        <p:txBody>
          <a:bodyPr>
            <a:noAutofit/>
          </a:bodyPr>
          <a:lstStyle/>
          <a:p>
            <a:r>
              <a:rPr lang="en-GB" sz="4400" dirty="0" smtClean="0"/>
              <a:t>In-vivo proton range verification</a:t>
            </a:r>
            <a:endParaRPr lang="en-GB" sz="4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877888" y="2204864"/>
                <a:ext cx="7726560" cy="1656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400" dirty="0" smtClean="0"/>
                  <a:t>Positron Emission Tomography (PET)</a:t>
                </a:r>
              </a:p>
              <a:p>
                <a:pPr marL="400050" lvl="1" indent="0">
                  <a:buNone/>
                </a:pPr>
                <a:r>
                  <a:rPr lang="en-GB" sz="2000" dirty="0" smtClean="0"/>
                  <a:t>Detection of annihilation photons from the decay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/>
                          </a:rPr>
                          <m:t>β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000" dirty="0" smtClean="0"/>
                  <a:t>-emitters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GB" sz="2000" dirty="0" smtClean="0"/>
                  <a:t>Takes few tens minutes to use PET scanner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GB" sz="2000" dirty="0" smtClean="0"/>
                  <a:t>Disturbed by organ motion and washout effect</a:t>
                </a:r>
                <a:endParaRPr lang="en-GB" sz="2400" dirty="0" smtClean="0"/>
              </a:p>
              <a:p>
                <a:pPr marL="0" indent="0"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7888" y="2204864"/>
                <a:ext cx="7726560" cy="1656184"/>
              </a:xfrm>
              <a:prstGeom prst="rect">
                <a:avLst/>
              </a:prstGeom>
              <a:blipFill rotWithShape="1">
                <a:blip r:embed="rId2"/>
                <a:stretch>
                  <a:fillRect l="-1026" t="-2952" b="-73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" descr="\\z-sv-pool08\Liheng.Tian\Documents\talk\OMA\220px-Nucleus_drawing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20" y="4307988"/>
            <a:ext cx="182837" cy="1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\\z-sv-pool08\Liheng.Tian\Documents\talk\OMA\220px-Nucleus_drawing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619" y="4812044"/>
            <a:ext cx="182837" cy="1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Straight Arrow Connector 22"/>
          <p:cNvCxnSpPr>
            <a:stCxn id="21" idx="2"/>
            <a:endCxn id="22" idx="0"/>
          </p:cNvCxnSpPr>
          <p:nvPr/>
        </p:nvCxnSpPr>
        <p:spPr>
          <a:xfrm flipH="1">
            <a:off x="4433038" y="4490825"/>
            <a:ext cx="1" cy="3212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 rot="19890281">
            <a:off x="4518428" y="4533020"/>
            <a:ext cx="263230" cy="424800"/>
          </a:xfrm>
          <a:custGeom>
            <a:avLst/>
            <a:gdLst>
              <a:gd name="connsiteX0" fmla="*/ 81850 w 263230"/>
              <a:gd name="connsiteY0" fmla="*/ 0 h 424800"/>
              <a:gd name="connsiteX1" fmla="*/ 2650 w 263230"/>
              <a:gd name="connsiteY1" fmla="*/ 136800 h 424800"/>
              <a:gd name="connsiteX2" fmla="*/ 168250 w 263230"/>
              <a:gd name="connsiteY2" fmla="*/ 115200 h 424800"/>
              <a:gd name="connsiteX3" fmla="*/ 96250 w 263230"/>
              <a:gd name="connsiteY3" fmla="*/ 288000 h 424800"/>
              <a:gd name="connsiteX4" fmla="*/ 261850 w 263230"/>
              <a:gd name="connsiteY4" fmla="*/ 280800 h 424800"/>
              <a:gd name="connsiteX5" fmla="*/ 182650 w 263230"/>
              <a:gd name="connsiteY5" fmla="*/ 424800 h 4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3230" h="424800">
                <a:moveTo>
                  <a:pt x="81850" y="0"/>
                </a:moveTo>
                <a:cubicBezTo>
                  <a:pt x="35050" y="58800"/>
                  <a:pt x="-11750" y="117600"/>
                  <a:pt x="2650" y="136800"/>
                </a:cubicBezTo>
                <a:cubicBezTo>
                  <a:pt x="17050" y="156000"/>
                  <a:pt x="152650" y="90000"/>
                  <a:pt x="168250" y="115200"/>
                </a:cubicBezTo>
                <a:cubicBezTo>
                  <a:pt x="183850" y="140400"/>
                  <a:pt x="80650" y="260400"/>
                  <a:pt x="96250" y="288000"/>
                </a:cubicBezTo>
                <a:cubicBezTo>
                  <a:pt x="111850" y="315600"/>
                  <a:pt x="247450" y="258000"/>
                  <a:pt x="261850" y="280800"/>
                </a:cubicBezTo>
                <a:cubicBezTo>
                  <a:pt x="276250" y="303600"/>
                  <a:pt x="173050" y="393600"/>
                  <a:pt x="182650" y="4248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859711" y="4500732"/>
                <a:ext cx="4203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2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de-DE" sz="1200" b="1" i="1" smtClean="0">
                              <a:latin typeface="Cambria Math"/>
                              <a:ea typeface="Cambria Math"/>
                            </a:rPr>
                            <m:t>𝜷</m:t>
                          </m:r>
                        </m:e>
                        <m:sup>
                          <m:r>
                            <a:rPr lang="en-US" sz="1200" b="1" i="1" smtClean="0">
                              <a:latin typeface="Cambria Math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de-DE" sz="1200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711" y="4500732"/>
                <a:ext cx="420308" cy="276999"/>
              </a:xfrm>
              <a:prstGeom prst="rect">
                <a:avLst/>
              </a:prstGeom>
              <a:blipFill rotWithShape="1">
                <a:blip r:embed="rId4"/>
                <a:stretch>
                  <a:fillRect b="-43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4881088" y="4910471"/>
            <a:ext cx="105195" cy="10519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1" name="Straight Arrow Connector 30"/>
          <p:cNvCxnSpPr>
            <a:endCxn id="40" idx="3"/>
          </p:cNvCxnSpPr>
          <p:nvPr/>
        </p:nvCxnSpPr>
        <p:spPr>
          <a:xfrm flipH="1" flipV="1">
            <a:off x="3489065" y="5051995"/>
            <a:ext cx="1392024" cy="8903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37" idx="1"/>
          </p:cNvCxnSpPr>
          <p:nvPr/>
        </p:nvCxnSpPr>
        <p:spPr>
          <a:xfrm>
            <a:off x="4986283" y="5060898"/>
            <a:ext cx="1605134" cy="12631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868329" y="5132290"/>
            <a:ext cx="455414" cy="382194"/>
            <a:chOff x="4868329" y="5132290"/>
            <a:chExt cx="455414" cy="382194"/>
          </a:xfrm>
        </p:grpSpPr>
        <p:sp>
          <p:nvSpPr>
            <p:cNvPr id="30" name="Oval 29"/>
            <p:cNvSpPr/>
            <p:nvPr/>
          </p:nvSpPr>
          <p:spPr>
            <a:xfrm>
              <a:off x="4868329" y="5132290"/>
              <a:ext cx="117954" cy="10519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4909976" y="5237485"/>
                  <a:ext cx="41376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de-DE" sz="1200" b="1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200" b="1" i="1" smtClean="0">
                                <a:latin typeface="Cambria Math"/>
                                <a:ea typeface="Cambria Math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200" b="1" i="1" smtClean="0">
                                <a:latin typeface="Cambria Math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de-DE" sz="1200" b="1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9976" y="5237485"/>
                  <a:ext cx="413767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6" name="Group 35"/>
          <p:cNvGrpSpPr/>
          <p:nvPr/>
        </p:nvGrpSpPr>
        <p:grpSpPr>
          <a:xfrm>
            <a:off x="6587849" y="4847487"/>
            <a:ext cx="1152881" cy="452083"/>
            <a:chOff x="6388207" y="5085184"/>
            <a:chExt cx="1189253" cy="504056"/>
          </a:xfrm>
        </p:grpSpPr>
        <p:sp>
          <p:nvSpPr>
            <p:cNvPr id="37" name="Rounded Rectangle 36"/>
            <p:cNvSpPr/>
            <p:nvPr/>
          </p:nvSpPr>
          <p:spPr>
            <a:xfrm>
              <a:off x="6391888" y="5085184"/>
              <a:ext cx="1181892" cy="50405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88207" y="5137157"/>
              <a:ext cx="1189253" cy="446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Detector</a:t>
              </a:r>
              <a:endParaRPr lang="de-DE" sz="20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339752" y="4825953"/>
            <a:ext cx="1152881" cy="452083"/>
            <a:chOff x="6388207" y="5085184"/>
            <a:chExt cx="1189253" cy="504056"/>
          </a:xfrm>
        </p:grpSpPr>
        <p:sp>
          <p:nvSpPr>
            <p:cNvPr id="40" name="Rounded Rectangle 39"/>
            <p:cNvSpPr/>
            <p:nvPr/>
          </p:nvSpPr>
          <p:spPr>
            <a:xfrm>
              <a:off x="6391888" y="5085184"/>
              <a:ext cx="1181892" cy="50405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88207" y="5137157"/>
              <a:ext cx="1189253" cy="446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Detector</a:t>
              </a:r>
              <a:endParaRPr lang="de-DE" sz="2000" dirty="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175954" y="5697844"/>
            <a:ext cx="1235075" cy="452083"/>
            <a:chOff x="6299740" y="5085184"/>
            <a:chExt cx="1274040" cy="504056"/>
          </a:xfrm>
        </p:grpSpPr>
        <p:sp>
          <p:nvSpPr>
            <p:cNvPr id="44" name="Rounded Rectangle 43"/>
            <p:cNvSpPr/>
            <p:nvPr/>
          </p:nvSpPr>
          <p:spPr>
            <a:xfrm>
              <a:off x="6391888" y="5085184"/>
              <a:ext cx="1181892" cy="50405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299740" y="5137157"/>
              <a:ext cx="1274040" cy="411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Correlator</a:t>
              </a:r>
              <a:endParaRPr lang="de-DE" sz="1800" dirty="0"/>
            </a:p>
          </p:txBody>
        </p:sp>
      </p:grpSp>
      <p:cxnSp>
        <p:nvCxnSpPr>
          <p:cNvPr id="46" name="Elbow Connector 45"/>
          <p:cNvCxnSpPr>
            <a:stCxn id="41" idx="2"/>
          </p:cNvCxnSpPr>
          <p:nvPr/>
        </p:nvCxnSpPr>
        <p:spPr>
          <a:xfrm rot="16200000" flipH="1">
            <a:off x="3265134" y="4923735"/>
            <a:ext cx="651208" cy="1349091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7" idx="2"/>
            <a:endCxn id="45" idx="3"/>
          </p:cNvCxnSpPr>
          <p:nvPr/>
        </p:nvCxnSpPr>
        <p:spPr>
          <a:xfrm rot="5400000">
            <a:off x="5972883" y="4737717"/>
            <a:ext cx="629554" cy="1753261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0" t="34578" r="3409" b="32711"/>
          <a:stretch/>
        </p:blipFill>
        <p:spPr>
          <a:xfrm>
            <a:off x="123485" y="5376716"/>
            <a:ext cx="1375200" cy="119644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6018034" y="5098985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/>
              <a:t>γ</a:t>
            </a:r>
            <a:endParaRPr lang="de-DE" sz="1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3712108" y="5099717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/>
              <a:t>γ</a:t>
            </a:r>
            <a:endParaRPr lang="de-DE" sz="1200" b="1" dirty="0"/>
          </a:p>
        </p:txBody>
      </p:sp>
      <p:cxnSp>
        <p:nvCxnSpPr>
          <p:cNvPr id="63" name="Elbow Connector 62"/>
          <p:cNvCxnSpPr>
            <a:stCxn id="44" idx="2"/>
          </p:cNvCxnSpPr>
          <p:nvPr/>
        </p:nvCxnSpPr>
        <p:spPr>
          <a:xfrm rot="5400000">
            <a:off x="3088725" y="4559887"/>
            <a:ext cx="159393" cy="3339472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3995935" y="4005064"/>
            <a:ext cx="360040" cy="1509419"/>
            <a:chOff x="3995935" y="4005064"/>
            <a:chExt cx="360040" cy="1509419"/>
          </a:xfrm>
        </p:grpSpPr>
        <p:sp>
          <p:nvSpPr>
            <p:cNvPr id="19" name="Right Arrow 18"/>
            <p:cNvSpPr/>
            <p:nvPr/>
          </p:nvSpPr>
          <p:spPr>
            <a:xfrm rot="16200000">
              <a:off x="3421245" y="4579754"/>
              <a:ext cx="1509419" cy="360040"/>
            </a:xfrm>
            <a:prstGeom prst="rightArrow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7" name="TextBox 66"/>
            <p:cNvSpPr txBox="1"/>
            <p:nvPr/>
          </p:nvSpPr>
          <p:spPr>
            <a:xfrm rot="16200000">
              <a:off x="3703824" y="4639231"/>
              <a:ext cx="926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Beam path</a:t>
              </a:r>
              <a:endParaRPr lang="de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5911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/>
      <p:bldP spid="28" grpId="0" animBg="1"/>
      <p:bldP spid="59" grpId="0"/>
      <p:bldP spid="6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199" y="1340769"/>
            <a:ext cx="8229600" cy="720079"/>
          </a:xfrm>
        </p:spPr>
        <p:txBody>
          <a:bodyPr>
            <a:noAutofit/>
          </a:bodyPr>
          <a:lstStyle/>
          <a:p>
            <a:r>
              <a:rPr lang="en-GB" sz="4400" dirty="0" smtClean="0"/>
              <a:t>In-vivo proton range verification</a:t>
            </a:r>
            <a:endParaRPr lang="en-GB" sz="4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7888" y="2206823"/>
            <a:ext cx="3910136" cy="39115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Prompt Gamma (PG) Imaging</a:t>
            </a:r>
          </a:p>
          <a:p>
            <a:pPr marL="400050" lvl="1" indent="0">
              <a:buNone/>
            </a:pPr>
            <a:r>
              <a:rPr lang="en-US" sz="2000" dirty="0" smtClean="0"/>
              <a:t>Monitor the Prompt Gamma emitted by nuclear de-excitation of nuclei in the beam path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000" dirty="0" smtClean="0"/>
              <a:t>Fast (within nanoseconds)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000" dirty="0" smtClean="0"/>
              <a:t>Better PG-dose signal </a:t>
            </a:r>
            <a:r>
              <a:rPr lang="en-GB" sz="2000" dirty="0" err="1" smtClean="0"/>
              <a:t>comfirmation</a:t>
            </a:r>
            <a:endParaRPr lang="en-GB" sz="20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GB" sz="2000" dirty="0" smtClean="0"/>
              <a:t>Higher gamma production rates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GB" sz="2000" dirty="0" smtClean="0"/>
              <a:t>Clinical experiment shows that the retrieval precision of 2mm can be achieved</a:t>
            </a:r>
          </a:p>
          <a:p>
            <a:pPr marL="400050" lvl="1" indent="0">
              <a:buNone/>
            </a:pPr>
            <a:endParaRPr lang="en-GB" sz="2000" dirty="0" smtClean="0"/>
          </a:p>
          <a:p>
            <a:pPr marL="857250" lvl="1" indent="-45720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>
              <a:buFont typeface="+mj-lt"/>
              <a:buAutoNum type="arabicPeriod"/>
            </a:pPr>
            <a:endParaRPr lang="en-GB" sz="2000" dirty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Right Arrow 4"/>
          <p:cNvSpPr/>
          <p:nvPr/>
        </p:nvSpPr>
        <p:spPr>
          <a:xfrm>
            <a:off x="5076056" y="2420888"/>
            <a:ext cx="3456384" cy="36004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6148819" y="2161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Beam path</a:t>
            </a:r>
            <a:endParaRPr lang="de-DE" sz="1800" dirty="0"/>
          </a:p>
        </p:txBody>
      </p:sp>
      <p:grpSp>
        <p:nvGrpSpPr>
          <p:cNvPr id="8" name="Group 7"/>
          <p:cNvGrpSpPr/>
          <p:nvPr/>
        </p:nvGrpSpPr>
        <p:grpSpPr>
          <a:xfrm>
            <a:off x="7228579" y="2831737"/>
            <a:ext cx="258356" cy="249200"/>
            <a:chOff x="3737580" y="5301208"/>
            <a:chExt cx="1194460" cy="1152128"/>
          </a:xfrm>
        </p:grpSpPr>
        <p:sp>
          <p:nvSpPr>
            <p:cNvPr id="9" name="5-Point Star 8"/>
            <p:cNvSpPr/>
            <p:nvPr/>
          </p:nvSpPr>
          <p:spPr>
            <a:xfrm>
              <a:off x="3737580" y="5301208"/>
              <a:ext cx="1194460" cy="115212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" name="Picture 2" descr="\\z-sv-pool08\Liheng.Tian\Documents\talk\OMA\220px-Nucleus_drawing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153" y="5454617"/>
              <a:ext cx="845311" cy="845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2" descr="\\z-sv-pool08\Liheng.Tian\Documents\talk\OMA\220px-Nucleus_drawing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426" y="2864919"/>
            <a:ext cx="182837" cy="1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z-sv-pool08\Liheng.Tian\Documents\talk\OMA\220px-Nucleus_drawing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78" y="2864918"/>
            <a:ext cx="182837" cy="18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85191" y="3081113"/>
            <a:ext cx="1234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Prompt gamma</a:t>
            </a:r>
            <a:endParaRPr lang="de-DE" sz="1200" dirty="0"/>
          </a:p>
        </p:txBody>
      </p:sp>
      <p:sp>
        <p:nvSpPr>
          <p:cNvPr id="15" name="Freeform 14"/>
          <p:cNvSpPr/>
          <p:nvPr/>
        </p:nvSpPr>
        <p:spPr>
          <a:xfrm>
            <a:off x="7557326" y="3059888"/>
            <a:ext cx="263230" cy="424800"/>
          </a:xfrm>
          <a:custGeom>
            <a:avLst/>
            <a:gdLst>
              <a:gd name="connsiteX0" fmla="*/ 81850 w 263230"/>
              <a:gd name="connsiteY0" fmla="*/ 0 h 424800"/>
              <a:gd name="connsiteX1" fmla="*/ 2650 w 263230"/>
              <a:gd name="connsiteY1" fmla="*/ 136800 h 424800"/>
              <a:gd name="connsiteX2" fmla="*/ 168250 w 263230"/>
              <a:gd name="connsiteY2" fmla="*/ 115200 h 424800"/>
              <a:gd name="connsiteX3" fmla="*/ 96250 w 263230"/>
              <a:gd name="connsiteY3" fmla="*/ 288000 h 424800"/>
              <a:gd name="connsiteX4" fmla="*/ 261850 w 263230"/>
              <a:gd name="connsiteY4" fmla="*/ 280800 h 424800"/>
              <a:gd name="connsiteX5" fmla="*/ 182650 w 263230"/>
              <a:gd name="connsiteY5" fmla="*/ 424800 h 4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3230" h="424800">
                <a:moveTo>
                  <a:pt x="81850" y="0"/>
                </a:moveTo>
                <a:cubicBezTo>
                  <a:pt x="35050" y="58800"/>
                  <a:pt x="-11750" y="117600"/>
                  <a:pt x="2650" y="136800"/>
                </a:cubicBezTo>
                <a:cubicBezTo>
                  <a:pt x="17050" y="156000"/>
                  <a:pt x="152650" y="90000"/>
                  <a:pt x="168250" y="115200"/>
                </a:cubicBezTo>
                <a:cubicBezTo>
                  <a:pt x="183850" y="140400"/>
                  <a:pt x="80650" y="260400"/>
                  <a:pt x="96250" y="288000"/>
                </a:cubicBezTo>
                <a:cubicBezTo>
                  <a:pt x="111850" y="315600"/>
                  <a:pt x="247450" y="258000"/>
                  <a:pt x="261850" y="280800"/>
                </a:cubicBezTo>
                <a:cubicBezTo>
                  <a:pt x="276250" y="303600"/>
                  <a:pt x="173050" y="393600"/>
                  <a:pt x="182650" y="4248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8" name="Group 17"/>
          <p:cNvGrpSpPr/>
          <p:nvPr/>
        </p:nvGrpSpPr>
        <p:grpSpPr>
          <a:xfrm>
            <a:off x="7354189" y="5892348"/>
            <a:ext cx="1152881" cy="452083"/>
            <a:chOff x="6388207" y="5085184"/>
            <a:chExt cx="1189253" cy="504056"/>
          </a:xfrm>
        </p:grpSpPr>
        <p:sp>
          <p:nvSpPr>
            <p:cNvPr id="16" name="Rounded Rectangle 15"/>
            <p:cNvSpPr/>
            <p:nvPr/>
          </p:nvSpPr>
          <p:spPr>
            <a:xfrm>
              <a:off x="6391888" y="5085184"/>
              <a:ext cx="1181892" cy="50405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2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88207" y="5137157"/>
              <a:ext cx="1189253" cy="446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/>
                <a:t>D</a:t>
              </a:r>
              <a:r>
                <a:rPr lang="en-US" sz="2000" dirty="0" smtClean="0"/>
                <a:t>etector</a:t>
              </a:r>
              <a:endParaRPr lang="de-DE" sz="2000" dirty="0"/>
            </a:p>
          </p:txBody>
        </p:sp>
      </p:grpSp>
      <p:cxnSp>
        <p:nvCxnSpPr>
          <p:cNvPr id="20" name="Straight Connector 19"/>
          <p:cNvCxnSpPr/>
          <p:nvPr/>
        </p:nvCxnSpPr>
        <p:spPr>
          <a:xfrm>
            <a:off x="7266338" y="2676613"/>
            <a:ext cx="1086082" cy="3215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5" idx="2"/>
          </p:cNvCxnSpPr>
          <p:nvPr/>
        </p:nvCxnSpPr>
        <p:spPr>
          <a:xfrm flipH="1">
            <a:off x="7486935" y="2780928"/>
            <a:ext cx="865485" cy="3111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40" t="34578" r="3409" b="32711"/>
          <a:stretch/>
        </p:blipFill>
        <p:spPr>
          <a:xfrm>
            <a:off x="5379426" y="3861048"/>
            <a:ext cx="1375200" cy="1196440"/>
          </a:xfrm>
          <a:prstGeom prst="rect">
            <a:avLst/>
          </a:prstGeom>
        </p:spPr>
      </p:pic>
      <p:cxnSp>
        <p:nvCxnSpPr>
          <p:cNvPr id="35" name="Elbow Connector 34"/>
          <p:cNvCxnSpPr>
            <a:stCxn id="16" idx="1"/>
            <a:endCxn id="33" idx="2"/>
          </p:cNvCxnSpPr>
          <p:nvPr/>
        </p:nvCxnSpPr>
        <p:spPr>
          <a:xfrm rot="10800000">
            <a:off x="6067027" y="5057488"/>
            <a:ext cx="1290731" cy="10609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6144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4" grpId="0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5411624" y="5459629"/>
            <a:ext cx="1930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PG emission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1227702" y="5459628"/>
            <a:ext cx="2052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Dose delivery</a:t>
            </a:r>
            <a:endParaRPr lang="de-DE" dirty="0"/>
          </a:p>
        </p:txBody>
      </p:sp>
      <p:pic>
        <p:nvPicPr>
          <p:cNvPr id="1026" name="Picture 2" descr="\\z-sv-pool08\Liheng.Tian\Documents\talk\OMA\P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31572"/>
            <a:ext cx="3439343" cy="37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z-sv-pool08\Liheng.Tian\Documents\talk\OMA\dos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67" y="1769372"/>
            <a:ext cx="3312433" cy="367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69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648071"/>
          </a:xfrm>
        </p:spPr>
        <p:txBody>
          <a:bodyPr/>
          <a:lstStyle/>
          <a:p>
            <a:r>
              <a:rPr lang="en-GB" dirty="0" smtClean="0"/>
              <a:t>Ideal PG &amp; dose profile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07323" y="5003506"/>
            <a:ext cx="571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Lateral integration of PG &amp; dose signal</a:t>
            </a:r>
            <a:endParaRPr lang="de-DE" sz="1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1772816"/>
            <a:ext cx="5958409" cy="321505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076056" y="2276872"/>
            <a:ext cx="3679373" cy="2422047"/>
            <a:chOff x="5076056" y="2276872"/>
            <a:chExt cx="3679373" cy="2422047"/>
          </a:xfrm>
        </p:grpSpPr>
        <p:sp>
          <p:nvSpPr>
            <p:cNvPr id="14" name="Rectangle 13"/>
            <p:cNvSpPr/>
            <p:nvPr/>
          </p:nvSpPr>
          <p:spPr>
            <a:xfrm>
              <a:off x="5076056" y="2276872"/>
              <a:ext cx="1152128" cy="2016224"/>
            </a:xfrm>
            <a:prstGeom prst="rect">
              <a:avLst/>
            </a:prstGeom>
            <a:noFill/>
            <a:ln cmpd="sng"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6228184" y="3645024"/>
              <a:ext cx="1224136" cy="648072"/>
            </a:xfrm>
            <a:prstGeom prst="straightConnector1">
              <a:avLst/>
            </a:prstGeom>
            <a:ln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164288" y="4329587"/>
              <a:ext cx="15911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Fall-off region</a:t>
              </a:r>
              <a:endParaRPr lang="de-DE" sz="18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595341" y="5947539"/>
                <a:ext cx="34310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erf</m:t>
                      </m:r>
                      <m:r>
                        <a:rPr lang="en-US" b="0" i="1" smtClean="0">
                          <a:latin typeface="Cambria Math"/>
                        </a:rPr>
                        <m:t>⁡[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341" y="5947539"/>
                <a:ext cx="3431004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533" r="-29485" b="-5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6444208" y="5301208"/>
            <a:ext cx="2309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c:      Fall-off position</a:t>
            </a:r>
          </a:p>
          <a:p>
            <a:r>
              <a:rPr lang="en-US" sz="1800" dirty="0" smtClean="0"/>
              <a:t>1/b : Fall-off slope</a:t>
            </a:r>
            <a:endParaRPr lang="de-DE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595341" y="5947539"/>
                <a:ext cx="34310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de-DE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1−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e>
                      </m:d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erf</m:t>
                      </m:r>
                      <m:r>
                        <a:rPr lang="en-US" b="0" i="1" smtClean="0">
                          <a:latin typeface="Cambria Math"/>
                        </a:rPr>
                        <m:t>⁡[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5341" y="5947539"/>
                <a:ext cx="3431004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533" r="-29485" b="-51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8582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8229600" cy="648071"/>
          </a:xfrm>
        </p:spPr>
        <p:txBody>
          <a:bodyPr/>
          <a:lstStyle/>
          <a:p>
            <a:r>
              <a:rPr lang="en-GB" dirty="0" smtClean="0"/>
              <a:t>Ideal PG &amp; dose profile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07324" y="4984350"/>
            <a:ext cx="57133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Lateral integration of PG &amp; dose signal</a:t>
            </a:r>
            <a:endParaRPr lang="de-DE" sz="1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7295" y="1772816"/>
            <a:ext cx="5958000" cy="3155879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</p:pic>
      <p:grpSp>
        <p:nvGrpSpPr>
          <p:cNvPr id="14" name="Group 13"/>
          <p:cNvGrpSpPr/>
          <p:nvPr/>
        </p:nvGrpSpPr>
        <p:grpSpPr>
          <a:xfrm>
            <a:off x="1259631" y="2204864"/>
            <a:ext cx="7851987" cy="3964433"/>
            <a:chOff x="1259631" y="2204864"/>
            <a:chExt cx="7851987" cy="39644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7236296" y="4005064"/>
                  <a:ext cx="1875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US" sz="1800" b="0" i="1" smtClean="0">
                            <a:latin typeface="Cambria Math"/>
                          </a:rPr>
                          <m:t>𝑑𝑅</m:t>
                        </m:r>
                        <m:r>
                          <a:rPr lang="de-DE" sz="1800" i="1" smtClean="0">
                            <a:latin typeface="Cambria Math"/>
                          </a:rPr>
                          <m:t>=</m:t>
                        </m:r>
                        <m:r>
                          <a:rPr lang="en-US" sz="1800" b="0" i="1" smtClean="0">
                            <a:latin typeface="Cambria Math"/>
                          </a:rPr>
                          <m:t>−1.30 </m:t>
                        </m:r>
                        <m:r>
                          <a:rPr lang="en-US" sz="1800" b="0" i="1" smtClean="0">
                            <a:latin typeface="Cambria Math"/>
                          </a:rPr>
                          <m:t>𝑚𝑚</m:t>
                        </m:r>
                      </m:oMath>
                    </m:oMathPara>
                  </a14:m>
                  <a:endParaRPr lang="de-DE" sz="18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6296" y="4005064"/>
                  <a:ext cx="1875322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2" name="Group 11"/>
            <p:cNvGrpSpPr/>
            <p:nvPr/>
          </p:nvGrpSpPr>
          <p:grpSpPr>
            <a:xfrm>
              <a:off x="1259631" y="5261349"/>
              <a:ext cx="5713327" cy="907948"/>
              <a:chOff x="1259631" y="5261349"/>
              <a:chExt cx="5713327" cy="907948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259631" y="5261349"/>
                <a:ext cx="571332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 smtClean="0"/>
                  <a:t>Distance between PG and dose fall-off position:</a:t>
                </a:r>
                <a:endParaRPr lang="de-DE" sz="1800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259632" y="5522966"/>
                <a:ext cx="31172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/>
                  <a:t>dose: distal 80% dose fall off</a:t>
                </a:r>
              </a:p>
              <a:p>
                <a:r>
                  <a:rPr lang="en-US" sz="1800" dirty="0" smtClean="0"/>
                  <a:t>PG : fitting function</a:t>
                </a:r>
                <a:endParaRPr lang="de-DE" sz="1800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>
              <a:off x="5076056" y="2204864"/>
              <a:ext cx="2160240" cy="1800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2801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z-sv-pool08\Liheng.Tian\Documents\talk\paper\Miktex\paper1\raw_figure\cri_d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681841" cy="30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6851105" cy="2088231"/>
          </a:xfrm>
        </p:spPr>
        <p:txBody>
          <a:bodyPr>
            <a:normAutofit/>
          </a:bodyPr>
          <a:lstStyle/>
          <a:p>
            <a:r>
              <a:rPr lang="en-GB" dirty="0" smtClean="0"/>
              <a:t>However, the correlation between PG and dose signal is not always good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811001" y="5263505"/>
            <a:ext cx="571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Lateral integration of PG &amp; dose signal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804248" y="4005064"/>
                <a:ext cx="17470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/>
                        </a:rPr>
                        <m:t>𝑑𝑅</m:t>
                      </m:r>
                      <m:r>
                        <a:rPr lang="de-DE" sz="1800" i="1" smtClean="0">
                          <a:latin typeface="Cambria Math"/>
                        </a:rPr>
                        <m:t>=</m:t>
                      </m:r>
                      <m:r>
                        <a:rPr lang="en-US" sz="1800" b="0" i="1" smtClean="0">
                          <a:latin typeface="Cambria Math"/>
                        </a:rPr>
                        <m:t>−8.6 </m:t>
                      </m:r>
                      <m:r>
                        <a:rPr lang="en-US" sz="1800" b="0" i="1" smtClean="0">
                          <a:latin typeface="Cambria Math"/>
                        </a:rPr>
                        <m:t>𝑚𝑚</m:t>
                      </m:r>
                    </m:oMath>
                  </m:oMathPara>
                </a14:m>
                <a:endParaRPr lang="de-DE" sz="1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4005064"/>
                <a:ext cx="1747081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>
            <a:off x="4716016" y="2924944"/>
            <a:ext cx="2088232" cy="10801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017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 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199" y="1124745"/>
            <a:ext cx="7715201" cy="2088231"/>
          </a:xfrm>
        </p:spPr>
        <p:txBody>
          <a:bodyPr>
            <a:normAutofit/>
          </a:bodyPr>
          <a:lstStyle/>
          <a:p>
            <a:r>
              <a:rPr lang="en-GB" dirty="0" smtClean="0"/>
              <a:t>Reason</a:t>
            </a:r>
          </a:p>
          <a:p>
            <a:pPr marL="400050" lvl="1" indent="0">
              <a:buNone/>
            </a:pPr>
            <a:r>
              <a:rPr lang="en-GB" dirty="0" smtClean="0"/>
              <a:t>Tissue inhomogeneity (bone/air in beam path)</a:t>
            </a:r>
            <a:endParaRPr lang="en-GB" dirty="0"/>
          </a:p>
        </p:txBody>
      </p:sp>
      <p:grpSp>
        <p:nvGrpSpPr>
          <p:cNvPr id="3" name="Group 2"/>
          <p:cNvGrpSpPr/>
          <p:nvPr/>
        </p:nvGrpSpPr>
        <p:grpSpPr>
          <a:xfrm>
            <a:off x="1667783" y="2562105"/>
            <a:ext cx="5520438" cy="3386678"/>
            <a:chOff x="1787866" y="2778626"/>
            <a:chExt cx="4913467" cy="2841234"/>
          </a:xfrm>
        </p:grpSpPr>
        <p:sp>
          <p:nvSpPr>
            <p:cNvPr id="10" name="TextBox 9"/>
            <p:cNvSpPr txBox="1"/>
            <p:nvPr/>
          </p:nvSpPr>
          <p:spPr>
            <a:xfrm>
              <a:off x="2001352" y="5245729"/>
              <a:ext cx="21286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Dose delivery</a:t>
              </a:r>
              <a:endParaRPr lang="de-DE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62855" y="5250528"/>
              <a:ext cx="21315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PG emission</a:t>
              </a:r>
              <a:endParaRPr lang="de-DE" dirty="0"/>
            </a:p>
          </p:txBody>
        </p:sp>
        <p:pic>
          <p:nvPicPr>
            <p:cNvPr id="3074" name="Picture 2" descr="\\z-sv-pool08\Liheng.Tian\Documents\talk\OMA\dose_poor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7866" y="2778626"/>
              <a:ext cx="2568110" cy="24689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 descr="\\z-sv-pool08\Liheng.Tian\Documents\talk\OMA\PG_poor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5976" y="2780928"/>
              <a:ext cx="2345357" cy="2469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636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IT_Master_JB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/>
        </a:defPPr>
      </a:lstStyle>
    </a:tx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697</Words>
  <Application>Microsoft Office PowerPoint</Application>
  <PresentationFormat>全屏显示(4:3)</PresentationFormat>
  <Paragraphs>125</Paragraphs>
  <Slides>26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26</vt:i4>
      </vt:variant>
    </vt:vector>
  </HeadingPairs>
  <TitlesOfParts>
    <vt:vector size="30" baseType="lpstr">
      <vt:lpstr>Benutzerdefiniertes Design</vt:lpstr>
      <vt:lpstr>1_Benutzerdefiniertes Design</vt:lpstr>
      <vt:lpstr>HIT_Master_JB</vt:lpstr>
      <vt:lpstr>3_Office Theme</vt:lpstr>
      <vt:lpstr>PowerPoint 演示文稿</vt:lpstr>
      <vt:lpstr>Introduction</vt:lpstr>
      <vt:lpstr>Introduction</vt:lpstr>
      <vt:lpstr>Introduction</vt:lpstr>
      <vt:lpstr>Introduction</vt:lpstr>
      <vt:lpstr>Introduction </vt:lpstr>
      <vt:lpstr>Introduction </vt:lpstr>
      <vt:lpstr>Introduction </vt:lpstr>
      <vt:lpstr>Introduction </vt:lpstr>
      <vt:lpstr>Introduction</vt:lpstr>
      <vt:lpstr>Goal</vt:lpstr>
      <vt:lpstr>Method</vt:lpstr>
      <vt:lpstr>Method </vt:lpstr>
      <vt:lpstr>Method </vt:lpstr>
      <vt:lpstr>Method </vt:lpstr>
      <vt:lpstr>Method</vt:lpstr>
      <vt:lpstr>PowerPoint 演示文稿</vt:lpstr>
      <vt:lpstr>Method</vt:lpstr>
      <vt:lpstr>Result</vt:lpstr>
      <vt:lpstr>Dose delivery</vt:lpstr>
      <vt:lpstr>Result</vt:lpstr>
      <vt:lpstr>PG-dose correlation</vt:lpstr>
      <vt:lpstr>Result</vt:lpstr>
      <vt:lpstr>Future work</vt:lpstr>
      <vt:lpstr>Conclusion</vt:lpstr>
      <vt:lpstr>Thank you!</vt:lpstr>
    </vt:vector>
  </TitlesOfParts>
  <Company>Universitätsklinikum Heidelberg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hartmannchristina</dc:creator>
  <cp:lastModifiedBy>yh</cp:lastModifiedBy>
  <cp:revision>2360</cp:revision>
  <dcterms:created xsi:type="dcterms:W3CDTF">2005-09-15T12:10:13Z</dcterms:created>
  <dcterms:modified xsi:type="dcterms:W3CDTF">2018-03-11T22:35:52Z</dcterms:modified>
</cp:coreProperties>
</file>