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58" r:id="rId5"/>
    <p:sldId id="261" r:id="rId6"/>
    <p:sldId id="263" r:id="rId7"/>
    <p:sldId id="264" r:id="rId8"/>
    <p:sldId id="265" r:id="rId9"/>
    <p:sldId id="267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ard Tranquille" userId="f15ed4663bd07a62" providerId="LiveId" clId="{75EC760F-3022-4FB1-9B24-8829789D7849}"/>
    <pc:docChg chg="undo custSel addSld delSld modSld sldOrd">
      <pc:chgData name="Gerard Tranquille" userId="f15ed4663bd07a62" providerId="LiveId" clId="{75EC760F-3022-4FB1-9B24-8829789D7849}" dt="2018-01-19T16:52:28.794" v="1470" actId="1076"/>
      <pc:docMkLst>
        <pc:docMk/>
      </pc:docMkLst>
      <pc:sldChg chg="modSp">
        <pc:chgData name="Gerard Tranquille" userId="f15ed4663bd07a62" providerId="LiveId" clId="{75EC760F-3022-4FB1-9B24-8829789D7849}" dt="2018-01-19T16:05:42.959" v="522" actId="20577"/>
        <pc:sldMkLst>
          <pc:docMk/>
          <pc:sldMk cId="2109377868" sldId="256"/>
        </pc:sldMkLst>
        <pc:spChg chg="mod">
          <ac:chgData name="Gerard Tranquille" userId="f15ed4663bd07a62" providerId="LiveId" clId="{75EC760F-3022-4FB1-9B24-8829789D7849}" dt="2018-01-19T16:05:42.959" v="522" actId="20577"/>
          <ac:spMkLst>
            <pc:docMk/>
            <pc:sldMk cId="2109377868" sldId="256"/>
            <ac:spMk id="3" creationId="{AAAA159C-D877-4D64-9BBB-AAA4EC5174A5}"/>
          </ac:spMkLst>
        </pc:spChg>
      </pc:sldChg>
      <pc:sldChg chg="addSp delSp modSp mod ord setBg setClrOvrMap">
        <pc:chgData name="Gerard Tranquille" userId="f15ed4663bd07a62" providerId="LiveId" clId="{75EC760F-3022-4FB1-9B24-8829789D7849}" dt="2018-01-19T10:55:15.913" v="93"/>
        <pc:sldMkLst>
          <pc:docMk/>
          <pc:sldMk cId="1900724123" sldId="258"/>
        </pc:sldMkLst>
        <pc:spChg chg="add del">
          <ac:chgData name="Gerard Tranquille" userId="f15ed4663bd07a62" providerId="LiveId" clId="{75EC760F-3022-4FB1-9B24-8829789D7849}" dt="2018-01-19T10:08:12.872" v="58" actId="478"/>
          <ac:spMkLst>
            <pc:docMk/>
            <pc:sldMk cId="1900724123" sldId="258"/>
            <ac:spMk id="2" creationId="{B8724CDF-2B43-4CFB-BE17-357BFDCD1A03}"/>
          </ac:spMkLst>
        </pc:spChg>
        <pc:spChg chg="add">
          <ac:chgData name="Gerard Tranquille" userId="f15ed4663bd07a62" providerId="LiveId" clId="{75EC760F-3022-4FB1-9B24-8829789D7849}" dt="2018-01-19T10:08:52.146" v="66" actId="26606"/>
          <ac:spMkLst>
            <pc:docMk/>
            <pc:sldMk cId="1900724123" sldId="258"/>
            <ac:spMk id="10" creationId="{19E301E5-1206-47D0-9CDF-72583D739089}"/>
          </ac:spMkLst>
        </pc:spChg>
        <pc:spChg chg="add">
          <ac:chgData name="Gerard Tranquille" userId="f15ed4663bd07a62" providerId="LiveId" clId="{75EC760F-3022-4FB1-9B24-8829789D7849}" dt="2018-01-19T10:08:52.146" v="66" actId="26606"/>
          <ac:spMkLst>
            <pc:docMk/>
            <pc:sldMk cId="1900724123" sldId="258"/>
            <ac:spMk id="12" creationId="{AFA31FBE-7948-4384-B68A-75DEFDC4955A}"/>
          </ac:spMkLst>
        </pc:spChg>
        <pc:picChg chg="add mod ord">
          <ac:chgData name="Gerard Tranquille" userId="f15ed4663bd07a62" providerId="LiveId" clId="{75EC760F-3022-4FB1-9B24-8829789D7849}" dt="2018-01-19T10:09:02.927" v="67" actId="27614"/>
          <ac:picMkLst>
            <pc:docMk/>
            <pc:sldMk cId="1900724123" sldId="258"/>
            <ac:picMk id="3" creationId="{47FEAE1B-507B-43B4-B0D6-18ED547971A4}"/>
          </ac:picMkLst>
        </pc:picChg>
        <pc:picChg chg="add mod ord">
          <ac:chgData name="Gerard Tranquille" userId="f15ed4663bd07a62" providerId="LiveId" clId="{75EC760F-3022-4FB1-9B24-8829789D7849}" dt="2018-01-19T10:09:03.104" v="68" actId="27614"/>
          <ac:picMkLst>
            <pc:docMk/>
            <pc:sldMk cId="1900724123" sldId="258"/>
            <ac:picMk id="4" creationId="{15024C04-6F02-4228-B198-FC86E4FFDDAA}"/>
          </ac:picMkLst>
        </pc:picChg>
        <pc:picChg chg="add mod">
          <ac:chgData name="Gerard Tranquille" userId="f15ed4663bd07a62" providerId="LiveId" clId="{75EC760F-3022-4FB1-9B24-8829789D7849}" dt="2018-01-19T10:08:52.146" v="66" actId="26606"/>
          <ac:picMkLst>
            <pc:docMk/>
            <pc:sldMk cId="1900724123" sldId="258"/>
            <ac:picMk id="5" creationId="{85D6AAA5-68BD-4C74-A2C4-3B08417F05CF}"/>
          </ac:picMkLst>
        </pc:picChg>
      </pc:sldChg>
      <pc:sldChg chg="addSp delSp modSp add">
        <pc:chgData name="Gerard Tranquille" userId="f15ed4663bd07a62" providerId="LiveId" clId="{75EC760F-3022-4FB1-9B24-8829789D7849}" dt="2018-01-19T14:43:53.076" v="320" actId="166"/>
        <pc:sldMkLst>
          <pc:docMk/>
          <pc:sldMk cId="3280221421" sldId="259"/>
        </pc:sldMkLst>
        <pc:spChg chg="mod">
          <ac:chgData name="Gerard Tranquille" userId="f15ed4663bd07a62" providerId="LiveId" clId="{75EC760F-3022-4FB1-9B24-8829789D7849}" dt="2018-01-19T10:00:25.257" v="45" actId="20577"/>
          <ac:spMkLst>
            <pc:docMk/>
            <pc:sldMk cId="3280221421" sldId="259"/>
            <ac:spMk id="2" creationId="{53A28F70-483E-42E8-A085-ED10E4F54446}"/>
          </ac:spMkLst>
        </pc:spChg>
        <pc:spChg chg="del mod">
          <ac:chgData name="Gerard Tranquille" userId="f15ed4663bd07a62" providerId="LiveId" clId="{75EC760F-3022-4FB1-9B24-8829789D7849}" dt="2018-01-19T10:01:26.486" v="49" actId="478"/>
          <ac:spMkLst>
            <pc:docMk/>
            <pc:sldMk cId="3280221421" sldId="259"/>
            <ac:spMk id="3" creationId="{AAAA159C-D877-4D64-9BBB-AAA4EC5174A5}"/>
          </ac:spMkLst>
        </pc:spChg>
        <pc:spChg chg="add mod">
          <ac:chgData name="Gerard Tranquille" userId="f15ed4663bd07a62" providerId="LiveId" clId="{75EC760F-3022-4FB1-9B24-8829789D7849}" dt="2018-01-19T10:46:24.522" v="75" actId="1076"/>
          <ac:spMkLst>
            <pc:docMk/>
            <pc:sldMk cId="3280221421" sldId="259"/>
            <ac:spMk id="5" creationId="{7B05102C-32DD-4415-8AD3-19220C4041D8}"/>
          </ac:spMkLst>
        </pc:spChg>
        <pc:spChg chg="add del mod">
          <ac:chgData name="Gerard Tranquille" userId="f15ed4663bd07a62" providerId="LiveId" clId="{75EC760F-3022-4FB1-9B24-8829789D7849}" dt="2018-01-19T10:01:45.914" v="51" actId="478"/>
          <ac:spMkLst>
            <pc:docMk/>
            <pc:sldMk cId="3280221421" sldId="259"/>
            <ac:spMk id="7" creationId="{116A0C27-8774-40BC-83C9-74E979B62B52}"/>
          </ac:spMkLst>
        </pc:spChg>
        <pc:picChg chg="del">
          <ac:chgData name="Gerard Tranquille" userId="f15ed4663bd07a62" providerId="LiveId" clId="{75EC760F-3022-4FB1-9B24-8829789D7849}" dt="2018-01-19T10:07:48.154" v="55" actId="478"/>
          <ac:picMkLst>
            <pc:docMk/>
            <pc:sldMk cId="3280221421" sldId="259"/>
            <ac:picMk id="4" creationId="{A8167888-0342-4CDE-8349-4D8552333752}"/>
          </ac:picMkLst>
        </pc:picChg>
        <pc:picChg chg="add mod ord">
          <ac:chgData name="Gerard Tranquille" userId="f15ed4663bd07a62" providerId="LiveId" clId="{75EC760F-3022-4FB1-9B24-8829789D7849}" dt="2018-01-19T14:43:53.076" v="320" actId="166"/>
          <ac:picMkLst>
            <pc:docMk/>
            <pc:sldMk cId="3280221421" sldId="259"/>
            <ac:picMk id="8" creationId="{6B89DED4-996D-4289-909C-E073172801F2}"/>
          </ac:picMkLst>
        </pc:picChg>
      </pc:sldChg>
      <pc:sldChg chg="addSp delSp add del">
        <pc:chgData name="Gerard Tranquille" userId="f15ed4663bd07a62" providerId="LiveId" clId="{75EC760F-3022-4FB1-9B24-8829789D7849}" dt="2018-01-19T14:34:49.941" v="112" actId="2696"/>
        <pc:sldMkLst>
          <pc:docMk/>
          <pc:sldMk cId="2074301379" sldId="260"/>
        </pc:sldMkLst>
        <pc:spChg chg="add">
          <ac:chgData name="Gerard Tranquille" userId="f15ed4663bd07a62" providerId="LiveId" clId="{75EC760F-3022-4FB1-9B24-8829789D7849}" dt="2018-01-19T10:50:43.459" v="79"/>
          <ac:spMkLst>
            <pc:docMk/>
            <pc:sldMk cId="2074301379" sldId="260"/>
            <ac:spMk id="2" creationId="{6DBB5F21-C83B-4DB4-8868-AEE2DE69B85C}"/>
          </ac:spMkLst>
        </pc:spChg>
        <pc:picChg chg="add del">
          <ac:chgData name="Gerard Tranquille" userId="f15ed4663bd07a62" providerId="LiveId" clId="{75EC760F-3022-4FB1-9B24-8829789D7849}" dt="2018-01-19T10:54:25.872" v="90"/>
          <ac:picMkLst>
            <pc:docMk/>
            <pc:sldMk cId="2074301379" sldId="260"/>
            <ac:picMk id="3" creationId="{39F9A47A-B58E-43DF-894E-94EFBB60B423}"/>
          </ac:picMkLst>
        </pc:picChg>
      </pc:sldChg>
      <pc:sldChg chg="addSp delSp modSp add">
        <pc:chgData name="Gerard Tranquille" userId="f15ed4663bd07a62" providerId="LiveId" clId="{75EC760F-3022-4FB1-9B24-8829789D7849}" dt="2018-01-19T14:40:53.292" v="255"/>
        <pc:sldMkLst>
          <pc:docMk/>
          <pc:sldMk cId="3171840718" sldId="261"/>
        </pc:sldMkLst>
        <pc:spChg chg="del">
          <ac:chgData name="Gerard Tranquille" userId="f15ed4663bd07a62" providerId="LiveId" clId="{75EC760F-3022-4FB1-9B24-8829789D7849}" dt="2018-01-19T10:52:30.726" v="86" actId="478"/>
          <ac:spMkLst>
            <pc:docMk/>
            <pc:sldMk cId="3171840718" sldId="261"/>
            <ac:spMk id="2" creationId="{53A28F70-483E-42E8-A085-ED10E4F54446}"/>
          </ac:spMkLst>
        </pc:spChg>
        <pc:spChg chg="add mod">
          <ac:chgData name="Gerard Tranquille" userId="f15ed4663bd07a62" providerId="LiveId" clId="{75EC760F-3022-4FB1-9B24-8829789D7849}" dt="2018-01-19T14:31:40.565" v="105" actId="1076"/>
          <ac:spMkLst>
            <pc:docMk/>
            <pc:sldMk cId="3171840718" sldId="261"/>
            <ac:spMk id="3" creationId="{6BE71770-FA7F-49AE-B57F-9E21ACD13F30}"/>
          </ac:spMkLst>
        </pc:spChg>
        <pc:spChg chg="del">
          <ac:chgData name="Gerard Tranquille" userId="f15ed4663bd07a62" providerId="LiveId" clId="{75EC760F-3022-4FB1-9B24-8829789D7849}" dt="2018-01-19T10:51:53.980" v="83" actId="478"/>
          <ac:spMkLst>
            <pc:docMk/>
            <pc:sldMk cId="3171840718" sldId="261"/>
            <ac:spMk id="5" creationId="{7B05102C-32DD-4415-8AD3-19220C4041D8}"/>
          </ac:spMkLst>
        </pc:spChg>
        <pc:spChg chg="add del mod">
          <ac:chgData name="Gerard Tranquille" userId="f15ed4663bd07a62" providerId="LiveId" clId="{75EC760F-3022-4FB1-9B24-8829789D7849}" dt="2018-01-19T10:52:35.658" v="87" actId="478"/>
          <ac:spMkLst>
            <pc:docMk/>
            <pc:sldMk cId="3171840718" sldId="261"/>
            <ac:spMk id="6" creationId="{E230A45C-C2CE-4288-957E-34AE3851002D}"/>
          </ac:spMkLst>
        </pc:spChg>
        <pc:spChg chg="add mod">
          <ac:chgData name="Gerard Tranquille" userId="f15ed4663bd07a62" providerId="LiveId" clId="{75EC760F-3022-4FB1-9B24-8829789D7849}" dt="2018-01-19T14:40:53.292" v="255"/>
          <ac:spMkLst>
            <pc:docMk/>
            <pc:sldMk cId="3171840718" sldId="261"/>
            <ac:spMk id="7" creationId="{3405101B-0527-43D5-96BC-89671A921CE9}"/>
          </ac:spMkLst>
        </pc:spChg>
        <pc:picChg chg="del">
          <ac:chgData name="Gerard Tranquille" userId="f15ed4663bd07a62" providerId="LiveId" clId="{75EC760F-3022-4FB1-9B24-8829789D7849}" dt="2018-01-19T10:52:16.349" v="85" actId="478"/>
          <ac:picMkLst>
            <pc:docMk/>
            <pc:sldMk cId="3171840718" sldId="261"/>
            <ac:picMk id="8" creationId="{6B89DED4-996D-4289-909C-E073172801F2}"/>
          </ac:picMkLst>
        </pc:picChg>
        <pc:picChg chg="add mod">
          <ac:chgData name="Gerard Tranquille" userId="f15ed4663bd07a62" providerId="LiveId" clId="{75EC760F-3022-4FB1-9B24-8829789D7849}" dt="2018-01-19T14:35:56.989" v="117" actId="1076"/>
          <ac:picMkLst>
            <pc:docMk/>
            <pc:sldMk cId="3171840718" sldId="261"/>
            <ac:picMk id="11" creationId="{31229200-0610-4E0C-8485-0C0FE5A9684F}"/>
          </ac:picMkLst>
        </pc:picChg>
        <pc:picChg chg="add mod">
          <ac:chgData name="Gerard Tranquille" userId="f15ed4663bd07a62" providerId="LiveId" clId="{75EC760F-3022-4FB1-9B24-8829789D7849}" dt="2018-01-19T14:36:04.028" v="118" actId="1076"/>
          <ac:picMkLst>
            <pc:docMk/>
            <pc:sldMk cId="3171840718" sldId="261"/>
            <ac:picMk id="12" creationId="{BD98A333-1B16-46E7-9A7C-D0E2BEC364D6}"/>
          </ac:picMkLst>
        </pc:picChg>
        <pc:picChg chg="add mod">
          <ac:chgData name="Gerard Tranquille" userId="f15ed4663bd07a62" providerId="LiveId" clId="{75EC760F-3022-4FB1-9B24-8829789D7849}" dt="2018-01-19T14:36:14.082" v="119" actId="1076"/>
          <ac:picMkLst>
            <pc:docMk/>
            <pc:sldMk cId="3171840718" sldId="261"/>
            <ac:picMk id="13" creationId="{8C77F9F3-E745-4D1C-A6D5-F60C7FEFC8A3}"/>
          </ac:picMkLst>
        </pc:picChg>
      </pc:sldChg>
      <pc:sldChg chg="addSp delSp modSp add del mod setBg">
        <pc:chgData name="Gerard Tranquille" userId="f15ed4663bd07a62" providerId="LiveId" clId="{75EC760F-3022-4FB1-9B24-8829789D7849}" dt="2018-01-19T14:43:01.209" v="313" actId="2696"/>
        <pc:sldMkLst>
          <pc:docMk/>
          <pc:sldMk cId="155646380" sldId="262"/>
        </pc:sldMkLst>
        <pc:spChg chg="add del">
          <ac:chgData name="Gerard Tranquille" userId="f15ed4663bd07a62" providerId="LiveId" clId="{75EC760F-3022-4FB1-9B24-8829789D7849}" dt="2018-01-19T14:41:56.678" v="263" actId="26606"/>
          <ac:spMkLst>
            <pc:docMk/>
            <pc:sldMk cId="155646380" sldId="262"/>
            <ac:spMk id="4" creationId="{32BC26D8-82FB-445E-AA49-62A77D7C1EE0}"/>
          </ac:spMkLst>
        </pc:spChg>
        <pc:spChg chg="add del">
          <ac:chgData name="Gerard Tranquille" userId="f15ed4663bd07a62" providerId="LiveId" clId="{75EC760F-3022-4FB1-9B24-8829789D7849}" dt="2018-01-19T14:41:56.678" v="263" actId="26606"/>
          <ac:spMkLst>
            <pc:docMk/>
            <pc:sldMk cId="155646380" sldId="262"/>
            <ac:spMk id="5" creationId="{CB44330D-EA18-4254-AA95-EB49948539B8}"/>
          </ac:spMkLst>
        </pc:spChg>
        <pc:spChg chg="add del">
          <ac:chgData name="Gerard Tranquille" userId="f15ed4663bd07a62" providerId="LiveId" clId="{75EC760F-3022-4FB1-9B24-8829789D7849}" dt="2018-01-19T14:41:37.578" v="259" actId="26606"/>
          <ac:spMkLst>
            <pc:docMk/>
            <pc:sldMk cId="155646380" sldId="262"/>
            <ac:spMk id="7" creationId="{A4D1609B-102A-4C77-86A2-ACB29FB96D59}"/>
          </ac:spMkLst>
        </pc:spChg>
        <pc:spChg chg="add del">
          <ac:chgData name="Gerard Tranquille" userId="f15ed4663bd07a62" providerId="LiveId" clId="{75EC760F-3022-4FB1-9B24-8829789D7849}" dt="2018-01-19T14:41:37.578" v="259" actId="26606"/>
          <ac:spMkLst>
            <pc:docMk/>
            <pc:sldMk cId="155646380" sldId="262"/>
            <ac:spMk id="9" creationId="{C651F706-C94E-46D4-BAAE-BAFD1AD976FE}"/>
          </ac:spMkLst>
        </pc:spChg>
        <pc:picChg chg="add del mod">
          <ac:chgData name="Gerard Tranquille" userId="f15ed4663bd07a62" providerId="LiveId" clId="{75EC760F-3022-4FB1-9B24-8829789D7849}" dt="2018-01-19T14:42:58.697" v="312"/>
          <ac:picMkLst>
            <pc:docMk/>
            <pc:sldMk cId="155646380" sldId="262"/>
            <ac:picMk id="2" creationId="{355AC9BB-57C9-4247-A4B9-3169EC961ED5}"/>
          </ac:picMkLst>
        </pc:picChg>
      </pc:sldChg>
      <pc:sldChg chg="addSp delSp modSp add ord">
        <pc:chgData name="Gerard Tranquille" userId="f15ed4663bd07a62" providerId="LiveId" clId="{75EC760F-3022-4FB1-9B24-8829789D7849}" dt="2018-01-19T14:49:40.028" v="399" actId="20577"/>
        <pc:sldMkLst>
          <pc:docMk/>
          <pc:sldMk cId="1148956403" sldId="263"/>
        </pc:sldMkLst>
        <pc:spChg chg="mod">
          <ac:chgData name="Gerard Tranquille" userId="f15ed4663bd07a62" providerId="LiveId" clId="{75EC760F-3022-4FB1-9B24-8829789D7849}" dt="2018-01-19T14:42:43.959" v="309" actId="20577"/>
          <ac:spMkLst>
            <pc:docMk/>
            <pc:sldMk cId="1148956403" sldId="263"/>
            <ac:spMk id="2" creationId="{53A28F70-483E-42E8-A085-ED10E4F54446}"/>
          </ac:spMkLst>
        </pc:spChg>
        <pc:spChg chg="del">
          <ac:chgData name="Gerard Tranquille" userId="f15ed4663bd07a62" providerId="LiveId" clId="{75EC760F-3022-4FB1-9B24-8829789D7849}" dt="2018-01-19T14:42:50.860" v="311" actId="478"/>
          <ac:spMkLst>
            <pc:docMk/>
            <pc:sldMk cId="1148956403" sldId="263"/>
            <ac:spMk id="5" creationId="{7B05102C-32DD-4415-8AD3-19220C4041D8}"/>
          </ac:spMkLst>
        </pc:spChg>
        <pc:spChg chg="add mod">
          <ac:chgData name="Gerard Tranquille" userId="f15ed4663bd07a62" providerId="LiveId" clId="{75EC760F-3022-4FB1-9B24-8829789D7849}" dt="2018-01-19T14:48:50.752" v="381" actId="1076"/>
          <ac:spMkLst>
            <pc:docMk/>
            <pc:sldMk cId="1148956403" sldId="263"/>
            <ac:spMk id="10" creationId="{AADC034A-D119-4CB0-991F-A957BC0B6E4E}"/>
          </ac:spMkLst>
        </pc:spChg>
        <pc:spChg chg="add mod">
          <ac:chgData name="Gerard Tranquille" userId="f15ed4663bd07a62" providerId="LiveId" clId="{75EC760F-3022-4FB1-9B24-8829789D7849}" dt="2018-01-19T14:49:40.028" v="399" actId="20577"/>
          <ac:spMkLst>
            <pc:docMk/>
            <pc:sldMk cId="1148956403" sldId="263"/>
            <ac:spMk id="14" creationId="{34475D74-99E8-485D-B602-95E0329C4F8B}"/>
          </ac:spMkLst>
        </pc:spChg>
        <pc:picChg chg="add mod">
          <ac:chgData name="Gerard Tranquille" userId="f15ed4663bd07a62" providerId="LiveId" clId="{75EC760F-3022-4FB1-9B24-8829789D7849}" dt="2018-01-19T14:47:12.930" v="347" actId="14100"/>
          <ac:picMkLst>
            <pc:docMk/>
            <pc:sldMk cId="1148956403" sldId="263"/>
            <ac:picMk id="3" creationId="{31536077-2C9D-44E6-BF89-8DE37E46FCE4}"/>
          </ac:picMkLst>
        </pc:picChg>
        <pc:picChg chg="add mod">
          <ac:chgData name="Gerard Tranquille" userId="f15ed4663bd07a62" providerId="LiveId" clId="{75EC760F-3022-4FB1-9B24-8829789D7849}" dt="2018-01-19T14:47:32.621" v="351" actId="14100"/>
          <ac:picMkLst>
            <pc:docMk/>
            <pc:sldMk cId="1148956403" sldId="263"/>
            <ac:picMk id="4" creationId="{4D22CC90-E42E-43B7-A8A7-2FC3B572374C}"/>
          </ac:picMkLst>
        </pc:picChg>
        <pc:picChg chg="add mod">
          <ac:chgData name="Gerard Tranquille" userId="f15ed4663bd07a62" providerId="LiveId" clId="{75EC760F-3022-4FB1-9B24-8829789D7849}" dt="2018-01-19T14:47:18.949" v="349" actId="14100"/>
          <ac:picMkLst>
            <pc:docMk/>
            <pc:sldMk cId="1148956403" sldId="263"/>
            <ac:picMk id="6" creationId="{B8F0BAB9-0D3A-46A7-BDFF-FD0F776FDFAB}"/>
          </ac:picMkLst>
        </pc:picChg>
        <pc:picChg chg="add mod">
          <ac:chgData name="Gerard Tranquille" userId="f15ed4663bd07a62" providerId="LiveId" clId="{75EC760F-3022-4FB1-9B24-8829789D7849}" dt="2018-01-19T14:47:49.097" v="354" actId="14100"/>
          <ac:picMkLst>
            <pc:docMk/>
            <pc:sldMk cId="1148956403" sldId="263"/>
            <ac:picMk id="7" creationId="{3D684411-656D-46AF-BE01-3F8F4B17EC17}"/>
          </ac:picMkLst>
        </pc:picChg>
        <pc:picChg chg="del">
          <ac:chgData name="Gerard Tranquille" userId="f15ed4663bd07a62" providerId="LiveId" clId="{75EC760F-3022-4FB1-9B24-8829789D7849}" dt="2018-01-19T14:42:46.544" v="310" actId="478"/>
          <ac:picMkLst>
            <pc:docMk/>
            <pc:sldMk cId="1148956403" sldId="263"/>
            <ac:picMk id="8" creationId="{6B89DED4-996D-4289-909C-E073172801F2}"/>
          </ac:picMkLst>
        </pc:picChg>
        <pc:picChg chg="add mod ord">
          <ac:chgData name="Gerard Tranquille" userId="f15ed4663bd07a62" providerId="LiveId" clId="{75EC760F-3022-4FB1-9B24-8829789D7849}" dt="2018-01-19T14:44:49.368" v="326" actId="14100"/>
          <ac:picMkLst>
            <pc:docMk/>
            <pc:sldMk cId="1148956403" sldId="263"/>
            <ac:picMk id="9" creationId="{BC38B559-48BE-46EC-B907-090DB8AFD1C5}"/>
          </ac:picMkLst>
        </pc:picChg>
      </pc:sldChg>
      <pc:sldChg chg="addSp delSp modSp add ord">
        <pc:chgData name="Gerard Tranquille" userId="f15ed4663bd07a62" providerId="LiveId" clId="{75EC760F-3022-4FB1-9B24-8829789D7849}" dt="2018-01-19T16:04:47.658" v="518" actId="12"/>
        <pc:sldMkLst>
          <pc:docMk/>
          <pc:sldMk cId="807958915" sldId="264"/>
        </pc:sldMkLst>
        <pc:spChg chg="add mod">
          <ac:chgData name="Gerard Tranquille" userId="f15ed4663bd07a62" providerId="LiveId" clId="{75EC760F-3022-4FB1-9B24-8829789D7849}" dt="2018-01-19T16:04:26.905" v="516" actId="1076"/>
          <ac:spMkLst>
            <pc:docMk/>
            <pc:sldMk cId="807958915" sldId="264"/>
            <ac:spMk id="2" creationId="{532E61DD-E20E-4492-BD3C-638D02220675}"/>
          </ac:spMkLst>
        </pc:spChg>
        <pc:spChg chg="del mod">
          <ac:chgData name="Gerard Tranquille" userId="f15ed4663bd07a62" providerId="LiveId" clId="{75EC760F-3022-4FB1-9B24-8829789D7849}" dt="2018-01-19T15:37:22.189" v="403" actId="478"/>
          <ac:spMkLst>
            <pc:docMk/>
            <pc:sldMk cId="807958915" sldId="264"/>
            <ac:spMk id="3" creationId="{6BE71770-FA7F-49AE-B57F-9E21ACD13F30}"/>
          </ac:spMkLst>
        </pc:spChg>
        <pc:spChg chg="add mod">
          <ac:chgData name="Gerard Tranquille" userId="f15ed4663bd07a62" providerId="LiveId" clId="{75EC760F-3022-4FB1-9B24-8829789D7849}" dt="2018-01-19T16:04:47.658" v="518" actId="12"/>
          <ac:spMkLst>
            <pc:docMk/>
            <pc:sldMk cId="807958915" sldId="264"/>
            <ac:spMk id="4" creationId="{BBFD46F4-C5AF-4D3B-98DF-E77319D2C496}"/>
          </ac:spMkLst>
        </pc:spChg>
        <pc:spChg chg="del">
          <ac:chgData name="Gerard Tranquille" userId="f15ed4663bd07a62" providerId="LiveId" clId="{75EC760F-3022-4FB1-9B24-8829789D7849}" dt="2018-01-19T15:37:14.612" v="401" actId="478"/>
          <ac:spMkLst>
            <pc:docMk/>
            <pc:sldMk cId="807958915" sldId="264"/>
            <ac:spMk id="7" creationId="{3405101B-0527-43D5-96BC-89671A921CE9}"/>
          </ac:spMkLst>
        </pc:spChg>
        <pc:spChg chg="add mod">
          <ac:chgData name="Gerard Tranquille" userId="f15ed4663bd07a62" providerId="LiveId" clId="{75EC760F-3022-4FB1-9B24-8829789D7849}" dt="2018-01-19T16:02:35.449" v="504" actId="1076"/>
          <ac:spMkLst>
            <pc:docMk/>
            <pc:sldMk cId="807958915" sldId="264"/>
            <ac:spMk id="10" creationId="{3412ADED-052B-4DAD-A3B3-4A77A1A8A4CE}"/>
          </ac:spMkLst>
        </pc:spChg>
        <pc:spChg chg="del">
          <ac:chgData name="Gerard Tranquille" userId="f15ed4663bd07a62" providerId="LiveId" clId="{75EC760F-3022-4FB1-9B24-8829789D7849}" dt="2018-01-19T15:40:37.827" v="492" actId="26606"/>
          <ac:spMkLst>
            <pc:docMk/>
            <pc:sldMk cId="807958915" sldId="264"/>
            <ac:spMk id="80" creationId="{F6429F11-64E2-4420-9B0C-F3F81BF0D15B}"/>
          </ac:spMkLst>
        </pc:spChg>
        <pc:spChg chg="del">
          <ac:chgData name="Gerard Tranquille" userId="f15ed4663bd07a62" providerId="LiveId" clId="{75EC760F-3022-4FB1-9B24-8829789D7849}" dt="2018-01-19T15:40:37.827" v="492" actId="26606"/>
          <ac:spMkLst>
            <pc:docMk/>
            <pc:sldMk cId="807958915" sldId="264"/>
            <ac:spMk id="81" creationId="{62785A07-F203-435E-8E76-BB97680C2FCA}"/>
          </ac:spMkLst>
        </pc:spChg>
        <pc:spChg chg="add">
          <ac:chgData name="Gerard Tranquille" userId="f15ed4663bd07a62" providerId="LiveId" clId="{75EC760F-3022-4FB1-9B24-8829789D7849}" dt="2018-01-19T15:40:37.827" v="492" actId="26606"/>
          <ac:spMkLst>
            <pc:docMk/>
            <pc:sldMk cId="807958915" sldId="264"/>
            <ac:spMk id="86" creationId="{3FCC729B-E528-40C3-82D3-BA4375575E87}"/>
          </ac:spMkLst>
        </pc:spChg>
        <pc:spChg chg="add">
          <ac:chgData name="Gerard Tranquille" userId="f15ed4663bd07a62" providerId="LiveId" clId="{75EC760F-3022-4FB1-9B24-8829789D7849}" dt="2018-01-19T15:40:37.827" v="492" actId="26606"/>
          <ac:spMkLst>
            <pc:docMk/>
            <pc:sldMk cId="807958915" sldId="264"/>
            <ac:spMk id="88" creationId="{58F1FB8D-1842-4A04-998D-6CF047AB2790}"/>
          </ac:spMkLst>
        </pc:spChg>
        <pc:picChg chg="del">
          <ac:chgData name="Gerard Tranquille" userId="f15ed4663bd07a62" providerId="LiveId" clId="{75EC760F-3022-4FB1-9B24-8829789D7849}" dt="2018-01-19T15:37:14.612" v="401" actId="478"/>
          <ac:picMkLst>
            <pc:docMk/>
            <pc:sldMk cId="807958915" sldId="264"/>
            <ac:picMk id="11" creationId="{31229200-0610-4E0C-8485-0C0FE5A9684F}"/>
          </ac:picMkLst>
        </pc:picChg>
        <pc:picChg chg="del">
          <ac:chgData name="Gerard Tranquille" userId="f15ed4663bd07a62" providerId="LiveId" clId="{75EC760F-3022-4FB1-9B24-8829789D7849}" dt="2018-01-19T15:37:14.612" v="401" actId="478"/>
          <ac:picMkLst>
            <pc:docMk/>
            <pc:sldMk cId="807958915" sldId="264"/>
            <ac:picMk id="12" creationId="{BD98A333-1B16-46E7-9A7C-D0E2BEC364D6}"/>
          </ac:picMkLst>
        </pc:picChg>
        <pc:picChg chg="del">
          <ac:chgData name="Gerard Tranquille" userId="f15ed4663bd07a62" providerId="LiveId" clId="{75EC760F-3022-4FB1-9B24-8829789D7849}" dt="2018-01-19T15:37:14.612" v="401" actId="478"/>
          <ac:picMkLst>
            <pc:docMk/>
            <pc:sldMk cId="807958915" sldId="264"/>
            <ac:picMk id="13" creationId="{8C77F9F3-E745-4D1C-A6D5-F60C7FEFC8A3}"/>
          </ac:picMkLst>
        </pc:picChg>
        <pc:picChg chg="mod">
          <ac:chgData name="Gerard Tranquille" userId="f15ed4663bd07a62" providerId="LiveId" clId="{75EC760F-3022-4FB1-9B24-8829789D7849}" dt="2018-01-19T15:40:37.827" v="492" actId="26606"/>
          <ac:picMkLst>
            <pc:docMk/>
            <pc:sldMk cId="807958915" sldId="264"/>
            <ac:picMk id="31" creationId="{CCE67B1A-241C-4694-B34E-A62DA9B1453D}"/>
          </ac:picMkLst>
        </pc:picChg>
      </pc:sldChg>
      <pc:sldChg chg="addSp delSp modSp add ord">
        <pc:chgData name="Gerard Tranquille" userId="f15ed4663bd07a62" providerId="LiveId" clId="{75EC760F-3022-4FB1-9B24-8829789D7849}" dt="2018-01-19T16:19:48.667" v="757" actId="1076"/>
        <pc:sldMkLst>
          <pc:docMk/>
          <pc:sldMk cId="3209287831" sldId="265"/>
        </pc:sldMkLst>
        <pc:spChg chg="del">
          <ac:chgData name="Gerard Tranquille" userId="f15ed4663bd07a62" providerId="LiveId" clId="{75EC760F-3022-4FB1-9B24-8829789D7849}" dt="2018-01-19T16:14:58.546" v="526" actId="478"/>
          <ac:spMkLst>
            <pc:docMk/>
            <pc:sldMk cId="3209287831" sldId="265"/>
            <ac:spMk id="2" creationId="{53A28F70-483E-42E8-A085-ED10E4F54446}"/>
          </ac:spMkLst>
        </pc:spChg>
        <pc:spChg chg="add del mod">
          <ac:chgData name="Gerard Tranquille" userId="f15ed4663bd07a62" providerId="LiveId" clId="{75EC760F-3022-4FB1-9B24-8829789D7849}" dt="2018-01-19T16:15:01.085" v="527" actId="478"/>
          <ac:spMkLst>
            <pc:docMk/>
            <pc:sldMk cId="3209287831" sldId="265"/>
            <ac:spMk id="8" creationId="{40EBE03B-7F8F-4B9D-9700-104FBA1010DC}"/>
          </ac:spMkLst>
        </pc:spChg>
        <pc:spChg chg="del">
          <ac:chgData name="Gerard Tranquille" userId="f15ed4663bd07a62" providerId="LiveId" clId="{75EC760F-3022-4FB1-9B24-8829789D7849}" dt="2018-01-19T16:15:04.628" v="528" actId="478"/>
          <ac:spMkLst>
            <pc:docMk/>
            <pc:sldMk cId="3209287831" sldId="265"/>
            <ac:spMk id="10" creationId="{AADC034A-D119-4CB0-991F-A957BC0B6E4E}"/>
          </ac:spMkLst>
        </pc:spChg>
        <pc:spChg chg="mod">
          <ac:chgData name="Gerard Tranquille" userId="f15ed4663bd07a62" providerId="LiveId" clId="{75EC760F-3022-4FB1-9B24-8829789D7849}" dt="2018-01-19T16:19:48.667" v="757" actId="1076"/>
          <ac:spMkLst>
            <pc:docMk/>
            <pc:sldMk cId="3209287831" sldId="265"/>
            <ac:spMk id="14" creationId="{34475D74-99E8-485D-B602-95E0329C4F8B}"/>
          </ac:spMkLst>
        </pc:spChg>
        <pc:picChg chg="del">
          <ac:chgData name="Gerard Tranquille" userId="f15ed4663bd07a62" providerId="LiveId" clId="{75EC760F-3022-4FB1-9B24-8829789D7849}" dt="2018-01-19T16:14:54.664" v="525" actId="478"/>
          <ac:picMkLst>
            <pc:docMk/>
            <pc:sldMk cId="3209287831" sldId="265"/>
            <ac:picMk id="3" creationId="{31536077-2C9D-44E6-BF89-8DE37E46FCE4}"/>
          </ac:picMkLst>
        </pc:picChg>
        <pc:picChg chg="del">
          <ac:chgData name="Gerard Tranquille" userId="f15ed4663bd07a62" providerId="LiveId" clId="{75EC760F-3022-4FB1-9B24-8829789D7849}" dt="2018-01-19T16:14:54.664" v="525" actId="478"/>
          <ac:picMkLst>
            <pc:docMk/>
            <pc:sldMk cId="3209287831" sldId="265"/>
            <ac:picMk id="4" creationId="{4D22CC90-E42E-43B7-A8A7-2FC3B572374C}"/>
          </ac:picMkLst>
        </pc:picChg>
        <pc:picChg chg="del">
          <ac:chgData name="Gerard Tranquille" userId="f15ed4663bd07a62" providerId="LiveId" clId="{75EC760F-3022-4FB1-9B24-8829789D7849}" dt="2018-01-19T16:14:54.664" v="525" actId="478"/>
          <ac:picMkLst>
            <pc:docMk/>
            <pc:sldMk cId="3209287831" sldId="265"/>
            <ac:picMk id="6" creationId="{B8F0BAB9-0D3A-46A7-BDFF-FD0F776FDFAB}"/>
          </ac:picMkLst>
        </pc:picChg>
        <pc:picChg chg="del">
          <ac:chgData name="Gerard Tranquille" userId="f15ed4663bd07a62" providerId="LiveId" clId="{75EC760F-3022-4FB1-9B24-8829789D7849}" dt="2018-01-19T16:14:54.664" v="525" actId="478"/>
          <ac:picMkLst>
            <pc:docMk/>
            <pc:sldMk cId="3209287831" sldId="265"/>
            <ac:picMk id="7" creationId="{3D684411-656D-46AF-BE01-3F8F4B17EC17}"/>
          </ac:picMkLst>
        </pc:picChg>
        <pc:picChg chg="del">
          <ac:chgData name="Gerard Tranquille" userId="f15ed4663bd07a62" providerId="LiveId" clId="{75EC760F-3022-4FB1-9B24-8829789D7849}" dt="2018-01-19T16:14:54.664" v="525" actId="478"/>
          <ac:picMkLst>
            <pc:docMk/>
            <pc:sldMk cId="3209287831" sldId="265"/>
            <ac:picMk id="9" creationId="{BC38B559-48BE-46EC-B907-090DB8AFD1C5}"/>
          </ac:picMkLst>
        </pc:picChg>
        <pc:picChg chg="add mod">
          <ac:chgData name="Gerard Tranquille" userId="f15ed4663bd07a62" providerId="LiveId" clId="{75EC760F-3022-4FB1-9B24-8829789D7849}" dt="2018-01-19T16:17:26.065" v="656" actId="1076"/>
          <ac:picMkLst>
            <pc:docMk/>
            <pc:sldMk cId="3209287831" sldId="265"/>
            <ac:picMk id="11" creationId="{EAEC73A4-F7D7-4859-A178-207DAED87681}"/>
          </ac:picMkLst>
        </pc:picChg>
        <pc:picChg chg="add mod">
          <ac:chgData name="Gerard Tranquille" userId="f15ed4663bd07a62" providerId="LiveId" clId="{75EC760F-3022-4FB1-9B24-8829789D7849}" dt="2018-01-19T16:17:34.211" v="659" actId="1076"/>
          <ac:picMkLst>
            <pc:docMk/>
            <pc:sldMk cId="3209287831" sldId="265"/>
            <ac:picMk id="12" creationId="{2CBE9D92-685F-4EEE-AED9-E6CA36C43FFE}"/>
          </ac:picMkLst>
        </pc:picChg>
      </pc:sldChg>
      <pc:sldChg chg="addSp delSp modSp add mod setBg setClrOvrMap">
        <pc:chgData name="Gerard Tranquille" userId="f15ed4663bd07a62" providerId="LiveId" clId="{75EC760F-3022-4FB1-9B24-8829789D7849}" dt="2018-01-19T16:45:35.356" v="1351" actId="1076"/>
        <pc:sldMkLst>
          <pc:docMk/>
          <pc:sldMk cId="2065710984" sldId="266"/>
        </pc:sldMkLst>
        <pc:spChg chg="del mod">
          <ac:chgData name="Gerard Tranquille" userId="f15ed4663bd07a62" providerId="LiveId" clId="{75EC760F-3022-4FB1-9B24-8829789D7849}" dt="2018-01-19T16:32:25.736" v="1031" actId="478"/>
          <ac:spMkLst>
            <pc:docMk/>
            <pc:sldMk cId="2065710984" sldId="266"/>
            <ac:spMk id="2" creationId="{01FF7630-46D6-42AB-BD7B-3F422B72BFF6}"/>
          </ac:spMkLst>
        </pc:spChg>
        <pc:spChg chg="mod">
          <ac:chgData name="Gerard Tranquille" userId="f15ed4663bd07a62" providerId="LiveId" clId="{75EC760F-3022-4FB1-9B24-8829789D7849}" dt="2018-01-19T16:34:39.385" v="1277" actId="1076"/>
          <ac:spMkLst>
            <pc:docMk/>
            <pc:sldMk cId="2065710984" sldId="266"/>
            <ac:spMk id="3" creationId="{16F7AAD0-6C1E-4683-B8E0-A1FADFB54F9B}"/>
          </ac:spMkLst>
        </pc:spChg>
        <pc:spChg chg="add">
          <ac:chgData name="Gerard Tranquille" userId="f15ed4663bd07a62" providerId="LiveId" clId="{75EC760F-3022-4FB1-9B24-8829789D7849}" dt="2018-01-19T16:20:26.920" v="768" actId="26606"/>
          <ac:spMkLst>
            <pc:docMk/>
            <pc:sldMk cId="2065710984" sldId="266"/>
            <ac:spMk id="8" creationId="{0AA8F84D-BF31-4985-9EAF-99870D11240C}"/>
          </ac:spMkLst>
        </pc:spChg>
        <pc:spChg chg="add">
          <ac:chgData name="Gerard Tranquille" userId="f15ed4663bd07a62" providerId="LiveId" clId="{75EC760F-3022-4FB1-9B24-8829789D7849}" dt="2018-01-19T16:20:26.920" v="768" actId="26606"/>
          <ac:spMkLst>
            <pc:docMk/>
            <pc:sldMk cId="2065710984" sldId="266"/>
            <ac:spMk id="10" creationId="{817B5381-FFCA-4325-8FBB-B1481666A08E}"/>
          </ac:spMkLst>
        </pc:spChg>
        <pc:spChg chg="add del mod">
          <ac:chgData name="Gerard Tranquille" userId="f15ed4663bd07a62" providerId="LiveId" clId="{75EC760F-3022-4FB1-9B24-8829789D7849}" dt="2018-01-19T16:32:17.308" v="1029" actId="478"/>
          <ac:spMkLst>
            <pc:docMk/>
            <pc:sldMk cId="2065710984" sldId="266"/>
            <ac:spMk id="11" creationId="{6F07A93D-6956-4482-9565-7A31B73195DB}"/>
          </ac:spMkLst>
        </pc:spChg>
        <pc:spChg chg="add del mod">
          <ac:chgData name="Gerard Tranquille" userId="f15ed4663bd07a62" providerId="LiveId" clId="{75EC760F-3022-4FB1-9B24-8829789D7849}" dt="2018-01-19T16:32:17.308" v="1029" actId="478"/>
          <ac:spMkLst>
            <pc:docMk/>
            <pc:sldMk cId="2065710984" sldId="266"/>
            <ac:spMk id="13" creationId="{7E040325-EA4E-4A33-8555-5CC52B814B8A}"/>
          </ac:spMkLst>
        </pc:spChg>
        <pc:spChg chg="add del mod">
          <ac:chgData name="Gerard Tranquille" userId="f15ed4663bd07a62" providerId="LiveId" clId="{75EC760F-3022-4FB1-9B24-8829789D7849}" dt="2018-01-19T16:32:17.308" v="1029" actId="478"/>
          <ac:spMkLst>
            <pc:docMk/>
            <pc:sldMk cId="2065710984" sldId="266"/>
            <ac:spMk id="14" creationId="{53BF4360-3984-41EE-8B15-D261D83323D1}"/>
          </ac:spMkLst>
        </pc:spChg>
        <pc:spChg chg="add del mod">
          <ac:chgData name="Gerard Tranquille" userId="f15ed4663bd07a62" providerId="LiveId" clId="{75EC760F-3022-4FB1-9B24-8829789D7849}" dt="2018-01-19T16:32:17.308" v="1029" actId="478"/>
          <ac:spMkLst>
            <pc:docMk/>
            <pc:sldMk cId="2065710984" sldId="266"/>
            <ac:spMk id="15" creationId="{4436BCF2-D66A-4871-9BBD-4C51A8EE13E5}"/>
          </ac:spMkLst>
        </pc:spChg>
        <pc:spChg chg="add del mod">
          <ac:chgData name="Gerard Tranquille" userId="f15ed4663bd07a62" providerId="LiveId" clId="{75EC760F-3022-4FB1-9B24-8829789D7849}" dt="2018-01-19T16:32:28.592" v="1032" actId="478"/>
          <ac:spMkLst>
            <pc:docMk/>
            <pc:sldMk cId="2065710984" sldId="266"/>
            <ac:spMk id="16" creationId="{8F0210A4-7FCB-4385-B620-71FA72361971}"/>
          </ac:spMkLst>
        </pc:spChg>
        <pc:picChg chg="add del mod">
          <ac:chgData name="Gerard Tranquille" userId="f15ed4663bd07a62" providerId="LiveId" clId="{75EC760F-3022-4FB1-9B24-8829789D7849}" dt="2018-01-19T16:32:09.699" v="1028" actId="478"/>
          <ac:picMkLst>
            <pc:docMk/>
            <pc:sldMk cId="2065710984" sldId="266"/>
            <ac:picMk id="4" creationId="{8F49C187-072F-4092-B1AF-149C4E785612}"/>
          </ac:picMkLst>
        </pc:picChg>
        <pc:picChg chg="add del mod">
          <ac:chgData name="Gerard Tranquille" userId="f15ed4663bd07a62" providerId="LiveId" clId="{75EC760F-3022-4FB1-9B24-8829789D7849}" dt="2018-01-19T16:32:09.699" v="1028" actId="478"/>
          <ac:picMkLst>
            <pc:docMk/>
            <pc:sldMk cId="2065710984" sldId="266"/>
            <ac:picMk id="5" creationId="{37925A1B-046D-4B8A-A7D2-8A7D72678D32}"/>
          </ac:picMkLst>
        </pc:picChg>
        <pc:picChg chg="add del mod">
          <ac:chgData name="Gerard Tranquille" userId="f15ed4663bd07a62" providerId="LiveId" clId="{75EC760F-3022-4FB1-9B24-8829789D7849}" dt="2018-01-19T16:32:09.699" v="1028" actId="478"/>
          <ac:picMkLst>
            <pc:docMk/>
            <pc:sldMk cId="2065710984" sldId="266"/>
            <ac:picMk id="6" creationId="{5164DE44-8D04-4FB2-BE8A-29BB64915745}"/>
          </ac:picMkLst>
        </pc:picChg>
        <pc:picChg chg="add del mod">
          <ac:chgData name="Gerard Tranquille" userId="f15ed4663bd07a62" providerId="LiveId" clId="{75EC760F-3022-4FB1-9B24-8829789D7849}" dt="2018-01-19T16:32:09.699" v="1028" actId="478"/>
          <ac:picMkLst>
            <pc:docMk/>
            <pc:sldMk cId="2065710984" sldId="266"/>
            <ac:picMk id="7" creationId="{AC20091D-FC47-45AB-8A65-66985B2E2037}"/>
          </ac:picMkLst>
        </pc:picChg>
        <pc:picChg chg="add mod">
          <ac:chgData name="Gerard Tranquille" userId="f15ed4663bd07a62" providerId="LiveId" clId="{75EC760F-3022-4FB1-9B24-8829789D7849}" dt="2018-01-19T16:45:07.878" v="1340" actId="1076"/>
          <ac:picMkLst>
            <pc:docMk/>
            <pc:sldMk cId="2065710984" sldId="266"/>
            <ac:picMk id="18" creationId="{02DF9CF8-D323-481C-8B22-78ABE8BFCFFE}"/>
          </ac:picMkLst>
        </pc:picChg>
        <pc:picChg chg="add mod">
          <ac:chgData name="Gerard Tranquille" userId="f15ed4663bd07a62" providerId="LiveId" clId="{75EC760F-3022-4FB1-9B24-8829789D7849}" dt="2018-01-19T16:45:35.356" v="1351" actId="1076"/>
          <ac:picMkLst>
            <pc:docMk/>
            <pc:sldMk cId="2065710984" sldId="266"/>
            <ac:picMk id="20" creationId="{B395DFC6-F26B-417B-9A3C-B9A3AD7B0DC2}"/>
          </ac:picMkLst>
        </pc:picChg>
        <pc:picChg chg="add del mod">
          <ac:chgData name="Gerard Tranquille" userId="f15ed4663bd07a62" providerId="LiveId" clId="{75EC760F-3022-4FB1-9B24-8829789D7849}" dt="2018-01-19T16:44:48.625" v="1334" actId="478"/>
          <ac:picMkLst>
            <pc:docMk/>
            <pc:sldMk cId="2065710984" sldId="266"/>
            <ac:picMk id="22" creationId="{63284E71-7A77-4F5D-91C8-995F9995CA26}"/>
          </ac:picMkLst>
        </pc:picChg>
        <pc:picChg chg="add mod">
          <ac:chgData name="Gerard Tranquille" userId="f15ed4663bd07a62" providerId="LiveId" clId="{75EC760F-3022-4FB1-9B24-8829789D7849}" dt="2018-01-19T16:45:33.570" v="1350" actId="1076"/>
          <ac:picMkLst>
            <pc:docMk/>
            <pc:sldMk cId="2065710984" sldId="266"/>
            <ac:picMk id="24" creationId="{EB4B3569-10D2-4BD3-958B-DAACF0D5E263}"/>
          </ac:picMkLst>
        </pc:picChg>
        <pc:picChg chg="add del mod">
          <ac:chgData name="Gerard Tranquille" userId="f15ed4663bd07a62" providerId="LiveId" clId="{75EC760F-3022-4FB1-9B24-8829789D7849}" dt="2018-01-19T16:44:43.335" v="1332" actId="478"/>
          <ac:picMkLst>
            <pc:docMk/>
            <pc:sldMk cId="2065710984" sldId="266"/>
            <ac:picMk id="26" creationId="{EEFC9760-6270-4B09-8F40-1F9C746FE447}"/>
          </ac:picMkLst>
        </pc:picChg>
        <pc:picChg chg="add del mod">
          <ac:chgData name="Gerard Tranquille" userId="f15ed4663bd07a62" providerId="LiveId" clId="{75EC760F-3022-4FB1-9B24-8829789D7849}" dt="2018-01-19T16:44:40.861" v="1331" actId="478"/>
          <ac:picMkLst>
            <pc:docMk/>
            <pc:sldMk cId="2065710984" sldId="266"/>
            <ac:picMk id="28" creationId="{1143E493-6D2D-495F-B696-FAF72A695B14}"/>
          </ac:picMkLst>
        </pc:picChg>
        <pc:picChg chg="add del mod">
          <ac:chgData name="Gerard Tranquille" userId="f15ed4663bd07a62" providerId="LiveId" clId="{75EC760F-3022-4FB1-9B24-8829789D7849}" dt="2018-01-19T16:44:44.806" v="1333" actId="478"/>
          <ac:picMkLst>
            <pc:docMk/>
            <pc:sldMk cId="2065710984" sldId="266"/>
            <ac:picMk id="30" creationId="{1742F428-076F-4EC7-BD87-65305456BFDD}"/>
          </ac:picMkLst>
        </pc:picChg>
        <pc:cxnChg chg="add">
          <ac:chgData name="Gerard Tranquille" userId="f15ed4663bd07a62" providerId="LiveId" clId="{75EC760F-3022-4FB1-9B24-8829789D7849}" dt="2018-01-19T16:20:26.920" v="768" actId="26606"/>
          <ac:cxnSpMkLst>
            <pc:docMk/>
            <pc:sldMk cId="2065710984" sldId="266"/>
            <ac:cxnSpMk id="12" creationId="{BCD0BBC1-A7D4-445D-98AC-95A6A45D8EBB}"/>
          </ac:cxnSpMkLst>
        </pc:cxnChg>
      </pc:sldChg>
      <pc:sldChg chg="add ord">
        <pc:chgData name="Gerard Tranquille" userId="f15ed4663bd07a62" providerId="LiveId" clId="{75EC760F-3022-4FB1-9B24-8829789D7849}" dt="2018-01-19T16:43:09.636" v="1310"/>
        <pc:sldMkLst>
          <pc:docMk/>
          <pc:sldMk cId="3404259674" sldId="267"/>
        </pc:sldMkLst>
      </pc:sldChg>
      <pc:sldChg chg="addSp delSp modSp add">
        <pc:chgData name="Gerard Tranquille" userId="f15ed4663bd07a62" providerId="LiveId" clId="{75EC760F-3022-4FB1-9B24-8829789D7849}" dt="2018-01-19T16:47:21.014" v="1387" actId="1076"/>
        <pc:sldMkLst>
          <pc:docMk/>
          <pc:sldMk cId="1294921246" sldId="268"/>
        </pc:sldMkLst>
        <pc:spChg chg="del">
          <ac:chgData name="Gerard Tranquille" userId="f15ed4663bd07a62" providerId="LiveId" clId="{75EC760F-3022-4FB1-9B24-8829789D7849}" dt="2018-01-19T16:44:03.120" v="1319" actId="478"/>
          <ac:spMkLst>
            <pc:docMk/>
            <pc:sldMk cId="1294921246" sldId="268"/>
            <ac:spMk id="3" creationId="{16F7AAD0-6C1E-4683-B8E0-A1FADFB54F9B}"/>
          </ac:spMkLst>
        </pc:spChg>
        <pc:spChg chg="add del mod">
          <ac:chgData name="Gerard Tranquille" userId="f15ed4663bd07a62" providerId="LiveId" clId="{75EC760F-3022-4FB1-9B24-8829789D7849}" dt="2018-01-19T16:44:13.227" v="1322" actId="478"/>
          <ac:spMkLst>
            <pc:docMk/>
            <pc:sldMk cId="1294921246" sldId="268"/>
            <ac:spMk id="4" creationId="{698522F5-7171-454C-B8B2-24830172F9AF}"/>
          </ac:spMkLst>
        </pc:spChg>
        <pc:picChg chg="del">
          <ac:chgData name="Gerard Tranquille" userId="f15ed4663bd07a62" providerId="LiveId" clId="{75EC760F-3022-4FB1-9B24-8829789D7849}" dt="2018-01-19T16:44:06.314" v="1320" actId="478"/>
          <ac:picMkLst>
            <pc:docMk/>
            <pc:sldMk cId="1294921246" sldId="268"/>
            <ac:picMk id="18" creationId="{02DF9CF8-D323-481C-8B22-78ABE8BFCFFE}"/>
          </ac:picMkLst>
        </pc:picChg>
        <pc:picChg chg="del">
          <ac:chgData name="Gerard Tranquille" userId="f15ed4663bd07a62" providerId="LiveId" clId="{75EC760F-3022-4FB1-9B24-8829789D7849}" dt="2018-01-19T16:44:08.469" v="1321" actId="478"/>
          <ac:picMkLst>
            <pc:docMk/>
            <pc:sldMk cId="1294921246" sldId="268"/>
            <ac:picMk id="20" creationId="{B395DFC6-F26B-417B-9A3C-B9A3AD7B0DC2}"/>
          </ac:picMkLst>
        </pc:picChg>
        <pc:picChg chg="mod">
          <ac:chgData name="Gerard Tranquille" userId="f15ed4663bd07a62" providerId="LiveId" clId="{75EC760F-3022-4FB1-9B24-8829789D7849}" dt="2018-01-19T16:47:21.014" v="1387" actId="1076"/>
          <ac:picMkLst>
            <pc:docMk/>
            <pc:sldMk cId="1294921246" sldId="268"/>
            <ac:picMk id="22" creationId="{63284E71-7A77-4F5D-91C8-995F9995CA26}"/>
          </ac:picMkLst>
        </pc:picChg>
        <pc:picChg chg="del mod">
          <ac:chgData name="Gerard Tranquille" userId="f15ed4663bd07a62" providerId="LiveId" clId="{75EC760F-3022-4FB1-9B24-8829789D7849}" dt="2018-01-19T16:46:00.230" v="1355" actId="478"/>
          <ac:picMkLst>
            <pc:docMk/>
            <pc:sldMk cId="1294921246" sldId="268"/>
            <ac:picMk id="24" creationId="{EB4B3569-10D2-4BD3-958B-DAACF0D5E263}"/>
          </ac:picMkLst>
        </pc:picChg>
        <pc:picChg chg="mod">
          <ac:chgData name="Gerard Tranquille" userId="f15ed4663bd07a62" providerId="LiveId" clId="{75EC760F-3022-4FB1-9B24-8829789D7849}" dt="2018-01-19T16:46:56.327" v="1376" actId="1076"/>
          <ac:picMkLst>
            <pc:docMk/>
            <pc:sldMk cId="1294921246" sldId="268"/>
            <ac:picMk id="26" creationId="{EEFC9760-6270-4B09-8F40-1F9C746FE447}"/>
          </ac:picMkLst>
        </pc:picChg>
        <pc:picChg chg="mod">
          <ac:chgData name="Gerard Tranquille" userId="f15ed4663bd07a62" providerId="LiveId" clId="{75EC760F-3022-4FB1-9B24-8829789D7849}" dt="2018-01-19T16:47:02.207" v="1378" actId="1076"/>
          <ac:picMkLst>
            <pc:docMk/>
            <pc:sldMk cId="1294921246" sldId="268"/>
            <ac:picMk id="28" creationId="{1143E493-6D2D-495F-B696-FAF72A695B14}"/>
          </ac:picMkLst>
        </pc:picChg>
        <pc:picChg chg="mod">
          <ac:chgData name="Gerard Tranquille" userId="f15ed4663bd07a62" providerId="LiveId" clId="{75EC760F-3022-4FB1-9B24-8829789D7849}" dt="2018-01-19T16:47:17.560" v="1386" actId="1076"/>
          <ac:picMkLst>
            <pc:docMk/>
            <pc:sldMk cId="1294921246" sldId="268"/>
            <ac:picMk id="30" creationId="{1742F428-076F-4EC7-BD87-65305456BFDD}"/>
          </ac:picMkLst>
        </pc:picChg>
      </pc:sldChg>
      <pc:sldChg chg="addSp delSp modSp add mod setBg setClrOvrMap">
        <pc:chgData name="Gerard Tranquille" userId="f15ed4663bd07a62" providerId="LiveId" clId="{75EC760F-3022-4FB1-9B24-8829789D7849}" dt="2018-01-19T16:52:28.794" v="1470" actId="1076"/>
        <pc:sldMkLst>
          <pc:docMk/>
          <pc:sldMk cId="2121519974" sldId="269"/>
        </pc:sldMkLst>
        <pc:spChg chg="add mod">
          <ac:chgData name="Gerard Tranquille" userId="f15ed4663bd07a62" providerId="LiveId" clId="{75EC760F-3022-4FB1-9B24-8829789D7849}" dt="2018-01-19T16:52:28.794" v="1470" actId="1076"/>
          <ac:spMkLst>
            <pc:docMk/>
            <pc:sldMk cId="2121519974" sldId="269"/>
            <ac:spMk id="4" creationId="{64C16E9F-6DB7-4A2E-9409-6F9B2017955C}"/>
          </ac:spMkLst>
        </pc:spChg>
        <pc:spChg chg="add del">
          <ac:chgData name="Gerard Tranquille" userId="f15ed4663bd07a62" providerId="LiveId" clId="{75EC760F-3022-4FB1-9B24-8829789D7849}" dt="2018-01-19T16:49:25.008" v="1399" actId="26606"/>
          <ac:spMkLst>
            <pc:docMk/>
            <pc:sldMk cId="2121519974" sldId="269"/>
            <ac:spMk id="8" creationId="{0AA8F84D-BF31-4985-9EAF-99870D11240C}"/>
          </ac:spMkLst>
        </pc:spChg>
        <pc:spChg chg="add del">
          <ac:chgData name="Gerard Tranquille" userId="f15ed4663bd07a62" providerId="LiveId" clId="{75EC760F-3022-4FB1-9B24-8829789D7849}" dt="2018-01-19T16:49:25.008" v="1399" actId="26606"/>
          <ac:spMkLst>
            <pc:docMk/>
            <pc:sldMk cId="2121519974" sldId="269"/>
            <ac:spMk id="10" creationId="{817B5381-FFCA-4325-8FBB-B1481666A08E}"/>
          </ac:spMkLst>
        </pc:spChg>
        <pc:spChg chg="add del">
          <ac:chgData name="Gerard Tranquille" userId="f15ed4663bd07a62" providerId="LiveId" clId="{75EC760F-3022-4FB1-9B24-8829789D7849}" dt="2018-01-19T16:49:21.827" v="1396" actId="26606"/>
          <ac:spMkLst>
            <pc:docMk/>
            <pc:sldMk cId="2121519974" sldId="269"/>
            <ac:spMk id="17" creationId="{87CC2527-562A-4F69-B487-4371E5B243E7}"/>
          </ac:spMkLst>
        </pc:spChg>
        <pc:spChg chg="add del">
          <ac:chgData name="Gerard Tranquille" userId="f15ed4663bd07a62" providerId="LiveId" clId="{75EC760F-3022-4FB1-9B24-8829789D7849}" dt="2018-01-19T16:49:25.002" v="1398" actId="26606"/>
          <ac:spMkLst>
            <pc:docMk/>
            <pc:sldMk cId="2121519974" sldId="269"/>
            <ac:spMk id="21" creationId="{71B2258F-86CA-4D4D-8270-BC05FCDEBFB3}"/>
          </ac:spMkLst>
        </pc:spChg>
        <pc:spChg chg="add">
          <ac:chgData name="Gerard Tranquille" userId="f15ed4663bd07a62" providerId="LiveId" clId="{75EC760F-3022-4FB1-9B24-8829789D7849}" dt="2018-01-19T16:49:25.008" v="1399" actId="26606"/>
          <ac:spMkLst>
            <pc:docMk/>
            <pc:sldMk cId="2121519974" sldId="269"/>
            <ac:spMk id="23" creationId="{87CC2527-562A-4F69-B487-4371E5B243E7}"/>
          </ac:spMkLst>
        </pc:spChg>
        <pc:picChg chg="add mod">
          <ac:chgData name="Gerard Tranquille" userId="f15ed4663bd07a62" providerId="LiveId" clId="{75EC760F-3022-4FB1-9B24-8829789D7849}" dt="2018-01-19T16:49:25.008" v="1399" actId="26606"/>
          <ac:picMkLst>
            <pc:docMk/>
            <pc:sldMk cId="2121519974" sldId="269"/>
            <ac:picMk id="3" creationId="{FAD7DA90-4D97-428A-9FDD-B62A98C88F8A}"/>
          </ac:picMkLst>
        </pc:picChg>
        <pc:picChg chg="del">
          <ac:chgData name="Gerard Tranquille" userId="f15ed4663bd07a62" providerId="LiveId" clId="{75EC760F-3022-4FB1-9B24-8829789D7849}" dt="2018-01-19T16:47:41.078" v="1391" actId="478"/>
          <ac:picMkLst>
            <pc:docMk/>
            <pc:sldMk cId="2121519974" sldId="269"/>
            <ac:picMk id="22" creationId="{63284E71-7A77-4F5D-91C8-995F9995CA26}"/>
          </ac:picMkLst>
        </pc:picChg>
        <pc:picChg chg="del">
          <ac:chgData name="Gerard Tranquille" userId="f15ed4663bd07a62" providerId="LiveId" clId="{75EC760F-3022-4FB1-9B24-8829789D7849}" dt="2018-01-19T16:47:39.508" v="1389" actId="478"/>
          <ac:picMkLst>
            <pc:docMk/>
            <pc:sldMk cId="2121519974" sldId="269"/>
            <ac:picMk id="26" creationId="{EEFC9760-6270-4B09-8F40-1F9C746FE447}"/>
          </ac:picMkLst>
        </pc:picChg>
        <pc:picChg chg="del">
          <ac:chgData name="Gerard Tranquille" userId="f15ed4663bd07a62" providerId="LiveId" clId="{75EC760F-3022-4FB1-9B24-8829789D7849}" dt="2018-01-19T16:47:41.907" v="1392" actId="478"/>
          <ac:picMkLst>
            <pc:docMk/>
            <pc:sldMk cId="2121519974" sldId="269"/>
            <ac:picMk id="28" creationId="{1143E493-6D2D-495F-B696-FAF72A695B14}"/>
          </ac:picMkLst>
        </pc:picChg>
        <pc:picChg chg="del">
          <ac:chgData name="Gerard Tranquille" userId="f15ed4663bd07a62" providerId="LiveId" clId="{75EC760F-3022-4FB1-9B24-8829789D7849}" dt="2018-01-19T16:47:40.262" v="1390" actId="478"/>
          <ac:picMkLst>
            <pc:docMk/>
            <pc:sldMk cId="2121519974" sldId="269"/>
            <ac:picMk id="30" creationId="{1742F428-076F-4EC7-BD87-65305456BFDD}"/>
          </ac:picMkLst>
        </pc:picChg>
        <pc:cxnChg chg="add del">
          <ac:chgData name="Gerard Tranquille" userId="f15ed4663bd07a62" providerId="LiveId" clId="{75EC760F-3022-4FB1-9B24-8829789D7849}" dt="2018-01-19T16:49:25.008" v="1399" actId="26606"/>
          <ac:cxnSpMkLst>
            <pc:docMk/>
            <pc:sldMk cId="2121519974" sldId="269"/>
            <ac:cxnSpMk id="12" creationId="{BCD0BBC1-A7D4-445D-98AC-95A6A45D8EBB}"/>
          </ac:cxnSpMkLst>
        </pc:cxnChg>
        <pc:cxnChg chg="add del">
          <ac:chgData name="Gerard Tranquille" userId="f15ed4663bd07a62" providerId="LiveId" clId="{75EC760F-3022-4FB1-9B24-8829789D7849}" dt="2018-01-19T16:49:21.827" v="1396" actId="26606"/>
          <ac:cxnSpMkLst>
            <pc:docMk/>
            <pc:sldMk cId="2121519974" sldId="269"/>
            <ac:cxnSpMk id="19" creationId="{BCDAEC91-5BCE-4B55-9CC0-43EF94CB734B}"/>
          </ac:cxnSpMkLst>
        </pc:cxnChg>
        <pc:cxnChg chg="add">
          <ac:chgData name="Gerard Tranquille" userId="f15ed4663bd07a62" providerId="LiveId" clId="{75EC760F-3022-4FB1-9B24-8829789D7849}" dt="2018-01-19T16:49:25.008" v="1399" actId="26606"/>
          <ac:cxnSpMkLst>
            <pc:docMk/>
            <pc:sldMk cId="2121519974" sldId="269"/>
            <ac:cxnSpMk id="24" creationId="{BCDAEC91-5BCE-4B55-9CC0-43EF94CB734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D6332-60D9-4F26-88AE-92A146B6EA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844D87-518D-48D1-AFC7-52EAE86C8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D6EE3-A7AA-493F-95EF-644EFA36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F60B6-0EB2-439B-B5F6-E63A4FBB0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8635B-1A12-41C4-A7A5-9E13B5FD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64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783E1-B160-44CE-9955-BB1559F05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23531A-FC0A-4E26-B4FA-48F3AF8DB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AD7F9-99EB-4397-8E7C-ACCB489FE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2DC75-4B3C-4189-B333-21D9DD850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39B28-865C-45DE-9E98-ECAA529BA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31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AEDADE-7B1C-47DB-A70B-B32A842997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1CD6C4-07F5-451F-A2DB-1B1264349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90D46-2477-40A3-8A8C-84CFFD31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74AFF-4B74-4D75-AB51-9091975C2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BCF79-1995-45DF-AA42-E5B931A1D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36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1244F-97BE-44B1-A881-FC2E7C668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9F0F3-C19B-4CBA-95B2-F246BA81A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2301B-2FEC-427D-9134-54AAB57C6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A20B1-AB5B-4AAE-9B83-CA8354D0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3CEE6-0368-43BD-BDD2-DFC621E2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092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0A015-DE96-42A0-8823-B1912EEE7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03B66-57A0-487A-BCEB-25E45C3DF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137A5-2800-4D36-8DA4-A8272EB84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4AC51-1C06-4DA3-BA6A-EF58A3F8B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81E46-2FD6-47C4-B288-2F61693F0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51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FF979-5308-4029-AE9C-73FBDCA94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54D6A-4690-43BA-8ECC-01CCB218D2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506FA-BAF6-423A-81F7-2B4CB71D7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817E18-1B06-41FC-A008-D8A942367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81291C-30D7-4EDC-AD7E-19DDB4723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38CFFC-B5E1-444D-92F6-A3BB3154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05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F9297-1DD2-4140-8690-D3DF7E827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98CE7-5257-4D7F-B833-8074D260A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58AC56-C7E0-4680-9BCB-696B88971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36F9A4-AD9C-43C3-A517-CC3E6A5E23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6A676A-2026-4807-BD65-1AA64ADFF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5AF96A-4BA7-4889-A49B-1E38620F6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795582-B12A-4F0C-B6C8-5768B330F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DC0DE2-51F3-4836-A4EE-4A4877256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434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F5F3-348D-4C4B-AA75-6C3991AA1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578AE7-9061-45CC-9F94-292A3E8A4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C5E69D-BE94-40F9-B46A-8543BC9A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05F35-5916-4C61-B5A4-AB885F58C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5A5165-7EC9-4323-8182-7D3336421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47C8D9-E380-4665-928C-19839C264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6704D-216D-49D8-B940-1ECF9A6DD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419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F7571-70EC-4BD4-8C89-E84A475F0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3CCC4-E24D-4DD1-8BD3-FEE0DADDB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6CF3A-2728-43AE-8175-35217E226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015FD-771C-4323-BD8D-F6A796AD2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9D8F4-BD59-4762-830B-F7505698C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E012CC-522D-4A65-90BC-006170B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70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81AFC-A14A-4A76-95F6-80EB601B2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7998C2-5501-4253-8FF5-AA0C7CACAC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0AF698-3B41-4965-A67B-0FECD59A1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BF866-CCE6-44AD-87EE-BF15139D1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EDD6A-DCA5-4F28-880A-26240466A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2A19F2-7301-4C42-9B68-409ABA844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026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246801-013C-40BA-9A31-A9BC0C16C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D712F5-347F-4854-92AC-83FFC29E9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0D75F3-F9F1-4C18-AEE8-B33E74C026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8D21C-A2D6-4E79-8A37-9354AB4FF672}" type="datetimeFigureOut">
              <a:rPr lang="en-GB" smtClean="0"/>
              <a:t>19/01/2018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72335-8955-4DCA-A49E-02BC5797F7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8DFF9-4172-4BCE-BA4D-074F2BE1A5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84EF1-3C37-45DA-BD85-D667CC5BE8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56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sv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B558F58E-93BA-44A3-BCDA-585AFF2E4F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indoor&#10;&#10;Description generated with very high confidence">
            <a:extLst>
              <a:ext uri="{FF2B5EF4-FFF2-40B4-BE49-F238E27FC236}">
                <a16:creationId xmlns:a16="http://schemas.microsoft.com/office/drawing/2014/main" id="{5FF0C2F6-D00E-4DA9-8C8D-ACF34DDC82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8" r="15758" b="-1"/>
          <a:stretch/>
        </p:blipFill>
        <p:spPr>
          <a:xfrm>
            <a:off x="5913123" y="10"/>
            <a:ext cx="6278877" cy="685799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</p:spPr>
      </p:pic>
      <p:cxnSp>
        <p:nvCxnSpPr>
          <p:cNvPr id="17" name="Straight Arrow Connector 11">
            <a:extLst>
              <a:ext uri="{FF2B5EF4-FFF2-40B4-BE49-F238E27FC236}">
                <a16:creationId xmlns:a16="http://schemas.microsoft.com/office/drawing/2014/main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015E425-B83F-42E3-84D5-564579CB46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5320" y="2631125"/>
            <a:ext cx="4983480" cy="2397443"/>
          </a:xfrm>
        </p:spPr>
        <p:txBody>
          <a:bodyPr anchor="t">
            <a:normAutofit/>
          </a:bodyPr>
          <a:lstStyle/>
          <a:p>
            <a:pPr algn="l"/>
            <a:r>
              <a:rPr lang="en-GB"/>
              <a:t>ELENA electron cooler status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CCA06A-14EF-4737-A229-AFD80CF715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5320" y="487681"/>
            <a:ext cx="4983480" cy="1499975"/>
          </a:xfrm>
        </p:spPr>
        <p:txBody>
          <a:bodyPr anchor="b">
            <a:normAutofit/>
          </a:bodyPr>
          <a:lstStyle/>
          <a:p>
            <a:pPr algn="l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286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AA8F84D-BF31-4985-9EAF-99870D11240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17B5381-FFCA-4325-8FBB-B1481666A08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3121" y="-2"/>
            <a:ext cx="6278879" cy="6858002"/>
          </a:xfrm>
          <a:custGeom>
            <a:avLst/>
            <a:gdLst>
              <a:gd name="connsiteX0" fmla="*/ 45572 w 6278879"/>
              <a:gd name="connsiteY0" fmla="*/ 0 h 6858002"/>
              <a:gd name="connsiteX1" fmla="*/ 6278879 w 6278879"/>
              <a:gd name="connsiteY1" fmla="*/ 0 h 6858002"/>
              <a:gd name="connsiteX2" fmla="*/ 6278879 w 6278879"/>
              <a:gd name="connsiteY2" fmla="*/ 6858002 h 6858002"/>
              <a:gd name="connsiteX3" fmla="*/ 3292308 w 6278879"/>
              <a:gd name="connsiteY3" fmla="*/ 6858002 h 6858002"/>
              <a:gd name="connsiteX4" fmla="*/ 3181526 w 6278879"/>
              <a:gd name="connsiteY4" fmla="*/ 6786982 h 6858002"/>
              <a:gd name="connsiteX5" fmla="*/ 0 w 6278879"/>
              <a:gd name="connsiteY5" fmla="*/ 803254 h 6858002"/>
              <a:gd name="connsiteX6" fmla="*/ 37255 w 6278879"/>
              <a:gd name="connsiteY6" fmla="*/ 65447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9" h="6858002">
                <a:moveTo>
                  <a:pt x="45572" y="0"/>
                </a:moveTo>
                <a:lnTo>
                  <a:pt x="6278879" y="0"/>
                </a:lnTo>
                <a:lnTo>
                  <a:pt x="6278879" y="6858002"/>
                </a:lnTo>
                <a:lnTo>
                  <a:pt x="3292308" y="6858002"/>
                </a:lnTo>
                <a:lnTo>
                  <a:pt x="3181526" y="6786982"/>
                </a:lnTo>
                <a:cubicBezTo>
                  <a:pt x="1262021" y="5490191"/>
                  <a:pt x="0" y="3294103"/>
                  <a:pt x="0" y="803254"/>
                </a:cubicBezTo>
                <a:cubicBezTo>
                  <a:pt x="0" y="554169"/>
                  <a:pt x="12620" y="308032"/>
                  <a:pt x="37255" y="654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3326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7AAD0-6C1E-4683-B8E0-A1FADFB54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3326" y="480647"/>
            <a:ext cx="11058378" cy="203043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electron cooler was mounted in the </a:t>
            </a:r>
            <a:r>
              <a:rPr lang="en-US" dirty="0">
                <a:solidFill>
                  <a:schemeClr val="bg1"/>
                </a:solidFill>
              </a:rPr>
              <a:t>AD hall during November</a:t>
            </a:r>
            <a:endParaRPr lang="en-US" sz="2400" kern="1200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Connected to ELENA beginning December</a:t>
            </a:r>
          </a:p>
          <a:p>
            <a:r>
              <a:rPr lang="en-US" dirty="0">
                <a:solidFill>
                  <a:schemeClr val="tx1"/>
                </a:solidFill>
              </a:rPr>
              <a:t>Bake-out has just </a:t>
            </a:r>
            <a:r>
              <a:rPr lang="en-US" dirty="0" smtClean="0">
                <a:solidFill>
                  <a:schemeClr val="tx1"/>
                </a:solidFill>
              </a:rPr>
              <a:t>finished  …..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There is a leak! Vacuum level reached after </a:t>
            </a:r>
            <a:r>
              <a:rPr lang="en-US" dirty="0" err="1" smtClean="0">
                <a:solidFill>
                  <a:schemeClr val="tx1"/>
                </a:solidFill>
              </a:rPr>
              <a:t>bakeout</a:t>
            </a:r>
            <a:r>
              <a:rPr lang="en-US" dirty="0" smtClean="0">
                <a:solidFill>
                  <a:schemeClr val="tx1"/>
                </a:solidFill>
              </a:rPr>
              <a:t>: 2E-9 mbar!!!</a:t>
            </a:r>
            <a:endParaRPr lang="en-US" dirty="0">
              <a:solidFill>
                <a:schemeClr val="bg1"/>
              </a:solidFill>
            </a:endParaRPr>
          </a:p>
          <a:p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 descr="A picture containing indoor, appliance, wall, sewing machine&#10;&#10;Description generated with very high confidence">
            <a:extLst>
              <a:ext uri="{FF2B5EF4-FFF2-40B4-BE49-F238E27FC236}">
                <a16:creationId xmlns:a16="http://schemas.microsoft.com/office/drawing/2014/main" id="{02DF9CF8-D323-481C-8B22-78ABE8BFCFF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66" y="2379250"/>
            <a:ext cx="4394327" cy="2471809"/>
          </a:xfrm>
          <a:prstGeom prst="rect">
            <a:avLst/>
          </a:prstGeom>
        </p:spPr>
      </p:pic>
      <p:pic>
        <p:nvPicPr>
          <p:cNvPr id="20" name="Picture 19" descr="A picture containing indoor, wall&#10;&#10;Description generated with very high confidence">
            <a:extLst>
              <a:ext uri="{FF2B5EF4-FFF2-40B4-BE49-F238E27FC236}">
                <a16:creationId xmlns:a16="http://schemas.microsoft.com/office/drawing/2014/main" id="{B395DFC6-F26B-417B-9A3C-B9A3AD7B0DC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21111" y="3123021"/>
            <a:ext cx="3687050" cy="2073966"/>
          </a:xfrm>
          <a:prstGeom prst="rect">
            <a:avLst/>
          </a:prstGeom>
        </p:spPr>
      </p:pic>
      <p:pic>
        <p:nvPicPr>
          <p:cNvPr id="24" name="Picture 23" descr="A picture containing person&#10;&#10;Description generated with very high confidence">
            <a:extLst>
              <a:ext uri="{FF2B5EF4-FFF2-40B4-BE49-F238E27FC236}">
                <a16:creationId xmlns:a16="http://schemas.microsoft.com/office/drawing/2014/main" id="{EB4B3569-10D2-4BD3-958B-DAACF0D5E26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760" y="3566940"/>
            <a:ext cx="4331714" cy="243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710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AA8F84D-BF31-4985-9EAF-99870D11240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17B5381-FFCA-4325-8FBB-B1481666A08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3121" y="-2"/>
            <a:ext cx="6278879" cy="6858002"/>
          </a:xfrm>
          <a:custGeom>
            <a:avLst/>
            <a:gdLst>
              <a:gd name="connsiteX0" fmla="*/ 45572 w 6278879"/>
              <a:gd name="connsiteY0" fmla="*/ 0 h 6858002"/>
              <a:gd name="connsiteX1" fmla="*/ 6278879 w 6278879"/>
              <a:gd name="connsiteY1" fmla="*/ 0 h 6858002"/>
              <a:gd name="connsiteX2" fmla="*/ 6278879 w 6278879"/>
              <a:gd name="connsiteY2" fmla="*/ 6858002 h 6858002"/>
              <a:gd name="connsiteX3" fmla="*/ 3292308 w 6278879"/>
              <a:gd name="connsiteY3" fmla="*/ 6858002 h 6858002"/>
              <a:gd name="connsiteX4" fmla="*/ 3181526 w 6278879"/>
              <a:gd name="connsiteY4" fmla="*/ 6786982 h 6858002"/>
              <a:gd name="connsiteX5" fmla="*/ 0 w 6278879"/>
              <a:gd name="connsiteY5" fmla="*/ 803254 h 6858002"/>
              <a:gd name="connsiteX6" fmla="*/ 37255 w 6278879"/>
              <a:gd name="connsiteY6" fmla="*/ 65447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9" h="6858002">
                <a:moveTo>
                  <a:pt x="45572" y="0"/>
                </a:moveTo>
                <a:lnTo>
                  <a:pt x="6278879" y="0"/>
                </a:lnTo>
                <a:lnTo>
                  <a:pt x="6278879" y="6858002"/>
                </a:lnTo>
                <a:lnTo>
                  <a:pt x="3292308" y="6858002"/>
                </a:lnTo>
                <a:lnTo>
                  <a:pt x="3181526" y="6786982"/>
                </a:lnTo>
                <a:cubicBezTo>
                  <a:pt x="1262021" y="5490191"/>
                  <a:pt x="0" y="3294103"/>
                  <a:pt x="0" y="803254"/>
                </a:cubicBezTo>
                <a:cubicBezTo>
                  <a:pt x="0" y="554169"/>
                  <a:pt x="12620" y="308032"/>
                  <a:pt x="37255" y="654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3326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indoor&#10;&#10;Description generated with very high confidence">
            <a:extLst>
              <a:ext uri="{FF2B5EF4-FFF2-40B4-BE49-F238E27FC236}">
                <a16:creationId xmlns:a16="http://schemas.microsoft.com/office/drawing/2014/main" id="{63284E71-7A77-4F5D-91C8-995F9995CA2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736" y="349764"/>
            <a:ext cx="4836311" cy="2720425"/>
          </a:xfrm>
          <a:prstGeom prst="rect">
            <a:avLst/>
          </a:prstGeom>
        </p:spPr>
      </p:pic>
      <p:pic>
        <p:nvPicPr>
          <p:cNvPr id="26" name="Picture 25" descr="A picture containing indoor, table, floor, yellow&#10;&#10;Description generated with high confidence">
            <a:extLst>
              <a:ext uri="{FF2B5EF4-FFF2-40B4-BE49-F238E27FC236}">
                <a16:creationId xmlns:a16="http://schemas.microsoft.com/office/drawing/2014/main" id="{EEFC9760-6270-4B09-8F40-1F9C746FE44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88882" y="1812825"/>
            <a:ext cx="4470634" cy="2514732"/>
          </a:xfrm>
          <a:prstGeom prst="rect">
            <a:avLst/>
          </a:prstGeom>
        </p:spPr>
      </p:pic>
      <p:pic>
        <p:nvPicPr>
          <p:cNvPr id="28" name="Picture 27" descr="A picture containing transport&#10;&#10;Description generated with high confidence">
            <a:extLst>
              <a:ext uri="{FF2B5EF4-FFF2-40B4-BE49-F238E27FC236}">
                <a16:creationId xmlns:a16="http://schemas.microsoft.com/office/drawing/2014/main" id="{1143E493-6D2D-495F-B696-FAF72A695B1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56021" y="1812823"/>
            <a:ext cx="4470637" cy="2514733"/>
          </a:xfrm>
          <a:prstGeom prst="rect">
            <a:avLst/>
          </a:prstGeom>
        </p:spPr>
      </p:pic>
      <p:pic>
        <p:nvPicPr>
          <p:cNvPr id="30" name="Picture 29" descr="A picture containing indoor, building&#10;&#10;Description generated with very high confidence">
            <a:extLst>
              <a:ext uri="{FF2B5EF4-FFF2-40B4-BE49-F238E27FC236}">
                <a16:creationId xmlns:a16="http://schemas.microsoft.com/office/drawing/2014/main" id="{1742F428-076F-4EC7-BD87-65305456BFD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357" y="3326204"/>
            <a:ext cx="5825844" cy="327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21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&#10;&#10;Description generated with very high confidence">
            <a:extLst>
              <a:ext uri="{FF2B5EF4-FFF2-40B4-BE49-F238E27FC236}">
                <a16:creationId xmlns:a16="http://schemas.microsoft.com/office/drawing/2014/main" id="{FAD7DA90-4D97-428A-9FDD-B62A98C88F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8" b="399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3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24" name="Straight Connector 18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4C16E9F-6DB7-4A2E-9409-6F9B2017955C}"/>
              </a:ext>
            </a:extLst>
          </p:cNvPr>
          <p:cNvSpPr txBox="1"/>
          <p:nvPr/>
        </p:nvSpPr>
        <p:spPr>
          <a:xfrm>
            <a:off x="8374966" y="4754461"/>
            <a:ext cx="333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(Almost) ready for commissioning</a:t>
            </a:r>
          </a:p>
        </p:txBody>
      </p:sp>
    </p:spTree>
    <p:extLst>
      <p:ext uri="{BB962C8B-B14F-4D97-AF65-F5344CB8AC3E}">
        <p14:creationId xmlns:p14="http://schemas.microsoft.com/office/powerpoint/2010/main" val="2121519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31">
            <a:extLst>
              <a:ext uri="{FF2B5EF4-FFF2-40B4-BE49-F238E27FC236}">
                <a16:creationId xmlns:a16="http://schemas.microsoft.com/office/drawing/2014/main" id="{CCE67B1A-241C-4694-B34E-A62DA9B14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921963" y="4251958"/>
            <a:ext cx="2104391" cy="21043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167888-0342-4CDE-8349-4D8552333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6983" y="321493"/>
            <a:ext cx="3536039" cy="3934734"/>
          </a:xfrm>
          <a:prstGeom prst="rect">
            <a:avLst/>
          </a:prstGeom>
        </p:spPr>
      </p:pic>
      <p:sp>
        <p:nvSpPr>
          <p:cNvPr id="80" name="Freeform 3">
            <a:extLst>
              <a:ext uri="{FF2B5EF4-FFF2-40B4-BE49-F238E27FC236}">
                <a16:creationId xmlns:a16="http://schemas.microsoft.com/office/drawing/2014/main" id="{F6429F11-64E2-4420-9B0C-F3F81BF0D1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4">
            <a:extLst>
              <a:ext uri="{FF2B5EF4-FFF2-40B4-BE49-F238E27FC236}">
                <a16:creationId xmlns:a16="http://schemas.microsoft.com/office/drawing/2014/main" id="{62785A07-F203-435E-8E76-BB97680C2FC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28F70-483E-42E8-A085-ED10E4F54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0320" y="321493"/>
            <a:ext cx="4948428" cy="2651200"/>
          </a:xfrm>
        </p:spPr>
        <p:txBody>
          <a:bodyPr anchor="t">
            <a:normAutofit/>
          </a:bodyPr>
          <a:lstStyle/>
          <a:p>
            <a:pPr algn="l"/>
            <a:r>
              <a:rPr lang="en-GB" sz="5400" dirty="0">
                <a:solidFill>
                  <a:schemeClr val="bg1"/>
                </a:solidFill>
              </a:rPr>
              <a:t>Magnetic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AA159C-D877-4D64-9BBB-AAA4EC517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0320" y="2461847"/>
            <a:ext cx="5421174" cy="3739808"/>
          </a:xfrm>
        </p:spPr>
        <p:txBody>
          <a:bodyPr anchor="b">
            <a:normAutofit/>
          </a:bodyPr>
          <a:lstStyle/>
          <a:p>
            <a:pPr algn="l"/>
            <a:r>
              <a:rPr lang="en-GB" sz="1800" dirty="0">
                <a:solidFill>
                  <a:schemeClr val="bg1"/>
                </a:solidFill>
              </a:rPr>
              <a:t>Measure each (4) standard solenoid to determine how to place the solenoids during assembly (</a:t>
            </a:r>
            <a:r>
              <a:rPr lang="en-GB" sz="1800" dirty="0" err="1">
                <a:solidFill>
                  <a:schemeClr val="bg1"/>
                </a:solidFill>
              </a:rPr>
              <a:t>B</a:t>
            </a:r>
            <a:r>
              <a:rPr lang="en-GB" sz="1800" baseline="-25000" dirty="0" err="1">
                <a:solidFill>
                  <a:schemeClr val="bg1"/>
                </a:solidFill>
              </a:rPr>
              <a:t>t</a:t>
            </a:r>
            <a:r>
              <a:rPr lang="en-GB" sz="1800" dirty="0">
                <a:solidFill>
                  <a:schemeClr val="bg1"/>
                </a:solidFill>
              </a:rPr>
              <a:t>/B</a:t>
            </a:r>
            <a:r>
              <a:rPr lang="en-GB" sz="1800" baseline="-25000" dirty="0">
                <a:solidFill>
                  <a:schemeClr val="bg1"/>
                </a:solidFill>
              </a:rPr>
              <a:t>‖</a:t>
            </a:r>
            <a:r>
              <a:rPr lang="en-GB" sz="1800" dirty="0">
                <a:solidFill>
                  <a:schemeClr val="bg1"/>
                </a:solidFill>
              </a:rPr>
              <a:t> ≤ 5x10</a:t>
            </a:r>
            <a:r>
              <a:rPr lang="en-GB" sz="1800" baseline="30000" dirty="0">
                <a:solidFill>
                  <a:schemeClr val="bg1"/>
                </a:solidFill>
              </a:rPr>
              <a:t>-3</a:t>
            </a:r>
            <a:r>
              <a:rPr lang="en-GB" sz="1800" dirty="0">
                <a:solidFill>
                  <a:schemeClr val="bg1"/>
                </a:solidFill>
              </a:rPr>
              <a:t>).</a:t>
            </a:r>
          </a:p>
          <a:p>
            <a:pPr algn="l"/>
            <a:r>
              <a:rPr lang="en-GB" sz="1800" dirty="0">
                <a:solidFill>
                  <a:schemeClr val="bg1"/>
                </a:solidFill>
              </a:rPr>
              <a:t>Measure the remaining magnetic circuits (42).</a:t>
            </a:r>
          </a:p>
          <a:p>
            <a:pPr lvl="1" algn="l"/>
            <a:r>
              <a:rPr lang="en-GB" sz="1800" dirty="0">
                <a:solidFill>
                  <a:schemeClr val="bg1"/>
                </a:solidFill>
              </a:rPr>
              <a:t>expansion solenoid, </a:t>
            </a:r>
            <a:r>
              <a:rPr lang="en-GB" sz="1800" dirty="0" err="1">
                <a:solidFill>
                  <a:schemeClr val="bg1"/>
                </a:solidFill>
              </a:rPr>
              <a:t>toroids</a:t>
            </a:r>
            <a:r>
              <a:rPr lang="en-GB" sz="1800" dirty="0">
                <a:solidFill>
                  <a:schemeClr val="bg1"/>
                </a:solidFill>
              </a:rPr>
              <a:t>, saddle coils, circular coils, fine-tune coils, </a:t>
            </a:r>
            <a:r>
              <a:rPr lang="en-GB" sz="1800" dirty="0" smtClean="0">
                <a:solidFill>
                  <a:schemeClr val="bg1"/>
                </a:solidFill>
              </a:rPr>
              <a:t>Helmholtz </a:t>
            </a:r>
            <a:r>
              <a:rPr lang="en-GB" sz="1800" dirty="0">
                <a:solidFill>
                  <a:schemeClr val="bg1"/>
                </a:solidFill>
              </a:rPr>
              <a:t>coils.</a:t>
            </a:r>
          </a:p>
          <a:p>
            <a:pPr algn="l"/>
            <a:r>
              <a:rPr lang="en-GB" sz="1800" dirty="0">
                <a:solidFill>
                  <a:schemeClr val="bg1"/>
                </a:solidFill>
              </a:rPr>
              <a:t>Check the magnetic field model.</a:t>
            </a:r>
          </a:p>
          <a:p>
            <a:pPr lvl="1" algn="l"/>
            <a:r>
              <a:rPr lang="en-GB" sz="1800" dirty="0">
                <a:solidFill>
                  <a:schemeClr val="bg1"/>
                </a:solidFill>
              </a:rPr>
              <a:t>effect of saddle coils, circular coils, fine-tune coils on the transverse field components.</a:t>
            </a:r>
          </a:p>
          <a:p>
            <a:pPr algn="l"/>
            <a:endParaRPr lang="en-US" sz="1800" dirty="0">
              <a:solidFill>
                <a:schemeClr val="bg1"/>
              </a:solidFill>
            </a:endParaRPr>
          </a:p>
          <a:p>
            <a:pPr algn="l"/>
            <a:r>
              <a:rPr lang="en-GB" sz="1800" dirty="0">
                <a:solidFill>
                  <a:schemeClr val="bg1"/>
                </a:solidFill>
              </a:rPr>
              <a:t>Field map of the electron cooler assembly.</a:t>
            </a:r>
          </a:p>
          <a:p>
            <a:pPr lvl="1" algn="l"/>
            <a:r>
              <a:rPr lang="en-GB" sz="1800" dirty="0" err="1">
                <a:solidFill>
                  <a:schemeClr val="bg1"/>
                </a:solidFill>
              </a:rPr>
              <a:t>B</a:t>
            </a:r>
            <a:r>
              <a:rPr lang="en-GB" sz="1800" baseline="-25000" dirty="0" err="1">
                <a:solidFill>
                  <a:schemeClr val="bg1"/>
                </a:solidFill>
              </a:rPr>
              <a:t>t</a:t>
            </a:r>
            <a:r>
              <a:rPr lang="en-GB" sz="1800" dirty="0">
                <a:solidFill>
                  <a:schemeClr val="bg1"/>
                </a:solidFill>
              </a:rPr>
              <a:t>/B</a:t>
            </a:r>
            <a:r>
              <a:rPr lang="en-GB" sz="1800" baseline="-25000" dirty="0">
                <a:solidFill>
                  <a:schemeClr val="bg1"/>
                </a:solidFill>
              </a:rPr>
              <a:t>‖</a:t>
            </a:r>
            <a:r>
              <a:rPr lang="en-GB" sz="1800" dirty="0">
                <a:solidFill>
                  <a:schemeClr val="bg1"/>
                </a:solidFill>
              </a:rPr>
              <a:t> ≤ 5x10</a:t>
            </a:r>
            <a:r>
              <a:rPr lang="en-GB" sz="1800" baseline="30000" dirty="0">
                <a:solidFill>
                  <a:schemeClr val="bg1"/>
                </a:solidFill>
              </a:rPr>
              <a:t>-4</a:t>
            </a:r>
            <a:r>
              <a:rPr lang="en-GB" sz="1800" dirty="0">
                <a:solidFill>
                  <a:schemeClr val="bg1"/>
                </a:solidFill>
              </a:rPr>
              <a:t> in the centre of the drift solenoid.</a:t>
            </a:r>
          </a:p>
          <a:p>
            <a:pPr algn="l"/>
            <a:endParaRPr lang="en-GB" sz="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377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31">
            <a:extLst>
              <a:ext uri="{FF2B5EF4-FFF2-40B4-BE49-F238E27FC236}">
                <a16:creationId xmlns:a16="http://schemas.microsoft.com/office/drawing/2014/main" id="{CCE67B1A-241C-4694-B34E-A62DA9B14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921963" y="4251958"/>
            <a:ext cx="2104391" cy="2104391"/>
          </a:xfrm>
          <a:prstGeom prst="rect">
            <a:avLst/>
          </a:prstGeom>
        </p:spPr>
      </p:pic>
      <p:sp>
        <p:nvSpPr>
          <p:cNvPr id="80" name="Freeform 3">
            <a:extLst>
              <a:ext uri="{FF2B5EF4-FFF2-40B4-BE49-F238E27FC236}">
                <a16:creationId xmlns:a16="http://schemas.microsoft.com/office/drawing/2014/main" id="{F6429F11-64E2-4420-9B0C-F3F81BF0D1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4">
            <a:extLst>
              <a:ext uri="{FF2B5EF4-FFF2-40B4-BE49-F238E27FC236}">
                <a16:creationId xmlns:a16="http://schemas.microsoft.com/office/drawing/2014/main" id="{62785A07-F203-435E-8E76-BB97680C2FC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28F70-483E-42E8-A085-ED10E4F54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0320" y="321493"/>
            <a:ext cx="4948428" cy="2651200"/>
          </a:xfrm>
        </p:spPr>
        <p:txBody>
          <a:bodyPr anchor="t">
            <a:normAutofit/>
          </a:bodyPr>
          <a:lstStyle/>
          <a:p>
            <a:pPr algn="l"/>
            <a:r>
              <a:rPr lang="en-GB" sz="5400" dirty="0">
                <a:solidFill>
                  <a:schemeClr val="bg1"/>
                </a:solidFill>
              </a:rPr>
              <a:t>Measurement Setup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05102C-32DD-4415-8AD3-19220C4041D8}"/>
              </a:ext>
            </a:extLst>
          </p:cNvPr>
          <p:cNvSpPr/>
          <p:nvPr/>
        </p:nvSpPr>
        <p:spPr>
          <a:xfrm>
            <a:off x="870320" y="4048025"/>
            <a:ext cx="74296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Lakeshore Model 460 Gaussmeter with 3-axis HSE probe (1 </a:t>
            </a:r>
            <a:r>
              <a:rPr lang="en-GB" dirty="0" err="1">
                <a:solidFill>
                  <a:schemeClr val="bg1"/>
                </a:solidFill>
              </a:rPr>
              <a:t>mG</a:t>
            </a:r>
            <a:r>
              <a:rPr lang="en-GB" dirty="0">
                <a:solidFill>
                  <a:schemeClr val="bg1"/>
                </a:solidFill>
              </a:rPr>
              <a:t> resolution in range up to 300 G, accuracy of ±0.1%).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Probe holder with mirror for precise alignment. Has 4 possible rotational positions with 3 mounting points (0, 10 and 25 mm).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Counter balanced carbon fibre tube to hold probe holder.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Probe carrier and tube driven and positioned with a CMM arm with ±0.5 mm accuracy.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Precise probe alignment made with an autocollimator and spider fixtures.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89DED4-996D-4289-909C-E07317280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503" y="454759"/>
            <a:ext cx="5403313" cy="304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21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E301E5-1206-47D0-9CDF-72583D7390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A31FBE-7948-4384-B68A-75DEFDC495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indoor&#10;&#10;Description generated with very high confidence">
            <a:extLst>
              <a:ext uri="{FF2B5EF4-FFF2-40B4-BE49-F238E27FC236}">
                <a16:creationId xmlns:a16="http://schemas.microsoft.com/office/drawing/2014/main" id="{15024C04-6F02-4228-B198-FC86E4FFDD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9" r="12432" b="3"/>
          <a:stretch/>
        </p:blipFill>
        <p:spPr>
          <a:xfrm>
            <a:off x="643467" y="3509433"/>
            <a:ext cx="4010830" cy="2705099"/>
          </a:xfrm>
          <a:prstGeom prst="rect">
            <a:avLst/>
          </a:prstGeom>
        </p:spPr>
      </p:pic>
      <p:pic>
        <p:nvPicPr>
          <p:cNvPr id="3" name="Content Placeholder 3" descr="A picture containing indoor, building&#10;&#10;Description generated with very high confidence">
            <a:extLst>
              <a:ext uri="{FF2B5EF4-FFF2-40B4-BE49-F238E27FC236}">
                <a16:creationId xmlns:a16="http://schemas.microsoft.com/office/drawing/2014/main" id="{47FEAE1B-507B-43B4-B0D6-18ED547971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4" r="20423" b="-1"/>
          <a:stretch/>
        </p:blipFill>
        <p:spPr>
          <a:xfrm rot="5400000">
            <a:off x="5395050" y="61050"/>
            <a:ext cx="5571066" cy="673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D6AAA5-68BD-4C74-A2C4-3B08417F05C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2" r="3410" b="-3"/>
          <a:stretch/>
        </p:blipFill>
        <p:spPr>
          <a:xfrm>
            <a:off x="641276" y="643467"/>
            <a:ext cx="4013020" cy="270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724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31">
            <a:extLst>
              <a:ext uri="{FF2B5EF4-FFF2-40B4-BE49-F238E27FC236}">
                <a16:creationId xmlns:a16="http://schemas.microsoft.com/office/drawing/2014/main" id="{CCE67B1A-241C-4694-B34E-A62DA9B14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921963" y="4251958"/>
            <a:ext cx="2104391" cy="2104391"/>
          </a:xfrm>
          <a:prstGeom prst="rect">
            <a:avLst/>
          </a:prstGeom>
        </p:spPr>
      </p:pic>
      <p:sp>
        <p:nvSpPr>
          <p:cNvPr id="80" name="Freeform 3">
            <a:extLst>
              <a:ext uri="{FF2B5EF4-FFF2-40B4-BE49-F238E27FC236}">
                <a16:creationId xmlns:a16="http://schemas.microsoft.com/office/drawing/2014/main" id="{F6429F11-64E2-4420-9B0C-F3F81BF0D1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4">
            <a:extLst>
              <a:ext uri="{FF2B5EF4-FFF2-40B4-BE49-F238E27FC236}">
                <a16:creationId xmlns:a16="http://schemas.microsoft.com/office/drawing/2014/main" id="{62785A07-F203-435E-8E76-BB97680C2FC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71770-FA7F-49AE-B57F-9E21ACD13F30}"/>
              </a:ext>
            </a:extLst>
          </p:cNvPr>
          <p:cNvSpPr/>
          <p:nvPr/>
        </p:nvSpPr>
        <p:spPr>
          <a:xfrm>
            <a:off x="487672" y="3303382"/>
            <a:ext cx="68766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To obtain the required accuracy in the measurement particular attention needs to be paid to:</a:t>
            </a:r>
          </a:p>
          <a:p>
            <a:pPr lvl="1" algn="just"/>
            <a:r>
              <a:rPr lang="en-GB" dirty="0">
                <a:solidFill>
                  <a:schemeClr val="bg1"/>
                </a:solidFill>
              </a:rPr>
              <a:t>Alignment of Hall probe to the mirror</a:t>
            </a:r>
          </a:p>
          <a:p>
            <a:pPr lvl="1" algn="just"/>
            <a:r>
              <a:rPr lang="en-GB" dirty="0">
                <a:solidFill>
                  <a:schemeClr val="bg1"/>
                </a:solidFill>
              </a:rPr>
              <a:t>Systematic errors of the measurement system</a:t>
            </a:r>
          </a:p>
          <a:p>
            <a:pPr lvl="2" algn="just"/>
            <a:r>
              <a:rPr lang="en-GB" dirty="0">
                <a:solidFill>
                  <a:schemeClr val="bg1"/>
                </a:solidFill>
              </a:rPr>
              <a:t>Transverse Hall effect</a:t>
            </a:r>
          </a:p>
          <a:p>
            <a:pPr lvl="2" algn="just"/>
            <a:r>
              <a:rPr lang="en-GB" dirty="0">
                <a:solidFill>
                  <a:schemeClr val="bg1"/>
                </a:solidFill>
              </a:rPr>
              <a:t>Hall plate misalignment</a:t>
            </a:r>
          </a:p>
          <a:p>
            <a:pPr lvl="3" algn="just"/>
            <a:r>
              <a:rPr lang="en-GB" dirty="0">
                <a:solidFill>
                  <a:schemeClr val="bg1"/>
                </a:solidFill>
              </a:rPr>
              <a:t>Determine angles between magnetic field and Hall plates through probe characterisation in dipole and solenoid fields.</a:t>
            </a:r>
          </a:p>
          <a:p>
            <a:pPr algn="just"/>
            <a:r>
              <a:rPr lang="en-GB" dirty="0">
                <a:solidFill>
                  <a:schemeClr val="bg1"/>
                </a:solidFill>
              </a:rPr>
              <a:t>Field components calculated using the method outlined by A. Wolf in CERN EP INT 84-01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229200-0610-4E0C-8485-0C0FE5A968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8875" y="370352"/>
            <a:ext cx="3574851" cy="214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98A333-1B16-46E7-9A7C-D0E2BEC364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2376" y="370352"/>
            <a:ext cx="3574851" cy="2148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77F9F3-E745-4D1C-A6D5-F60C7FEFC8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049" y="370352"/>
            <a:ext cx="3574851" cy="21487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05101B-0527-43D5-96BC-89671A921CE9}"/>
              </a:ext>
            </a:extLst>
          </p:cNvPr>
          <p:cNvSpPr txBox="1"/>
          <p:nvPr/>
        </p:nvSpPr>
        <p:spPr>
          <a:xfrm>
            <a:off x="1767841" y="2541892"/>
            <a:ext cx="9693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Influence of circular coils on the transverse field of SS#2 </a:t>
            </a:r>
            <a:r>
              <a:rPr lang="en-GB" dirty="0"/>
              <a:t>(Blue trace without shim, red trace with shim)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40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31">
            <a:extLst>
              <a:ext uri="{FF2B5EF4-FFF2-40B4-BE49-F238E27FC236}">
                <a16:creationId xmlns:a16="http://schemas.microsoft.com/office/drawing/2014/main" id="{CCE67B1A-241C-4694-B34E-A62DA9B14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921963" y="4251958"/>
            <a:ext cx="2104391" cy="2104391"/>
          </a:xfrm>
          <a:prstGeom prst="rect">
            <a:avLst/>
          </a:prstGeom>
        </p:spPr>
      </p:pic>
      <p:sp>
        <p:nvSpPr>
          <p:cNvPr id="80" name="Freeform 3">
            <a:extLst>
              <a:ext uri="{FF2B5EF4-FFF2-40B4-BE49-F238E27FC236}">
                <a16:creationId xmlns:a16="http://schemas.microsoft.com/office/drawing/2014/main" id="{F6429F11-64E2-4420-9B0C-F3F81BF0D1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4">
            <a:extLst>
              <a:ext uri="{FF2B5EF4-FFF2-40B4-BE49-F238E27FC236}">
                <a16:creationId xmlns:a16="http://schemas.microsoft.com/office/drawing/2014/main" id="{62785A07-F203-435E-8E76-BB97680C2FC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28F70-483E-42E8-A085-ED10E4F54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0320" y="321493"/>
            <a:ext cx="4948428" cy="2651200"/>
          </a:xfrm>
        </p:spPr>
        <p:txBody>
          <a:bodyPr anchor="t">
            <a:normAutofit/>
          </a:bodyPr>
          <a:lstStyle/>
          <a:p>
            <a:pPr algn="l"/>
            <a:r>
              <a:rPr lang="en-GB" sz="5400" dirty="0">
                <a:solidFill>
                  <a:schemeClr val="bg1"/>
                </a:solidFill>
              </a:rPr>
              <a:t>Full Assembly Measurement</a:t>
            </a:r>
          </a:p>
        </p:txBody>
      </p:sp>
      <p:pic>
        <p:nvPicPr>
          <p:cNvPr id="9" name="Picture 8" descr="A picture containing indoor, table, kitchen, floor&#10;&#10;Description generated with very high confidence">
            <a:extLst>
              <a:ext uri="{FF2B5EF4-FFF2-40B4-BE49-F238E27FC236}">
                <a16:creationId xmlns:a16="http://schemas.microsoft.com/office/drawing/2014/main" id="{BC38B559-48BE-46EC-B907-090DB8AFD1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641" y="171438"/>
            <a:ext cx="4976837" cy="33220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536077-2C9D-44E6-BF89-8DE37E46F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571" y="2043892"/>
            <a:ext cx="3274284" cy="28844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22CC90-E42E-43B7-A8A7-2FC3B57237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082" y="4876108"/>
            <a:ext cx="2869145" cy="13277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F0BAB9-0D3A-46A7-BDFF-FD0F776FDF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8485" y="2043892"/>
            <a:ext cx="3279840" cy="28844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684411-656D-46AF-BE01-3F8F4B17EC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9024" y="4876108"/>
            <a:ext cx="2869145" cy="13277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DC034A-D119-4CB0-991F-A957BC0B6E4E}"/>
              </a:ext>
            </a:extLst>
          </p:cNvPr>
          <p:cNvSpPr txBox="1"/>
          <p:nvPr/>
        </p:nvSpPr>
        <p:spPr>
          <a:xfrm>
            <a:off x="4026749" y="6203850"/>
            <a:ext cx="2263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Bx</a:t>
            </a:r>
            <a:r>
              <a:rPr lang="en-GB" dirty="0">
                <a:solidFill>
                  <a:schemeClr val="bg1"/>
                </a:solidFill>
              </a:rPr>
              <a:t> vs. vertical 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475D74-99E8-485D-B602-95E0329C4F8B}"/>
              </a:ext>
            </a:extLst>
          </p:cNvPr>
          <p:cNvSpPr txBox="1"/>
          <p:nvPr/>
        </p:nvSpPr>
        <p:spPr>
          <a:xfrm>
            <a:off x="773200" y="6203850"/>
            <a:ext cx="2512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Bz</a:t>
            </a:r>
            <a:r>
              <a:rPr lang="en-GB" dirty="0">
                <a:solidFill>
                  <a:schemeClr val="bg1"/>
                </a:solidFill>
              </a:rPr>
              <a:t> vs. horizontal position</a:t>
            </a:r>
          </a:p>
        </p:txBody>
      </p:sp>
    </p:spTree>
    <p:extLst>
      <p:ext uri="{BB962C8B-B14F-4D97-AF65-F5344CB8AC3E}">
        <p14:creationId xmlns:p14="http://schemas.microsoft.com/office/powerpoint/2010/main" val="1148956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1" name="Graphic 31">
            <a:extLst>
              <a:ext uri="{FF2B5EF4-FFF2-40B4-BE49-F238E27FC236}">
                <a16:creationId xmlns:a16="http://schemas.microsoft.com/office/drawing/2014/main" id="{CCE67B1A-241C-4694-B34E-A62DA9B14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80060" y="1715781"/>
            <a:ext cx="3425957" cy="342595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412ADED-052B-4DAD-A3B3-4A77A1A8A4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5418" y="84852"/>
            <a:ext cx="7164493" cy="9327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2E61DD-E20E-4492-BD3C-638D02220675}"/>
              </a:ext>
            </a:extLst>
          </p:cNvPr>
          <p:cNvSpPr txBox="1"/>
          <p:nvPr/>
        </p:nvSpPr>
        <p:spPr>
          <a:xfrm>
            <a:off x="4550923" y="221937"/>
            <a:ext cx="7161017" cy="4154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/>
                </a:solidFill>
              </a:rPr>
              <a:t>Probe alignment is very delicate.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/>
                </a:solidFill>
              </a:rPr>
              <a:t>Probe orientation measured at each point making the measurement sequence very long.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/>
                </a:solidFill>
              </a:rPr>
              <a:t>Vertical oscillation of the long carbon </a:t>
            </a:r>
            <a:r>
              <a:rPr lang="en-US" sz="1700" dirty="0" err="1">
                <a:solidFill>
                  <a:schemeClr val="bg1"/>
                </a:solidFill>
              </a:rPr>
              <a:t>fibre</a:t>
            </a:r>
            <a:r>
              <a:rPr lang="en-US" sz="1700" dirty="0">
                <a:solidFill>
                  <a:schemeClr val="bg1"/>
                </a:solidFill>
              </a:rPr>
              <a:t> tube takes a long time to damp.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/>
                </a:solidFill>
              </a:rPr>
              <a:t>Correction of the vertical field component in the full assembly is problematic due to a random offset in the measurement (not present during the measurement of the individual solenoids).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/>
                </a:solidFill>
              </a:rPr>
              <a:t>The correction algorithm gives too large currents in the fine-tune coils.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/>
                </a:solidFill>
              </a:rPr>
              <a:t>Anomalous </a:t>
            </a:r>
            <a:r>
              <a:rPr lang="en-US" sz="1700" dirty="0" err="1">
                <a:solidFill>
                  <a:schemeClr val="bg1"/>
                </a:solidFill>
              </a:rPr>
              <a:t>behaviour</a:t>
            </a:r>
            <a:r>
              <a:rPr lang="en-US" sz="1700" dirty="0">
                <a:solidFill>
                  <a:schemeClr val="bg1"/>
                </a:solidFill>
              </a:rPr>
              <a:t> of By and </a:t>
            </a:r>
            <a:r>
              <a:rPr lang="en-US" sz="1700" dirty="0" err="1">
                <a:solidFill>
                  <a:schemeClr val="bg1"/>
                </a:solidFill>
              </a:rPr>
              <a:t>Bz</a:t>
            </a:r>
            <a:r>
              <a:rPr lang="en-US" sz="1700" dirty="0">
                <a:solidFill>
                  <a:schemeClr val="bg1"/>
                </a:solidFill>
              </a:rPr>
              <a:t> in the vicinity of the toroid shielding and compact corrector magnet.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/>
                </a:solidFill>
              </a:rPr>
              <a:t>Incorrect model?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/>
                </a:solidFill>
              </a:rPr>
              <a:t>Shielding touching the yoke?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FD46F4-C5AF-4D3B-98DF-E77319D2C496}"/>
              </a:ext>
            </a:extLst>
          </p:cNvPr>
          <p:cNvSpPr txBox="1"/>
          <p:nvPr/>
        </p:nvSpPr>
        <p:spPr>
          <a:xfrm>
            <a:off x="3980847" y="4215618"/>
            <a:ext cx="80564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All magnetic elements have been individually measured on and off axis. Data available in EXCEL file.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The effect of the correction coils on the B field is measured.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Standard solenoid 2 chosen as the “drift” solenoid.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Anomalous field behaviour needs to be investigated.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New correction algorithm will be used.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Helmholtz coils correct the offset.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Fine-tune coils reduce the spread of the transverse field components.</a:t>
            </a:r>
          </a:p>
        </p:txBody>
      </p:sp>
    </p:spTree>
    <p:extLst>
      <p:ext uri="{BB962C8B-B14F-4D97-AF65-F5344CB8AC3E}">
        <p14:creationId xmlns:p14="http://schemas.microsoft.com/office/powerpoint/2010/main" val="807958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31">
            <a:extLst>
              <a:ext uri="{FF2B5EF4-FFF2-40B4-BE49-F238E27FC236}">
                <a16:creationId xmlns:a16="http://schemas.microsoft.com/office/drawing/2014/main" id="{CCE67B1A-241C-4694-B34E-A62DA9B14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921963" y="4251958"/>
            <a:ext cx="2104391" cy="2104391"/>
          </a:xfrm>
          <a:prstGeom prst="rect">
            <a:avLst/>
          </a:prstGeom>
        </p:spPr>
      </p:pic>
      <p:sp>
        <p:nvSpPr>
          <p:cNvPr id="80" name="Freeform 3">
            <a:extLst>
              <a:ext uri="{FF2B5EF4-FFF2-40B4-BE49-F238E27FC236}">
                <a16:creationId xmlns:a16="http://schemas.microsoft.com/office/drawing/2014/main" id="{F6429F11-64E2-4420-9B0C-F3F81BF0D1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4">
            <a:extLst>
              <a:ext uri="{FF2B5EF4-FFF2-40B4-BE49-F238E27FC236}">
                <a16:creationId xmlns:a16="http://schemas.microsoft.com/office/drawing/2014/main" id="{62785A07-F203-435E-8E76-BB97680C2FC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475D74-99E8-485D-B602-95E0329C4F8B}"/>
              </a:ext>
            </a:extLst>
          </p:cNvPr>
          <p:cNvSpPr txBox="1"/>
          <p:nvPr/>
        </p:nvSpPr>
        <p:spPr>
          <a:xfrm>
            <a:off x="791171" y="654603"/>
            <a:ext cx="5315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Magnetic system was delivered mid-August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September to October – conformity tests with TE/MSC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Certification ok except for the three spare toroid coils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EC73A4-F7D7-4859-A178-207DAED87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326" y="501651"/>
            <a:ext cx="4474086" cy="33567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BE9D92-685F-4EEE-AED9-E6CA36C43F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171" y="2787012"/>
            <a:ext cx="5377138" cy="30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287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AA8F84D-BF31-4985-9EAF-99870D11240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17B5381-FFCA-4325-8FBB-B1481666A08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3121" y="-2"/>
            <a:ext cx="6278879" cy="6858002"/>
          </a:xfrm>
          <a:custGeom>
            <a:avLst/>
            <a:gdLst>
              <a:gd name="connsiteX0" fmla="*/ 45572 w 6278879"/>
              <a:gd name="connsiteY0" fmla="*/ 0 h 6858002"/>
              <a:gd name="connsiteX1" fmla="*/ 6278879 w 6278879"/>
              <a:gd name="connsiteY1" fmla="*/ 0 h 6858002"/>
              <a:gd name="connsiteX2" fmla="*/ 6278879 w 6278879"/>
              <a:gd name="connsiteY2" fmla="*/ 6858002 h 6858002"/>
              <a:gd name="connsiteX3" fmla="*/ 3292308 w 6278879"/>
              <a:gd name="connsiteY3" fmla="*/ 6858002 h 6858002"/>
              <a:gd name="connsiteX4" fmla="*/ 3181526 w 6278879"/>
              <a:gd name="connsiteY4" fmla="*/ 6786982 h 6858002"/>
              <a:gd name="connsiteX5" fmla="*/ 0 w 6278879"/>
              <a:gd name="connsiteY5" fmla="*/ 803254 h 6858002"/>
              <a:gd name="connsiteX6" fmla="*/ 37255 w 6278879"/>
              <a:gd name="connsiteY6" fmla="*/ 65447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9" h="6858002">
                <a:moveTo>
                  <a:pt x="45572" y="0"/>
                </a:moveTo>
                <a:lnTo>
                  <a:pt x="6278879" y="0"/>
                </a:lnTo>
                <a:lnTo>
                  <a:pt x="6278879" y="6858002"/>
                </a:lnTo>
                <a:lnTo>
                  <a:pt x="3292308" y="6858002"/>
                </a:lnTo>
                <a:lnTo>
                  <a:pt x="3181526" y="6786982"/>
                </a:lnTo>
                <a:cubicBezTo>
                  <a:pt x="1262021" y="5490191"/>
                  <a:pt x="0" y="3294103"/>
                  <a:pt x="0" y="803254"/>
                </a:cubicBezTo>
                <a:cubicBezTo>
                  <a:pt x="0" y="554169"/>
                  <a:pt x="12620" y="308032"/>
                  <a:pt x="37255" y="654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3326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1FF7630-46D6-42AB-BD7B-3F422B72B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315" y="5897331"/>
            <a:ext cx="4983480" cy="73105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Mechanics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7AAD0-6C1E-4683-B8E0-A1FADFB54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320" y="487681"/>
            <a:ext cx="11058378" cy="203043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vacuum elements produced in-house</a:t>
            </a:r>
          </a:p>
          <a:p>
            <a:r>
              <a:rPr lang="en-US" dirty="0">
                <a:solidFill>
                  <a:schemeClr val="tx1"/>
                </a:solidFill>
              </a:rPr>
              <a:t>Difficulties with the NEG coating of the </a:t>
            </a:r>
            <a:r>
              <a:rPr lang="en-US" dirty="0">
                <a:solidFill>
                  <a:schemeClr val="bg1"/>
                </a:solidFill>
              </a:rPr>
              <a:t>vacuum chambers in particular the two toroid </a:t>
            </a:r>
            <a:r>
              <a:rPr lang="en-US" dirty="0">
                <a:solidFill>
                  <a:schemeClr val="tx1"/>
                </a:solidFill>
              </a:rPr>
              <a:t>chambers</a:t>
            </a:r>
          </a:p>
          <a:p>
            <a:r>
              <a:rPr lang="en-US" dirty="0">
                <a:solidFill>
                  <a:schemeClr val="tx1"/>
                </a:solidFill>
              </a:rPr>
              <a:t>Delivery of the last vacuum element (toroid</a:t>
            </a:r>
            <a:r>
              <a:rPr lang="en-US" dirty="0">
                <a:solidFill>
                  <a:schemeClr val="bg1"/>
                </a:solidFill>
              </a:rPr>
              <a:t> chamber #2) in November 2017</a:t>
            </a:r>
          </a:p>
          <a:p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49C187-072F-4092-B1AF-149C4E785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26" y="2389401"/>
            <a:ext cx="1950198" cy="2778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925A1B-046D-4B8A-A7D2-8A7D72678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055" y="2392190"/>
            <a:ext cx="3172357" cy="27758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64DE44-8D04-4FB2-BE8A-29BB64915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3113" y="2384936"/>
            <a:ext cx="2088061" cy="27830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20091D-FC47-45AB-8A65-66985B2E20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0422" y="2384936"/>
            <a:ext cx="2088060" cy="34724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F07A93D-6956-4482-9565-7A31B73195DB}"/>
              </a:ext>
            </a:extLst>
          </p:cNvPr>
          <p:cNvSpPr txBox="1"/>
          <p:nvPr/>
        </p:nvSpPr>
        <p:spPr>
          <a:xfrm>
            <a:off x="9270422" y="5939693"/>
            <a:ext cx="2484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Toroid chamber during acceptance tests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040325-EA4E-4A33-8555-5CC52B814B8A}"/>
              </a:ext>
            </a:extLst>
          </p:cNvPr>
          <p:cNvSpPr txBox="1"/>
          <p:nvPr/>
        </p:nvSpPr>
        <p:spPr>
          <a:xfrm>
            <a:off x="6719037" y="5417085"/>
            <a:ext cx="2453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Electron </a:t>
            </a:r>
            <a:r>
              <a:rPr lang="en-GB" dirty="0">
                <a:solidFill>
                  <a:schemeClr val="bg1"/>
                </a:solidFill>
              </a:rPr>
              <a:t>beam collector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BF4360-3984-41EE-8B15-D261D83323D1}"/>
              </a:ext>
            </a:extLst>
          </p:cNvPr>
          <p:cNvSpPr txBox="1"/>
          <p:nvPr/>
        </p:nvSpPr>
        <p:spPr>
          <a:xfrm>
            <a:off x="270910" y="5417085"/>
            <a:ext cx="279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Drift chamber with pick-ups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36BCF2-D66A-4871-9BBD-4C51A8EE13E5}"/>
              </a:ext>
            </a:extLst>
          </p:cNvPr>
          <p:cNvSpPr txBox="1"/>
          <p:nvPr/>
        </p:nvSpPr>
        <p:spPr>
          <a:xfrm>
            <a:off x="3288993" y="5417084"/>
            <a:ext cx="3233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Vertical chambers (top with gun and NEG chamber)</a:t>
            </a:r>
          </a:p>
        </p:txBody>
      </p:sp>
    </p:spTree>
    <p:extLst>
      <p:ext uri="{BB962C8B-B14F-4D97-AF65-F5344CB8AC3E}">
        <p14:creationId xmlns:p14="http://schemas.microsoft.com/office/powerpoint/2010/main" val="34042596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4748</TotalTime>
  <Words>585</Words>
  <Application>Microsoft Office PowerPoint</Application>
  <PresentationFormat>Widescreen</PresentationFormat>
  <Paragraphs>61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ELENA electron cooler status</vt:lpstr>
      <vt:lpstr>Magnetic Measurements</vt:lpstr>
      <vt:lpstr>Measurement Setup</vt:lpstr>
      <vt:lpstr>PowerPoint Presentation</vt:lpstr>
      <vt:lpstr>PowerPoint Presentation</vt:lpstr>
      <vt:lpstr>Full Assembly Measurement</vt:lpstr>
      <vt:lpstr>Conclusions</vt:lpstr>
      <vt:lpstr>PowerPoint Presentation</vt:lpstr>
      <vt:lpstr>Mechanics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electron cooler status</dc:title>
  <dc:creator>Gerard Tranquille</dc:creator>
  <cp:lastModifiedBy>Lars Varming Joergensen</cp:lastModifiedBy>
  <cp:revision>5</cp:revision>
  <dcterms:created xsi:type="dcterms:W3CDTF">2018-01-19T09:33:40Z</dcterms:created>
  <dcterms:modified xsi:type="dcterms:W3CDTF">2018-01-22T16:53:18Z</dcterms:modified>
</cp:coreProperties>
</file>