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6F04-06D3-EE42-870B-4731498B5DD6}" type="datetimeFigureOut">
              <a:rPr lang="en-US" smtClean="0"/>
              <a:t>29.01.18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81F7-E905-7440-B963-E6E723DB6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573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6F04-06D3-EE42-870B-4731498B5DD6}" type="datetimeFigureOut">
              <a:rPr lang="en-US" smtClean="0"/>
              <a:t>29.01.18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81F7-E905-7440-B963-E6E723DB6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42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6F04-06D3-EE42-870B-4731498B5DD6}" type="datetimeFigureOut">
              <a:rPr lang="en-US" smtClean="0"/>
              <a:t>29.01.18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81F7-E905-7440-B963-E6E723DB6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8714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6F04-06D3-EE42-870B-4731498B5DD6}" type="datetimeFigureOut">
              <a:rPr lang="en-US" smtClean="0"/>
              <a:t>29.01.18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81F7-E905-7440-B963-E6E723DB6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22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6F04-06D3-EE42-870B-4731498B5DD6}" type="datetimeFigureOut">
              <a:rPr lang="en-US" smtClean="0"/>
              <a:t>29.01.18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81F7-E905-7440-B963-E6E723DB6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215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6F04-06D3-EE42-870B-4731498B5DD6}" type="datetimeFigureOut">
              <a:rPr lang="en-US" smtClean="0"/>
              <a:t>29.01.18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81F7-E905-7440-B963-E6E723DB6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010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6F04-06D3-EE42-870B-4731498B5DD6}" type="datetimeFigureOut">
              <a:rPr lang="en-US" smtClean="0"/>
              <a:t>29.01.18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81F7-E905-7440-B963-E6E723DB6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220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6F04-06D3-EE42-870B-4731498B5DD6}" type="datetimeFigureOut">
              <a:rPr lang="en-US" smtClean="0"/>
              <a:t>29.01.18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81F7-E905-7440-B963-E6E723DB6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8132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6F04-06D3-EE42-870B-4731498B5DD6}" type="datetimeFigureOut">
              <a:rPr lang="en-US" smtClean="0"/>
              <a:t>29.01.18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81F7-E905-7440-B963-E6E723DB6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265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6F04-06D3-EE42-870B-4731498B5DD6}" type="datetimeFigureOut">
              <a:rPr lang="en-US" smtClean="0"/>
              <a:t>29.01.18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81F7-E905-7440-B963-E6E723DB6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8851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2F6F04-06D3-EE42-870B-4731498B5DD6}" type="datetimeFigureOut">
              <a:rPr lang="en-US" smtClean="0"/>
              <a:t>29.01.18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B281F7-E905-7440-B963-E6E723DB6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52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2F6F04-06D3-EE42-870B-4731498B5DD6}" type="datetimeFigureOut">
              <a:rPr lang="en-US" smtClean="0"/>
              <a:t>29.01.18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281F7-E905-7440-B963-E6E723DB68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3361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1890324" TargetMode="Externa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dms.cern.ch/document/1890324" TargetMode="Externa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9036" y="287060"/>
            <a:ext cx="7772400" cy="1470025"/>
          </a:xfrm>
        </p:spPr>
        <p:txBody>
          <a:bodyPr/>
          <a:lstStyle/>
          <a:p>
            <a:r>
              <a:rPr lang="en-US" dirty="0" smtClean="0"/>
              <a:t>Test activities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9458" y="1757085"/>
            <a:ext cx="6400800" cy="1752600"/>
          </a:xfrm>
        </p:spPr>
        <p:txBody>
          <a:bodyPr/>
          <a:lstStyle/>
          <a:p>
            <a:r>
              <a:rPr lang="en-US" dirty="0" smtClean="0"/>
              <a:t>Marzio Nessi, CERN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1817955" y="3020098"/>
            <a:ext cx="5225245" cy="3660188"/>
            <a:chOff x="671970" y="1105354"/>
            <a:chExt cx="11303655" cy="5423172"/>
          </a:xfrm>
        </p:grpSpPr>
        <p:grpSp>
          <p:nvGrpSpPr>
            <p:cNvPr id="5" name="Group 4"/>
            <p:cNvGrpSpPr/>
            <p:nvPr/>
          </p:nvGrpSpPr>
          <p:grpSpPr>
            <a:xfrm>
              <a:off x="671970" y="1291054"/>
              <a:ext cx="11303655" cy="5237472"/>
              <a:chOff x="671970" y="1291054"/>
              <a:chExt cx="11303655" cy="5237472"/>
            </a:xfrm>
          </p:grpSpPr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706044" y="1477105"/>
                <a:ext cx="8762999" cy="4744153"/>
              </a:xfrm>
              <a:prstGeom prst="rect">
                <a:avLst/>
              </a:prstGeom>
            </p:spPr>
          </p:pic>
          <p:grpSp>
            <p:nvGrpSpPr>
              <p:cNvPr id="9" name="Group 8"/>
              <p:cNvGrpSpPr/>
              <p:nvPr/>
            </p:nvGrpSpPr>
            <p:grpSpPr>
              <a:xfrm>
                <a:off x="671970" y="1291054"/>
                <a:ext cx="11303655" cy="5237472"/>
                <a:chOff x="-843573" y="1524000"/>
                <a:chExt cx="11303655" cy="5237472"/>
              </a:xfrm>
            </p:grpSpPr>
            <p:sp>
              <p:nvSpPr>
                <p:cNvPr id="12" name="Rectangle 11"/>
                <p:cNvSpPr/>
                <p:nvPr/>
              </p:nvSpPr>
              <p:spPr>
                <a:xfrm>
                  <a:off x="2057399" y="1524000"/>
                  <a:ext cx="1775110" cy="37925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1">
                    <a:spcAft>
                      <a:spcPts val="300"/>
                    </a:spcAft>
                  </a:pPr>
                  <a:r>
                    <a:rPr lang="en-GB" sz="1000" dirty="0" smtClean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roof </a:t>
                  </a:r>
                  <a:r>
                    <a:rPr lang="en-GB" sz="1000" dirty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design</a:t>
                  </a:r>
                </a:p>
              </p:txBody>
            </p:sp>
            <p:sp>
              <p:nvSpPr>
                <p:cNvPr id="13" name="Rectangle 12"/>
                <p:cNvSpPr/>
                <p:nvPr/>
              </p:nvSpPr>
              <p:spPr>
                <a:xfrm>
                  <a:off x="7423489" y="4497367"/>
                  <a:ext cx="3036593" cy="93484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1">
                    <a:spcAft>
                      <a:spcPts val="300"/>
                    </a:spcAft>
                  </a:pPr>
                  <a:r>
                    <a:rPr lang="en-GB" sz="1000" dirty="0" smtClean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Side </a:t>
                  </a:r>
                  <a:r>
                    <a:rPr lang="en-GB" sz="1000" dirty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wall belts.</a:t>
                  </a:r>
                </a:p>
                <a:p>
                  <a:pPr lvl="1">
                    <a:spcAft>
                      <a:spcPts val="300"/>
                    </a:spcAft>
                  </a:pPr>
                  <a:r>
                    <a:rPr lang="en-GB" sz="1000" dirty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Tolerance compliant </a:t>
                  </a:r>
                </a:p>
                <a:p>
                  <a:pPr lvl="1">
                    <a:spcAft>
                      <a:spcPts val="300"/>
                    </a:spcAft>
                  </a:pPr>
                  <a:r>
                    <a:rPr lang="en-GB" sz="1000" dirty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Connections (pinned)</a:t>
                  </a:r>
                </a:p>
              </p:txBody>
            </p:sp>
            <p:sp>
              <p:nvSpPr>
                <p:cNvPr id="14" name="Rectangle 13"/>
                <p:cNvSpPr/>
                <p:nvPr/>
              </p:nvSpPr>
              <p:spPr>
                <a:xfrm>
                  <a:off x="-1" y="1676400"/>
                  <a:ext cx="1904999" cy="649832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300"/>
                    </a:spcAft>
                  </a:pPr>
                  <a:r>
                    <a:rPr lang="en-GB" sz="1000" dirty="0" smtClean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end </a:t>
                  </a:r>
                  <a:r>
                    <a:rPr lang="en-GB" sz="1000" dirty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wall</a:t>
                  </a:r>
                </a:p>
                <a:p>
                  <a:pPr>
                    <a:spcAft>
                      <a:spcPts val="300"/>
                    </a:spcAft>
                  </a:pPr>
                  <a:r>
                    <a:rPr lang="en-GB" sz="1000" dirty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 design</a:t>
                  </a:r>
                </a:p>
              </p:txBody>
            </p:sp>
            <p:sp>
              <p:nvSpPr>
                <p:cNvPr id="15" name="Rectangle 14"/>
                <p:cNvSpPr/>
                <p:nvPr/>
              </p:nvSpPr>
              <p:spPr>
                <a:xfrm>
                  <a:off x="2694666" y="6111641"/>
                  <a:ext cx="5517110" cy="64983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1">
                    <a:spcAft>
                      <a:spcPts val="300"/>
                    </a:spcAft>
                  </a:pPr>
                  <a:r>
                    <a:rPr lang="en-GB" sz="1000" b="1" dirty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C</a:t>
                  </a:r>
                  <a:r>
                    <a:rPr lang="en-GB" sz="1000" b="1" dirty="0" smtClean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oncept </a:t>
                  </a:r>
                  <a:r>
                    <a:rPr lang="en-GB" sz="1000" b="1" dirty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of inner warm membrane with</a:t>
                  </a:r>
                </a:p>
                <a:p>
                  <a:pPr lvl="1">
                    <a:spcAft>
                      <a:spcPts val="300"/>
                    </a:spcAft>
                  </a:pPr>
                  <a:r>
                    <a:rPr lang="en-GB" sz="1000" b="1" dirty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stiffened panels</a:t>
                  </a:r>
                </a:p>
              </p:txBody>
            </p:sp>
            <p:cxnSp>
              <p:nvCxnSpPr>
                <p:cNvPr id="16" name="Straight Arrow Connector 15"/>
                <p:cNvCxnSpPr/>
                <p:nvPr/>
              </p:nvCxnSpPr>
              <p:spPr>
                <a:xfrm>
                  <a:off x="4495800" y="1752600"/>
                  <a:ext cx="533400" cy="152400"/>
                </a:xfrm>
                <a:prstGeom prst="straightConnector1">
                  <a:avLst/>
                </a:prstGeom>
                <a:ln>
                  <a:solidFill>
                    <a:srgbClr val="01835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Arrow Connector 16"/>
                <p:cNvCxnSpPr/>
                <p:nvPr/>
              </p:nvCxnSpPr>
              <p:spPr>
                <a:xfrm>
                  <a:off x="457200" y="2438400"/>
                  <a:ext cx="228600" cy="457200"/>
                </a:xfrm>
                <a:prstGeom prst="straightConnector1">
                  <a:avLst/>
                </a:prstGeom>
                <a:ln>
                  <a:solidFill>
                    <a:srgbClr val="01835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Arrow Connector 17"/>
                <p:cNvCxnSpPr/>
                <p:nvPr/>
              </p:nvCxnSpPr>
              <p:spPr>
                <a:xfrm flipH="1" flipV="1">
                  <a:off x="7239000" y="3879683"/>
                  <a:ext cx="573112" cy="871218"/>
                </a:xfrm>
                <a:prstGeom prst="straightConnector1">
                  <a:avLst/>
                </a:prstGeom>
                <a:ln>
                  <a:solidFill>
                    <a:srgbClr val="01835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/>
                <p:cNvCxnSpPr/>
                <p:nvPr/>
              </p:nvCxnSpPr>
              <p:spPr>
                <a:xfrm flipH="1" flipV="1">
                  <a:off x="2446857" y="5033546"/>
                  <a:ext cx="857407" cy="1138654"/>
                </a:xfrm>
                <a:prstGeom prst="straightConnector1">
                  <a:avLst/>
                </a:prstGeom>
                <a:ln w="28575">
                  <a:solidFill>
                    <a:srgbClr val="01835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Rectangle 19"/>
                <p:cNvSpPr/>
                <p:nvPr/>
              </p:nvSpPr>
              <p:spPr>
                <a:xfrm>
                  <a:off x="-843573" y="5842204"/>
                  <a:ext cx="1842549" cy="37925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lvl="1">
                    <a:spcAft>
                      <a:spcPts val="300"/>
                    </a:spcAft>
                  </a:pPr>
                  <a:r>
                    <a:rPr lang="en-GB" sz="1000" dirty="0" smtClean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floor </a:t>
                  </a:r>
                  <a:r>
                    <a:rPr lang="en-GB" sz="1000" dirty="0">
                      <a:solidFill>
                        <a:srgbClr val="01835F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design </a:t>
                  </a:r>
                </a:p>
              </p:txBody>
            </p:sp>
            <p:cxnSp>
              <p:nvCxnSpPr>
                <p:cNvPr id="21" name="Straight Arrow Connector 20"/>
                <p:cNvCxnSpPr/>
                <p:nvPr/>
              </p:nvCxnSpPr>
              <p:spPr>
                <a:xfrm flipV="1">
                  <a:off x="756627" y="5689804"/>
                  <a:ext cx="381000" cy="228600"/>
                </a:xfrm>
                <a:prstGeom prst="straightConnector1">
                  <a:avLst/>
                </a:prstGeom>
                <a:ln>
                  <a:solidFill>
                    <a:srgbClr val="01835F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" name="Rectangle 9"/>
              <p:cNvSpPr/>
              <p:nvPr/>
            </p:nvSpPr>
            <p:spPr>
              <a:xfrm>
                <a:off x="5941625" y="5491279"/>
                <a:ext cx="5040430" cy="36481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1">
                  <a:spcAft>
                    <a:spcPts val="300"/>
                  </a:spcAft>
                </a:pPr>
                <a:r>
                  <a:rPr lang="en-GB" sz="1000" dirty="0">
                    <a:solidFill>
                      <a:srgbClr val="01835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First 3 belts with Moment connections</a:t>
                </a: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H="1" flipV="1">
                <a:off x="5039231" y="4521225"/>
                <a:ext cx="1340596" cy="1129741"/>
              </a:xfrm>
              <a:prstGeom prst="straightConnector1">
                <a:avLst/>
              </a:prstGeom>
              <a:ln>
                <a:solidFill>
                  <a:srgbClr val="01835F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Rectangle 5"/>
            <p:cNvSpPr/>
            <p:nvPr/>
          </p:nvSpPr>
          <p:spPr>
            <a:xfrm>
              <a:off x="7702892" y="1105354"/>
              <a:ext cx="3807351" cy="36481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1">
                <a:spcAft>
                  <a:spcPts val="300"/>
                </a:spcAft>
              </a:pPr>
              <a:r>
                <a:rPr lang="en-GB" sz="1000" dirty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</a:t>
              </a:r>
              <a:r>
                <a:rPr lang="en-GB" sz="1000" dirty="0" smtClean="0">
                  <a:solidFill>
                    <a:srgbClr val="01835F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plicing in various locations</a:t>
              </a:r>
              <a:endParaRPr lang="en-GB" sz="1000" dirty="0">
                <a:solidFill>
                  <a:srgbClr val="01835F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Straight Arrow Connector 6"/>
            <p:cNvCxnSpPr/>
            <p:nvPr/>
          </p:nvCxnSpPr>
          <p:spPr>
            <a:xfrm flipH="1">
              <a:off x="10123457" y="1577756"/>
              <a:ext cx="444073" cy="173630"/>
            </a:xfrm>
            <a:prstGeom prst="straightConnector1">
              <a:avLst/>
            </a:prstGeom>
            <a:ln>
              <a:solidFill>
                <a:srgbClr val="01835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5978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345" y="732286"/>
            <a:ext cx="5920898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>
                <a:hlinkClick r:id="rId2"/>
              </a:rPr>
              <a:t>https://edms.cern.ch/document/1890324</a:t>
            </a:r>
          </a:p>
          <a:p>
            <a:endParaRPr lang="en-US" sz="2400" u="sng" dirty="0"/>
          </a:p>
          <a:p>
            <a:endParaRPr lang="en-US" sz="2400" u="sng" dirty="0"/>
          </a:p>
        </p:txBody>
      </p:sp>
      <p:pic>
        <p:nvPicPr>
          <p:cNvPr id="6" name="Picture 5" descr="Screen Shot 2018-01-29 at 09.45.3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7121" y="1290676"/>
            <a:ext cx="6202256" cy="5529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393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51345" y="732286"/>
            <a:ext cx="5920898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>
                <a:hlinkClick r:id="rId2"/>
              </a:rPr>
              <a:t>https://edms.cern.ch/document/1890324</a:t>
            </a:r>
          </a:p>
          <a:p>
            <a:endParaRPr lang="en-US" sz="2400" u="sng" dirty="0"/>
          </a:p>
          <a:p>
            <a:endParaRPr lang="en-US" sz="2400" u="sng" dirty="0"/>
          </a:p>
        </p:txBody>
      </p:sp>
      <p:pic>
        <p:nvPicPr>
          <p:cNvPr id="3" name="Picture 2" descr="Screen Shot 2018-01-29 at 10.05.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8417"/>
            <a:ext cx="9144000" cy="507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4877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60</Words>
  <Application>Microsoft Macintosh PowerPoint</Application>
  <PresentationFormat>On-screen Show (4:3)</PresentationFormat>
  <Paragraphs>15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Test activities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activities</dc:title>
  <dc:creator>Nessi</dc:creator>
  <cp:lastModifiedBy>Nessi</cp:lastModifiedBy>
  <cp:revision>3</cp:revision>
  <dcterms:created xsi:type="dcterms:W3CDTF">2018-01-29T08:40:04Z</dcterms:created>
  <dcterms:modified xsi:type="dcterms:W3CDTF">2018-01-29T09:09:30Z</dcterms:modified>
</cp:coreProperties>
</file>