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11"/>
  </p:notesMasterIdLst>
  <p:handoutMasterIdLst>
    <p:handoutMasterId r:id="rId12"/>
  </p:handoutMasterIdLst>
  <p:sldIdLst>
    <p:sldId id="294" r:id="rId2"/>
    <p:sldId id="354" r:id="rId3"/>
    <p:sldId id="346" r:id="rId4"/>
    <p:sldId id="382" r:id="rId5"/>
    <p:sldId id="355" r:id="rId6"/>
    <p:sldId id="383" r:id="rId7"/>
    <p:sldId id="381" r:id="rId8"/>
    <p:sldId id="371" r:id="rId9"/>
    <p:sldId id="353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087"/>
    <a:srgbClr val="50504E"/>
    <a:srgbClr val="4E4E4E"/>
    <a:srgbClr val="404040"/>
    <a:srgbClr val="004C97"/>
    <a:srgbClr val="63666A"/>
    <a:srgbClr val="99D6EA"/>
    <a:srgbClr val="505050"/>
    <a:srgbClr val="A7A8AA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4" autoAdjust="0"/>
    <p:restoredTop sz="99860" autoAdjust="0"/>
  </p:normalViewPr>
  <p:slideViewPr>
    <p:cSldViewPr snapToGrid="0" snapToObjects="1" showGuides="1">
      <p:cViewPr varScale="1">
        <p:scale>
          <a:sx n="132" d="100"/>
          <a:sy n="132" d="100"/>
        </p:scale>
        <p:origin x="1122" y="114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60680" y="900747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1828800" indent="0">
              <a:buFontTx/>
              <a:buNone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32080" y="22127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6C2578E2-6269-ED48-BDF8-69E95B9A1BE4}" type="datetime1">
              <a:rPr lang="en-US" smtClean="0"/>
              <a:t>1/28/2018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BFCA9A-C7DF-1E4A-8721-F4C1C92A4F2F}" type="datetime1">
              <a:rPr lang="en-US" smtClean="0"/>
              <a:t>1/28/2018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4253F4DC-95C4-1946-BDAF-1BD8A63F0639}" type="datetime1">
              <a:rPr lang="en-US" smtClean="0"/>
              <a:t>1/28/2018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CA0A9A0-D47A-CA49-90F5-568FF08AFCE4}" type="datetime1">
              <a:rPr lang="en-US" smtClean="0"/>
              <a:t>1/28/2018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E19D1429-2442-D84A-87C7-CBC8499C2249}" type="datetime1">
              <a:rPr lang="en-US" smtClean="0"/>
              <a:t>1/28/2018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BD16AE-59AE-0D45-8880-9969FE9D3542}" type="datetime1">
              <a:rPr lang="en-US" smtClean="0"/>
              <a:t>1/28/2018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5852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5852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520700" indent="-2286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85800" indent="-1651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184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CDFAB6C-2349-B64C-B766-E4BFABC9583F}" type="datetime1">
              <a:rPr lang="en-US" smtClean="0"/>
              <a:t>1/28/2018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15900" y="6054879"/>
            <a:ext cx="7538966" cy="0"/>
          </a:xfrm>
          <a:prstGeom prst="line">
            <a:avLst/>
          </a:prstGeom>
          <a:ln w="76200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15900" y="6258863"/>
            <a:ext cx="526286" cy="245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6418" y="6190317"/>
            <a:ext cx="731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4C97"/>
                </a:solidFill>
                <a:latin typeface="Helvetica"/>
                <a:cs typeface="Helvetica"/>
              </a:rPr>
              <a:t>LBNF</a:t>
            </a:r>
            <a:endParaRPr lang="en-US" sz="1600" b="1" dirty="0">
              <a:solidFill>
                <a:srgbClr val="004C97"/>
              </a:solidFill>
              <a:latin typeface="Helvetica"/>
              <a:cs typeface="Helvetica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935018" y="6173440"/>
            <a:ext cx="1108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4C97"/>
                </a:solidFill>
                <a:latin typeface="Helvetica"/>
                <a:cs typeface="Helvetica"/>
              </a:rPr>
              <a:t>CERN NP</a:t>
            </a:r>
            <a:endParaRPr lang="en-US" sz="1600" b="1" dirty="0">
              <a:solidFill>
                <a:srgbClr val="004C97"/>
              </a:solidFill>
              <a:latin typeface="Helvetica"/>
              <a:cs typeface="Helvetic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32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.xlsx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dirty="0" smtClean="0"/>
              <a:t>Dimitar MLADENOV</a:t>
            </a:r>
            <a:r>
              <a:rPr lang="en-US" dirty="0"/>
              <a:t> - CERN EP/NU	</a:t>
            </a:r>
          </a:p>
          <a:p>
            <a:r>
              <a:rPr lang="en-US" dirty="0"/>
              <a:t>LBNF </a:t>
            </a:r>
            <a:r>
              <a:rPr lang="en-US" dirty="0" err="1"/>
              <a:t>Cryo</a:t>
            </a:r>
            <a:r>
              <a:rPr lang="en-US" dirty="0"/>
              <a:t> Safety Panel Informal </a:t>
            </a:r>
            <a:r>
              <a:rPr lang="en-US" dirty="0" smtClean="0"/>
              <a:t>meeting</a:t>
            </a:r>
          </a:p>
          <a:p>
            <a:r>
              <a:rPr lang="en-US" dirty="0" smtClean="0"/>
              <a:t>CERN, 30-31 January 2018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Bolts - specifications, installation, and inspection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6514" y="2142"/>
            <a:ext cx="7097486" cy="4182006"/>
          </a:xfrm>
          <a:prstGeom prst="rect">
            <a:avLst/>
          </a:prstGeom>
        </p:spPr>
      </p:pic>
      <p:pic>
        <p:nvPicPr>
          <p:cNvPr id="9" name="Picture Placeholder 30" descr="CERNlogoOutline_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3" r="1053"/>
          <a:stretch>
            <a:fillRect/>
          </a:stretch>
        </p:blipFill>
        <p:spPr>
          <a:xfrm>
            <a:off x="6221061" y="5725390"/>
            <a:ext cx="1132610" cy="1132610"/>
          </a:xfrm>
          <a:prstGeom prst="rect">
            <a:avLst/>
          </a:prstGeom>
        </p:spPr>
      </p:pic>
      <p:pic>
        <p:nvPicPr>
          <p:cNvPr id="10" name="Picture 16" descr="SanfordSURF-horiz-logo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0593" y="6370239"/>
            <a:ext cx="1304677" cy="48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FermiLogo_RGB_NALBlue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0593" y="5870469"/>
            <a:ext cx="1532249" cy="27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330" y="264028"/>
            <a:ext cx="8585200" cy="569268"/>
          </a:xfrm>
        </p:spPr>
        <p:txBody>
          <a:bodyPr/>
          <a:lstStyle/>
          <a:p>
            <a:r>
              <a:rPr lang="en-US" dirty="0" smtClean="0"/>
              <a:t>Fasteners - Geometry and shape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513B-9FD2-524A-9C99-D07F43DE24CE}" type="datetime1">
              <a:rPr lang="en-US" smtClean="0"/>
              <a:t>1/28/2018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360" y="3336967"/>
            <a:ext cx="4355040" cy="26429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7360" y="650325"/>
            <a:ext cx="4355040" cy="26866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809" y="650325"/>
            <a:ext cx="4566551" cy="2692453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6228834"/>
              </p:ext>
            </p:extLst>
          </p:nvPr>
        </p:nvGraphicFramePr>
        <p:xfrm>
          <a:off x="120809" y="3370644"/>
          <a:ext cx="4557315" cy="2609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Worksheet" r:id="rId6" imgW="9343898" imgH="4238557" progId="Excel.Sheet.12">
                  <p:embed/>
                </p:oleObj>
              </mc:Choice>
              <mc:Fallback>
                <p:oleObj name="Worksheet" r:id="rId6" imgW="9343898" imgH="4238557" progId="Excel.Sheet.12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0809" y="3370644"/>
                        <a:ext cx="4557315" cy="26092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Placeholder 1"/>
          <p:cNvSpPr txBox="1">
            <a:spLocks/>
          </p:cNvSpPr>
          <p:nvPr/>
        </p:nvSpPr>
        <p:spPr>
          <a:xfrm>
            <a:off x="6487886" y="3808525"/>
            <a:ext cx="2431143" cy="1191647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rgbClr val="004C97"/>
                </a:solidFill>
                <a:latin typeface="Helvetica" charset="0"/>
                <a:ea typeface="Geneva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sz="1600" dirty="0" smtClean="0"/>
              <a:t>Geometrical data: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For the bolt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For the nut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And for the washer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5399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4216400" cy="569268"/>
          </a:xfrm>
        </p:spPr>
        <p:txBody>
          <a:bodyPr/>
          <a:lstStyle/>
          <a:p>
            <a:r>
              <a:rPr lang="en-US" dirty="0" smtClean="0"/>
              <a:t>Mechanical Properties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513B-9FD2-524A-9C99-D07F43DE24CE}" type="datetime1">
              <a:rPr lang="en-US" smtClean="0"/>
              <a:t>1/28/2018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1147" y="69692"/>
            <a:ext cx="4061253" cy="5888422"/>
          </a:xfrm>
          <a:prstGeom prst="rect">
            <a:avLst/>
          </a:prstGeom>
        </p:spPr>
      </p:pic>
      <p:sp>
        <p:nvSpPr>
          <p:cNvPr id="11" name="Text Placeholder 1"/>
          <p:cNvSpPr txBox="1">
            <a:spLocks/>
          </p:cNvSpPr>
          <p:nvPr/>
        </p:nvSpPr>
        <p:spPr>
          <a:xfrm>
            <a:off x="457201" y="2362826"/>
            <a:ext cx="4332514" cy="157780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rgbClr val="004C97"/>
                </a:solidFill>
                <a:latin typeface="Helvetica" charset="0"/>
                <a:ea typeface="Geneva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sz="1600" dirty="0" smtClean="0"/>
              <a:t>Mechanical Properties &amp; Material Specifications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For the bolt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For the nut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And for the washer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9075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330" y="264028"/>
            <a:ext cx="8585200" cy="569268"/>
          </a:xfrm>
        </p:spPr>
        <p:txBody>
          <a:bodyPr/>
          <a:lstStyle/>
          <a:p>
            <a:r>
              <a:rPr lang="en-US" dirty="0"/>
              <a:t>Fasteners - Geometry and </a:t>
            </a:r>
            <a:r>
              <a:rPr lang="en-US" dirty="0" smtClean="0"/>
              <a:t>shape – Sign off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513B-9FD2-524A-9C99-D07F43DE24CE}" type="datetime1">
              <a:rPr lang="en-US" smtClean="0"/>
              <a:t>1/28/2018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81" y="673783"/>
            <a:ext cx="2899848" cy="20491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601" y="673783"/>
            <a:ext cx="2896599" cy="20450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0172" y="673783"/>
            <a:ext cx="2892564" cy="204504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81" y="2801952"/>
            <a:ext cx="2245269" cy="317481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4472" y="2801952"/>
            <a:ext cx="4482428" cy="3173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21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330" y="264028"/>
            <a:ext cx="8585200" cy="569268"/>
          </a:xfrm>
        </p:spPr>
        <p:txBody>
          <a:bodyPr/>
          <a:lstStyle/>
          <a:p>
            <a:r>
              <a:rPr lang="en-US" dirty="0" smtClean="0"/>
              <a:t>Company certifications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513B-9FD2-524A-9C99-D07F43DE24CE}" type="datetime1">
              <a:rPr lang="en-US" smtClean="0"/>
              <a:t>1/28/2018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0" name="Text Placeholder 1"/>
          <p:cNvSpPr txBox="1">
            <a:spLocks/>
          </p:cNvSpPr>
          <p:nvPr/>
        </p:nvSpPr>
        <p:spPr>
          <a:xfrm>
            <a:off x="983358" y="5343121"/>
            <a:ext cx="5307693" cy="35274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rgbClr val="004C97"/>
                </a:solidFill>
                <a:latin typeface="Helvetica" charset="0"/>
                <a:ea typeface="Geneva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sz="1600" dirty="0" smtClean="0"/>
              <a:t>Manufacturing company certifications (Lloyd’s)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358" y="674914"/>
            <a:ext cx="3225784" cy="45653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5053" y="674914"/>
            <a:ext cx="3199817" cy="456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83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330" y="264028"/>
            <a:ext cx="8585200" cy="569268"/>
          </a:xfrm>
        </p:spPr>
        <p:txBody>
          <a:bodyPr/>
          <a:lstStyle/>
          <a:p>
            <a:r>
              <a:rPr lang="en-US" dirty="0" smtClean="0"/>
              <a:t>ISO &amp; EN standards in force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513B-9FD2-524A-9C99-D07F43DE24CE}" type="datetime1">
              <a:rPr lang="en-US" smtClean="0"/>
              <a:t>1/28/2018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01" y="641035"/>
            <a:ext cx="1893280" cy="26754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090" y="641035"/>
            <a:ext cx="1899206" cy="26754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2005" y="641036"/>
            <a:ext cx="1873131" cy="26754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7845" y="615823"/>
            <a:ext cx="1834320" cy="27006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101" y="3381000"/>
            <a:ext cx="1893280" cy="282135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88690" y="3381000"/>
            <a:ext cx="1900606" cy="28213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0605" y="3381000"/>
            <a:ext cx="1874532" cy="282135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27845" y="3380999"/>
            <a:ext cx="1834320" cy="282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36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330" y="264028"/>
            <a:ext cx="8585200" cy="569268"/>
          </a:xfrm>
        </p:spPr>
        <p:txBody>
          <a:bodyPr/>
          <a:lstStyle/>
          <a:p>
            <a:r>
              <a:rPr lang="en-US" dirty="0" smtClean="0"/>
              <a:t>LBNF – Bolts certifications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513B-9FD2-524A-9C99-D07F43DE24CE}" type="datetime1">
              <a:rPr lang="en-US" smtClean="0"/>
              <a:t>1/28/2018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0" name="Text Placeholder 1"/>
          <p:cNvSpPr txBox="1">
            <a:spLocks/>
          </p:cNvSpPr>
          <p:nvPr/>
        </p:nvSpPr>
        <p:spPr>
          <a:xfrm>
            <a:off x="89221" y="4726158"/>
            <a:ext cx="4518638" cy="1191647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rgbClr val="004C97"/>
                </a:solidFill>
                <a:latin typeface="Helvetica" charset="0"/>
                <a:ea typeface="Geneva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Heat treatment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Mechanical properties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Declaration of conformity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Torque Testing Report (</a:t>
            </a:r>
            <a:r>
              <a:rPr lang="en-US" sz="1600" i="1" dirty="0" smtClean="0"/>
              <a:t>very important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9" y="701785"/>
            <a:ext cx="2752372" cy="39108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8443" y="701785"/>
            <a:ext cx="2769283" cy="39108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7788" y="701786"/>
            <a:ext cx="2760853" cy="391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20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588" y="371253"/>
            <a:ext cx="3403600" cy="569268"/>
          </a:xfrm>
        </p:spPr>
        <p:txBody>
          <a:bodyPr/>
          <a:lstStyle/>
          <a:p>
            <a:r>
              <a:rPr lang="en-US" dirty="0" smtClean="0"/>
              <a:t>Bolts - Tightening</a:t>
            </a:r>
            <a:endParaRPr lang="en-US" sz="2000" b="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513B-9FD2-524A-9C99-D07F43DE24CE}" type="datetime1">
              <a:rPr lang="en-US" smtClean="0"/>
              <a:t>1/28/2018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188" y="2314216"/>
            <a:ext cx="3022757" cy="36683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0" y="940521"/>
            <a:ext cx="3619500" cy="20478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314" y="165461"/>
            <a:ext cx="3297545" cy="232147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1929" y="3388387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Torque Testing </a:t>
            </a:r>
            <a:r>
              <a:rPr lang="en-US" sz="1600" dirty="0" smtClean="0"/>
              <a:t>Report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9139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9927" y="2686282"/>
            <a:ext cx="3403600" cy="569268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sz="2000" b="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513B-9FD2-524A-9C99-D07F43DE24CE}" type="datetime1">
              <a:rPr lang="en-US" smtClean="0"/>
              <a:t>1/28/2018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75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BN_PPT_113015-SBND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SBN_PPT_113015-SBND.potx</Template>
  <TotalTime>13170</TotalTime>
  <Words>114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ＭＳ Ｐゴシック</vt:lpstr>
      <vt:lpstr>Arial</vt:lpstr>
      <vt:lpstr>Calibri</vt:lpstr>
      <vt:lpstr>Geneva</vt:lpstr>
      <vt:lpstr>Helvetica</vt:lpstr>
      <vt:lpstr>Lucida Grande</vt:lpstr>
      <vt:lpstr>SBN_PPT_113015-SBND</vt:lpstr>
      <vt:lpstr>Worksheet</vt:lpstr>
      <vt:lpstr>PowerPoint Presentation</vt:lpstr>
      <vt:lpstr>Fasteners - Geometry and shape</vt:lpstr>
      <vt:lpstr>Mechanical Properties</vt:lpstr>
      <vt:lpstr>Fasteners - Geometry and shape – Sign off</vt:lpstr>
      <vt:lpstr>Company certifications</vt:lpstr>
      <vt:lpstr>ISO &amp; EN standards in force</vt:lpstr>
      <vt:lpstr>LBNF – Bolts certifications</vt:lpstr>
      <vt:lpstr>Bolts - Tightening</vt:lpstr>
      <vt:lpstr>Thank you!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Dimitar Mladenov</cp:lastModifiedBy>
  <cp:revision>407</cp:revision>
  <cp:lastPrinted>2015-12-16T08:26:01Z</cp:lastPrinted>
  <dcterms:created xsi:type="dcterms:W3CDTF">2014-01-03T20:18:13Z</dcterms:created>
  <dcterms:modified xsi:type="dcterms:W3CDTF">2018-01-28T15:44:45Z</dcterms:modified>
</cp:coreProperties>
</file>