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83" d="100"/>
          <a:sy n="83" d="100"/>
        </p:scale>
        <p:origin x="14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7F54B-BC57-4F17-9A19-E42FD5065E05}" type="datetimeFigureOut">
              <a:rPr lang="en-CA" smtClean="0"/>
              <a:t>2018-03-22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D5BE5-86E6-40DA-93DD-28501DBC22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8884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7F54B-BC57-4F17-9A19-E42FD5065E05}" type="datetimeFigureOut">
              <a:rPr lang="en-CA" smtClean="0"/>
              <a:t>2018-03-22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D5BE5-86E6-40DA-93DD-28501DBC22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80426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7F54B-BC57-4F17-9A19-E42FD5065E05}" type="datetimeFigureOut">
              <a:rPr lang="en-CA" smtClean="0"/>
              <a:t>2018-03-22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D5BE5-86E6-40DA-93DD-28501DBC22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09384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7F54B-BC57-4F17-9A19-E42FD5065E05}" type="datetimeFigureOut">
              <a:rPr lang="en-CA" smtClean="0"/>
              <a:t>2018-03-22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D5BE5-86E6-40DA-93DD-28501DBC22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91620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7F54B-BC57-4F17-9A19-E42FD5065E05}" type="datetimeFigureOut">
              <a:rPr lang="en-CA" smtClean="0"/>
              <a:t>2018-03-22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D5BE5-86E6-40DA-93DD-28501DBC22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81977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7F54B-BC57-4F17-9A19-E42FD5065E05}" type="datetimeFigureOut">
              <a:rPr lang="en-CA" smtClean="0"/>
              <a:t>2018-03-22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D5BE5-86E6-40DA-93DD-28501DBC22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53627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7F54B-BC57-4F17-9A19-E42FD5065E05}" type="datetimeFigureOut">
              <a:rPr lang="en-CA" smtClean="0"/>
              <a:t>2018-03-22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D5BE5-86E6-40DA-93DD-28501DBC22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88655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7F54B-BC57-4F17-9A19-E42FD5065E05}" type="datetimeFigureOut">
              <a:rPr lang="en-CA" smtClean="0"/>
              <a:t>2018-03-22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D5BE5-86E6-40DA-93DD-28501DBC22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45161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7F54B-BC57-4F17-9A19-E42FD5065E05}" type="datetimeFigureOut">
              <a:rPr lang="en-CA" smtClean="0"/>
              <a:t>2018-03-22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D5BE5-86E6-40DA-93DD-28501DBC22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4234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7F54B-BC57-4F17-9A19-E42FD5065E05}" type="datetimeFigureOut">
              <a:rPr lang="en-CA" smtClean="0"/>
              <a:t>2018-03-22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D5BE5-86E6-40DA-93DD-28501DBC22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09864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7F54B-BC57-4F17-9A19-E42FD5065E05}" type="datetimeFigureOut">
              <a:rPr lang="en-CA" smtClean="0"/>
              <a:t>2018-03-22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D5BE5-86E6-40DA-93DD-28501DBC22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81081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E7F54B-BC57-4F17-9A19-E42FD5065E05}" type="datetimeFigureOut">
              <a:rPr lang="en-CA" smtClean="0"/>
              <a:t>2018-03-22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D5BE5-86E6-40DA-93DD-28501DBC22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89943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C16A92-AEC1-4FB5-BDF3-2593149B93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794329"/>
            <a:ext cx="7772400" cy="1274763"/>
          </a:xfrm>
        </p:spPr>
        <p:txBody>
          <a:bodyPr/>
          <a:lstStyle/>
          <a:p>
            <a:r>
              <a:rPr lang="en-CA" dirty="0"/>
              <a:t>Recap of Sessions 2-5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FB2116-B134-4A31-8249-7D1D802974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253530"/>
            <a:ext cx="6858000" cy="849888"/>
          </a:xfrm>
        </p:spPr>
        <p:txBody>
          <a:bodyPr>
            <a:normAutofit/>
          </a:bodyPr>
          <a:lstStyle/>
          <a:p>
            <a:r>
              <a:rPr lang="en-CA" sz="3200" dirty="0"/>
              <a:t>Where we are and where we need to go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48D9440B-33DA-4556-A3A6-9DAAE8865E3E}"/>
              </a:ext>
            </a:extLst>
          </p:cNvPr>
          <p:cNvSpPr txBox="1">
            <a:spLocks/>
          </p:cNvSpPr>
          <p:nvPr/>
        </p:nvSpPr>
        <p:spPr>
          <a:xfrm>
            <a:off x="1147624" y="3412699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3200" dirty="0"/>
              <a:t>Co-moderators</a:t>
            </a:r>
          </a:p>
          <a:p>
            <a:r>
              <a:rPr lang="en-CA" sz="3200" dirty="0"/>
              <a:t>Jake Van Dyk</a:t>
            </a:r>
          </a:p>
          <a:p>
            <a:r>
              <a:rPr lang="en-CA" sz="3200" dirty="0"/>
              <a:t>Peter </a:t>
            </a:r>
            <a:r>
              <a:rPr lang="en-CA" sz="3200" dirty="0" err="1"/>
              <a:t>Ratoff</a:t>
            </a:r>
            <a:endParaRPr lang="en-CA" sz="3200" dirty="0"/>
          </a:p>
          <a:p>
            <a:r>
              <a:rPr lang="en-CA" sz="3200" dirty="0"/>
              <a:t>Walter </a:t>
            </a:r>
            <a:r>
              <a:rPr lang="en-CA" sz="3200" dirty="0" err="1"/>
              <a:t>Wuensch</a:t>
            </a:r>
            <a:endParaRPr lang="en-CA" sz="3200" dirty="0"/>
          </a:p>
        </p:txBody>
      </p:sp>
    </p:spTree>
    <p:extLst>
      <p:ext uri="{BB962C8B-B14F-4D97-AF65-F5344CB8AC3E}">
        <p14:creationId xmlns:p14="http://schemas.microsoft.com/office/powerpoint/2010/main" val="2595459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46D15C-8ABF-4CE3-898E-8D00AB56F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ED0513-2AD2-45BD-AD83-64502555BD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en-CA" dirty="0"/>
              <a:t>Session 5: Simulations for stable/sustainable operation – Marco Carlone (30 min)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  <a:p>
            <a:pPr marL="360363" indent="-360363">
              <a:buNone/>
            </a:pPr>
            <a:r>
              <a:rPr lang="en-CA" dirty="0"/>
              <a:t>2. Co-moderators will summarize conclusions of their sessions (5 min each)</a:t>
            </a:r>
          </a:p>
          <a:p>
            <a:pPr marL="720725" indent="-360363"/>
            <a:r>
              <a:rPr lang="en-CA" dirty="0"/>
              <a:t>Session 2: Accelerator technology options</a:t>
            </a:r>
          </a:p>
          <a:p>
            <a:pPr marL="720725" indent="-360363"/>
            <a:r>
              <a:rPr lang="en-CA" dirty="0"/>
              <a:t>Session 3: Permanent magnet beam delivery</a:t>
            </a:r>
          </a:p>
          <a:p>
            <a:pPr marL="720725" indent="-360363"/>
            <a:r>
              <a:rPr lang="en-CA" dirty="0"/>
              <a:t>Session 4: RF power systems</a:t>
            </a:r>
          </a:p>
          <a:p>
            <a:pPr marL="0" indent="0">
              <a:buNone/>
            </a:pPr>
            <a:r>
              <a:rPr lang="en-CA" dirty="0"/>
              <a:t>3. Discussion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C69B667-CEAB-4D85-8D91-19CEFA77183C}"/>
              </a:ext>
            </a:extLst>
          </p:cNvPr>
          <p:cNvSpPr txBox="1">
            <a:spLocks/>
          </p:cNvSpPr>
          <p:nvPr/>
        </p:nvSpPr>
        <p:spPr>
          <a:xfrm>
            <a:off x="624035" y="2438702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dirty="0"/>
              <a:t>Recap</a:t>
            </a:r>
          </a:p>
        </p:txBody>
      </p:sp>
    </p:spTree>
    <p:extLst>
      <p:ext uri="{BB962C8B-B14F-4D97-AF65-F5344CB8AC3E}">
        <p14:creationId xmlns:p14="http://schemas.microsoft.com/office/powerpoint/2010/main" val="547345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C6C12-61BB-422A-8960-507A54DF02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Parameters requiring consensus or further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ECDF22-CC43-4EB0-9C1E-619E7A0FC3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Criteria</a:t>
            </a:r>
          </a:p>
          <a:p>
            <a:pPr lvl="1"/>
            <a:r>
              <a:rPr lang="en-CA" dirty="0"/>
              <a:t>Reduced cost</a:t>
            </a:r>
          </a:p>
          <a:p>
            <a:pPr lvl="1"/>
            <a:r>
              <a:rPr lang="en-CA" dirty="0"/>
              <a:t>Improved robustness</a:t>
            </a:r>
          </a:p>
          <a:p>
            <a:pPr lvl="1"/>
            <a:r>
              <a:rPr lang="en-CA" dirty="0"/>
              <a:t>Should be acceptable/marketable in HICs</a:t>
            </a:r>
          </a:p>
          <a:p>
            <a:r>
              <a:rPr lang="en-CA" dirty="0"/>
              <a:t>Answers</a:t>
            </a:r>
          </a:p>
          <a:p>
            <a:pPr lvl="1"/>
            <a:r>
              <a:rPr lang="en-CA" dirty="0"/>
              <a:t>Specific answer or further analysis required</a:t>
            </a:r>
          </a:p>
          <a:p>
            <a:pPr lvl="1"/>
            <a:r>
              <a:rPr lang="en-CA" dirty="0"/>
              <a:t>Additional comment(s)</a:t>
            </a:r>
          </a:p>
        </p:txBody>
      </p:sp>
    </p:spTree>
    <p:extLst>
      <p:ext uri="{BB962C8B-B14F-4D97-AF65-F5344CB8AC3E}">
        <p14:creationId xmlns:p14="http://schemas.microsoft.com/office/powerpoint/2010/main" val="40451489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247</TotalTime>
  <Words>105</Words>
  <Application>Microsoft Office PowerPoint</Application>
  <PresentationFormat>On-screen Show (4:3)</PresentationFormat>
  <Paragraphs>24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Recap of Sessions 2-5</vt:lpstr>
      <vt:lpstr>Agenda</vt:lpstr>
      <vt:lpstr>Parameters requiring consensus or further analysis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Recap of Sessions 2-5</dc:title>
  <dc:creator>Jacob Van Dyk</dc:creator>
  <cp:lastModifiedBy>Jacob Van Dyk</cp:lastModifiedBy>
  <cp:revision>11</cp:revision>
  <dcterms:created xsi:type="dcterms:W3CDTF">2018-03-22T18:31:53Z</dcterms:created>
  <dcterms:modified xsi:type="dcterms:W3CDTF">2018-03-22T22:46:13Z</dcterms:modified>
</cp:coreProperties>
</file>