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9" r:id="rId5"/>
    <p:sldMasterId id="2147483672" r:id="rId6"/>
    <p:sldMasterId id="2147483675" r:id="rId7"/>
  </p:sldMasterIdLst>
  <p:notesMasterIdLst>
    <p:notesMasterId r:id="rId30"/>
  </p:notesMasterIdLst>
  <p:handoutMasterIdLst>
    <p:handoutMasterId r:id="rId31"/>
  </p:handoutMasterIdLst>
  <p:sldIdLst>
    <p:sldId id="284" r:id="rId8"/>
    <p:sldId id="279" r:id="rId9"/>
    <p:sldId id="302" r:id="rId10"/>
    <p:sldId id="303" r:id="rId11"/>
    <p:sldId id="307" r:id="rId12"/>
    <p:sldId id="309" r:id="rId13"/>
    <p:sldId id="324" r:id="rId14"/>
    <p:sldId id="326" r:id="rId15"/>
    <p:sldId id="328" r:id="rId16"/>
    <p:sldId id="329" r:id="rId17"/>
    <p:sldId id="332" r:id="rId18"/>
    <p:sldId id="333" r:id="rId19"/>
    <p:sldId id="343" r:id="rId20"/>
    <p:sldId id="334" r:id="rId21"/>
    <p:sldId id="335" r:id="rId22"/>
    <p:sldId id="336" r:id="rId23"/>
    <p:sldId id="340" r:id="rId24"/>
    <p:sldId id="341" r:id="rId25"/>
    <p:sldId id="337" r:id="rId26"/>
    <p:sldId id="338" r:id="rId27"/>
    <p:sldId id="339" r:id="rId28"/>
    <p:sldId id="342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70" d="100"/>
          <a:sy n="70" d="100"/>
        </p:scale>
        <p:origin x="-1470" y="-9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2AD78F-3F1B-4DD3-9660-733BA3E467BE}" type="doc">
      <dgm:prSet loTypeId="urn:microsoft.com/office/officeart/2005/8/layout/hierarchy4" loCatId="hierarchy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71080E5-827A-4D12-B9AB-EF32E6F1BBDB}">
      <dgm:prSet phldrT="[Text]" custT="1"/>
      <dgm:spPr>
        <a:xfrm>
          <a:off x="1051" y="50"/>
          <a:ext cx="8221147" cy="64029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8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Effects</a:t>
          </a:r>
          <a:r>
            <a:rPr lang="de-DE" sz="28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of </a:t>
          </a:r>
          <a:r>
            <a:rPr lang="de-DE" sz="28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Electron</a:t>
          </a:r>
          <a:r>
            <a:rPr lang="de-DE" sz="28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Beam Interaction</a:t>
          </a:r>
          <a:endParaRPr lang="de-DE" sz="28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376A6522-70A8-412A-831B-7CF1C4EB331B}" type="parTrans" cxnId="{6C4BC31D-420E-4163-9848-CD5132CAF3A8}">
      <dgm:prSet/>
      <dgm:spPr/>
      <dgm:t>
        <a:bodyPr/>
        <a:lstStyle/>
        <a:p>
          <a:endParaRPr lang="de-DE"/>
        </a:p>
      </dgm:t>
    </dgm:pt>
    <dgm:pt modelId="{A6ABF695-F0EE-41E4-B340-C277F8036B7A}" type="sibTrans" cxnId="{6C4BC31D-420E-4163-9848-CD5132CAF3A8}">
      <dgm:prSet/>
      <dgm:spPr/>
      <dgm:t>
        <a:bodyPr/>
        <a:lstStyle/>
        <a:p>
          <a:endParaRPr lang="de-DE"/>
        </a:p>
      </dgm:t>
    </dgm:pt>
    <dgm:pt modelId="{7A77D532-46C1-4DAE-8C43-D433F198A5B9}">
      <dgm:prSet phldrT="[Text]" custT="1"/>
      <dgm:spPr>
        <a:xfrm>
          <a:off x="9076" y="768734"/>
          <a:ext cx="2624860" cy="44059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0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Thermal </a:t>
          </a:r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Processes</a:t>
          </a:r>
          <a:endParaRPr lang="de-DE" sz="20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A6C5039F-3B53-4204-89B3-54B9D6F975C2}" type="parTrans" cxnId="{3D7A8F91-50A7-4581-82D6-2095DF7A0CBF}">
      <dgm:prSet/>
      <dgm:spPr/>
      <dgm:t>
        <a:bodyPr/>
        <a:lstStyle/>
        <a:p>
          <a:endParaRPr lang="de-DE"/>
        </a:p>
      </dgm:t>
    </dgm:pt>
    <dgm:pt modelId="{5B636996-8E43-4314-A155-55B0DA34026C}" type="sibTrans" cxnId="{3D7A8F91-50A7-4581-82D6-2095DF7A0CBF}">
      <dgm:prSet/>
      <dgm:spPr/>
      <dgm:t>
        <a:bodyPr/>
        <a:lstStyle/>
        <a:p>
          <a:endParaRPr lang="de-DE"/>
        </a:p>
      </dgm:t>
    </dgm:pt>
    <dgm:pt modelId="{11C9C8A2-13BB-4007-870F-A7543034649D}">
      <dgm:prSet phldrT="[Text]" custT="1"/>
      <dgm:spPr>
        <a:xfrm>
          <a:off x="14195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AAE2CA">
                <a:lumMod val="75000"/>
              </a:srgbClr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Heat</a:t>
          </a:r>
          <a:r>
            <a:rPr lang="de-DE" sz="20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Production</a:t>
          </a:r>
          <a:endParaRPr lang="de-DE" sz="20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1CEB4454-122A-4D98-9404-D54F003B6577}" type="parTrans" cxnId="{9D2DADF2-4E15-4DC8-8588-69A0631E0C90}">
      <dgm:prSet/>
      <dgm:spPr/>
      <dgm:t>
        <a:bodyPr/>
        <a:lstStyle/>
        <a:p>
          <a:endParaRPr lang="de-DE"/>
        </a:p>
      </dgm:t>
    </dgm:pt>
    <dgm:pt modelId="{C4EEF935-CC75-4B4C-A288-4F55F00FB69C}" type="sibTrans" cxnId="{9D2DADF2-4E15-4DC8-8588-69A0631E0C90}">
      <dgm:prSet/>
      <dgm:spPr/>
      <dgm:t>
        <a:bodyPr/>
        <a:lstStyle/>
        <a:p>
          <a:endParaRPr lang="de-DE"/>
        </a:p>
      </dgm:t>
    </dgm:pt>
    <dgm:pt modelId="{A7075B4E-9D06-4EA3-A814-57C8624FCE6D}">
      <dgm:prSet phldrT="[Text]" custT="1"/>
      <dgm:spPr>
        <a:xfrm>
          <a:off x="2854209" y="768734"/>
          <a:ext cx="5359964" cy="44059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0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Non-thermal </a:t>
          </a:r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Processes</a:t>
          </a:r>
          <a:endParaRPr lang="de-DE" sz="20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306E62CE-E516-4A5C-BD15-6617188B448A}" type="parTrans" cxnId="{3DDE9B16-053F-4365-8EC5-85DD3BAB086D}">
      <dgm:prSet/>
      <dgm:spPr/>
      <dgm:t>
        <a:bodyPr/>
        <a:lstStyle/>
        <a:p>
          <a:endParaRPr lang="de-DE"/>
        </a:p>
      </dgm:t>
    </dgm:pt>
    <dgm:pt modelId="{0CCBB73D-A9FE-4492-984E-2A0EBBE722D8}" type="sibTrans" cxnId="{3DDE9B16-053F-4365-8EC5-85DD3BAB086D}">
      <dgm:prSet/>
      <dgm:spPr/>
      <dgm:t>
        <a:bodyPr/>
        <a:lstStyle/>
        <a:p>
          <a:endParaRPr lang="de-DE"/>
        </a:p>
      </dgm:t>
    </dgm:pt>
    <dgm:pt modelId="{B6CBDE3B-E296-4F6D-A53E-D914F7A45C75}">
      <dgm:prSet phldrT="[Text]" custT="1"/>
      <dgm:spPr>
        <a:xfrm>
          <a:off x="2864662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0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Chemical </a:t>
          </a:r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Reactions</a:t>
          </a:r>
          <a:endParaRPr lang="de-DE" sz="20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02E092B9-5D23-4E2F-BDE3-CA02556CCFF9}" type="parTrans" cxnId="{BD8CD3D4-E57F-44BF-919D-9A87D6493933}">
      <dgm:prSet/>
      <dgm:spPr/>
      <dgm:t>
        <a:bodyPr/>
        <a:lstStyle/>
        <a:p>
          <a:endParaRPr lang="de-DE"/>
        </a:p>
      </dgm:t>
    </dgm:pt>
    <dgm:pt modelId="{06FC9237-194C-4FEB-B46B-1FDB66C66A0D}" type="sibTrans" cxnId="{BD8CD3D4-E57F-44BF-919D-9A87D6493933}">
      <dgm:prSet/>
      <dgm:spPr/>
      <dgm:t>
        <a:bodyPr/>
        <a:lstStyle/>
        <a:p>
          <a:endParaRPr lang="de-DE"/>
        </a:p>
      </dgm:t>
    </dgm:pt>
    <dgm:pt modelId="{D6F7CED4-382B-42C6-BB41-9782C57E3FDD}">
      <dgm:prSet custT="1"/>
      <dgm:spPr>
        <a:xfrm>
          <a:off x="5589098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Biocidal</a:t>
          </a:r>
          <a:r>
            <a:rPr lang="de-DE" sz="20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  <a:r>
            <a:rPr lang="de-DE" sz="20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Effects</a:t>
          </a:r>
          <a:endParaRPr lang="de-DE" sz="20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C2AA5668-72B5-4337-BEA9-AC1E5C7D2AB3}" type="parTrans" cxnId="{38CA25A6-B02E-46B8-BA21-A48368D7C8FA}">
      <dgm:prSet/>
      <dgm:spPr/>
      <dgm:t>
        <a:bodyPr/>
        <a:lstStyle/>
        <a:p>
          <a:endParaRPr lang="de-DE"/>
        </a:p>
      </dgm:t>
    </dgm:pt>
    <dgm:pt modelId="{F547D1D6-C657-4E52-8489-494AFB3804A4}" type="sibTrans" cxnId="{38CA25A6-B02E-46B8-BA21-A48368D7C8FA}">
      <dgm:prSet/>
      <dgm:spPr/>
      <dgm:t>
        <a:bodyPr/>
        <a:lstStyle/>
        <a:p>
          <a:endParaRPr lang="de-DE"/>
        </a:p>
      </dgm:t>
    </dgm:pt>
    <dgm:pt modelId="{ECF33B37-B7E7-4990-919E-77F5B85B8CA8}">
      <dgm:prSet custT="1"/>
      <dgm:spPr>
        <a:xfrm>
          <a:off x="24373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18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Vacuum</a:t>
          </a:r>
          <a:endParaRPr lang="de-DE" sz="18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DE53D67B-52BE-406A-9B7D-FF34EDEE4316}" type="parTrans" cxnId="{9C8B8147-E845-4A5A-A1A7-921B1FDA0232}">
      <dgm:prSet/>
      <dgm:spPr/>
      <dgm:t>
        <a:bodyPr/>
        <a:lstStyle/>
        <a:p>
          <a:endParaRPr lang="de-DE"/>
        </a:p>
      </dgm:t>
    </dgm:pt>
    <dgm:pt modelId="{BE0896A4-B787-41E0-8C94-EB2FCABA035A}" type="sibTrans" cxnId="{9C8B8147-E845-4A5A-A1A7-921B1FDA0232}">
      <dgm:prSet/>
      <dgm:spPr/>
      <dgm:t>
        <a:bodyPr/>
        <a:lstStyle/>
        <a:p>
          <a:endParaRPr lang="de-DE"/>
        </a:p>
      </dgm:t>
    </dgm:pt>
    <dgm:pt modelId="{ABC3AD61-A744-40DD-AAC1-326B62D6A70F}">
      <dgm:prSet custT="1"/>
      <dgm:spPr>
        <a:xfrm>
          <a:off x="2874841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18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Atmosphere</a:t>
          </a:r>
          <a:endParaRPr lang="de-DE" sz="18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3AF7F2DD-F45A-4C3D-998C-50008742D8FC}" type="parTrans" cxnId="{81D28E72-EFE7-4261-80FA-2063F11650FE}">
      <dgm:prSet/>
      <dgm:spPr/>
      <dgm:t>
        <a:bodyPr/>
        <a:lstStyle/>
        <a:p>
          <a:endParaRPr lang="de-DE"/>
        </a:p>
      </dgm:t>
    </dgm:pt>
    <dgm:pt modelId="{058AD760-7A13-41B8-9CFC-2B3EB4BE2D13}" type="sibTrans" cxnId="{81D28E72-EFE7-4261-80FA-2063F11650FE}">
      <dgm:prSet/>
      <dgm:spPr/>
      <dgm:t>
        <a:bodyPr/>
        <a:lstStyle/>
        <a:p>
          <a:endParaRPr lang="de-DE"/>
        </a:p>
      </dgm:t>
    </dgm:pt>
    <dgm:pt modelId="{ADE944BA-0695-436D-A56F-E755F6DBAC61}">
      <dgm:prSet custT="1"/>
      <dgm:spPr>
        <a:xfrm>
          <a:off x="5599277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r>
            <a:rPr lang="de-DE" sz="18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Atmosphere</a:t>
          </a:r>
          <a:endParaRPr lang="de-DE" sz="18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6260A559-780E-467F-9DC7-C7EDC4AE6D1E}" type="parTrans" cxnId="{0B6CC163-41A1-4FCC-A39D-93E0160E8DD6}">
      <dgm:prSet/>
      <dgm:spPr/>
      <dgm:t>
        <a:bodyPr/>
        <a:lstStyle/>
        <a:p>
          <a:endParaRPr lang="de-DE"/>
        </a:p>
      </dgm:t>
    </dgm:pt>
    <dgm:pt modelId="{5D69B1CA-73C4-49A0-BB15-6C8E441E0FF4}" type="sibTrans" cxnId="{0B6CC163-41A1-4FCC-A39D-93E0160E8DD6}">
      <dgm:prSet/>
      <dgm:spPr/>
      <dgm:t>
        <a:bodyPr/>
        <a:lstStyle/>
        <a:p>
          <a:endParaRPr lang="de-DE"/>
        </a:p>
      </dgm:t>
    </dgm:pt>
    <dgm:pt modelId="{0378D998-6370-4C19-8FE1-2E1E8631408B}">
      <dgm:prSet custT="1"/>
      <dgm:spPr>
        <a:xfrm>
          <a:off x="44493" y="2567041"/>
          <a:ext cx="2554025" cy="229896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AAE2CA">
                <a:lumMod val="75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Evaporation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Melting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Welding</a:t>
          </a: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/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Joining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Hardening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Micro</a:t>
          </a: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structuring</a:t>
          </a:r>
          <a:endParaRPr lang="de-DE" sz="16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B132BD73-7E35-40A2-AB62-1BC951C51838}" type="parTrans" cxnId="{9618FC26-26A8-4A03-A2F5-6FB9647A3F36}">
      <dgm:prSet/>
      <dgm:spPr/>
      <dgm:t>
        <a:bodyPr/>
        <a:lstStyle/>
        <a:p>
          <a:endParaRPr lang="de-DE"/>
        </a:p>
      </dgm:t>
    </dgm:pt>
    <dgm:pt modelId="{AD2F8586-B94F-420F-8FB3-87F8AC6D2BC0}" type="sibTrans" cxnId="{9618FC26-26A8-4A03-A2F5-6FB9647A3F36}">
      <dgm:prSet/>
      <dgm:spPr/>
      <dgm:t>
        <a:bodyPr/>
        <a:lstStyle/>
        <a:p>
          <a:endParaRPr lang="de-DE"/>
        </a:p>
      </dgm:t>
    </dgm:pt>
    <dgm:pt modelId="{C0B4C68B-21CF-4ADE-964B-C579C71AE1FF}">
      <dgm:prSet custT="1"/>
      <dgm:spPr>
        <a:xfrm>
          <a:off x="2894961" y="2567041"/>
          <a:ext cx="2554025" cy="230816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Curing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Crosslinking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Shrink wrap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Drying print-inks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- 3D printing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Grafting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Crystal defects (gemstone colouring, semiconductors)</a:t>
          </a:r>
          <a:endParaRPr lang="de-DE" sz="16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gm:t>
    </dgm:pt>
    <dgm:pt modelId="{67FC2A49-AAF0-481C-911B-BA44D71FF6D5}" type="parTrans" cxnId="{978969D2-4D06-4938-891B-F165D34923BA}">
      <dgm:prSet/>
      <dgm:spPr/>
      <dgm:t>
        <a:bodyPr/>
        <a:lstStyle/>
        <a:p>
          <a:endParaRPr lang="de-DE"/>
        </a:p>
      </dgm:t>
    </dgm:pt>
    <dgm:pt modelId="{FF504305-EA61-452E-A95D-B0F0ECFDECD1}" type="sibTrans" cxnId="{978969D2-4D06-4938-891B-F165D34923BA}">
      <dgm:prSet/>
      <dgm:spPr/>
      <dgm:t>
        <a:bodyPr/>
        <a:lstStyle/>
        <a:p>
          <a:endParaRPr lang="de-DE"/>
        </a:p>
      </dgm:t>
    </dgm:pt>
    <dgm:pt modelId="{D42DE9AC-E33B-43D3-8B30-F47577B7063E}">
      <dgm:prSet custT="1"/>
      <dgm:spPr>
        <a:xfrm>
          <a:off x="5619397" y="2567041"/>
          <a:ext cx="2554025" cy="232945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Disinfection</a:t>
          </a: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of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animal</a:t>
          </a: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b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feed</a:t>
          </a: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Seed treatment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Food treatment</a:t>
          </a: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Sterilisation of </a:t>
          </a:r>
          <a:b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products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Sterile </a:t>
          </a:r>
          <a:r>
            <a:rPr lang="de-DE" sz="16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packaging</a:t>
          </a:r>
          <a:endParaRPr lang="de-DE" sz="16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algn="l"/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Inactivation of pharma </a:t>
          </a:r>
          <a:b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Waste</a:t>
          </a:r>
        </a:p>
      </dgm:t>
    </dgm:pt>
    <dgm:pt modelId="{240CCC3E-8645-4C60-B7B3-3EE71C3C93FC}" type="parTrans" cxnId="{43E4DF42-D190-4389-B1E8-9BCA36566265}">
      <dgm:prSet/>
      <dgm:spPr/>
      <dgm:t>
        <a:bodyPr/>
        <a:lstStyle/>
        <a:p>
          <a:endParaRPr lang="de-DE"/>
        </a:p>
      </dgm:t>
    </dgm:pt>
    <dgm:pt modelId="{B81751A5-A49C-4AD0-B6D4-F11C7BEAF9A7}" type="sibTrans" cxnId="{43E4DF42-D190-4389-B1E8-9BCA36566265}">
      <dgm:prSet/>
      <dgm:spPr/>
      <dgm:t>
        <a:bodyPr/>
        <a:lstStyle/>
        <a:p>
          <a:endParaRPr lang="de-DE"/>
        </a:p>
      </dgm:t>
    </dgm:pt>
    <dgm:pt modelId="{9ADA7A20-5918-49A3-8BAA-B93AA489F4A9}" type="pres">
      <dgm:prSet presAssocID="{EA2AD78F-3F1B-4DD3-9660-733BA3E467B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B6B334D4-2437-4F4E-A600-911945C55043}" type="pres">
      <dgm:prSet presAssocID="{771080E5-827A-4D12-B9AB-EF32E6F1BBDB}" presName="vertOne" presStyleCnt="0"/>
      <dgm:spPr/>
    </dgm:pt>
    <dgm:pt modelId="{A56CB26E-B386-4B1C-B900-AD52B38766A0}" type="pres">
      <dgm:prSet presAssocID="{771080E5-827A-4D12-B9AB-EF32E6F1BBDB}" presName="txOne" presStyleLbl="node0" presStyleIdx="0" presStyleCnt="1" custScaleY="4690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0DFA5D-6199-404E-A255-FC2E8AD8FD95}" type="pres">
      <dgm:prSet presAssocID="{771080E5-827A-4D12-B9AB-EF32E6F1BBDB}" presName="parTransOne" presStyleCnt="0"/>
      <dgm:spPr/>
    </dgm:pt>
    <dgm:pt modelId="{F1536FBD-5998-4E43-A0C9-80CD037E009D}" type="pres">
      <dgm:prSet presAssocID="{771080E5-827A-4D12-B9AB-EF32E6F1BBDB}" presName="horzOne" presStyleCnt="0"/>
      <dgm:spPr/>
    </dgm:pt>
    <dgm:pt modelId="{89D284A6-EDE6-4C5A-8FB5-1A164C97CE32}" type="pres">
      <dgm:prSet presAssocID="{7A77D532-46C1-4DAE-8C43-D433F198A5B9}" presName="vertTwo" presStyleCnt="0"/>
      <dgm:spPr/>
    </dgm:pt>
    <dgm:pt modelId="{F38D2E43-998F-4C91-8B9D-8479A4F2A9C0}" type="pres">
      <dgm:prSet presAssocID="{7A77D532-46C1-4DAE-8C43-D433F198A5B9}" presName="txTwo" presStyleLbl="node2" presStyleIdx="0" presStyleCnt="2" custScaleY="3227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DE6F7C9-5EE6-457A-A3A0-54F8C4CCF232}" type="pres">
      <dgm:prSet presAssocID="{7A77D532-46C1-4DAE-8C43-D433F198A5B9}" presName="parTransTwo" presStyleCnt="0"/>
      <dgm:spPr/>
    </dgm:pt>
    <dgm:pt modelId="{E330D2D2-3293-4263-A66D-B376AF86BE9A}" type="pres">
      <dgm:prSet presAssocID="{7A77D532-46C1-4DAE-8C43-D433F198A5B9}" presName="horzTwo" presStyleCnt="0"/>
      <dgm:spPr/>
    </dgm:pt>
    <dgm:pt modelId="{339E4F6A-9C93-462C-A5D5-1C90E446AA83}" type="pres">
      <dgm:prSet presAssocID="{11C9C8A2-13BB-4007-870F-A7543034649D}" presName="vertThree" presStyleCnt="0"/>
      <dgm:spPr/>
    </dgm:pt>
    <dgm:pt modelId="{43523FFE-A38A-476B-AD13-0537327656A0}" type="pres">
      <dgm:prSet presAssocID="{11C9C8A2-13BB-4007-870F-A7543034649D}" presName="txThree" presStyleLbl="node3" presStyleIdx="0" presStyleCnt="3" custScaleY="3605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35CDBCC-3641-43E2-8ADC-3B8E11225CCD}" type="pres">
      <dgm:prSet presAssocID="{11C9C8A2-13BB-4007-870F-A7543034649D}" presName="parTransThree" presStyleCnt="0"/>
      <dgm:spPr/>
    </dgm:pt>
    <dgm:pt modelId="{ECDBDBC5-D1CA-44B5-9147-2B765D899F93}" type="pres">
      <dgm:prSet presAssocID="{11C9C8A2-13BB-4007-870F-A7543034649D}" presName="horzThree" presStyleCnt="0"/>
      <dgm:spPr/>
    </dgm:pt>
    <dgm:pt modelId="{CDBBB800-EF91-4C3C-9D96-BFB46C367DD7}" type="pres">
      <dgm:prSet presAssocID="{ECF33B37-B7E7-4990-919E-77F5B85B8CA8}" presName="vertFour" presStyleCnt="0">
        <dgm:presLayoutVars>
          <dgm:chPref val="3"/>
        </dgm:presLayoutVars>
      </dgm:prSet>
      <dgm:spPr/>
    </dgm:pt>
    <dgm:pt modelId="{4DAED9BA-908B-4CA0-9ED9-3849BF949226}" type="pres">
      <dgm:prSet presAssocID="{ECF33B37-B7E7-4990-919E-77F5B85B8CA8}" presName="txFour" presStyleLbl="node4" presStyleIdx="0" presStyleCnt="6" custScaleY="3517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A292619-C1FB-4113-BA2B-202A4A8DDC96}" type="pres">
      <dgm:prSet presAssocID="{ECF33B37-B7E7-4990-919E-77F5B85B8CA8}" presName="parTransFour" presStyleCnt="0"/>
      <dgm:spPr/>
    </dgm:pt>
    <dgm:pt modelId="{0686B9C3-6A63-414F-A2EA-5C9787733401}" type="pres">
      <dgm:prSet presAssocID="{ECF33B37-B7E7-4990-919E-77F5B85B8CA8}" presName="horzFour" presStyleCnt="0"/>
      <dgm:spPr/>
    </dgm:pt>
    <dgm:pt modelId="{7F123617-9B46-4513-A091-CE34F6B34C88}" type="pres">
      <dgm:prSet presAssocID="{0378D998-6370-4C19-8FE1-2E1E8631408B}" presName="vertFour" presStyleCnt="0">
        <dgm:presLayoutVars>
          <dgm:chPref val="3"/>
        </dgm:presLayoutVars>
      </dgm:prSet>
      <dgm:spPr/>
    </dgm:pt>
    <dgm:pt modelId="{69963848-5D5C-4DD6-9861-42BFA918AF9B}" type="pres">
      <dgm:prSet presAssocID="{0378D998-6370-4C19-8FE1-2E1E8631408B}" presName="txFour" presStyleLbl="node4" presStyleIdx="1" presStyleCnt="6" custScaleY="16839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BB2249B-7BF5-4073-85C8-CF732DD738F6}" type="pres">
      <dgm:prSet presAssocID="{0378D998-6370-4C19-8FE1-2E1E8631408B}" presName="horzFour" presStyleCnt="0"/>
      <dgm:spPr/>
    </dgm:pt>
    <dgm:pt modelId="{860BCE1B-297D-49CD-B7D0-DB8E953F8D60}" type="pres">
      <dgm:prSet presAssocID="{5B636996-8E43-4314-A155-55B0DA34026C}" presName="sibSpaceTwo" presStyleCnt="0"/>
      <dgm:spPr/>
    </dgm:pt>
    <dgm:pt modelId="{7F765514-BE4A-48A5-9591-B671022DE737}" type="pres">
      <dgm:prSet presAssocID="{A7075B4E-9D06-4EA3-A814-57C8624FCE6D}" presName="vertTwo" presStyleCnt="0"/>
      <dgm:spPr/>
    </dgm:pt>
    <dgm:pt modelId="{A9D9B1B4-9062-4D1C-9EB5-A074EFFBDCB1}" type="pres">
      <dgm:prSet presAssocID="{A7075B4E-9D06-4EA3-A814-57C8624FCE6D}" presName="txTwo" presStyleLbl="node2" presStyleIdx="1" presStyleCnt="2" custScaleY="3227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DCAFD40-903F-4499-BDF5-5C1255E9EFC0}" type="pres">
      <dgm:prSet presAssocID="{A7075B4E-9D06-4EA3-A814-57C8624FCE6D}" presName="parTransTwo" presStyleCnt="0"/>
      <dgm:spPr/>
    </dgm:pt>
    <dgm:pt modelId="{82466056-00D2-405A-899D-E551AD24DC94}" type="pres">
      <dgm:prSet presAssocID="{A7075B4E-9D06-4EA3-A814-57C8624FCE6D}" presName="horzTwo" presStyleCnt="0"/>
      <dgm:spPr/>
    </dgm:pt>
    <dgm:pt modelId="{C8B746F8-9A18-4D87-9822-25D371B8BCE6}" type="pres">
      <dgm:prSet presAssocID="{B6CBDE3B-E296-4F6D-A53E-D914F7A45C75}" presName="vertThree" presStyleCnt="0"/>
      <dgm:spPr/>
    </dgm:pt>
    <dgm:pt modelId="{970F1E29-3D44-404F-8DEF-28C97DD145DD}" type="pres">
      <dgm:prSet presAssocID="{B6CBDE3B-E296-4F6D-A53E-D914F7A45C75}" presName="txThree" presStyleLbl="node3" presStyleIdx="1" presStyleCnt="3" custScaleY="3605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C05B60B-9163-465F-A76B-A5177FC5D54F}" type="pres">
      <dgm:prSet presAssocID="{B6CBDE3B-E296-4F6D-A53E-D914F7A45C75}" presName="parTransThree" presStyleCnt="0"/>
      <dgm:spPr/>
    </dgm:pt>
    <dgm:pt modelId="{45F05426-2D2A-496A-9632-CB51519F6A6A}" type="pres">
      <dgm:prSet presAssocID="{B6CBDE3B-E296-4F6D-A53E-D914F7A45C75}" presName="horzThree" presStyleCnt="0"/>
      <dgm:spPr/>
    </dgm:pt>
    <dgm:pt modelId="{4337011D-000F-435F-9487-74A562DC488F}" type="pres">
      <dgm:prSet presAssocID="{ABC3AD61-A744-40DD-AAC1-326B62D6A70F}" presName="vertFour" presStyleCnt="0">
        <dgm:presLayoutVars>
          <dgm:chPref val="3"/>
        </dgm:presLayoutVars>
      </dgm:prSet>
      <dgm:spPr/>
    </dgm:pt>
    <dgm:pt modelId="{E25D508A-1688-46BB-AD12-B8E152D8A07D}" type="pres">
      <dgm:prSet presAssocID="{ABC3AD61-A744-40DD-AAC1-326B62D6A70F}" presName="txFour" presStyleLbl="node4" presStyleIdx="2" presStyleCnt="6" custScaleY="3517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4FA2C46-B7C1-40F1-A46F-8C123D446F03}" type="pres">
      <dgm:prSet presAssocID="{ABC3AD61-A744-40DD-AAC1-326B62D6A70F}" presName="parTransFour" presStyleCnt="0"/>
      <dgm:spPr/>
    </dgm:pt>
    <dgm:pt modelId="{6DFF7A7B-8C74-4E84-9D20-356AF3486B3F}" type="pres">
      <dgm:prSet presAssocID="{ABC3AD61-A744-40DD-AAC1-326B62D6A70F}" presName="horzFour" presStyleCnt="0"/>
      <dgm:spPr/>
    </dgm:pt>
    <dgm:pt modelId="{1433E043-B19F-4ACF-A9A3-DAB8AEC020AB}" type="pres">
      <dgm:prSet presAssocID="{C0B4C68B-21CF-4ADE-964B-C579C71AE1FF}" presName="vertFour" presStyleCnt="0">
        <dgm:presLayoutVars>
          <dgm:chPref val="3"/>
        </dgm:presLayoutVars>
      </dgm:prSet>
      <dgm:spPr/>
    </dgm:pt>
    <dgm:pt modelId="{891D890B-0D63-4F3D-9807-9A2E4DED4908}" type="pres">
      <dgm:prSet presAssocID="{C0B4C68B-21CF-4ADE-964B-C579C71AE1FF}" presName="txFour" presStyleLbl="node4" presStyleIdx="3" presStyleCnt="6" custScaleY="16907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BD499D8-606D-465C-9751-6F4A23E34E45}" type="pres">
      <dgm:prSet presAssocID="{C0B4C68B-21CF-4ADE-964B-C579C71AE1FF}" presName="horzFour" presStyleCnt="0"/>
      <dgm:spPr/>
    </dgm:pt>
    <dgm:pt modelId="{D4A63E0D-A565-4124-BA2F-C9FF6C20D6CA}" type="pres">
      <dgm:prSet presAssocID="{06FC9237-194C-4FEB-B46B-1FDB66C66A0D}" presName="sibSpaceThree" presStyleCnt="0"/>
      <dgm:spPr/>
    </dgm:pt>
    <dgm:pt modelId="{EEF6B64D-29F2-4064-8B04-DC929C562E69}" type="pres">
      <dgm:prSet presAssocID="{D6F7CED4-382B-42C6-BB41-9782C57E3FDD}" presName="vertThree" presStyleCnt="0"/>
      <dgm:spPr/>
    </dgm:pt>
    <dgm:pt modelId="{64C0B192-3C05-48B5-8891-AA0461C4D68D}" type="pres">
      <dgm:prSet presAssocID="{D6F7CED4-382B-42C6-BB41-9782C57E3FDD}" presName="txThree" presStyleLbl="node3" presStyleIdx="2" presStyleCnt="3" custScaleY="3605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B73BFAE-0857-417D-B622-469D4CDEEFAA}" type="pres">
      <dgm:prSet presAssocID="{D6F7CED4-382B-42C6-BB41-9782C57E3FDD}" presName="parTransThree" presStyleCnt="0"/>
      <dgm:spPr/>
    </dgm:pt>
    <dgm:pt modelId="{5F884BAD-5AAD-4BDF-9243-886543919FAE}" type="pres">
      <dgm:prSet presAssocID="{D6F7CED4-382B-42C6-BB41-9782C57E3FDD}" presName="horzThree" presStyleCnt="0"/>
      <dgm:spPr/>
    </dgm:pt>
    <dgm:pt modelId="{9946FC9D-AA75-4015-82A4-FD299E07DC78}" type="pres">
      <dgm:prSet presAssocID="{ADE944BA-0695-436D-A56F-E755F6DBAC61}" presName="vertFour" presStyleCnt="0">
        <dgm:presLayoutVars>
          <dgm:chPref val="3"/>
        </dgm:presLayoutVars>
      </dgm:prSet>
      <dgm:spPr/>
    </dgm:pt>
    <dgm:pt modelId="{4A5DEE87-612D-4148-ADB3-69156C278DEC}" type="pres">
      <dgm:prSet presAssocID="{ADE944BA-0695-436D-A56F-E755F6DBAC61}" presName="txFour" presStyleLbl="node4" presStyleIdx="4" presStyleCnt="6" custScaleY="3517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AFA7767-99F3-4685-B964-D2868F3BA18F}" type="pres">
      <dgm:prSet presAssocID="{ADE944BA-0695-436D-A56F-E755F6DBAC61}" presName="parTransFour" presStyleCnt="0"/>
      <dgm:spPr/>
    </dgm:pt>
    <dgm:pt modelId="{EA179394-3D78-4C09-A3DB-9F2F47B68C60}" type="pres">
      <dgm:prSet presAssocID="{ADE944BA-0695-436D-A56F-E755F6DBAC61}" presName="horzFour" presStyleCnt="0"/>
      <dgm:spPr/>
    </dgm:pt>
    <dgm:pt modelId="{AFCD77CE-EA01-4013-8C9F-AB48515E949D}" type="pres">
      <dgm:prSet presAssocID="{D42DE9AC-E33B-43D3-8B30-F47577B7063E}" presName="vertFour" presStyleCnt="0">
        <dgm:presLayoutVars>
          <dgm:chPref val="3"/>
        </dgm:presLayoutVars>
      </dgm:prSet>
      <dgm:spPr/>
    </dgm:pt>
    <dgm:pt modelId="{879C5C4F-59E3-426A-91D4-630D571B519F}" type="pres">
      <dgm:prSet presAssocID="{D42DE9AC-E33B-43D3-8B30-F47577B7063E}" presName="txFour" presStyleLbl="node4" presStyleIdx="5" presStyleCnt="6" custScaleY="17063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5CD87D4-2EB6-431B-A5E3-E74AEF4F9088}" type="pres">
      <dgm:prSet presAssocID="{D42DE9AC-E33B-43D3-8B30-F47577B7063E}" presName="horzFour" presStyleCnt="0"/>
      <dgm:spPr/>
    </dgm:pt>
  </dgm:ptLst>
  <dgm:cxnLst>
    <dgm:cxn modelId="{9C8B8147-E845-4A5A-A1A7-921B1FDA0232}" srcId="{11C9C8A2-13BB-4007-870F-A7543034649D}" destId="{ECF33B37-B7E7-4990-919E-77F5B85B8CA8}" srcOrd="0" destOrd="0" parTransId="{DE53D67B-52BE-406A-9B7D-FF34EDEE4316}" sibTransId="{BE0896A4-B787-41E0-8C94-EB2FCABA035A}"/>
    <dgm:cxn modelId="{3DDE9B16-053F-4365-8EC5-85DD3BAB086D}" srcId="{771080E5-827A-4D12-B9AB-EF32E6F1BBDB}" destId="{A7075B4E-9D06-4EA3-A814-57C8624FCE6D}" srcOrd="1" destOrd="0" parTransId="{306E62CE-E516-4A5C-BD15-6617188B448A}" sibTransId="{0CCBB73D-A9FE-4492-984E-2A0EBBE722D8}"/>
    <dgm:cxn modelId="{63F65BDF-B865-4A47-A51B-F02F552FFD8D}" type="presOf" srcId="{B6CBDE3B-E296-4F6D-A53E-D914F7A45C75}" destId="{970F1E29-3D44-404F-8DEF-28C97DD145DD}" srcOrd="0" destOrd="0" presId="urn:microsoft.com/office/officeart/2005/8/layout/hierarchy4"/>
    <dgm:cxn modelId="{82253DB5-1DCF-4866-B318-E05FC95D59D0}" type="presOf" srcId="{ABC3AD61-A744-40DD-AAC1-326B62D6A70F}" destId="{E25D508A-1688-46BB-AD12-B8E152D8A07D}" srcOrd="0" destOrd="0" presId="urn:microsoft.com/office/officeart/2005/8/layout/hierarchy4"/>
    <dgm:cxn modelId="{77AF4E3B-BA72-4954-B0AA-DEE300BF1BEB}" type="presOf" srcId="{A7075B4E-9D06-4EA3-A814-57C8624FCE6D}" destId="{A9D9B1B4-9062-4D1C-9EB5-A074EFFBDCB1}" srcOrd="0" destOrd="0" presId="urn:microsoft.com/office/officeart/2005/8/layout/hierarchy4"/>
    <dgm:cxn modelId="{C5870251-C8C7-4157-B669-96E51A165023}" type="presOf" srcId="{7A77D532-46C1-4DAE-8C43-D433F198A5B9}" destId="{F38D2E43-998F-4C91-8B9D-8479A4F2A9C0}" srcOrd="0" destOrd="0" presId="urn:microsoft.com/office/officeart/2005/8/layout/hierarchy4"/>
    <dgm:cxn modelId="{38CA25A6-B02E-46B8-BA21-A48368D7C8FA}" srcId="{A7075B4E-9D06-4EA3-A814-57C8624FCE6D}" destId="{D6F7CED4-382B-42C6-BB41-9782C57E3FDD}" srcOrd="1" destOrd="0" parTransId="{C2AA5668-72B5-4337-BEA9-AC1E5C7D2AB3}" sibTransId="{F547D1D6-C657-4E52-8489-494AFB3804A4}"/>
    <dgm:cxn modelId="{564EE867-3E36-4FFB-AE60-CBA24E173F01}" type="presOf" srcId="{771080E5-827A-4D12-B9AB-EF32E6F1BBDB}" destId="{A56CB26E-B386-4B1C-B900-AD52B38766A0}" srcOrd="0" destOrd="0" presId="urn:microsoft.com/office/officeart/2005/8/layout/hierarchy4"/>
    <dgm:cxn modelId="{0F648744-DF2D-48E5-AEFF-F7BB9C823F7B}" type="presOf" srcId="{11C9C8A2-13BB-4007-870F-A7543034649D}" destId="{43523FFE-A38A-476B-AD13-0537327656A0}" srcOrd="0" destOrd="0" presId="urn:microsoft.com/office/officeart/2005/8/layout/hierarchy4"/>
    <dgm:cxn modelId="{43E4DF42-D190-4389-B1E8-9BCA36566265}" srcId="{ADE944BA-0695-436D-A56F-E755F6DBAC61}" destId="{D42DE9AC-E33B-43D3-8B30-F47577B7063E}" srcOrd="0" destOrd="0" parTransId="{240CCC3E-8645-4C60-B7B3-3EE71C3C93FC}" sibTransId="{B81751A5-A49C-4AD0-B6D4-F11C7BEAF9A7}"/>
    <dgm:cxn modelId="{392DB2FA-3E78-4431-B2A9-83842D963A5E}" type="presOf" srcId="{D42DE9AC-E33B-43D3-8B30-F47577B7063E}" destId="{879C5C4F-59E3-426A-91D4-630D571B519F}" srcOrd="0" destOrd="0" presId="urn:microsoft.com/office/officeart/2005/8/layout/hierarchy4"/>
    <dgm:cxn modelId="{BD8CD3D4-E57F-44BF-919D-9A87D6493933}" srcId="{A7075B4E-9D06-4EA3-A814-57C8624FCE6D}" destId="{B6CBDE3B-E296-4F6D-A53E-D914F7A45C75}" srcOrd="0" destOrd="0" parTransId="{02E092B9-5D23-4E2F-BDE3-CA02556CCFF9}" sibTransId="{06FC9237-194C-4FEB-B46B-1FDB66C66A0D}"/>
    <dgm:cxn modelId="{9D2DADF2-4E15-4DC8-8588-69A0631E0C90}" srcId="{7A77D532-46C1-4DAE-8C43-D433F198A5B9}" destId="{11C9C8A2-13BB-4007-870F-A7543034649D}" srcOrd="0" destOrd="0" parTransId="{1CEB4454-122A-4D98-9404-D54F003B6577}" sibTransId="{C4EEF935-CC75-4B4C-A288-4F55F00FB69C}"/>
    <dgm:cxn modelId="{9618FC26-26A8-4A03-A2F5-6FB9647A3F36}" srcId="{ECF33B37-B7E7-4990-919E-77F5B85B8CA8}" destId="{0378D998-6370-4C19-8FE1-2E1E8631408B}" srcOrd="0" destOrd="0" parTransId="{B132BD73-7E35-40A2-AB62-1BC951C51838}" sibTransId="{AD2F8586-B94F-420F-8FB3-87F8AC6D2BC0}"/>
    <dgm:cxn modelId="{F72221AB-F894-4A27-B3ED-F35E29803465}" type="presOf" srcId="{ADE944BA-0695-436D-A56F-E755F6DBAC61}" destId="{4A5DEE87-612D-4148-ADB3-69156C278DEC}" srcOrd="0" destOrd="0" presId="urn:microsoft.com/office/officeart/2005/8/layout/hierarchy4"/>
    <dgm:cxn modelId="{6C4BC31D-420E-4163-9848-CD5132CAF3A8}" srcId="{EA2AD78F-3F1B-4DD3-9660-733BA3E467BE}" destId="{771080E5-827A-4D12-B9AB-EF32E6F1BBDB}" srcOrd="0" destOrd="0" parTransId="{376A6522-70A8-412A-831B-7CF1C4EB331B}" sibTransId="{A6ABF695-F0EE-41E4-B340-C277F8036B7A}"/>
    <dgm:cxn modelId="{DB61F30C-5243-4C12-A428-03CFA9C4E6E8}" type="presOf" srcId="{C0B4C68B-21CF-4ADE-964B-C579C71AE1FF}" destId="{891D890B-0D63-4F3D-9807-9A2E4DED4908}" srcOrd="0" destOrd="0" presId="urn:microsoft.com/office/officeart/2005/8/layout/hierarchy4"/>
    <dgm:cxn modelId="{0B6CC163-41A1-4FCC-A39D-93E0160E8DD6}" srcId="{D6F7CED4-382B-42C6-BB41-9782C57E3FDD}" destId="{ADE944BA-0695-436D-A56F-E755F6DBAC61}" srcOrd="0" destOrd="0" parTransId="{6260A559-780E-467F-9DC7-C7EDC4AE6D1E}" sibTransId="{5D69B1CA-73C4-49A0-BB15-6C8E441E0FF4}"/>
    <dgm:cxn modelId="{5202E1BA-EF9A-47A9-A2E7-45D208B57815}" type="presOf" srcId="{0378D998-6370-4C19-8FE1-2E1E8631408B}" destId="{69963848-5D5C-4DD6-9861-42BFA918AF9B}" srcOrd="0" destOrd="0" presId="urn:microsoft.com/office/officeart/2005/8/layout/hierarchy4"/>
    <dgm:cxn modelId="{1BF81B3D-AB03-42BE-A3D0-5E4930A7AEF6}" type="presOf" srcId="{ECF33B37-B7E7-4990-919E-77F5B85B8CA8}" destId="{4DAED9BA-908B-4CA0-9ED9-3849BF949226}" srcOrd="0" destOrd="0" presId="urn:microsoft.com/office/officeart/2005/8/layout/hierarchy4"/>
    <dgm:cxn modelId="{978969D2-4D06-4938-891B-F165D34923BA}" srcId="{ABC3AD61-A744-40DD-AAC1-326B62D6A70F}" destId="{C0B4C68B-21CF-4ADE-964B-C579C71AE1FF}" srcOrd="0" destOrd="0" parTransId="{67FC2A49-AAF0-481C-911B-BA44D71FF6D5}" sibTransId="{FF504305-EA61-452E-A95D-B0F0ECFDECD1}"/>
    <dgm:cxn modelId="{3D7A8F91-50A7-4581-82D6-2095DF7A0CBF}" srcId="{771080E5-827A-4D12-B9AB-EF32E6F1BBDB}" destId="{7A77D532-46C1-4DAE-8C43-D433F198A5B9}" srcOrd="0" destOrd="0" parTransId="{A6C5039F-3B53-4204-89B3-54B9D6F975C2}" sibTransId="{5B636996-8E43-4314-A155-55B0DA34026C}"/>
    <dgm:cxn modelId="{8E853283-BFF2-41D1-B8CC-D6FE336BDCD4}" type="presOf" srcId="{D6F7CED4-382B-42C6-BB41-9782C57E3FDD}" destId="{64C0B192-3C05-48B5-8891-AA0461C4D68D}" srcOrd="0" destOrd="0" presId="urn:microsoft.com/office/officeart/2005/8/layout/hierarchy4"/>
    <dgm:cxn modelId="{81D28E72-EFE7-4261-80FA-2063F11650FE}" srcId="{B6CBDE3B-E296-4F6D-A53E-D914F7A45C75}" destId="{ABC3AD61-A744-40DD-AAC1-326B62D6A70F}" srcOrd="0" destOrd="0" parTransId="{3AF7F2DD-F45A-4C3D-998C-50008742D8FC}" sibTransId="{058AD760-7A13-41B8-9CFC-2B3EB4BE2D13}"/>
    <dgm:cxn modelId="{5ED51614-AA63-4391-AE09-7F428BB0A9C5}" type="presOf" srcId="{EA2AD78F-3F1B-4DD3-9660-733BA3E467BE}" destId="{9ADA7A20-5918-49A3-8BAA-B93AA489F4A9}" srcOrd="0" destOrd="0" presId="urn:microsoft.com/office/officeart/2005/8/layout/hierarchy4"/>
    <dgm:cxn modelId="{B2CD0B56-833B-4589-B794-5A5DFC4A91D5}" type="presParOf" srcId="{9ADA7A20-5918-49A3-8BAA-B93AA489F4A9}" destId="{B6B334D4-2437-4F4E-A600-911945C55043}" srcOrd="0" destOrd="0" presId="urn:microsoft.com/office/officeart/2005/8/layout/hierarchy4"/>
    <dgm:cxn modelId="{4B5FE2CF-FFD8-4804-A44F-E00A747662AE}" type="presParOf" srcId="{B6B334D4-2437-4F4E-A600-911945C55043}" destId="{A56CB26E-B386-4B1C-B900-AD52B38766A0}" srcOrd="0" destOrd="0" presId="urn:microsoft.com/office/officeart/2005/8/layout/hierarchy4"/>
    <dgm:cxn modelId="{B556DA10-06E6-435D-B923-DBC2C7AD3446}" type="presParOf" srcId="{B6B334D4-2437-4F4E-A600-911945C55043}" destId="{070DFA5D-6199-404E-A255-FC2E8AD8FD95}" srcOrd="1" destOrd="0" presId="urn:microsoft.com/office/officeart/2005/8/layout/hierarchy4"/>
    <dgm:cxn modelId="{BC3AE43E-0E15-4665-A2A4-63B2D495A36D}" type="presParOf" srcId="{B6B334D4-2437-4F4E-A600-911945C55043}" destId="{F1536FBD-5998-4E43-A0C9-80CD037E009D}" srcOrd="2" destOrd="0" presId="urn:microsoft.com/office/officeart/2005/8/layout/hierarchy4"/>
    <dgm:cxn modelId="{BF1EEE25-D7DE-43A6-9CCF-B0F624336F2E}" type="presParOf" srcId="{F1536FBD-5998-4E43-A0C9-80CD037E009D}" destId="{89D284A6-EDE6-4C5A-8FB5-1A164C97CE32}" srcOrd="0" destOrd="0" presId="urn:microsoft.com/office/officeart/2005/8/layout/hierarchy4"/>
    <dgm:cxn modelId="{32E96689-AD92-47C4-979B-BDB8EC39A8FC}" type="presParOf" srcId="{89D284A6-EDE6-4C5A-8FB5-1A164C97CE32}" destId="{F38D2E43-998F-4C91-8B9D-8479A4F2A9C0}" srcOrd="0" destOrd="0" presId="urn:microsoft.com/office/officeart/2005/8/layout/hierarchy4"/>
    <dgm:cxn modelId="{9C4ECFA9-A936-4F69-91AE-5D6729D6AB19}" type="presParOf" srcId="{89D284A6-EDE6-4C5A-8FB5-1A164C97CE32}" destId="{BDE6F7C9-5EE6-457A-A3A0-54F8C4CCF232}" srcOrd="1" destOrd="0" presId="urn:microsoft.com/office/officeart/2005/8/layout/hierarchy4"/>
    <dgm:cxn modelId="{3CC160EE-1036-468A-ABB8-042D3D48D856}" type="presParOf" srcId="{89D284A6-EDE6-4C5A-8FB5-1A164C97CE32}" destId="{E330D2D2-3293-4263-A66D-B376AF86BE9A}" srcOrd="2" destOrd="0" presId="urn:microsoft.com/office/officeart/2005/8/layout/hierarchy4"/>
    <dgm:cxn modelId="{A278884A-501D-4046-A4F8-5B926859A299}" type="presParOf" srcId="{E330D2D2-3293-4263-A66D-B376AF86BE9A}" destId="{339E4F6A-9C93-462C-A5D5-1C90E446AA83}" srcOrd="0" destOrd="0" presId="urn:microsoft.com/office/officeart/2005/8/layout/hierarchy4"/>
    <dgm:cxn modelId="{76FB980A-A283-4FEA-864E-5917EC80BA69}" type="presParOf" srcId="{339E4F6A-9C93-462C-A5D5-1C90E446AA83}" destId="{43523FFE-A38A-476B-AD13-0537327656A0}" srcOrd="0" destOrd="0" presId="urn:microsoft.com/office/officeart/2005/8/layout/hierarchy4"/>
    <dgm:cxn modelId="{FC7BF680-D004-483C-9728-7191220E4EEC}" type="presParOf" srcId="{339E4F6A-9C93-462C-A5D5-1C90E446AA83}" destId="{135CDBCC-3641-43E2-8ADC-3B8E11225CCD}" srcOrd="1" destOrd="0" presId="urn:microsoft.com/office/officeart/2005/8/layout/hierarchy4"/>
    <dgm:cxn modelId="{06434FA2-A281-4483-92E7-9A6429F1E9FE}" type="presParOf" srcId="{339E4F6A-9C93-462C-A5D5-1C90E446AA83}" destId="{ECDBDBC5-D1CA-44B5-9147-2B765D899F93}" srcOrd="2" destOrd="0" presId="urn:microsoft.com/office/officeart/2005/8/layout/hierarchy4"/>
    <dgm:cxn modelId="{3375C7B5-8F43-4947-8F8C-F7C48BD8E267}" type="presParOf" srcId="{ECDBDBC5-D1CA-44B5-9147-2B765D899F93}" destId="{CDBBB800-EF91-4C3C-9D96-BFB46C367DD7}" srcOrd="0" destOrd="0" presId="urn:microsoft.com/office/officeart/2005/8/layout/hierarchy4"/>
    <dgm:cxn modelId="{76B68F8C-4627-420C-A395-AAAE3B034147}" type="presParOf" srcId="{CDBBB800-EF91-4C3C-9D96-BFB46C367DD7}" destId="{4DAED9BA-908B-4CA0-9ED9-3849BF949226}" srcOrd="0" destOrd="0" presId="urn:microsoft.com/office/officeart/2005/8/layout/hierarchy4"/>
    <dgm:cxn modelId="{F868A8D3-903E-4340-99CF-60572E4097D1}" type="presParOf" srcId="{CDBBB800-EF91-4C3C-9D96-BFB46C367DD7}" destId="{0A292619-C1FB-4113-BA2B-202A4A8DDC96}" srcOrd="1" destOrd="0" presId="urn:microsoft.com/office/officeart/2005/8/layout/hierarchy4"/>
    <dgm:cxn modelId="{1034191E-963D-4A82-9E01-5E0E1603FCEC}" type="presParOf" srcId="{CDBBB800-EF91-4C3C-9D96-BFB46C367DD7}" destId="{0686B9C3-6A63-414F-A2EA-5C9787733401}" srcOrd="2" destOrd="0" presId="urn:microsoft.com/office/officeart/2005/8/layout/hierarchy4"/>
    <dgm:cxn modelId="{0EC721A9-2D66-403E-9D59-DBEF4E6E7D49}" type="presParOf" srcId="{0686B9C3-6A63-414F-A2EA-5C9787733401}" destId="{7F123617-9B46-4513-A091-CE34F6B34C88}" srcOrd="0" destOrd="0" presId="urn:microsoft.com/office/officeart/2005/8/layout/hierarchy4"/>
    <dgm:cxn modelId="{39D58A09-3745-4235-8CDB-F9BE980A29F5}" type="presParOf" srcId="{7F123617-9B46-4513-A091-CE34F6B34C88}" destId="{69963848-5D5C-4DD6-9861-42BFA918AF9B}" srcOrd="0" destOrd="0" presId="urn:microsoft.com/office/officeart/2005/8/layout/hierarchy4"/>
    <dgm:cxn modelId="{82EEB894-86E3-420A-A3BB-B839B5A8ADCF}" type="presParOf" srcId="{7F123617-9B46-4513-A091-CE34F6B34C88}" destId="{EBB2249B-7BF5-4073-85C8-CF732DD738F6}" srcOrd="1" destOrd="0" presId="urn:microsoft.com/office/officeart/2005/8/layout/hierarchy4"/>
    <dgm:cxn modelId="{FB062F54-128D-46C3-830F-BCE04EEE80C1}" type="presParOf" srcId="{F1536FBD-5998-4E43-A0C9-80CD037E009D}" destId="{860BCE1B-297D-49CD-B7D0-DB8E953F8D60}" srcOrd="1" destOrd="0" presId="urn:microsoft.com/office/officeart/2005/8/layout/hierarchy4"/>
    <dgm:cxn modelId="{4544BE7D-4E50-4AAE-9EF5-5F46FFE4C072}" type="presParOf" srcId="{F1536FBD-5998-4E43-A0C9-80CD037E009D}" destId="{7F765514-BE4A-48A5-9591-B671022DE737}" srcOrd="2" destOrd="0" presId="urn:microsoft.com/office/officeart/2005/8/layout/hierarchy4"/>
    <dgm:cxn modelId="{80BCE39B-C7EA-4FF1-8DE3-5F061DC9A1CA}" type="presParOf" srcId="{7F765514-BE4A-48A5-9591-B671022DE737}" destId="{A9D9B1B4-9062-4D1C-9EB5-A074EFFBDCB1}" srcOrd="0" destOrd="0" presId="urn:microsoft.com/office/officeart/2005/8/layout/hierarchy4"/>
    <dgm:cxn modelId="{20BFD308-A0B2-46FC-A5D3-5D9102FD3653}" type="presParOf" srcId="{7F765514-BE4A-48A5-9591-B671022DE737}" destId="{ADCAFD40-903F-4499-BDF5-5C1255E9EFC0}" srcOrd="1" destOrd="0" presId="urn:microsoft.com/office/officeart/2005/8/layout/hierarchy4"/>
    <dgm:cxn modelId="{88B7E902-71DE-48AD-812F-630C3D19A8DB}" type="presParOf" srcId="{7F765514-BE4A-48A5-9591-B671022DE737}" destId="{82466056-00D2-405A-899D-E551AD24DC94}" srcOrd="2" destOrd="0" presId="urn:microsoft.com/office/officeart/2005/8/layout/hierarchy4"/>
    <dgm:cxn modelId="{185DE8FF-27CC-4E02-A873-0B9A8C407DBB}" type="presParOf" srcId="{82466056-00D2-405A-899D-E551AD24DC94}" destId="{C8B746F8-9A18-4D87-9822-25D371B8BCE6}" srcOrd="0" destOrd="0" presId="urn:microsoft.com/office/officeart/2005/8/layout/hierarchy4"/>
    <dgm:cxn modelId="{D4247300-AF56-420D-BCCF-756F0160E55B}" type="presParOf" srcId="{C8B746F8-9A18-4D87-9822-25D371B8BCE6}" destId="{970F1E29-3D44-404F-8DEF-28C97DD145DD}" srcOrd="0" destOrd="0" presId="urn:microsoft.com/office/officeart/2005/8/layout/hierarchy4"/>
    <dgm:cxn modelId="{50002D22-4461-4119-98CB-222FB44B5303}" type="presParOf" srcId="{C8B746F8-9A18-4D87-9822-25D371B8BCE6}" destId="{CC05B60B-9163-465F-A76B-A5177FC5D54F}" srcOrd="1" destOrd="0" presId="urn:microsoft.com/office/officeart/2005/8/layout/hierarchy4"/>
    <dgm:cxn modelId="{7053EAF7-A177-44CA-95FF-5EFC3D532E63}" type="presParOf" srcId="{C8B746F8-9A18-4D87-9822-25D371B8BCE6}" destId="{45F05426-2D2A-496A-9632-CB51519F6A6A}" srcOrd="2" destOrd="0" presId="urn:microsoft.com/office/officeart/2005/8/layout/hierarchy4"/>
    <dgm:cxn modelId="{FFC678CE-B76E-4808-96B2-569A28956C65}" type="presParOf" srcId="{45F05426-2D2A-496A-9632-CB51519F6A6A}" destId="{4337011D-000F-435F-9487-74A562DC488F}" srcOrd="0" destOrd="0" presId="urn:microsoft.com/office/officeart/2005/8/layout/hierarchy4"/>
    <dgm:cxn modelId="{EF039B73-2C5C-4E08-9471-76725788C54F}" type="presParOf" srcId="{4337011D-000F-435F-9487-74A562DC488F}" destId="{E25D508A-1688-46BB-AD12-B8E152D8A07D}" srcOrd="0" destOrd="0" presId="urn:microsoft.com/office/officeart/2005/8/layout/hierarchy4"/>
    <dgm:cxn modelId="{17BABE0A-AC5B-41A0-B89A-938986DA3F9C}" type="presParOf" srcId="{4337011D-000F-435F-9487-74A562DC488F}" destId="{A4FA2C46-B7C1-40F1-A46F-8C123D446F03}" srcOrd="1" destOrd="0" presId="urn:microsoft.com/office/officeart/2005/8/layout/hierarchy4"/>
    <dgm:cxn modelId="{F1029C5D-A66F-4818-BEA3-7FA48C2A6F90}" type="presParOf" srcId="{4337011D-000F-435F-9487-74A562DC488F}" destId="{6DFF7A7B-8C74-4E84-9D20-356AF3486B3F}" srcOrd="2" destOrd="0" presId="urn:microsoft.com/office/officeart/2005/8/layout/hierarchy4"/>
    <dgm:cxn modelId="{A1A3637B-002A-49C0-B333-80C5DE927E08}" type="presParOf" srcId="{6DFF7A7B-8C74-4E84-9D20-356AF3486B3F}" destId="{1433E043-B19F-4ACF-A9A3-DAB8AEC020AB}" srcOrd="0" destOrd="0" presId="urn:microsoft.com/office/officeart/2005/8/layout/hierarchy4"/>
    <dgm:cxn modelId="{6815FEA8-B0A4-4B4C-91B2-F89D6F1E4178}" type="presParOf" srcId="{1433E043-B19F-4ACF-A9A3-DAB8AEC020AB}" destId="{891D890B-0D63-4F3D-9807-9A2E4DED4908}" srcOrd="0" destOrd="0" presId="urn:microsoft.com/office/officeart/2005/8/layout/hierarchy4"/>
    <dgm:cxn modelId="{3F739AF9-FFC9-4D86-BF6F-9CB348C406D7}" type="presParOf" srcId="{1433E043-B19F-4ACF-A9A3-DAB8AEC020AB}" destId="{0BD499D8-606D-465C-9751-6F4A23E34E45}" srcOrd="1" destOrd="0" presId="urn:microsoft.com/office/officeart/2005/8/layout/hierarchy4"/>
    <dgm:cxn modelId="{B50244BD-A016-4E9D-A39A-09AE034557E8}" type="presParOf" srcId="{82466056-00D2-405A-899D-E551AD24DC94}" destId="{D4A63E0D-A565-4124-BA2F-C9FF6C20D6CA}" srcOrd="1" destOrd="0" presId="urn:microsoft.com/office/officeart/2005/8/layout/hierarchy4"/>
    <dgm:cxn modelId="{C7F4ACAD-9852-43E2-894D-07E2DD44AB7D}" type="presParOf" srcId="{82466056-00D2-405A-899D-E551AD24DC94}" destId="{EEF6B64D-29F2-4064-8B04-DC929C562E69}" srcOrd="2" destOrd="0" presId="urn:microsoft.com/office/officeart/2005/8/layout/hierarchy4"/>
    <dgm:cxn modelId="{802EA284-3B47-4FF5-8D40-55CA71C38CD3}" type="presParOf" srcId="{EEF6B64D-29F2-4064-8B04-DC929C562E69}" destId="{64C0B192-3C05-48B5-8891-AA0461C4D68D}" srcOrd="0" destOrd="0" presId="urn:microsoft.com/office/officeart/2005/8/layout/hierarchy4"/>
    <dgm:cxn modelId="{9380A27E-B387-4117-BAC9-E9A9ECF6D299}" type="presParOf" srcId="{EEF6B64D-29F2-4064-8B04-DC929C562E69}" destId="{FB73BFAE-0857-417D-B622-469D4CDEEFAA}" srcOrd="1" destOrd="0" presId="urn:microsoft.com/office/officeart/2005/8/layout/hierarchy4"/>
    <dgm:cxn modelId="{AFCB62D4-71F0-4A83-9E7A-A254B6327DE5}" type="presParOf" srcId="{EEF6B64D-29F2-4064-8B04-DC929C562E69}" destId="{5F884BAD-5AAD-4BDF-9243-886543919FAE}" srcOrd="2" destOrd="0" presId="urn:microsoft.com/office/officeart/2005/8/layout/hierarchy4"/>
    <dgm:cxn modelId="{17DD5004-1706-4AB9-B4B0-3873818BF2CE}" type="presParOf" srcId="{5F884BAD-5AAD-4BDF-9243-886543919FAE}" destId="{9946FC9D-AA75-4015-82A4-FD299E07DC78}" srcOrd="0" destOrd="0" presId="urn:microsoft.com/office/officeart/2005/8/layout/hierarchy4"/>
    <dgm:cxn modelId="{868BF929-2E50-4F48-8E55-FC80BEB52095}" type="presParOf" srcId="{9946FC9D-AA75-4015-82A4-FD299E07DC78}" destId="{4A5DEE87-612D-4148-ADB3-69156C278DEC}" srcOrd="0" destOrd="0" presId="urn:microsoft.com/office/officeart/2005/8/layout/hierarchy4"/>
    <dgm:cxn modelId="{7A5EC2AB-CC16-4637-B3E2-D4626B788695}" type="presParOf" srcId="{9946FC9D-AA75-4015-82A4-FD299E07DC78}" destId="{DAFA7767-99F3-4685-B964-D2868F3BA18F}" srcOrd="1" destOrd="0" presId="urn:microsoft.com/office/officeart/2005/8/layout/hierarchy4"/>
    <dgm:cxn modelId="{18B47B74-CB86-45E8-9A01-546445025E1D}" type="presParOf" srcId="{9946FC9D-AA75-4015-82A4-FD299E07DC78}" destId="{EA179394-3D78-4C09-A3DB-9F2F47B68C60}" srcOrd="2" destOrd="0" presId="urn:microsoft.com/office/officeart/2005/8/layout/hierarchy4"/>
    <dgm:cxn modelId="{73286BBF-CC05-4013-B2CB-D67ED2DD18AF}" type="presParOf" srcId="{EA179394-3D78-4C09-A3DB-9F2F47B68C60}" destId="{AFCD77CE-EA01-4013-8C9F-AB48515E949D}" srcOrd="0" destOrd="0" presId="urn:microsoft.com/office/officeart/2005/8/layout/hierarchy4"/>
    <dgm:cxn modelId="{195714D3-A57A-4935-9D9B-971E158880AB}" type="presParOf" srcId="{AFCD77CE-EA01-4013-8C9F-AB48515E949D}" destId="{879C5C4F-59E3-426A-91D4-630D571B519F}" srcOrd="0" destOrd="0" presId="urn:microsoft.com/office/officeart/2005/8/layout/hierarchy4"/>
    <dgm:cxn modelId="{64CA68B0-AA1C-40D2-9C4B-ABCCC5CCA92B}" type="presParOf" srcId="{AFCD77CE-EA01-4013-8C9F-AB48515E949D}" destId="{85CD87D4-2EB6-431B-A5E3-E74AEF4F908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CB26E-B386-4B1C-B900-AD52B38766A0}">
      <dsp:nvSpPr>
        <dsp:cNvPr id="0" name=""/>
        <dsp:cNvSpPr/>
      </dsp:nvSpPr>
      <dsp:spPr>
        <a:xfrm>
          <a:off x="1051" y="50"/>
          <a:ext cx="8221147" cy="64029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Effects</a:t>
          </a:r>
          <a:r>
            <a:rPr lang="de-DE" sz="28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of </a:t>
          </a:r>
          <a:r>
            <a:rPr lang="de-DE" sz="28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Electron</a:t>
          </a:r>
          <a:r>
            <a:rPr lang="de-DE" sz="28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Beam Interaction</a:t>
          </a:r>
          <a:endParaRPr lang="de-DE" sz="28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19804" y="18803"/>
        <a:ext cx="8183641" cy="602785"/>
      </dsp:txXfrm>
    </dsp:sp>
    <dsp:sp modelId="{F38D2E43-998F-4C91-8B9D-8479A4F2A9C0}">
      <dsp:nvSpPr>
        <dsp:cNvPr id="0" name=""/>
        <dsp:cNvSpPr/>
      </dsp:nvSpPr>
      <dsp:spPr>
        <a:xfrm>
          <a:off x="9076" y="768734"/>
          <a:ext cx="2624860" cy="44059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Thermal </a:t>
          </a: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Processes</a:t>
          </a:r>
          <a:endParaRPr lang="de-DE" sz="20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1980" y="781638"/>
        <a:ext cx="2599052" cy="414782"/>
      </dsp:txXfrm>
    </dsp:sp>
    <dsp:sp modelId="{43523FFE-A38A-476B-AD13-0537327656A0}">
      <dsp:nvSpPr>
        <dsp:cNvPr id="0" name=""/>
        <dsp:cNvSpPr/>
      </dsp:nvSpPr>
      <dsp:spPr>
        <a:xfrm>
          <a:off x="14195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AAE2CA">
                <a:lumMod val="75000"/>
              </a:srgbClr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Heat</a:t>
          </a:r>
          <a:r>
            <a:rPr lang="de-DE" sz="20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Production</a:t>
          </a:r>
          <a:endParaRPr lang="de-DE" sz="20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8613" y="1352135"/>
        <a:ext cx="2585785" cy="463440"/>
      </dsp:txXfrm>
    </dsp:sp>
    <dsp:sp modelId="{4DAED9BA-908B-4CA0-9ED9-3849BF949226}">
      <dsp:nvSpPr>
        <dsp:cNvPr id="0" name=""/>
        <dsp:cNvSpPr/>
      </dsp:nvSpPr>
      <dsp:spPr>
        <a:xfrm>
          <a:off x="24373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Vacuum</a:t>
          </a:r>
          <a:endParaRPr lang="de-DE" sz="18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38439" y="1972451"/>
        <a:ext cx="2566132" cy="452131"/>
      </dsp:txXfrm>
    </dsp:sp>
    <dsp:sp modelId="{69963848-5D5C-4DD6-9861-42BFA918AF9B}">
      <dsp:nvSpPr>
        <dsp:cNvPr id="0" name=""/>
        <dsp:cNvSpPr/>
      </dsp:nvSpPr>
      <dsp:spPr>
        <a:xfrm>
          <a:off x="44493" y="2567041"/>
          <a:ext cx="2554025" cy="229896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AAE2CA">
                <a:lumMod val="75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Evaporation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Melting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Welding</a:t>
          </a: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/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Joining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Hardening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Micro</a:t>
          </a: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structuring</a:t>
          </a:r>
          <a:endParaRPr lang="de-DE" sz="16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111827" y="2634375"/>
        <a:ext cx="2419357" cy="2164299"/>
      </dsp:txXfrm>
    </dsp:sp>
    <dsp:sp modelId="{A9D9B1B4-9062-4D1C-9EB5-A074EFFBDCB1}">
      <dsp:nvSpPr>
        <dsp:cNvPr id="0" name=""/>
        <dsp:cNvSpPr/>
      </dsp:nvSpPr>
      <dsp:spPr>
        <a:xfrm>
          <a:off x="2854209" y="768734"/>
          <a:ext cx="5359964" cy="44059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Non-thermal </a:t>
          </a: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Processes</a:t>
          </a:r>
          <a:endParaRPr lang="de-DE" sz="20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867113" y="781638"/>
        <a:ext cx="5334156" cy="414782"/>
      </dsp:txXfrm>
    </dsp:sp>
    <dsp:sp modelId="{970F1E29-3D44-404F-8DEF-28C97DD145DD}">
      <dsp:nvSpPr>
        <dsp:cNvPr id="0" name=""/>
        <dsp:cNvSpPr/>
      </dsp:nvSpPr>
      <dsp:spPr>
        <a:xfrm>
          <a:off x="2864662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Chemical </a:t>
          </a: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Reactions</a:t>
          </a:r>
          <a:endParaRPr lang="de-DE" sz="20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879080" y="1352135"/>
        <a:ext cx="2585785" cy="463440"/>
      </dsp:txXfrm>
    </dsp:sp>
    <dsp:sp modelId="{E25D508A-1688-46BB-AD12-B8E152D8A07D}">
      <dsp:nvSpPr>
        <dsp:cNvPr id="0" name=""/>
        <dsp:cNvSpPr/>
      </dsp:nvSpPr>
      <dsp:spPr>
        <a:xfrm>
          <a:off x="2874841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Atmosphere</a:t>
          </a:r>
          <a:endParaRPr lang="de-DE" sz="18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888907" y="1972451"/>
        <a:ext cx="2566132" cy="452131"/>
      </dsp:txXfrm>
    </dsp:sp>
    <dsp:sp modelId="{891D890B-0D63-4F3D-9807-9A2E4DED4908}">
      <dsp:nvSpPr>
        <dsp:cNvPr id="0" name=""/>
        <dsp:cNvSpPr/>
      </dsp:nvSpPr>
      <dsp:spPr>
        <a:xfrm>
          <a:off x="2894961" y="2567041"/>
          <a:ext cx="2554025" cy="230816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/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Curing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Crosslinking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Shrink wrap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Drying print-inks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- 3D printing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Grafting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Crystal defects (gemstone colouring, semiconductors)</a:t>
          </a:r>
          <a:endParaRPr lang="de-DE" sz="16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2962565" y="2634645"/>
        <a:ext cx="2418817" cy="2172960"/>
      </dsp:txXfrm>
    </dsp:sp>
    <dsp:sp modelId="{64C0B192-3C05-48B5-8891-AA0461C4D68D}">
      <dsp:nvSpPr>
        <dsp:cNvPr id="0" name=""/>
        <dsp:cNvSpPr/>
      </dsp:nvSpPr>
      <dsp:spPr>
        <a:xfrm>
          <a:off x="5589098" y="1337717"/>
          <a:ext cx="2614621" cy="4922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80000">
              <a:srgbClr val="3333CC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Biocidal</a:t>
          </a:r>
          <a:r>
            <a:rPr lang="de-DE" sz="20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  <a:r>
            <a:rPr lang="de-DE" sz="20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Effects</a:t>
          </a:r>
          <a:endParaRPr lang="de-DE" sz="20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5603516" y="1352135"/>
        <a:ext cx="2585785" cy="463440"/>
      </dsp:txXfrm>
    </dsp:sp>
    <dsp:sp modelId="{4A5DEE87-612D-4148-ADB3-69156C278DEC}">
      <dsp:nvSpPr>
        <dsp:cNvPr id="0" name=""/>
        <dsp:cNvSpPr/>
      </dsp:nvSpPr>
      <dsp:spPr>
        <a:xfrm>
          <a:off x="5599277" y="1958385"/>
          <a:ext cx="2594264" cy="4802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333CC">
                <a:alpha val="3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Atmosphere</a:t>
          </a:r>
          <a:endParaRPr lang="de-DE" sz="1800" kern="1200" dirty="0">
            <a:solidFill>
              <a:srgbClr val="FFFFFF"/>
            </a:solidFill>
            <a:latin typeface="Times New Roman"/>
            <a:ea typeface="+mn-ea"/>
            <a:cs typeface="+mn-cs"/>
          </a:endParaRPr>
        </a:p>
      </dsp:txBody>
      <dsp:txXfrm>
        <a:off x="5613343" y="1972451"/>
        <a:ext cx="2566132" cy="452131"/>
      </dsp:txXfrm>
    </dsp:sp>
    <dsp:sp modelId="{879C5C4F-59E3-426A-91D4-630D571B519F}">
      <dsp:nvSpPr>
        <dsp:cNvPr id="0" name=""/>
        <dsp:cNvSpPr/>
      </dsp:nvSpPr>
      <dsp:spPr>
        <a:xfrm>
          <a:off x="5619397" y="2567041"/>
          <a:ext cx="2554025" cy="232945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80000">
              <a:srgbClr val="3333CC">
                <a:alpha val="3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333CC">
                <a:alpha val="3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Disinfection</a:t>
          </a: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of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animal</a:t>
          </a: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b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feed</a:t>
          </a: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Seed treatment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Food treatment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Sterilisation of </a:t>
          </a:r>
          <a:b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products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Sterile </a:t>
          </a:r>
          <a:r>
            <a:rPr lang="de-DE" sz="1600" kern="1200" dirty="0" err="1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packaging</a:t>
          </a:r>
          <a:endParaRPr lang="de-DE" sz="1600" kern="1200" dirty="0" smtClean="0">
            <a:solidFill>
              <a:srgbClr val="FFFFFF"/>
            </a:solidFill>
            <a:latin typeface="Times New Roman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- Inactivation of pharma </a:t>
          </a:r>
          <a:b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</a:br>
          <a:r>
            <a:rPr lang="de-DE" sz="1600" kern="1200" dirty="0" smtClean="0">
              <a:solidFill>
                <a:srgbClr val="FFFFFF"/>
              </a:solidFill>
              <a:latin typeface="Times New Roman"/>
              <a:ea typeface="+mn-ea"/>
              <a:cs typeface="+mn-cs"/>
            </a:rPr>
            <a:t>  Waste</a:t>
          </a:r>
        </a:p>
      </dsp:txBody>
      <dsp:txXfrm>
        <a:off x="5687624" y="2635268"/>
        <a:ext cx="2417571" cy="2192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23/05/2018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23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23/05/2018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5547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60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B3F6B-F112-4D4A-8DBF-482C9154D58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0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CF8BC-A6DC-4916-894B-ABF953B15BE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70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C6B8C-D306-49B8-979C-1358623B5FF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440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DD3D6-0F26-492A-93E6-8467547656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85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BEC45-6983-45FE-B7A0-29ED0596B6D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77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1FF2-034B-436D-B3D4-38FBB032415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123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C6C-1AB8-4BCE-8233-3A85CFBE790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36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4B3D8-EACE-44EE-A53B-4EEE0A2E0CF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62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71C45-333A-4225-9DCE-6BD155BCFBA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92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37629-AA05-4224-B479-A08F00FDD8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082F9-7824-4888-A249-94A61CCA411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7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687E7CA-5C4B-4D13-821C-F50BF8E3A77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0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6356/overview" TargetMode="External"/><Relationship Id="rId2" Type="http://schemas.openxmlformats.org/officeDocument/2006/relationships/hyperlink" Target="https://www.cockcroft.ac.uk/events/VHEE17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984885"/>
          </a:xfrm>
        </p:spPr>
        <p:txBody>
          <a:bodyPr/>
          <a:lstStyle/>
          <a:p>
            <a:r>
              <a:rPr lang="en-GB" dirty="0" smtClean="0"/>
              <a:t>ARIES Industrial and Societal Applications Network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59183" y="4941006"/>
            <a:ext cx="7924800" cy="378210"/>
          </a:xfrm>
        </p:spPr>
        <p:txBody>
          <a:bodyPr/>
          <a:lstStyle/>
          <a:p>
            <a:r>
              <a:rPr lang="en-GB" dirty="0" smtClean="0"/>
              <a:t>Rob Edgecock / University of Huddersfield</a:t>
            </a:r>
          </a:p>
          <a:p>
            <a:r>
              <a:rPr lang="en-GB" dirty="0" smtClean="0"/>
              <a:t>On behalf of the WP3 members!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9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TextBox 2"/>
          <p:cNvSpPr txBox="1">
            <a:spLocks noChangeArrowheads="1"/>
          </p:cNvSpPr>
          <p:nvPr/>
        </p:nvSpPr>
        <p:spPr bwMode="auto">
          <a:xfrm>
            <a:off x="468313" y="1268413"/>
            <a:ext cx="5111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Gemstone enhancement</a:t>
            </a:r>
          </a:p>
        </p:txBody>
      </p:sp>
      <p:pic>
        <p:nvPicPr>
          <p:cNvPr id="553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16113"/>
            <a:ext cx="511651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052513"/>
            <a:ext cx="4067175" cy="571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16" y="116632"/>
            <a:ext cx="122967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250" y="2756675"/>
            <a:ext cx="4081350" cy="396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First thoughts on use of RI technology:									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SRF </a:t>
            </a:r>
            <a:r>
              <a:rPr lang="en-GB" sz="2000" dirty="0" err="1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														- high power, long-life RF magnetron 										- e-beam FFAG	(Carol Johnstone)											- toroidal accelerator (FH </a:t>
            </a:r>
            <a:r>
              <a:rPr lang="en-GB" sz="2000" dirty="0" err="1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Roegner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508104" y="2708920"/>
            <a:ext cx="864096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308304" y="2680502"/>
            <a:ext cx="1728192" cy="2444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372200" y="2564904"/>
            <a:ext cx="216024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634847" y="2636912"/>
            <a:ext cx="288032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638192" y="2808000"/>
            <a:ext cx="252000" cy="18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020272" y="2780928"/>
            <a:ext cx="252000" cy="18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31741"/>
            <a:ext cx="3364497" cy="331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4619" y="3149496"/>
            <a:ext cx="3240360" cy="338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909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824536"/>
          </a:xfrm>
        </p:spPr>
        <p:txBody>
          <a:bodyPr>
            <a:normAutofit/>
          </a:bodyPr>
          <a:lstStyle/>
          <a:p>
            <a:r>
              <a:rPr lang="en-GB" dirty="0" smtClean="0"/>
              <a:t>New applications being studied:</a:t>
            </a:r>
          </a:p>
          <a:p>
            <a:pPr lvl="1"/>
            <a:r>
              <a:rPr lang="en-GB" sz="2000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arine diesel engine exhaust gases</a:t>
            </a: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Sewage sludge and AMR</a:t>
            </a: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Production of biodegradable polymers for medical applications, e.g. </a:t>
            </a:r>
          </a:p>
          <a:p>
            <a:pPr marL="1085850" lvl="2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pl-PL" sz="2000" dirty="0">
                <a:solidFill>
                  <a:srgbClr val="002060"/>
                </a:solidFill>
                <a:latin typeface="Calibri"/>
                <a:cs typeface="+mn-cs"/>
              </a:rPr>
              <a:t>microspheres and </a:t>
            </a: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microcapsules</a:t>
            </a:r>
            <a:endParaRPr lang="pl-PL" sz="2000" dirty="0">
              <a:solidFill>
                <a:srgbClr val="002060"/>
              </a:solidFill>
              <a:latin typeface="Calibri"/>
              <a:cs typeface="+mn-cs"/>
            </a:endParaRPr>
          </a:p>
          <a:p>
            <a:pPr marL="1085850" lvl="2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pl-PL" sz="2000" dirty="0">
                <a:solidFill>
                  <a:srgbClr val="002060"/>
                </a:solidFill>
                <a:latin typeface="Calibri"/>
                <a:cs typeface="+mn-cs"/>
              </a:rPr>
              <a:t>nanospheres and nanofibers </a:t>
            </a: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for </a:t>
            </a:r>
            <a:r>
              <a:rPr lang="pl-PL" sz="2000" dirty="0">
                <a:solidFill>
                  <a:srgbClr val="002060"/>
                </a:solidFill>
                <a:latin typeface="Calibri"/>
                <a:cs typeface="+mn-cs"/>
              </a:rPr>
              <a:t>controlled release drug delivery </a:t>
            </a: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systems </a:t>
            </a:r>
            <a:endParaRPr lang="pl-PL" sz="2000" dirty="0">
              <a:solidFill>
                <a:srgbClr val="002060"/>
              </a:solidFill>
              <a:latin typeface="Calibri"/>
              <a:cs typeface="+mn-cs"/>
            </a:endParaRPr>
          </a:p>
          <a:p>
            <a:pPr marL="1085850" lvl="2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bone implants</a:t>
            </a:r>
            <a:endParaRPr lang="pl-PL" sz="2000" dirty="0">
              <a:solidFill>
                <a:srgbClr val="002060"/>
              </a:solidFill>
              <a:latin typeface="Calibri"/>
              <a:cs typeface="+mn-cs"/>
            </a:endParaRPr>
          </a:p>
          <a:p>
            <a:pPr marL="1085850" lvl="2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pl-PL" sz="2000" dirty="0">
                <a:solidFill>
                  <a:srgbClr val="002060"/>
                </a:solidFill>
                <a:latin typeface="Calibri"/>
                <a:cs typeface="+mn-cs"/>
              </a:rPr>
              <a:t>scaffolds for tissue </a:t>
            </a: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engineering</a:t>
            </a:r>
            <a:endParaRPr lang="pl-PL" sz="2000" dirty="0">
              <a:solidFill>
                <a:srgbClr val="002060"/>
              </a:solidFill>
              <a:latin typeface="Calibri"/>
              <a:cs typeface="+mn-cs"/>
            </a:endParaRPr>
          </a:p>
          <a:p>
            <a:pPr marL="1085850" lvl="2" defTabSz="914400">
              <a:spcBef>
                <a:spcPts val="0"/>
              </a:spcBef>
              <a:buClrTx/>
              <a:buSzTx/>
              <a:buFontTx/>
              <a:buChar char="-"/>
            </a:pPr>
            <a:r>
              <a:rPr lang="pl-PL" sz="2000" dirty="0">
                <a:solidFill>
                  <a:srgbClr val="002060"/>
                </a:solidFill>
                <a:latin typeface="Calibri"/>
                <a:cs typeface="+mn-cs"/>
              </a:rPr>
              <a:t>resorbable surgical </a:t>
            </a:r>
            <a:r>
              <a:rPr lang="pl-PL" sz="2000" dirty="0" smtClean="0">
                <a:solidFill>
                  <a:srgbClr val="002060"/>
                </a:solidFill>
                <a:latin typeface="Calibri"/>
                <a:cs typeface="+mn-cs"/>
              </a:rPr>
              <a:t>sutures</a:t>
            </a:r>
            <a:endParaRPr lang="en-GB" sz="2000" dirty="0" smtClean="0">
              <a:solidFill>
                <a:srgbClr val="002060"/>
              </a:solidFill>
              <a:latin typeface="Calibri"/>
              <a:cs typeface="+mn-cs"/>
            </a:endParaRP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Elimination of plant pathogens from bulbs</a:t>
            </a: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Preservation of water-damaged documents</a:t>
            </a: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Treatment of waste water from the Solvay 								process (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000" baseline="-25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2000" baseline="-25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production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000" dirty="0" smtClean="0">
              <a:solidFill>
                <a:srgbClr val="0066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2" descr="Narcissus basal r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650" y="3573016"/>
            <a:ext cx="3017838" cy="1919288"/>
          </a:xfrm>
          <a:prstGeom prst="rect">
            <a:avLst/>
          </a:prstGeom>
          <a:noFill/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940152" y="5533977"/>
            <a:ext cx="3046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2C669E"/>
                </a:solidFill>
                <a:effectLst/>
                <a:uLnTx/>
                <a:uFillTx/>
              </a:rPr>
              <a:t>Fusarium oxysporum infested flower bulb</a:t>
            </a:r>
          </a:p>
        </p:txBody>
      </p:sp>
    </p:spTree>
    <p:extLst>
      <p:ext uri="{BB962C8B-B14F-4D97-AF65-F5344CB8AC3E}">
        <p14:creationId xmlns:p14="http://schemas.microsoft.com/office/powerpoint/2010/main" val="10327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824536"/>
          </a:xfrm>
        </p:spPr>
        <p:txBody>
          <a:bodyPr>
            <a:normAutofit/>
          </a:bodyPr>
          <a:lstStyle/>
          <a:p>
            <a:r>
              <a:rPr lang="en-GB" dirty="0" smtClean="0"/>
              <a:t>New applications being studied</a:t>
            </a:r>
            <a:r>
              <a:rPr lang="en-GB" dirty="0" smtClean="0"/>
              <a:t>:</a:t>
            </a:r>
            <a:endParaRPr lang="en-GB" sz="2000" dirty="0" smtClean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Treatment of biological cell </a:t>
            </a:r>
            <a:r>
              <a:rPr lang="en-GB" sz="2000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substrates										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sterilising biological tissues											- vascular grafts															- pericardial tissue</a:t>
            </a:r>
          </a:p>
          <a:p>
            <a:pPr lvl="1"/>
            <a:r>
              <a:rPr lang="de-DE" sz="20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Structuring of OLED pixel for display </a:t>
            </a:r>
            <a:r>
              <a:rPr lang="de-D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 lvl="1"/>
            <a:r>
              <a:rPr lang="de-DE" sz="20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Crosslinking of Carbon </a:t>
            </a:r>
            <a:r>
              <a:rPr lang="de-D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Nanomembranes</a:t>
            </a:r>
          </a:p>
          <a:p>
            <a:pPr lvl="1"/>
            <a:r>
              <a:rPr lang="de-DE" sz="20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 energy x-ray sterilization</a:t>
            </a:r>
          </a:p>
          <a:p>
            <a:pPr lvl="1"/>
            <a:r>
              <a:rPr lang="de-D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Inactivation </a:t>
            </a:r>
            <a:r>
              <a:rPr lang="de-DE" sz="20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de-D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biohazards</a:t>
            </a:r>
          </a:p>
          <a:p>
            <a:pPr lvl="1"/>
            <a:r>
              <a:rPr lang="de-DE" sz="20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Microplastic </a:t>
            </a:r>
            <a:r>
              <a:rPr lang="de-DE" sz="20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in wastewater</a:t>
            </a:r>
          </a:p>
          <a:p>
            <a:pPr lvl="1"/>
            <a:endParaRPr lang="en-GB" sz="2000" dirty="0" smtClean="0">
              <a:solidFill>
                <a:srgbClr val="0066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098" y="2852936"/>
            <a:ext cx="542500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8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239000" cy="457200"/>
          </a:xfr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Sewage Sludge Treatment</a:t>
            </a:r>
          </a:p>
        </p:txBody>
      </p:sp>
      <p:sp>
        <p:nvSpPr>
          <p:cNvPr id="389123" name="Line 3"/>
          <p:cNvSpPr>
            <a:spLocks noChangeShapeType="1"/>
          </p:cNvSpPr>
          <p:nvPr/>
        </p:nvSpPr>
        <p:spPr bwMode="auto">
          <a:xfrm>
            <a:off x="971550" y="404813"/>
            <a:ext cx="7239000" cy="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89124" name="Line 4"/>
          <p:cNvSpPr>
            <a:spLocks noChangeShapeType="1"/>
          </p:cNvSpPr>
          <p:nvPr/>
        </p:nvSpPr>
        <p:spPr bwMode="auto">
          <a:xfrm flipV="1">
            <a:off x="971550" y="852488"/>
            <a:ext cx="7234238" cy="1587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96863"/>
            <a:ext cx="1335088" cy="684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30" y="1412776"/>
            <a:ext cx="8811567" cy="276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8388424" y="3140968"/>
            <a:ext cx="755576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8623" y="4437112"/>
            <a:ext cx="831983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Biological sludge: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highly contaminated – bacteria, viruses, parasite eggs, </a:t>
            </a:r>
            <a:r>
              <a:rPr kumimoji="0" lang="en-GB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etc</a:t>
            </a: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Developed world: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difficult to dispose of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Developing world: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major source of ill-health and death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126876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Municipal water treatment plant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0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239000" cy="457200"/>
          </a:xfr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Anaerobic Digestion</a:t>
            </a:r>
          </a:p>
        </p:txBody>
      </p:sp>
      <p:sp>
        <p:nvSpPr>
          <p:cNvPr id="389123" name="Line 3"/>
          <p:cNvSpPr>
            <a:spLocks noChangeShapeType="1"/>
          </p:cNvSpPr>
          <p:nvPr/>
        </p:nvSpPr>
        <p:spPr bwMode="auto">
          <a:xfrm>
            <a:off x="971550" y="404813"/>
            <a:ext cx="7239000" cy="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89124" name="Line 4"/>
          <p:cNvSpPr>
            <a:spLocks noChangeShapeType="1"/>
          </p:cNvSpPr>
          <p:nvPr/>
        </p:nvSpPr>
        <p:spPr bwMode="auto">
          <a:xfrm flipV="1">
            <a:off x="971550" y="852488"/>
            <a:ext cx="7234238" cy="1587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96863"/>
            <a:ext cx="1335088" cy="684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8623" y="4437112"/>
            <a:ext cx="83198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Anaerobic digestion: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micro-organisms break down organic matter</a:t>
            </a: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Typically runs at 35-39</a:t>
            </a:r>
            <a:r>
              <a:rPr kumimoji="0" lang="en-GB" alt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C, takes around 20 days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Outputs									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- biogas							- </a:t>
            </a:r>
            <a:r>
              <a:rPr kumimoji="0" lang="en-GB" alt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cleanish</a:t>
            </a:r>
            <a:r>
              <a:rPr kumimoji="0" lang="en-GB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fertilizer						- 50% less organic material</a:t>
            </a:r>
            <a:endParaRPr kumimoji="0" lang="en-GB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276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3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239000" cy="457200"/>
          </a:xfr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Biological Sludge Treatment</a:t>
            </a:r>
          </a:p>
        </p:txBody>
      </p:sp>
      <p:sp>
        <p:nvSpPr>
          <p:cNvPr id="389123" name="Line 3"/>
          <p:cNvSpPr>
            <a:spLocks noChangeShapeType="1"/>
          </p:cNvSpPr>
          <p:nvPr/>
        </p:nvSpPr>
        <p:spPr bwMode="auto">
          <a:xfrm>
            <a:off x="971550" y="404813"/>
            <a:ext cx="7239000" cy="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89124" name="Line 4"/>
          <p:cNvSpPr>
            <a:spLocks noChangeShapeType="1"/>
          </p:cNvSpPr>
          <p:nvPr/>
        </p:nvSpPr>
        <p:spPr bwMode="auto">
          <a:xfrm flipV="1">
            <a:off x="971550" y="852488"/>
            <a:ext cx="7234238" cy="1587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653302" cy="496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296863"/>
            <a:ext cx="1335088" cy="684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35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82453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Two main objectives: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A</a:t>
            </a:r>
            <a:r>
              <a:rPr lang="en-US" sz="2000" dirty="0" smtClean="0"/>
              <a:t>pplications </a:t>
            </a:r>
            <a:r>
              <a:rPr lang="en-US" sz="2000" dirty="0"/>
              <a:t>of electron beams up to 140 MeV in the medical and other areas</a:t>
            </a:r>
            <a:endParaRPr lang="en-GB" sz="2000" dirty="0"/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S</a:t>
            </a:r>
            <a:r>
              <a:rPr lang="en-US" sz="2000" dirty="0" smtClean="0"/>
              <a:t>tudy </a:t>
            </a:r>
            <a:r>
              <a:rPr lang="en-US" sz="2000" dirty="0"/>
              <a:t>of the construction of high performance electron linear accelerator up to 140 </a:t>
            </a:r>
            <a:r>
              <a:rPr lang="en-US" sz="2000" dirty="0" smtClean="0"/>
              <a:t>MeV</a:t>
            </a:r>
          </a:p>
          <a:p>
            <a:pPr lvl="0"/>
            <a:r>
              <a:rPr lang="en-GB" dirty="0">
                <a:solidFill>
                  <a:prstClr val="black"/>
                </a:solidFill>
              </a:rPr>
              <a:t>Two </a:t>
            </a:r>
            <a:r>
              <a:rPr lang="en-GB" dirty="0" smtClean="0">
                <a:solidFill>
                  <a:prstClr val="black"/>
                </a:solidFill>
              </a:rPr>
              <a:t>workshops held: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use of Very-High Energy Electrons (VHEE) Radiation Therapy (RT)  </a:t>
            </a:r>
            <a:r>
              <a:rPr lang="en-US" sz="2000" u="sng" dirty="0">
                <a:solidFill>
                  <a:srgbClr val="0000FF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  <a:hlinkClick r:id="rId2"/>
              </a:rPr>
              <a:t>https://www.cockcroft.ac.uk/events/VHEE17</a:t>
            </a:r>
            <a:r>
              <a:rPr lang="en-US" sz="2000" u="sng" dirty="0" smtClean="0">
                <a:solidFill>
                  <a:srgbClr val="0000FF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  <a:hlinkClick r:id="rId2"/>
              </a:rPr>
              <a:t>/</a:t>
            </a:r>
            <a:endParaRPr lang="en-US" sz="2000" u="sng" dirty="0" smtClean="0">
              <a:solidFill>
                <a:srgbClr val="0000FF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Special session in the CLIC 2018 workshop dedicated to </a:t>
            </a:r>
            <a:r>
              <a:rPr lang="en-US" sz="20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CLEAR apps	</a:t>
            </a:r>
            <a:r>
              <a:rPr lang="en-US" sz="2200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	- </a:t>
            </a:r>
            <a:r>
              <a:rPr lang="en-US" sz="2200" dirty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beam instrumentation </a:t>
            </a:r>
            <a:r>
              <a:rPr lang="en-US" sz="2200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developments 									- irradiation </a:t>
            </a:r>
            <a:r>
              <a:rPr lang="en-US" sz="2200" dirty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of material and </a:t>
            </a:r>
            <a:r>
              <a:rPr lang="en-US" sz="2200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components 									- plasma </a:t>
            </a:r>
            <a:r>
              <a:rPr lang="en-US" sz="2200" dirty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lens </a:t>
            </a:r>
            <a:r>
              <a:rPr lang="en-US" sz="2200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acceleration 												- THz </a:t>
            </a:r>
            <a:r>
              <a:rPr lang="en-US" sz="2200" dirty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radiation </a:t>
            </a:r>
            <a:r>
              <a:rPr lang="en-US" sz="2200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developments 											- VHEE RT 							</a:t>
            </a:r>
            <a:r>
              <a:rPr lang="en-US" sz="2200" u="sng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  <a:hlinkClick r:id="rId3"/>
              </a:rPr>
              <a:t>https</a:t>
            </a:r>
            <a:r>
              <a:rPr lang="en-US" sz="2200" u="sng" dirty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  <a:hlinkClick r:id="rId3"/>
              </a:rPr>
              <a:t>://</a:t>
            </a:r>
            <a:r>
              <a:rPr lang="en-US" sz="2200" u="sng" dirty="0" smtClean="0">
                <a:solidFill>
                  <a:srgbClr val="0066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  <a:hlinkClick r:id="rId3"/>
              </a:rPr>
              <a:t>indico.cern.ch/event/656356/overview</a:t>
            </a:r>
            <a:endParaRPr lang="en-US" sz="2200" u="sng" dirty="0" smtClean="0">
              <a:solidFill>
                <a:srgbClr val="0066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200" dirty="0"/>
              <a:t>PRAE </a:t>
            </a:r>
            <a:r>
              <a:rPr lang="en-US" sz="22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(Platform for Research and Application of Electrons</a:t>
            </a:r>
            <a:r>
              <a:rPr lang="en-US" sz="2200" dirty="0" smtClean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)</a:t>
            </a:r>
            <a:endParaRPr lang="en-GB" sz="2200" dirty="0" smtClean="0">
              <a:solidFill>
                <a:srgbClr val="0066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0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3.4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9" y="274638"/>
            <a:ext cx="9101551" cy="640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3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Main activities:</a:t>
            </a:r>
            <a:endParaRPr lang="en-GB" dirty="0"/>
          </a:p>
          <a:p>
            <a:pPr lvl="1"/>
            <a:r>
              <a:rPr lang="en-GB" dirty="0" smtClean="0"/>
              <a:t>Optimisation of the AMIT compact cyclotron for PET</a:t>
            </a:r>
            <a:r>
              <a:rPr lang="en-GB" dirty="0"/>
              <a:t> </a:t>
            </a:r>
            <a:r>
              <a:rPr lang="en-GB" dirty="0" smtClean="0"/>
              <a:t>isotope production (CIEMAT)</a:t>
            </a: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499957" cy="343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0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744416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 to WP3</a:t>
            </a:r>
          </a:p>
          <a:p>
            <a:pPr lvl="1"/>
            <a:r>
              <a:rPr lang="en-GB" dirty="0" smtClean="0"/>
              <a:t>Tasks</a:t>
            </a:r>
          </a:p>
          <a:p>
            <a:pPr lvl="1"/>
            <a:r>
              <a:rPr lang="en-GB" dirty="0" smtClean="0"/>
              <a:t>Partners</a:t>
            </a:r>
          </a:p>
          <a:p>
            <a:pPr lvl="1"/>
            <a:r>
              <a:rPr lang="en-GB" dirty="0" smtClean="0"/>
              <a:t>Objectives</a:t>
            </a:r>
          </a:p>
          <a:p>
            <a:r>
              <a:rPr lang="en-GB" dirty="0"/>
              <a:t>A</a:t>
            </a:r>
            <a:r>
              <a:rPr lang="en-GB" dirty="0" smtClean="0"/>
              <a:t>ctivities and plans</a:t>
            </a:r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08721"/>
            <a:ext cx="8213110" cy="5969716"/>
          </a:xfrm>
          <a:prstGeom prst="rect">
            <a:avLst/>
          </a:prstGeom>
          <a:effectLst/>
        </p:spPr>
      </p:pic>
      <p:sp>
        <p:nvSpPr>
          <p:cNvPr id="8" name="Rectangle 7"/>
          <p:cNvSpPr/>
          <p:nvPr/>
        </p:nvSpPr>
        <p:spPr>
          <a:xfrm>
            <a:off x="457200" y="4149080"/>
            <a:ext cx="2602632" cy="115212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n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65"/>
          <a:stretch/>
        </p:blipFill>
        <p:spPr bwMode="auto">
          <a:xfrm>
            <a:off x="3434974" y="4275055"/>
            <a:ext cx="5400040" cy="2581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91785" y="5373317"/>
            <a:ext cx="3160837" cy="1008011"/>
            <a:chOff x="191785" y="5373317"/>
            <a:chExt cx="3160837" cy="1008011"/>
          </a:xfrm>
        </p:grpSpPr>
        <p:sp>
          <p:nvSpPr>
            <p:cNvPr id="11" name="Rectangle 10"/>
            <p:cNvSpPr/>
            <p:nvPr/>
          </p:nvSpPr>
          <p:spPr>
            <a:xfrm>
              <a:off x="191785" y="5373317"/>
              <a:ext cx="2075959" cy="1008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5677267"/>
              <a:ext cx="289542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450 µA measured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488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40080" cy="5040560"/>
          </a:xfrm>
        </p:spPr>
        <p:txBody>
          <a:bodyPr>
            <a:normAutofit/>
          </a:bodyPr>
          <a:lstStyle/>
          <a:p>
            <a:r>
              <a:rPr lang="en-GB" dirty="0" smtClean="0"/>
              <a:t>Optics design of high current FFAG complete and thesis being written</a:t>
            </a:r>
          </a:p>
          <a:p>
            <a:r>
              <a:rPr lang="en-GB" dirty="0" smtClean="0"/>
              <a:t>Use of electrons for </a:t>
            </a:r>
            <a:r>
              <a:rPr lang="en-GB" baseline="30000" dirty="0" smtClean="0"/>
              <a:t>99</a:t>
            </a:r>
            <a:r>
              <a:rPr lang="en-GB" dirty="0" smtClean="0"/>
              <a:t>Mo</a:t>
            </a:r>
          </a:p>
          <a:p>
            <a:r>
              <a:rPr lang="en-GB" dirty="0" smtClean="0"/>
              <a:t>Progress being made on CERN RFQ:									</a:t>
            </a:r>
            <a:r>
              <a:rPr lang="en-GB" sz="2000" dirty="0" smtClean="0">
                <a:solidFill>
                  <a:srgbClr val="006600"/>
                </a:solidFill>
              </a:rPr>
              <a:t>- injector for proton therapy													- PET production															- PIXE of artwork															- acceleration of q/m=1/2 for various apps									- radiobiology of cells</a:t>
            </a:r>
            <a:endParaRPr lang="en-GB" dirty="0" smtClean="0"/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670" y="1988841"/>
            <a:ext cx="2639391" cy="2304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9389" y="4581228"/>
            <a:ext cx="3702845" cy="194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3817407" cy="286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795" y="1196752"/>
            <a:ext cx="8740080" cy="5040560"/>
          </a:xfrm>
        </p:spPr>
        <p:txBody>
          <a:bodyPr>
            <a:normAutofit/>
          </a:bodyPr>
          <a:lstStyle/>
          <a:p>
            <a:r>
              <a:rPr lang="en-GB" dirty="0" smtClean="0"/>
              <a:t>Lots of progress being made!</a:t>
            </a:r>
          </a:p>
          <a:p>
            <a:r>
              <a:rPr lang="en-GB" dirty="0" smtClean="0"/>
              <a:t>No concerns over any future deliverables or milestones</a:t>
            </a:r>
          </a:p>
          <a:p>
            <a:r>
              <a:rPr lang="en-GB" dirty="0" smtClean="0"/>
              <a:t>Possibilities of additional funding:</a:t>
            </a:r>
          </a:p>
          <a:p>
            <a:pPr lvl="1"/>
            <a:r>
              <a:rPr lang="en-GB" sz="2000" dirty="0" err="1" smtClean="0"/>
              <a:t>PoC</a:t>
            </a:r>
            <a:endParaRPr lang="en-GB" sz="2000" dirty="0" smtClean="0"/>
          </a:p>
          <a:p>
            <a:pPr lvl="1"/>
            <a:r>
              <a:rPr lang="en-GB" sz="2000" dirty="0" smtClean="0"/>
              <a:t>H2020</a:t>
            </a:r>
          </a:p>
          <a:p>
            <a:pPr lvl="1"/>
            <a:r>
              <a:rPr lang="en-GB" sz="2000" dirty="0" smtClean="0"/>
              <a:t>Country programmes (e.g. UK: Industrial Strategy; GCRF)</a:t>
            </a:r>
          </a:p>
          <a:p>
            <a:r>
              <a:rPr lang="en-GB" dirty="0" smtClean="0"/>
              <a:t>Trying to interest new industry:</a:t>
            </a:r>
          </a:p>
          <a:p>
            <a:pPr lvl="1"/>
            <a:r>
              <a:rPr lang="en-GB" sz="2000" dirty="0" smtClean="0"/>
              <a:t>Webinar</a:t>
            </a:r>
          </a:p>
          <a:p>
            <a:pPr lvl="1"/>
            <a:r>
              <a:rPr lang="en-GB" sz="2000" dirty="0" smtClean="0"/>
              <a:t>FEP visit to Brazil and MOU with IPEN</a:t>
            </a:r>
          </a:p>
          <a:p>
            <a:pPr lvl="1"/>
            <a:r>
              <a:rPr lang="en-GB" sz="2000" smtClean="0"/>
              <a:t>Working with iiA</a:t>
            </a:r>
            <a:endParaRPr lang="en-GB" sz="2000" dirty="0" smtClean="0"/>
          </a:p>
          <a:p>
            <a:pPr lvl="1"/>
            <a:r>
              <a:rPr lang="en-GB" sz="2000" dirty="0" smtClean="0"/>
              <a:t>Collaborative projects</a:t>
            </a:r>
          </a:p>
          <a:p>
            <a:pPr lvl="1"/>
            <a:r>
              <a:rPr lang="en-GB" sz="2000" dirty="0" smtClean="0"/>
              <a:t>More countries through IAEA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74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5285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ISA: Industrial and Societal Applications of accelerators</a:t>
            </a:r>
          </a:p>
          <a:p>
            <a:r>
              <a:rPr lang="en-GB" dirty="0" smtClean="0"/>
              <a:t>Three science areas</a:t>
            </a:r>
            <a:r>
              <a:rPr lang="en-GB" dirty="0" smtClean="0">
                <a:solidFill>
                  <a:srgbClr val="C0000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												</a:t>
            </a:r>
            <a:endParaRPr lang="en-GB" sz="2000" dirty="0" smtClean="0"/>
          </a:p>
          <a:p>
            <a:pPr lvl="1"/>
            <a:r>
              <a:rPr lang="en-GB" sz="2000" dirty="0" smtClean="0"/>
              <a:t>Industrial and environmental applications of electrons up to 10MeV</a:t>
            </a:r>
          </a:p>
          <a:p>
            <a:pPr lvl="1"/>
            <a:r>
              <a:rPr lang="en-GB" sz="2000" dirty="0" smtClean="0"/>
              <a:t>Accelerator radioisotope production</a:t>
            </a:r>
          </a:p>
          <a:p>
            <a:pPr lvl="1"/>
            <a:r>
              <a:rPr lang="en-GB" sz="2000" dirty="0" smtClean="0"/>
              <a:t>Applications of electron beams up to ~140 MeV</a:t>
            </a:r>
          </a:p>
          <a:p>
            <a:r>
              <a:rPr lang="en-GB" sz="2000" dirty="0" smtClean="0"/>
              <a:t>Doing real work (i.e. not organise workshops)</a:t>
            </a:r>
          </a:p>
          <a:p>
            <a:r>
              <a:rPr lang="en-GB" sz="2000" dirty="0" smtClean="0"/>
              <a:t>Focus is on improving or developing new applications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496" y="1052736"/>
            <a:ext cx="90730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3.1. Coordination and Communication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1600" kern="0" dirty="0" smtClean="0">
                <a:solidFill>
                  <a:srgbClr val="006600"/>
                </a:solidFill>
              </a:rPr>
              <a:t>HUD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Coordinate the WP activities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Monitor the progress of WP tasks and ensure the obligations are met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Manage the WP budget and use of resources and prepare internal and deliverable reports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3.2. Low energy electron beam applications: new technology development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1600" kern="0" dirty="0" smtClean="0">
                <a:solidFill>
                  <a:srgbClr val="006600"/>
                </a:solidFill>
              </a:rPr>
              <a:t>INCT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and document the requirements for current e-beam applications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introduction of new technology from the research area to bring improvements to these applications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Develop a standard electron beam unit to make the transition to electron beam applications easier for newcomers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3.3. Low energy electron beam applications: new applications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1600" kern="0" dirty="0" smtClean="0">
                <a:solidFill>
                  <a:srgbClr val="006600"/>
                </a:solidFill>
              </a:rPr>
              <a:t>FEP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use of electron beams in the environmental area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expansion of the use of electron beams in the industrial area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Document the new applications and the requirements on the accelerator technology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3.4. Medium energy electron beams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1600" kern="0" noProof="0" dirty="0" smtClean="0">
                <a:solidFill>
                  <a:srgbClr val="006600"/>
                </a:solidFill>
              </a:rPr>
              <a:t>CNRS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of the applications of electron beams up to 140 MeV in the medical and other areas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of the construction of high performance electron linear accelerator up to 140 MeV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3.5. Radioisotope production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(CIEMAT)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Document the requirements for compact accelerators for radioisotope production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Optimise the design of a new compact cyclotron for PET isotope production, with the aim of maximising the production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Analyse different solutions for a compact source for PET, with the aim of improving the performance and cost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which existing and possibly new therapeutic isotopes are of interest clinically and how they can be produced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using particle beams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and compare novel acceleration techniques for </a:t>
            </a:r>
            <a:r>
              <a:rPr kumimoji="0" lang="en-GB" sz="1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99m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Tc and therapeutic isotope production</a:t>
            </a:r>
          </a:p>
        </p:txBody>
      </p:sp>
    </p:spTree>
    <p:extLst>
      <p:ext uri="{BB962C8B-B14F-4D97-AF65-F5344CB8AC3E}">
        <p14:creationId xmlns:p14="http://schemas.microsoft.com/office/powerpoint/2010/main" val="13828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WP3 -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5285"/>
            <a:ext cx="8740080" cy="474198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Full partners:</a:t>
            </a:r>
            <a:endParaRPr lang="en-GB" sz="2000" dirty="0" smtClean="0"/>
          </a:p>
          <a:p>
            <a:pPr lvl="1"/>
            <a:r>
              <a:rPr lang="en-GB" sz="2000" dirty="0" smtClean="0"/>
              <a:t>CERN (Maurizio </a:t>
            </a:r>
            <a:r>
              <a:rPr lang="en-GB" sz="2000" dirty="0" err="1" smtClean="0"/>
              <a:t>Vretenar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err="1" smtClean="0"/>
              <a:t>Ciemat</a:t>
            </a:r>
            <a:r>
              <a:rPr lang="en-GB" sz="2000" dirty="0" smtClean="0"/>
              <a:t> (</a:t>
            </a:r>
            <a:r>
              <a:rPr lang="en-GB" sz="2000" dirty="0" err="1" smtClean="0"/>
              <a:t>Conchi</a:t>
            </a:r>
            <a:r>
              <a:rPr lang="en-GB" sz="2000" dirty="0" smtClean="0"/>
              <a:t> Oliver/Diego </a:t>
            </a:r>
            <a:r>
              <a:rPr lang="en-GB" sz="2000" dirty="0" err="1" smtClean="0"/>
              <a:t>Obradors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lvl="1"/>
            <a:r>
              <a:rPr lang="en-GB" sz="2000" dirty="0" smtClean="0"/>
              <a:t>CNRS (Angeles </a:t>
            </a:r>
            <a:r>
              <a:rPr lang="en-GB" sz="2000" dirty="0" err="1" smtClean="0"/>
              <a:t>Faus-Golfe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err="1" smtClean="0"/>
              <a:t>Fraunhofer</a:t>
            </a:r>
            <a:r>
              <a:rPr lang="en-GB" sz="2000" dirty="0" smtClean="0"/>
              <a:t> FEP (Frank-Holm </a:t>
            </a:r>
            <a:r>
              <a:rPr lang="en-GB" sz="2000" dirty="0" err="1" smtClean="0"/>
              <a:t>Roegner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University of Huddersfield (RE)</a:t>
            </a:r>
          </a:p>
          <a:p>
            <a:pPr lvl="1"/>
            <a:r>
              <a:rPr lang="en-GB" sz="2000" dirty="0" smtClean="0"/>
              <a:t>IBA (Candice Nagel)</a:t>
            </a:r>
          </a:p>
          <a:p>
            <a:pPr lvl="1"/>
            <a:r>
              <a:rPr lang="en-GB" sz="2000" dirty="0" smtClean="0"/>
              <a:t>INCT (Andrzej </a:t>
            </a:r>
            <a:r>
              <a:rPr lang="en-GB" sz="2000" dirty="0" err="1" smtClean="0"/>
              <a:t>Chmielewski</a:t>
            </a:r>
            <a:r>
              <a:rPr lang="en-GB" sz="2000" dirty="0" smtClean="0"/>
              <a:t>)</a:t>
            </a:r>
          </a:p>
          <a:p>
            <a:r>
              <a:rPr lang="en-GB" dirty="0" smtClean="0"/>
              <a:t>Associates:</a:t>
            </a:r>
          </a:p>
          <a:p>
            <a:pPr lvl="1"/>
            <a:r>
              <a:rPr lang="en-GB" sz="2000" dirty="0" err="1" smtClean="0"/>
              <a:t>EBtech</a:t>
            </a:r>
            <a:endParaRPr lang="en-GB" sz="2000" dirty="0" smtClean="0"/>
          </a:p>
          <a:p>
            <a:pPr lvl="1"/>
            <a:r>
              <a:rPr lang="en-GB" sz="2000" dirty="0" smtClean="0"/>
              <a:t>IAEA</a:t>
            </a:r>
          </a:p>
          <a:p>
            <a:pPr lvl="1"/>
            <a:r>
              <a:rPr lang="en-GB" sz="2000" dirty="0" err="1" smtClean="0"/>
              <a:t>iiA</a:t>
            </a:r>
            <a:endParaRPr lang="en-GB" sz="2000" dirty="0" smtClean="0"/>
          </a:p>
          <a:p>
            <a:pPr lvl="1"/>
            <a:r>
              <a:rPr lang="en-GB" sz="2000" dirty="0" smtClean="0"/>
              <a:t>Slovak Medical </a:t>
            </a:r>
            <a:r>
              <a:rPr lang="en-GB" sz="2000" dirty="0" smtClean="0"/>
              <a:t>University</a:t>
            </a:r>
          </a:p>
          <a:p>
            <a:pPr lvl="1"/>
            <a:r>
              <a:rPr lang="en-GB" sz="2000" dirty="0" smtClean="0"/>
              <a:t>ITEP</a:t>
            </a:r>
            <a:endParaRPr lang="en-GB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83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Proof-of-concept fund: WP3 </a:t>
            </a:r>
            <a:r>
              <a:rPr lang="en-GB" dirty="0"/>
              <a:t>part of/submitted </a:t>
            </a:r>
            <a:r>
              <a:rPr lang="en-GB" dirty="0" smtClean="0"/>
              <a:t>3 </a:t>
            </a:r>
            <a:r>
              <a:rPr lang="en-GB" dirty="0"/>
              <a:t>proposals:</a:t>
            </a:r>
          </a:p>
          <a:p>
            <a:pPr lvl="1"/>
            <a:r>
              <a:rPr lang="en-GB" dirty="0" smtClean="0"/>
              <a:t>Eliminating </a:t>
            </a:r>
            <a:r>
              <a:rPr lang="en-GB" dirty="0"/>
              <a:t>the spread of AMR through </a:t>
            </a:r>
            <a:r>
              <a:rPr lang="en-GB" dirty="0" smtClean="0"/>
              <a:t>wastewater </a:t>
            </a:r>
            <a:r>
              <a:rPr lang="en-GB" dirty="0"/>
              <a:t>(HUD)</a:t>
            </a:r>
          </a:p>
          <a:p>
            <a:pPr lvl="1"/>
            <a:r>
              <a:rPr lang="en-US" dirty="0" smtClean="0"/>
              <a:t>Development </a:t>
            </a:r>
            <a:r>
              <a:rPr lang="en-US" dirty="0"/>
              <a:t>of hybrid electron accelerator system for the treatment of marine diesel exhaust </a:t>
            </a:r>
            <a:r>
              <a:rPr lang="en-US" dirty="0" smtClean="0"/>
              <a:t>gases </a:t>
            </a:r>
            <a:r>
              <a:rPr lang="en-US" dirty="0"/>
              <a:t>(RIGA</a:t>
            </a:r>
            <a:r>
              <a:rPr lang="en-US" dirty="0" smtClean="0"/>
              <a:t>)</a:t>
            </a:r>
            <a:endParaRPr lang="en-GB" dirty="0"/>
          </a:p>
          <a:p>
            <a:pPr lvl="1"/>
            <a:r>
              <a:rPr lang="en-GB" dirty="0"/>
              <a:t>Novel ion source for </a:t>
            </a:r>
            <a:r>
              <a:rPr lang="en-GB" dirty="0" smtClean="0"/>
              <a:t>the AMIT cyclotron (CIEMAT)</a:t>
            </a:r>
          </a:p>
          <a:p>
            <a:r>
              <a:rPr lang="en-GB" dirty="0" smtClean="0"/>
              <a:t>Webinar(s) in preparation</a:t>
            </a:r>
          </a:p>
          <a:p>
            <a:pPr lvl="1"/>
            <a:r>
              <a:rPr lang="en-GB" dirty="0" smtClean="0"/>
              <a:t>With </a:t>
            </a:r>
            <a:r>
              <a:rPr lang="en-GB" dirty="0" err="1" smtClean="0"/>
              <a:t>iiA</a:t>
            </a:r>
            <a:endParaRPr lang="en-GB" dirty="0" smtClean="0"/>
          </a:p>
          <a:p>
            <a:pPr lvl="1"/>
            <a:r>
              <a:rPr lang="en-GB" dirty="0" smtClean="0"/>
              <a:t>Aim is to introduce the benefits of e-beams to new users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webinar: introductory, mainly for </a:t>
            </a:r>
            <a:r>
              <a:rPr lang="el-GR" dirty="0" smtClean="0"/>
              <a:t>γ</a:t>
            </a:r>
            <a:r>
              <a:rPr lang="en-GB" dirty="0" smtClean="0"/>
              <a:t>-users</a:t>
            </a:r>
          </a:p>
          <a:p>
            <a:pPr lvl="1"/>
            <a:r>
              <a:rPr lang="en-GB" dirty="0" smtClean="0"/>
              <a:t>If successful, more will follow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2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H2020 proposal under consideration</a:t>
            </a:r>
            <a:endParaRPr lang="en-GB" dirty="0"/>
          </a:p>
          <a:p>
            <a:pPr lvl="1"/>
            <a:r>
              <a:rPr lang="en-GB" dirty="0"/>
              <a:t>SC2: CE-SFS-30-2019: High-quality organic fertilisers from biogas </a:t>
            </a:r>
            <a:r>
              <a:rPr lang="en-GB" dirty="0" err="1" smtClean="0"/>
              <a:t>digestate</a:t>
            </a:r>
            <a:r>
              <a:rPr lang="en-GB" dirty="0"/>
              <a:t>	</a:t>
            </a:r>
            <a:r>
              <a:rPr lang="en-GB" dirty="0" smtClean="0"/>
              <a:t>										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up to 5 MEUR												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collaboration with at least 3 Chinese partners		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companies required												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opens: 16</a:t>
            </a:r>
            <a:r>
              <a:rPr lang="en-GB" baseline="30000" dirty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Oct 2018; closes: 23</a:t>
            </a:r>
            <a:r>
              <a:rPr lang="en-GB" baseline="30000" dirty="0">
                <a:solidFill>
                  <a:schemeClr val="accent6">
                    <a:lumMod val="75000"/>
                  </a:schemeClr>
                </a:solidFill>
              </a:rPr>
              <a:t>rd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January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2019</a:t>
            </a:r>
          </a:p>
          <a:p>
            <a:pPr lvl="1"/>
            <a:r>
              <a:rPr lang="en-GB" dirty="0" smtClean="0"/>
              <a:t>Propose the use of e-beams</a:t>
            </a:r>
          </a:p>
          <a:p>
            <a:pPr lvl="1"/>
            <a:r>
              <a:rPr lang="en-GB" dirty="0" smtClean="0"/>
              <a:t>Still in the very early stages</a:t>
            </a: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Some Activities – Task 3.2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Current applications of electron beams have been documented (see MS13)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997539"/>
              </p:ext>
            </p:extLst>
          </p:nvPr>
        </p:nvGraphicFramePr>
        <p:xfrm>
          <a:off x="511595" y="1961456"/>
          <a:ext cx="822325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417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irecable.in/wp-content/uploads/2017/01/10-Tech-Talk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762" y="1269156"/>
            <a:ext cx="2762641" cy="223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125538"/>
            <a:ext cx="26606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18" y="3743325"/>
            <a:ext cx="32670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743325"/>
            <a:ext cx="391795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16" y="116632"/>
            <a:ext cx="1229675" cy="8640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548680"/>
            <a:ext cx="733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Polymer Cross-linking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228184" y="3356992"/>
            <a:ext cx="2016224" cy="2910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076" name="Picture 4" descr="http://www.miottisrl.com/wp-content/uploads/2017/02/reticolazione2-e148715820177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7" y="1091321"/>
            <a:ext cx="3213199" cy="240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CC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CC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8A4A180E42E74A98E0CF60E4682E5F" ma:contentTypeVersion="0" ma:contentTypeDescription="Create a new document." ma:contentTypeScope="" ma:versionID="39f8ba23f63fa5174fa67a825a2c1b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2DC925-5A6B-4214-A855-323F16570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3B21BFF-A65A-4492-9EE2-63C60DEF990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9AD6EB-DC50-45B1-B5E4-C04AB89B91CB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1928</TotalTime>
  <Words>939</Words>
  <Application>Microsoft Office PowerPoint</Application>
  <PresentationFormat>On-screen Show (4:3)</PresentationFormat>
  <Paragraphs>178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Thème Office</vt:lpstr>
      <vt:lpstr>Thème ARIES</vt:lpstr>
      <vt:lpstr>Thème Office</vt:lpstr>
      <vt:lpstr>2_Default Design</vt:lpstr>
      <vt:lpstr>PowerPoint Presentation</vt:lpstr>
      <vt:lpstr>Outline</vt:lpstr>
      <vt:lpstr>WP3</vt:lpstr>
      <vt:lpstr>WP3</vt:lpstr>
      <vt:lpstr>WP3 - Partners</vt:lpstr>
      <vt:lpstr>Some Activities – Task 3.1</vt:lpstr>
      <vt:lpstr>Some Activities – Task 3.1</vt:lpstr>
      <vt:lpstr>Some Activities – Task 3.2</vt:lpstr>
      <vt:lpstr>PowerPoint Presentation</vt:lpstr>
      <vt:lpstr>PowerPoint Presentation</vt:lpstr>
      <vt:lpstr>Some Activities – Task 3.2</vt:lpstr>
      <vt:lpstr>Some Activities – Task 3.3</vt:lpstr>
      <vt:lpstr>Some Activities – Task 3.3</vt:lpstr>
      <vt:lpstr> Sewage Sludge Treatment</vt:lpstr>
      <vt:lpstr> Anaerobic Digestion</vt:lpstr>
      <vt:lpstr> Biological Sludge Treatment</vt:lpstr>
      <vt:lpstr>Some Activities – Task 3.4</vt:lpstr>
      <vt:lpstr>Some Activities – Task 3.4</vt:lpstr>
      <vt:lpstr>Some Activities – Task 3.5</vt:lpstr>
      <vt:lpstr>Some Activities – Task 3.5</vt:lpstr>
      <vt:lpstr>Some Activities – Task 3.5</vt:lpstr>
      <vt:lpstr>Conclusions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Edgecock</cp:lastModifiedBy>
  <cp:revision>108</cp:revision>
  <dcterms:created xsi:type="dcterms:W3CDTF">2017-04-26T09:15:49Z</dcterms:created>
  <dcterms:modified xsi:type="dcterms:W3CDTF">2018-05-23T17:52:32Z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0x010100E98A4A180E42E74A98E0CF60E4682E5F</vt:lpwstr>
  </property>
</Properties>
</file>