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4"/>
  </p:notesMasterIdLst>
  <p:handoutMasterIdLst>
    <p:handoutMasterId r:id="rId35"/>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81" r:id="rId14"/>
    <p:sldId id="483" r:id="rId15"/>
    <p:sldId id="439" r:id="rId16"/>
    <p:sldId id="441" r:id="rId17"/>
    <p:sldId id="440" r:id="rId18"/>
    <p:sldId id="444" r:id="rId19"/>
    <p:sldId id="445" r:id="rId20"/>
    <p:sldId id="446" r:id="rId21"/>
    <p:sldId id="447" r:id="rId22"/>
    <p:sldId id="449" r:id="rId23"/>
    <p:sldId id="448" r:id="rId24"/>
    <p:sldId id="442" r:id="rId25"/>
    <p:sldId id="450" r:id="rId26"/>
    <p:sldId id="452" r:id="rId27"/>
    <p:sldId id="454" r:id="rId28"/>
    <p:sldId id="455" r:id="rId29"/>
    <p:sldId id="456" r:id="rId30"/>
    <p:sldId id="457" r:id="rId31"/>
    <p:sldId id="467" r:id="rId32"/>
    <p:sldId id="461"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varScale="1">
        <p:scale>
          <a:sx n="97" d="100"/>
          <a:sy n="97" d="100"/>
        </p:scale>
        <p:origin x="1962" y="72"/>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21.06.2018</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21.06.2018</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31</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13</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13</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a16="http://schemas.microsoft.com/office/drawing/2014/main"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26.05.2018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Bad Wildbad</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a16="http://schemas.microsoft.com/office/drawing/2014/main"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Bad Wildbad | 25. – 27.06.2018</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a16="http://schemas.microsoft.com/office/drawing/2014/main"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a16="http://schemas.microsoft.com/office/drawing/2014/main"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a16="http://schemas.microsoft.com/office/drawing/2014/main"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a16="http://schemas.microsoft.com/office/drawing/2014/main" id="{F52EE69F-0036-404A-AE86-16B6C8658AB2}"/>
              </a:ext>
            </a:extLst>
          </p:cNvPr>
          <p:cNvSpPr>
            <a:spLocks noGrp="1"/>
          </p:cNvSpPr>
          <p:nvPr>
            <p:ph type="dt" sz="half" idx="10"/>
          </p:nvPr>
        </p:nvSpPr>
        <p:spPr/>
        <p:txBody>
          <a:bodyPr/>
          <a:lstStyle/>
          <a:p>
            <a:r>
              <a:rPr lang="de-DE"/>
              <a:t>26.05.2018</a:t>
            </a:r>
            <a:endParaRPr lang="de-DE" dirty="0"/>
          </a:p>
        </p:txBody>
      </p:sp>
      <p:sp>
        <p:nvSpPr>
          <p:cNvPr id="6" name="Fußzeilenplatzhalter 5">
            <a:extLst>
              <a:ext uri="{FF2B5EF4-FFF2-40B4-BE49-F238E27FC236}">
                <a16:creationId xmlns:a16="http://schemas.microsoft.com/office/drawing/2014/main" id="{3626937E-8D2B-4579-A589-53D318C9ECB9}"/>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r>
              <a:rPr lang="de-DE"/>
              <a:t>26.05.2018</a:t>
            </a:r>
            <a:endParaRPr lang="de-DE" dirty="0"/>
          </a:p>
        </p:txBody>
      </p:sp>
      <p:sp>
        <p:nvSpPr>
          <p:cNvPr id="4" name="Fußzeilenplatzhalter 3"/>
          <p:cNvSpPr>
            <a:spLocks noGrp="1"/>
          </p:cNvSpPr>
          <p:nvPr>
            <p:ph type="ftr" sz="quarter" idx="11"/>
          </p:nvPr>
        </p:nvSpPr>
        <p:spPr/>
        <p:txBody>
          <a:bodyPr/>
          <a:lstStyle/>
          <a:p>
            <a:r>
              <a:rPr lang="de-DE"/>
              <a:t>Forschung trifft Schule - Lehrerfortbildung Teilchenphysik -  Bad Wildbad</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64CCB904-4C13-4309-A4AA-153B600B89C2}"/>
              </a:ext>
            </a:extLst>
          </p:cNvPr>
          <p:cNvSpPr>
            <a:spLocks noGrp="1"/>
          </p:cNvSpPr>
          <p:nvPr>
            <p:ph type="dt" sz="half" idx="10"/>
          </p:nvPr>
        </p:nvSpPr>
        <p:spPr/>
        <p:txBody>
          <a:bodyPr/>
          <a:lstStyle/>
          <a:p>
            <a:r>
              <a:rPr lang="de-DE"/>
              <a:t>26.05.2018</a:t>
            </a:r>
            <a:endParaRPr lang="de-DE" dirty="0"/>
          </a:p>
        </p:txBody>
      </p:sp>
      <p:sp>
        <p:nvSpPr>
          <p:cNvPr id="8" name="Fußzeilenplatzhalter 7">
            <a:extLst>
              <a:ext uri="{FF2B5EF4-FFF2-40B4-BE49-F238E27FC236}">
                <a16:creationId xmlns:a16="http://schemas.microsoft.com/office/drawing/2014/main" id="{BF59E9DC-4332-4113-B9F2-DA5B29C29AAA}"/>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9" name="Foliennummernplatzhalter 8">
            <a:extLst>
              <a:ext uri="{FF2B5EF4-FFF2-40B4-BE49-F238E27FC236}">
                <a16:creationId xmlns:a16="http://schemas.microsoft.com/office/drawing/2014/main" id="{CA72EF74-1E7E-4C33-9876-DEC65C5E6998}"/>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a16="http://schemas.microsoft.com/office/drawing/2014/main" id="{4DA804B4-B772-428D-B1EF-08E03A7839F0}"/>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6" name="Datumsplatzhalter 5">
            <a:extLst>
              <a:ext uri="{FF2B5EF4-FFF2-40B4-BE49-F238E27FC236}">
                <a16:creationId xmlns:a16="http://schemas.microsoft.com/office/drawing/2014/main" id="{F01696CA-4746-4EB5-8521-A698B066E5EE}"/>
              </a:ext>
            </a:extLst>
          </p:cNvPr>
          <p:cNvSpPr>
            <a:spLocks noGrp="1"/>
          </p:cNvSpPr>
          <p:nvPr>
            <p:ph type="dt" sz="half" idx="10"/>
          </p:nvPr>
        </p:nvSpPr>
        <p:spPr/>
        <p:txBody>
          <a:bodyPr/>
          <a:lstStyle/>
          <a:p>
            <a:r>
              <a:rPr lang="de-DE"/>
              <a:t>26.05.2018</a:t>
            </a:r>
            <a:endParaRPr lang="de-DE" dirty="0"/>
          </a:p>
        </p:txBody>
      </p:sp>
      <p:sp>
        <p:nvSpPr>
          <p:cNvPr id="7" name="Fußzeilenplatzhalter 6">
            <a:extLst>
              <a:ext uri="{FF2B5EF4-FFF2-40B4-BE49-F238E27FC236}">
                <a16:creationId xmlns:a16="http://schemas.microsoft.com/office/drawing/2014/main" id="{0435C862-2972-4486-A6E8-36CF344D3DB6}"/>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3" name="Textplatzhalter 2">
            <a:extLst>
              <a:ext uri="{FF2B5EF4-FFF2-40B4-BE49-F238E27FC236}">
                <a16:creationId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a16="http://schemas.microsoft.com/office/drawing/2014/main"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a16="http://schemas.microsoft.com/office/drawing/2014/main"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a16="http://schemas.microsoft.com/office/drawing/2014/main"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a16="http://schemas.microsoft.com/office/drawing/2014/main"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9" name="Inhaltsplatzhalter 8">
            <a:extLst>
              <a:ext uri="{FF2B5EF4-FFF2-40B4-BE49-F238E27FC236}">
                <a16:creationId xmlns:a16="http://schemas.microsoft.com/office/drawing/2014/main"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9" name="Inhaltsplatzhalter 8">
            <a:extLst>
              <a:ext uri="{FF2B5EF4-FFF2-40B4-BE49-F238E27FC236}">
                <a16:creationId xmlns:a16="http://schemas.microsoft.com/office/drawing/2014/main"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9" name="Inhaltsplatzhalter 8">
            <a:extLst>
              <a:ext uri="{FF2B5EF4-FFF2-40B4-BE49-F238E27FC236}">
                <a16:creationId xmlns:a16="http://schemas.microsoft.com/office/drawing/2014/main"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a16="http://schemas.microsoft.com/office/drawing/2014/main" id="{250CAE38-6E5A-46B5-92E8-B2AE64F8135C}"/>
              </a:ext>
            </a:extLst>
          </p:cNvPr>
          <p:cNvSpPr>
            <a:spLocks noGrp="1"/>
          </p:cNvSpPr>
          <p:nvPr>
            <p:ph type="dt" sz="half" idx="10"/>
          </p:nvPr>
        </p:nvSpPr>
        <p:spPr/>
        <p:txBody>
          <a:bodyPr/>
          <a:lstStyle/>
          <a:p>
            <a:r>
              <a:rPr lang="de-DE"/>
              <a:t>26.05.2018</a:t>
            </a:r>
            <a:endParaRPr lang="de-DE" dirty="0"/>
          </a:p>
        </p:txBody>
      </p:sp>
      <p:sp>
        <p:nvSpPr>
          <p:cNvPr id="8" name="Fußzeilenplatzhalter 7">
            <a:extLst>
              <a:ext uri="{FF2B5EF4-FFF2-40B4-BE49-F238E27FC236}">
                <a16:creationId xmlns:a16="http://schemas.microsoft.com/office/drawing/2014/main" id="{45379920-0820-44FF-8A08-8FD23630D92C}"/>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9" name="Foliennummernplatzhalter 8">
            <a:extLst>
              <a:ext uri="{FF2B5EF4-FFF2-40B4-BE49-F238E27FC236}">
                <a16:creationId xmlns:a16="http://schemas.microsoft.com/office/drawing/2014/main"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9" name="Inhaltsplatzhalter 8">
            <a:extLst>
              <a:ext uri="{FF2B5EF4-FFF2-40B4-BE49-F238E27FC236}">
                <a16:creationId xmlns:a16="http://schemas.microsoft.com/office/drawing/2014/main"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10" name="Inhaltsplatzhalter 9">
            <a:extLst>
              <a:ext uri="{FF2B5EF4-FFF2-40B4-BE49-F238E27FC236}">
                <a16:creationId xmlns:a16="http://schemas.microsoft.com/office/drawing/2014/main"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10" name="Inhaltsplatzhalter 9">
            <a:extLst>
              <a:ext uri="{FF2B5EF4-FFF2-40B4-BE49-F238E27FC236}">
                <a16:creationId xmlns:a16="http://schemas.microsoft.com/office/drawing/2014/main"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pic>
        <p:nvPicPr>
          <p:cNvPr id="10" name="Inhaltsplatzhalter 9">
            <a:extLst>
              <a:ext uri="{FF2B5EF4-FFF2-40B4-BE49-F238E27FC236}">
                <a16:creationId xmlns:a16="http://schemas.microsoft.com/office/drawing/2014/main" id="{907A9AC4-2888-40BA-BCBB-F36963E305D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a16="http://schemas.microsoft.com/office/drawing/2014/main"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r>
              <a:rPr lang="de-DE"/>
              <a:t>26.05.2018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5" name="Textfeld 4"/>
          <p:cNvSpPr txBox="1"/>
          <p:nvPr/>
        </p:nvSpPr>
        <p:spPr>
          <a:xfrm rot="1634544">
            <a:off x="2513809" y="3600608"/>
            <a:ext cx="4442242" cy="535531"/>
          </a:xfrm>
          <a:prstGeom prst="rect">
            <a:avLst/>
          </a:prstGeom>
          <a:solidFill>
            <a:schemeClr val="bg2"/>
          </a:solidFill>
          <a:ln>
            <a:solidFill>
              <a:schemeClr val="tx1"/>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r>
              <a:rPr lang="de-DE"/>
              <a:t>26.05.2018</a:t>
            </a:r>
            <a:endParaRPr lang="de-DE" dirty="0"/>
          </a:p>
        </p:txBody>
      </p:sp>
      <p:sp>
        <p:nvSpPr>
          <p:cNvPr id="5" name="Fußzeilenplatzhalter 4"/>
          <p:cNvSpPr>
            <a:spLocks noGrp="1"/>
          </p:cNvSpPr>
          <p:nvPr>
            <p:ph type="ftr" sz="quarter" idx="11"/>
          </p:nvPr>
        </p:nvSpPr>
        <p:spPr/>
        <p:txBody>
          <a:bodyPr/>
          <a:lstStyle/>
          <a:p>
            <a:r>
              <a:rPr lang="de-DE"/>
              <a:t>Forschung trifft Schule - Lehrerfortbildung Teilchenphysik -  Bad Wildbad</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br>
              <a:rPr lang="de-DE" dirty="0">
                <a:hlinkClick r:id="rId3"/>
              </a:rPr>
            </a:b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32</a:t>
            </a:fld>
            <a:endParaRPr lang="de-DE" dirty="0"/>
          </a:p>
        </p:txBody>
      </p:sp>
      <p:sp>
        <p:nvSpPr>
          <p:cNvPr id="5" name="Datumsplatzhalter 4"/>
          <p:cNvSpPr>
            <a:spLocks noGrp="1"/>
          </p:cNvSpPr>
          <p:nvPr>
            <p:ph type="dt" sz="half" idx="10"/>
          </p:nvPr>
        </p:nvSpPr>
        <p:spPr/>
        <p:txBody>
          <a:bodyPr/>
          <a:lstStyle/>
          <a:p>
            <a:r>
              <a:rPr lang="de-DE"/>
              <a:t>26.05.2018</a:t>
            </a:r>
            <a:endParaRPr lang="de-DE" dirty="0"/>
          </a:p>
        </p:txBody>
      </p:sp>
      <p:sp>
        <p:nvSpPr>
          <p:cNvPr id="9"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pic>
        <p:nvPicPr>
          <p:cNvPr id="8" name="Inhaltsplatzhalter 7">
            <a:extLst>
              <a:ext uri="{FF2B5EF4-FFF2-40B4-BE49-F238E27FC236}">
                <a16:creationId xmlns:a16="http://schemas.microsoft.com/office/drawing/2014/main"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dirty="0"/>
              <a:t>Der ATLAS</a:t>
            </a:r>
            <a:r>
              <a:rPr lang="de-DE" dirty="0"/>
              <a:t> - </a:t>
            </a:r>
            <a:r>
              <a:rPr dirty="0" err="1"/>
              <a:t>Detektor</a:t>
            </a:r>
            <a:r>
              <a:rPr lang="de-DE" dirty="0"/>
              <a:t> (A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r>
              <a:rPr lang="de-DE"/>
              <a:t>26.05.2018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12" name="Textplatzhalter 11">
            <a:extLst>
              <a:ext uri="{FF2B5EF4-FFF2-40B4-BE49-F238E27FC236}">
                <a16:creationId xmlns:a16="http://schemas.microsoft.com/office/drawing/2014/main"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r>
              <a:rPr lang="de-DE"/>
              <a:t>26.05.2018</a:t>
            </a:r>
            <a:endParaRPr lang="de-DE" dirty="0"/>
          </a:p>
        </p:txBody>
      </p:sp>
      <p:sp>
        <p:nvSpPr>
          <p:cNvPr id="11"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r>
              <a:rPr lang="de-DE"/>
              <a:t>26.05.2018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sp>
        <p:nvSpPr>
          <p:cNvPr id="8" name="Textplatzhalter 7">
            <a:extLst>
              <a:ext uri="{FF2B5EF4-FFF2-40B4-BE49-F238E27FC236}">
                <a16:creationId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r>
              <a:rPr lang="de-DE"/>
              <a:t>26.05.2018</a:t>
            </a:r>
            <a:endParaRPr lang="de-DE" dirty="0"/>
          </a:p>
        </p:txBody>
      </p:sp>
      <p:sp>
        <p:nvSpPr>
          <p:cNvPr id="26" name="Fußzeilenplatzhalter 5"/>
          <p:cNvSpPr>
            <a:spLocks noGrp="1"/>
          </p:cNvSpPr>
          <p:nvPr>
            <p:ph type="ftr" sz="quarter" idx="11"/>
          </p:nvPr>
        </p:nvSpPr>
        <p:spPr/>
        <p:txBody>
          <a:bodyPr/>
          <a:lstStyle/>
          <a:p>
            <a:r>
              <a:rPr lang="de-DE"/>
              <a:t>Forschung trifft Schule - Lehrerfortbildung Teilchenphysik -  Bad Wildbad</a:t>
            </a:r>
            <a:endParaRPr lang="de-DE" dirty="0"/>
          </a:p>
        </p:txBody>
      </p:sp>
      <p:cxnSp>
        <p:nvCxnSpPr>
          <p:cNvPr id="17" name="Gerade Verbindung mit Pfeil 16">
            <a:extLst>
              <a:ext uri="{FF2B5EF4-FFF2-40B4-BE49-F238E27FC236}">
                <a16:creationId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26.05.2018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CA52E308-4384-485F-8D0D-B2E7F3BAA688}"/>
              </a:ext>
            </a:extLst>
          </p:cNvPr>
          <p:cNvSpPr>
            <a:spLocks noGrp="1"/>
          </p:cNvSpPr>
          <p:nvPr>
            <p:ph type="dt" sz="half" idx="10"/>
          </p:nvPr>
        </p:nvSpPr>
        <p:spPr/>
        <p:txBody>
          <a:bodyPr/>
          <a:lstStyle/>
          <a:p>
            <a:r>
              <a:rPr lang="de-DE"/>
              <a:t>26.05.2018</a:t>
            </a:r>
            <a:endParaRPr lang="de-DE" dirty="0"/>
          </a:p>
        </p:txBody>
      </p:sp>
      <p:sp>
        <p:nvSpPr>
          <p:cNvPr id="6" name="Fußzeilenplatzhalter 5">
            <a:extLst>
              <a:ext uri="{FF2B5EF4-FFF2-40B4-BE49-F238E27FC236}">
                <a16:creationId xmlns:a16="http://schemas.microsoft.com/office/drawing/2014/main" id="{087B135D-46FE-4551-823B-C166A527B935}"/>
              </a:ext>
            </a:extLst>
          </p:cNvPr>
          <p:cNvSpPr>
            <a:spLocks noGrp="1"/>
          </p:cNvSpPr>
          <p:nvPr>
            <p:ph type="ftr" sz="quarter" idx="11"/>
          </p:nvPr>
        </p:nvSpPr>
        <p:spPr/>
        <p:txBody>
          <a:bodyPr/>
          <a:lstStyle/>
          <a:p>
            <a:r>
              <a:rPr lang="de-DE"/>
              <a:t>Forschung trifft Schule - Lehrerfortbildung Teilchenphysik -  Bad Wildbad</a:t>
            </a:r>
            <a:endParaRPr lang="de-DE" dirty="0"/>
          </a:p>
        </p:txBody>
      </p:sp>
      <p:sp>
        <p:nvSpPr>
          <p:cNvPr id="4" name="Textplatzhalter 3">
            <a:extLst>
              <a:ext uri="{FF2B5EF4-FFF2-40B4-BE49-F238E27FC236}">
                <a16:creationId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1551</Words>
  <Application>Microsoft Office PowerPoint</Application>
  <PresentationFormat>Bildschirmpräsentation (4:3)</PresentationFormat>
  <Paragraphs>318</Paragraphs>
  <Slides>32</Slides>
  <Notes>11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32</vt:i4>
      </vt:variant>
    </vt:vector>
  </HeadingPairs>
  <TitlesOfParts>
    <vt:vector size="40" baseType="lpstr">
      <vt:lpstr>Arial</vt:lpstr>
      <vt:lpstr>Arial Narrow</vt:lpstr>
      <vt:lpstr>Arial Unicode MS</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Claudia Behnke</cp:lastModifiedBy>
  <cp:revision>620</cp:revision>
  <dcterms:created xsi:type="dcterms:W3CDTF">2014-09-10T20:03:47Z</dcterms:created>
  <dcterms:modified xsi:type="dcterms:W3CDTF">2018-06-21T09:06:24Z</dcterms:modified>
</cp:coreProperties>
</file>