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BIF test setup - update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S. Mazzoni, 20/12/2017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48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Equipment:</a:t>
            </a:r>
          </a:p>
          <a:p>
            <a:pPr lvl="1"/>
            <a:r>
              <a:rPr lang="en-US" sz="1100" dirty="0" smtClean="0">
                <a:solidFill>
                  <a:srgbClr val="92D050"/>
                </a:solidFill>
              </a:rPr>
              <a:t>PMT</a:t>
            </a:r>
          </a:p>
          <a:p>
            <a:pPr lvl="1"/>
            <a:r>
              <a:rPr lang="en-US" sz="1100" dirty="0" smtClean="0">
                <a:solidFill>
                  <a:srgbClr val="92D050"/>
                </a:solidFill>
              </a:rPr>
              <a:t>PMT cooling box</a:t>
            </a:r>
          </a:p>
          <a:p>
            <a:pPr lvl="1"/>
            <a:r>
              <a:rPr lang="en-US" sz="1100" dirty="0" smtClean="0">
                <a:solidFill>
                  <a:srgbClr val="FFC000"/>
                </a:solidFill>
              </a:rPr>
              <a:t>HV power supply</a:t>
            </a:r>
          </a:p>
          <a:p>
            <a:pPr lvl="1"/>
            <a:r>
              <a:rPr lang="en-US" sz="1100" dirty="0" smtClean="0">
                <a:solidFill>
                  <a:srgbClr val="92D050"/>
                </a:solidFill>
              </a:rPr>
              <a:t>Discriminator</a:t>
            </a:r>
          </a:p>
          <a:p>
            <a:pPr lvl="1"/>
            <a:r>
              <a:rPr lang="en-US" sz="1100" dirty="0" smtClean="0">
                <a:solidFill>
                  <a:srgbClr val="92D050"/>
                </a:solidFill>
              </a:rPr>
              <a:t>PC</a:t>
            </a:r>
          </a:p>
          <a:p>
            <a:pPr lvl="1"/>
            <a:r>
              <a:rPr lang="en-US" sz="1100" dirty="0" smtClean="0">
                <a:solidFill>
                  <a:srgbClr val="92D050"/>
                </a:solidFill>
              </a:rPr>
              <a:t>USB to </a:t>
            </a:r>
            <a:r>
              <a:rPr lang="en-US" sz="1100" dirty="0" err="1" smtClean="0">
                <a:solidFill>
                  <a:srgbClr val="92D050"/>
                </a:solidFill>
              </a:rPr>
              <a:t>fibre</a:t>
            </a:r>
            <a:r>
              <a:rPr lang="en-US" sz="1100" dirty="0" smtClean="0">
                <a:solidFill>
                  <a:srgbClr val="92D050"/>
                </a:solidFill>
              </a:rPr>
              <a:t> converter</a:t>
            </a:r>
          </a:p>
          <a:p>
            <a:pPr lvl="1"/>
            <a:r>
              <a:rPr lang="en-US" sz="1100" dirty="0" smtClean="0">
                <a:solidFill>
                  <a:srgbClr val="92D050"/>
                </a:solidFill>
              </a:rPr>
              <a:t>Filter wheel</a:t>
            </a:r>
          </a:p>
          <a:p>
            <a:pPr lvl="1"/>
            <a:r>
              <a:rPr lang="en-US" sz="1100" dirty="0" smtClean="0">
                <a:solidFill>
                  <a:srgbClr val="92D050"/>
                </a:solidFill>
              </a:rPr>
              <a:t>Filter wheel driver</a:t>
            </a:r>
          </a:p>
          <a:p>
            <a:pPr lvl="1"/>
            <a:r>
              <a:rPr lang="en-US" sz="1100" dirty="0" smtClean="0">
                <a:solidFill>
                  <a:srgbClr val="92D050"/>
                </a:solidFill>
              </a:rPr>
              <a:t>ND filters</a:t>
            </a:r>
          </a:p>
          <a:p>
            <a:pPr lvl="1"/>
            <a:r>
              <a:rPr lang="en-US" sz="1100" dirty="0" smtClean="0">
                <a:solidFill>
                  <a:srgbClr val="FFC000"/>
                </a:solidFill>
              </a:rPr>
              <a:t>Color filters</a:t>
            </a:r>
          </a:p>
          <a:p>
            <a:r>
              <a:rPr lang="en-US" sz="1800" dirty="0" smtClean="0">
                <a:solidFill>
                  <a:srgbClr val="104282"/>
                </a:solidFill>
              </a:rPr>
              <a:t>Cooling: solution proposed by EN-CV. ECR update probably needed. Gerhard following up</a:t>
            </a:r>
          </a:p>
          <a:p>
            <a:r>
              <a:rPr lang="en-US" sz="1800" dirty="0" smtClean="0">
                <a:solidFill>
                  <a:srgbClr val="104282"/>
                </a:solidFill>
              </a:rPr>
              <a:t>Mechanical design: unclear (to me) the fixation of the optical X95: ground </a:t>
            </a:r>
            <a:r>
              <a:rPr lang="en-US" sz="1800" smtClean="0">
                <a:solidFill>
                  <a:srgbClr val="104282"/>
                </a:solidFill>
              </a:rPr>
              <a:t>or girder?</a:t>
            </a:r>
            <a:endParaRPr lang="en-US" sz="1800" dirty="0" smtClean="0">
              <a:solidFill>
                <a:srgbClr val="10428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4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40557"/>
            <a:ext cx="8226425" cy="423726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922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40557"/>
            <a:ext cx="8226425" cy="423726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40179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531</TotalTime>
  <Words>88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Optima</vt:lpstr>
      <vt:lpstr>CERNCorporate4-3</vt:lpstr>
      <vt:lpstr>PowerPoint Presentation</vt:lpstr>
      <vt:lpstr>LHC BIF test setup - update</vt:lpstr>
      <vt:lpstr>Status</vt:lpstr>
      <vt:lpstr>Layout</vt:lpstr>
      <vt:lpstr>Layout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Stefano Mazzoni</cp:lastModifiedBy>
  <cp:revision>42</cp:revision>
  <dcterms:created xsi:type="dcterms:W3CDTF">2012-11-30T11:04:26Z</dcterms:created>
  <dcterms:modified xsi:type="dcterms:W3CDTF">2018-02-02T14:54:24Z</dcterms:modified>
</cp:coreProperties>
</file>