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70" r:id="rId5"/>
    <p:sldId id="269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on Ady" userId="7d7cfb28-cd36-4c9e-8363-0c75313f1937" providerId="ADAL" clId="{134F5B35-3C2B-4AF2-AF38-72D319971ECD}"/>
    <pc:docChg chg="custSel addSld modSld sldOrd">
      <pc:chgData name="Marton Ady" userId="7d7cfb28-cd36-4c9e-8363-0c75313f1937" providerId="ADAL" clId="{134F5B35-3C2B-4AF2-AF38-72D319971ECD}" dt="2018-02-02T13:12:13.462" v="859" actId="1076"/>
      <pc:docMkLst>
        <pc:docMk/>
      </pc:docMkLst>
      <pc:sldChg chg="modSp">
        <pc:chgData name="Marton Ady" userId="7d7cfb28-cd36-4c9e-8363-0c75313f1937" providerId="ADAL" clId="{134F5B35-3C2B-4AF2-AF38-72D319971ECD}" dt="2018-02-02T12:51:26.721" v="474" actId="20577"/>
        <pc:sldMkLst>
          <pc:docMk/>
          <pc:sldMk cId="2329917616" sldId="256"/>
        </pc:sldMkLst>
        <pc:spChg chg="mod">
          <ac:chgData name="Marton Ady" userId="7d7cfb28-cd36-4c9e-8363-0c75313f1937" providerId="ADAL" clId="{134F5B35-3C2B-4AF2-AF38-72D319971ECD}" dt="2018-02-02T12:51:26.721" v="474" actId="20577"/>
          <ac:spMkLst>
            <pc:docMk/>
            <pc:sldMk cId="2329917616" sldId="256"/>
            <ac:spMk id="2" creationId="{8DBA5B63-C6B8-49B8-B0CA-1BF3508AC759}"/>
          </ac:spMkLst>
        </pc:spChg>
        <pc:spChg chg="mod">
          <ac:chgData name="Marton Ady" userId="7d7cfb28-cd36-4c9e-8363-0c75313f1937" providerId="ADAL" clId="{134F5B35-3C2B-4AF2-AF38-72D319971ECD}" dt="2018-02-02T12:50:46.809" v="472" actId="20577"/>
          <ac:spMkLst>
            <pc:docMk/>
            <pc:sldMk cId="2329917616" sldId="256"/>
            <ac:spMk id="3" creationId="{89667833-968C-48FA-A3F6-2A3CC856A24B}"/>
          </ac:spMkLst>
        </pc:spChg>
      </pc:sldChg>
      <pc:sldChg chg="addSp delSp">
        <pc:chgData name="Marton Ady" userId="7d7cfb28-cd36-4c9e-8363-0c75313f1937" providerId="ADAL" clId="{134F5B35-3C2B-4AF2-AF38-72D319971ECD}" dt="2018-02-02T10:26:19.694" v="1"/>
        <pc:sldMkLst>
          <pc:docMk/>
          <pc:sldMk cId="1020854954" sldId="257"/>
        </pc:sldMkLst>
        <pc:picChg chg="del">
          <ac:chgData name="Marton Ady" userId="7d7cfb28-cd36-4c9e-8363-0c75313f1937" providerId="ADAL" clId="{134F5B35-3C2B-4AF2-AF38-72D319971ECD}" dt="2018-02-02T10:26:19.552" v="0" actId="478"/>
          <ac:picMkLst>
            <pc:docMk/>
            <pc:sldMk cId="1020854954" sldId="257"/>
            <ac:picMk id="4" creationId="{F3F87D47-6254-4932-8A30-27A68C931A31}"/>
          </ac:picMkLst>
        </pc:picChg>
        <pc:picChg chg="add">
          <ac:chgData name="Marton Ady" userId="7d7cfb28-cd36-4c9e-8363-0c75313f1937" providerId="ADAL" clId="{134F5B35-3C2B-4AF2-AF38-72D319971ECD}" dt="2018-02-02T10:26:19.694" v="1"/>
          <ac:picMkLst>
            <pc:docMk/>
            <pc:sldMk cId="1020854954" sldId="257"/>
            <ac:picMk id="5" creationId="{409E8602-118A-4C47-AB40-8381D574FF5C}"/>
          </ac:picMkLst>
        </pc:picChg>
      </pc:sldChg>
      <pc:sldChg chg="addSp modSp ord">
        <pc:chgData name="Marton Ady" userId="7d7cfb28-cd36-4c9e-8363-0c75313f1937" providerId="ADAL" clId="{134F5B35-3C2B-4AF2-AF38-72D319971ECD}" dt="2018-02-02T13:05:02.016" v="566"/>
        <pc:sldMkLst>
          <pc:docMk/>
          <pc:sldMk cId="3687303566" sldId="258"/>
        </pc:sldMkLst>
        <pc:spChg chg="add mod">
          <ac:chgData name="Marton Ady" userId="7d7cfb28-cd36-4c9e-8363-0c75313f1937" providerId="ADAL" clId="{134F5B35-3C2B-4AF2-AF38-72D319971ECD}" dt="2018-02-02T13:01:59.335" v="499" actId="1076"/>
          <ac:spMkLst>
            <pc:docMk/>
            <pc:sldMk cId="3687303566" sldId="258"/>
            <ac:spMk id="8" creationId="{D52F02CB-DF66-4F3C-B4BE-974066D158CE}"/>
          </ac:spMkLst>
        </pc:spChg>
        <pc:spChg chg="add mod">
          <ac:chgData name="Marton Ady" userId="7d7cfb28-cd36-4c9e-8363-0c75313f1937" providerId="ADAL" clId="{134F5B35-3C2B-4AF2-AF38-72D319971ECD}" dt="2018-02-02T13:02:11.195" v="513" actId="20577"/>
          <ac:spMkLst>
            <pc:docMk/>
            <pc:sldMk cId="3687303566" sldId="258"/>
            <ac:spMk id="9" creationId="{E748AA49-E0A8-41B2-B454-6E80D34E7DFB}"/>
          </ac:spMkLst>
        </pc:spChg>
        <pc:spChg chg="add mod">
          <ac:chgData name="Marton Ady" userId="7d7cfb28-cd36-4c9e-8363-0c75313f1937" providerId="ADAL" clId="{134F5B35-3C2B-4AF2-AF38-72D319971ECD}" dt="2018-02-02T13:02:27.758" v="527" actId="1076"/>
          <ac:spMkLst>
            <pc:docMk/>
            <pc:sldMk cId="3687303566" sldId="258"/>
            <ac:spMk id="10" creationId="{7924BD2B-19D2-4CD6-A064-085BA747C1B5}"/>
          </ac:spMkLst>
        </pc:spChg>
      </pc:sldChg>
      <pc:sldChg chg="addSp delSp modSp add mod modAnim">
        <pc:chgData name="Marton Ady" userId="7d7cfb28-cd36-4c9e-8363-0c75313f1937" providerId="ADAL" clId="{134F5B35-3C2B-4AF2-AF38-72D319971ECD}" dt="2018-02-02T13:08:19.804" v="603"/>
        <pc:sldMkLst>
          <pc:docMk/>
          <pc:sldMk cId="478678392" sldId="259"/>
        </pc:sldMkLst>
        <pc:spChg chg="add del">
          <ac:chgData name="Marton Ady" userId="7d7cfb28-cd36-4c9e-8363-0c75313f1937" providerId="ADAL" clId="{134F5B35-3C2B-4AF2-AF38-72D319971ECD}" dt="2018-02-02T10:30:56.264" v="31"/>
          <ac:spMkLst>
            <pc:docMk/>
            <pc:sldMk cId="478678392" sldId="259"/>
            <ac:spMk id="5" creationId="{E709C6E3-AB0A-4841-A199-76B38702C95E}"/>
          </ac:spMkLst>
        </pc:spChg>
        <pc:spChg chg="add mod">
          <ac:chgData name="Marton Ady" userId="7d7cfb28-cd36-4c9e-8363-0c75313f1937" providerId="ADAL" clId="{134F5B35-3C2B-4AF2-AF38-72D319971ECD}" dt="2018-02-02T10:36:37.471" v="78" actId="208"/>
          <ac:spMkLst>
            <pc:docMk/>
            <pc:sldMk cId="478678392" sldId="259"/>
            <ac:spMk id="8" creationId="{CFB70B64-FD85-40D5-A2E7-EEA5A6988C66}"/>
          </ac:spMkLst>
        </pc:spChg>
        <pc:spChg chg="add mod">
          <ac:chgData name="Marton Ady" userId="7d7cfb28-cd36-4c9e-8363-0c75313f1937" providerId="ADAL" clId="{134F5B35-3C2B-4AF2-AF38-72D319971ECD}" dt="2018-02-02T10:36:55.138" v="89" actId="1076"/>
          <ac:spMkLst>
            <pc:docMk/>
            <pc:sldMk cId="478678392" sldId="259"/>
            <ac:spMk id="9" creationId="{696F0390-7A95-4C62-92EA-C02DEE445558}"/>
          </ac:spMkLst>
        </pc:spChg>
        <pc:spChg chg="add mod">
          <ac:chgData name="Marton Ady" userId="7d7cfb28-cd36-4c9e-8363-0c75313f1937" providerId="ADAL" clId="{134F5B35-3C2B-4AF2-AF38-72D319971ECD}" dt="2018-02-02T13:05:48.163" v="592" actId="1076"/>
          <ac:spMkLst>
            <pc:docMk/>
            <pc:sldMk cId="478678392" sldId="259"/>
            <ac:spMk id="14" creationId="{E52FA3D0-818C-40EB-9C1C-DA934C4BB548}"/>
          </ac:spMkLst>
        </pc:spChg>
        <pc:spChg chg="add mod">
          <ac:chgData name="Marton Ady" userId="7d7cfb28-cd36-4c9e-8363-0c75313f1937" providerId="ADAL" clId="{134F5B35-3C2B-4AF2-AF38-72D319971ECD}" dt="2018-02-02T13:05:48.163" v="592" actId="1076"/>
          <ac:spMkLst>
            <pc:docMk/>
            <pc:sldMk cId="478678392" sldId="259"/>
            <ac:spMk id="15" creationId="{200C9534-409A-46A4-9FBA-3E0292A082CC}"/>
          </ac:spMkLst>
        </pc:spChg>
        <pc:spChg chg="add mod">
          <ac:chgData name="Marton Ady" userId="7d7cfb28-cd36-4c9e-8363-0c75313f1937" providerId="ADAL" clId="{134F5B35-3C2B-4AF2-AF38-72D319971ECD}" dt="2018-02-02T13:05:56.643" v="594" actId="1076"/>
          <ac:spMkLst>
            <pc:docMk/>
            <pc:sldMk cId="478678392" sldId="259"/>
            <ac:spMk id="16" creationId="{866F137D-B2E5-4D93-ADC0-392EE2E3C8AB}"/>
          </ac:spMkLst>
        </pc:spChg>
        <pc:spChg chg="add mod">
          <ac:chgData name="Marton Ady" userId="7d7cfb28-cd36-4c9e-8363-0c75313f1937" providerId="ADAL" clId="{134F5B35-3C2B-4AF2-AF38-72D319971ECD}" dt="2018-02-02T13:05:56.643" v="594" actId="1076"/>
          <ac:spMkLst>
            <pc:docMk/>
            <pc:sldMk cId="478678392" sldId="259"/>
            <ac:spMk id="17" creationId="{08A5BE23-5474-4EB9-83D9-EA8D25FB49E7}"/>
          </ac:spMkLst>
        </pc:spChg>
        <pc:spChg chg="add mod">
          <ac:chgData name="Marton Ady" userId="7d7cfb28-cd36-4c9e-8363-0c75313f1937" providerId="ADAL" clId="{134F5B35-3C2B-4AF2-AF38-72D319971ECD}" dt="2018-02-02T13:06:04.634" v="597" actId="1076"/>
          <ac:spMkLst>
            <pc:docMk/>
            <pc:sldMk cId="478678392" sldId="259"/>
            <ac:spMk id="18" creationId="{E6581234-D60B-4AC5-AA31-6646A3426328}"/>
          </ac:spMkLst>
        </pc:spChg>
        <pc:spChg chg="add mod">
          <ac:chgData name="Marton Ady" userId="7d7cfb28-cd36-4c9e-8363-0c75313f1937" providerId="ADAL" clId="{134F5B35-3C2B-4AF2-AF38-72D319971ECD}" dt="2018-02-02T13:06:04.634" v="597" actId="1076"/>
          <ac:spMkLst>
            <pc:docMk/>
            <pc:sldMk cId="478678392" sldId="259"/>
            <ac:spMk id="19" creationId="{71E873E8-8C5C-4690-981A-4C4044C80565}"/>
          </ac:spMkLst>
        </pc:spChg>
        <pc:graphicFrameChg chg="add del mod">
          <ac:chgData name="Marton Ady" userId="7d7cfb28-cd36-4c9e-8363-0c75313f1937" providerId="ADAL" clId="{134F5B35-3C2B-4AF2-AF38-72D319971ECD}" dt="2018-02-02T10:41:46.987" v="103" actId="478"/>
          <ac:graphicFrameMkLst>
            <pc:docMk/>
            <pc:sldMk cId="478678392" sldId="259"/>
            <ac:graphicFrameMk id="2" creationId="{13CE6A97-F50E-444D-B711-C3D182688BE8}"/>
          </ac:graphicFrameMkLst>
        </pc:graphicFrameChg>
        <pc:graphicFrameChg chg="add del mod">
          <ac:chgData name="Marton Ady" userId="7d7cfb28-cd36-4c9e-8363-0c75313f1937" providerId="ADAL" clId="{134F5B35-3C2B-4AF2-AF38-72D319971ECD}" dt="2018-02-02T10:41:29.707" v="97" actId="478"/>
          <ac:graphicFrameMkLst>
            <pc:docMk/>
            <pc:sldMk cId="478678392" sldId="259"/>
            <ac:graphicFrameMk id="3" creationId="{606E63AA-7E48-4700-BAF2-D532DADC04FB}"/>
          </ac:graphicFrameMkLst>
        </pc:graphicFrameChg>
        <pc:graphicFrameChg chg="add del mod">
          <ac:chgData name="Marton Ady" userId="7d7cfb28-cd36-4c9e-8363-0c75313f1937" providerId="ADAL" clId="{134F5B35-3C2B-4AF2-AF38-72D319971ECD}" dt="2018-02-02T10:41:07.636" v="91" actId="478"/>
          <ac:graphicFrameMkLst>
            <pc:docMk/>
            <pc:sldMk cId="478678392" sldId="259"/>
            <ac:graphicFrameMk id="4" creationId="{4E39ADE2-5857-4EE1-BA5F-AEFB4015B02D}"/>
          </ac:graphicFrameMkLst>
        </pc:graphicFrameChg>
        <pc:graphicFrameChg chg="add del mod">
          <ac:chgData name="Marton Ady" userId="7d7cfb28-cd36-4c9e-8363-0c75313f1937" providerId="ADAL" clId="{134F5B35-3C2B-4AF2-AF38-72D319971ECD}" dt="2018-02-02T10:32:20.053" v="38" actId="478"/>
          <ac:graphicFrameMkLst>
            <pc:docMk/>
            <pc:sldMk cId="478678392" sldId="259"/>
            <ac:graphicFrameMk id="6" creationId="{E99FFA5A-F17B-42F7-A6F9-66C936528177}"/>
          </ac:graphicFrameMkLst>
        </pc:graphicFrameChg>
        <pc:graphicFrameChg chg="add del mod">
          <ac:chgData name="Marton Ady" userId="7d7cfb28-cd36-4c9e-8363-0c75313f1937" providerId="ADAL" clId="{134F5B35-3C2B-4AF2-AF38-72D319971ECD}" dt="2018-02-02T10:42:19.766" v="108" actId="478"/>
          <ac:graphicFrameMkLst>
            <pc:docMk/>
            <pc:sldMk cId="478678392" sldId="259"/>
            <ac:graphicFrameMk id="7" creationId="{E99FFA5A-F17B-42F7-A6F9-66C936528177}"/>
          </ac:graphicFrameMkLst>
        </pc:graphicFrameChg>
        <pc:graphicFrameChg chg="add mod">
          <ac:chgData name="Marton Ady" userId="7d7cfb28-cd36-4c9e-8363-0c75313f1937" providerId="ADAL" clId="{134F5B35-3C2B-4AF2-AF38-72D319971ECD}" dt="2018-02-02T10:41:18.174" v="96" actId="1076"/>
          <ac:graphicFrameMkLst>
            <pc:docMk/>
            <pc:sldMk cId="478678392" sldId="259"/>
            <ac:graphicFrameMk id="10" creationId="{4E39ADE2-5857-4EE1-BA5F-AEFB4015B02D}"/>
          </ac:graphicFrameMkLst>
        </pc:graphicFrameChg>
        <pc:graphicFrameChg chg="add mod">
          <ac:chgData name="Marton Ady" userId="7d7cfb28-cd36-4c9e-8363-0c75313f1937" providerId="ADAL" clId="{134F5B35-3C2B-4AF2-AF38-72D319971ECD}" dt="2018-02-02T10:41:39.894" v="102" actId="1076"/>
          <ac:graphicFrameMkLst>
            <pc:docMk/>
            <pc:sldMk cId="478678392" sldId="259"/>
            <ac:graphicFrameMk id="11" creationId="{606E63AA-7E48-4700-BAF2-D532DADC04FB}"/>
          </ac:graphicFrameMkLst>
        </pc:graphicFrameChg>
        <pc:graphicFrameChg chg="add mod">
          <ac:chgData name="Marton Ady" userId="7d7cfb28-cd36-4c9e-8363-0c75313f1937" providerId="ADAL" clId="{134F5B35-3C2B-4AF2-AF38-72D319971ECD}" dt="2018-02-02T10:42:01.654" v="107" actId="14100"/>
          <ac:graphicFrameMkLst>
            <pc:docMk/>
            <pc:sldMk cId="478678392" sldId="259"/>
            <ac:graphicFrameMk id="12" creationId="{13CE6A97-F50E-444D-B711-C3D182688BE8}"/>
          </ac:graphicFrameMkLst>
        </pc:graphicFrameChg>
        <pc:graphicFrameChg chg="add mod">
          <ac:chgData name="Marton Ady" userId="7d7cfb28-cd36-4c9e-8363-0c75313f1937" providerId="ADAL" clId="{134F5B35-3C2B-4AF2-AF38-72D319971ECD}" dt="2018-02-02T10:43:27.429" v="113" actId="14100"/>
          <ac:graphicFrameMkLst>
            <pc:docMk/>
            <pc:sldMk cId="478678392" sldId="259"/>
            <ac:graphicFrameMk id="13" creationId="{E99FFA5A-F17B-42F7-A6F9-66C936528177}"/>
          </ac:graphicFrameMkLst>
        </pc:graphicFrameChg>
      </pc:sldChg>
      <pc:sldChg chg="addSp delSp modSp add mod">
        <pc:chgData name="Marton Ady" userId="7d7cfb28-cd36-4c9e-8363-0c75313f1937" providerId="ADAL" clId="{134F5B35-3C2B-4AF2-AF38-72D319971ECD}" dt="2018-02-02T11:12:12.109" v="124" actId="27918"/>
        <pc:sldMkLst>
          <pc:docMk/>
          <pc:sldMk cId="4184127143" sldId="260"/>
        </pc:sldMkLst>
        <pc:graphicFrameChg chg="add del mod">
          <ac:chgData name="Marton Ady" userId="7d7cfb28-cd36-4c9e-8363-0c75313f1937" providerId="ADAL" clId="{134F5B35-3C2B-4AF2-AF38-72D319971ECD}" dt="2018-02-02T10:43:50.884" v="116" actId="478"/>
          <ac:graphicFrameMkLst>
            <pc:docMk/>
            <pc:sldMk cId="4184127143" sldId="260"/>
            <ac:graphicFrameMk id="2" creationId="{A04A006C-9554-482D-8C4D-31E76FE457E3}"/>
          </ac:graphicFrameMkLst>
        </pc:graphicFrameChg>
      </pc:sldChg>
      <pc:sldChg chg="addSp delSp modSp add">
        <pc:chgData name="Marton Ady" userId="7d7cfb28-cd36-4c9e-8363-0c75313f1937" providerId="ADAL" clId="{134F5B35-3C2B-4AF2-AF38-72D319971ECD}" dt="2018-02-02T11:13:48.271" v="130" actId="27614"/>
        <pc:sldMkLst>
          <pc:docMk/>
          <pc:sldMk cId="4102840001" sldId="261"/>
        </pc:sldMkLst>
        <pc:picChg chg="add del mod">
          <ac:chgData name="Marton Ady" userId="7d7cfb28-cd36-4c9e-8363-0c75313f1937" providerId="ADAL" clId="{134F5B35-3C2B-4AF2-AF38-72D319971ECD}" dt="2018-02-02T11:13:42.203" v="128" actId="478"/>
          <ac:picMkLst>
            <pc:docMk/>
            <pc:sldMk cId="4102840001" sldId="261"/>
            <ac:picMk id="3" creationId="{FC0790DB-57D3-4AF7-97D5-D321D9ECC51F}"/>
          </ac:picMkLst>
        </pc:picChg>
        <pc:picChg chg="add mod">
          <ac:chgData name="Marton Ady" userId="7d7cfb28-cd36-4c9e-8363-0c75313f1937" providerId="ADAL" clId="{134F5B35-3C2B-4AF2-AF38-72D319971ECD}" dt="2018-02-02T11:13:48.271" v="130" actId="27614"/>
          <ac:picMkLst>
            <pc:docMk/>
            <pc:sldMk cId="4102840001" sldId="261"/>
            <ac:picMk id="5" creationId="{1A80B833-B299-40A5-8C3F-1DBA2AF68DC5}"/>
          </ac:picMkLst>
        </pc:picChg>
      </pc:sldChg>
      <pc:sldChg chg="addSp add">
        <pc:chgData name="Marton Ady" userId="7d7cfb28-cd36-4c9e-8363-0c75313f1937" providerId="ADAL" clId="{134F5B35-3C2B-4AF2-AF38-72D319971ECD}" dt="2018-02-02T11:17:10.271" v="132"/>
        <pc:sldMkLst>
          <pc:docMk/>
          <pc:sldMk cId="3900424753" sldId="262"/>
        </pc:sldMkLst>
        <pc:picChg chg="add">
          <ac:chgData name="Marton Ady" userId="7d7cfb28-cd36-4c9e-8363-0c75313f1937" providerId="ADAL" clId="{134F5B35-3C2B-4AF2-AF38-72D319971ECD}" dt="2018-02-02T11:17:10.271" v="132"/>
          <ac:picMkLst>
            <pc:docMk/>
            <pc:sldMk cId="3900424753" sldId="262"/>
            <ac:picMk id="2" creationId="{23A89214-F60E-4E15-989C-A84E12A54400}"/>
          </ac:picMkLst>
        </pc:picChg>
      </pc:sldChg>
      <pc:sldChg chg="addSp modSp add">
        <pc:chgData name="Marton Ady" userId="7d7cfb28-cd36-4c9e-8363-0c75313f1937" providerId="ADAL" clId="{134F5B35-3C2B-4AF2-AF38-72D319971ECD}" dt="2018-02-02T11:18:57.836" v="135" actId="196"/>
        <pc:sldMkLst>
          <pc:docMk/>
          <pc:sldMk cId="2255520978" sldId="263"/>
        </pc:sldMkLst>
        <pc:picChg chg="add mod">
          <ac:chgData name="Marton Ady" userId="7d7cfb28-cd36-4c9e-8363-0c75313f1937" providerId="ADAL" clId="{134F5B35-3C2B-4AF2-AF38-72D319971ECD}" dt="2018-02-02T11:18:57.836" v="135" actId="196"/>
          <ac:picMkLst>
            <pc:docMk/>
            <pc:sldMk cId="2255520978" sldId="263"/>
            <ac:picMk id="2" creationId="{68F32418-BAF7-46A1-87F3-C10FFAAFEE69}"/>
          </ac:picMkLst>
        </pc:picChg>
      </pc:sldChg>
      <pc:sldChg chg="addSp delSp modSp add">
        <pc:chgData name="Marton Ady" userId="7d7cfb28-cd36-4c9e-8363-0c75313f1937" providerId="ADAL" clId="{134F5B35-3C2B-4AF2-AF38-72D319971ECD}" dt="2018-02-02T13:09:00.297" v="607"/>
        <pc:sldMkLst>
          <pc:docMk/>
          <pc:sldMk cId="3590611590" sldId="264"/>
        </pc:sldMkLst>
        <pc:spChg chg="add">
          <ac:chgData name="Marton Ady" userId="7d7cfb28-cd36-4c9e-8363-0c75313f1937" providerId="ADAL" clId="{134F5B35-3C2B-4AF2-AF38-72D319971ECD}" dt="2018-02-02T13:09:00.297" v="607"/>
          <ac:spMkLst>
            <pc:docMk/>
            <pc:sldMk cId="3590611590" sldId="264"/>
            <ac:spMk id="5" creationId="{54CAA4D3-9061-46DA-B6EB-7DE3641E1DFB}"/>
          </ac:spMkLst>
        </pc:spChg>
        <pc:spChg chg="add">
          <ac:chgData name="Marton Ady" userId="7d7cfb28-cd36-4c9e-8363-0c75313f1937" providerId="ADAL" clId="{134F5B35-3C2B-4AF2-AF38-72D319971ECD}" dt="2018-02-02T13:09:00.297" v="607"/>
          <ac:spMkLst>
            <pc:docMk/>
            <pc:sldMk cId="3590611590" sldId="264"/>
            <ac:spMk id="6" creationId="{13E213D5-E5FA-4A1B-897E-6EED71CA9600}"/>
          </ac:spMkLst>
        </pc:spChg>
        <pc:graphicFrameChg chg="add mod">
          <ac:chgData name="Marton Ady" userId="7d7cfb28-cd36-4c9e-8363-0c75313f1937" providerId="ADAL" clId="{134F5B35-3C2B-4AF2-AF38-72D319971ECD}" dt="2018-02-02T12:20:32.460" v="144" actId="1076"/>
          <ac:graphicFrameMkLst>
            <pc:docMk/>
            <pc:sldMk cId="3590611590" sldId="264"/>
            <ac:graphicFrameMk id="2" creationId="{1B1EB3A6-D344-4C3A-8AE5-733ACA85D291}"/>
          </ac:graphicFrameMkLst>
        </pc:graphicFrameChg>
        <pc:graphicFrameChg chg="add del mod">
          <ac:chgData name="Marton Ady" userId="7d7cfb28-cd36-4c9e-8363-0c75313f1937" providerId="ADAL" clId="{134F5B35-3C2B-4AF2-AF38-72D319971ECD}" dt="2018-02-02T12:19:00.430" v="141" actId="478"/>
          <ac:graphicFrameMkLst>
            <pc:docMk/>
            <pc:sldMk cId="3590611590" sldId="264"/>
            <ac:graphicFrameMk id="3" creationId="{38D8D0D6-61E6-42B3-8DD2-611F6E5A7B92}"/>
          </ac:graphicFrameMkLst>
        </pc:graphicFrameChg>
        <pc:graphicFrameChg chg="add mod">
          <ac:chgData name="Marton Ady" userId="7d7cfb28-cd36-4c9e-8363-0c75313f1937" providerId="ADAL" clId="{134F5B35-3C2B-4AF2-AF38-72D319971ECD}" dt="2018-02-02T12:20:39.076" v="147" actId="14100"/>
          <ac:graphicFrameMkLst>
            <pc:docMk/>
            <pc:sldMk cId="3590611590" sldId="264"/>
            <ac:graphicFrameMk id="4" creationId="{38D8D0D6-61E6-42B3-8DD2-611F6E5A7B92}"/>
          </ac:graphicFrameMkLst>
        </pc:graphicFrameChg>
      </pc:sldChg>
      <pc:sldChg chg="addSp delSp modSp add">
        <pc:chgData name="Marton Ady" userId="7d7cfb28-cd36-4c9e-8363-0c75313f1937" providerId="ADAL" clId="{134F5B35-3C2B-4AF2-AF38-72D319971ECD}" dt="2018-02-02T13:09:39.608" v="616" actId="1076"/>
        <pc:sldMkLst>
          <pc:docMk/>
          <pc:sldMk cId="1277260997" sldId="265"/>
        </pc:sldMkLst>
        <pc:spChg chg="add mod">
          <ac:chgData name="Marton Ady" userId="7d7cfb28-cd36-4c9e-8363-0c75313f1937" providerId="ADAL" clId="{134F5B35-3C2B-4AF2-AF38-72D319971ECD}" dt="2018-02-02T13:09:29.784" v="612" actId="1076"/>
          <ac:spMkLst>
            <pc:docMk/>
            <pc:sldMk cId="1277260997" sldId="265"/>
            <ac:spMk id="13" creationId="{C925353D-1EBA-45B6-820E-90E9E919A60D}"/>
          </ac:spMkLst>
        </pc:spChg>
        <pc:spChg chg="add mod">
          <ac:chgData name="Marton Ady" userId="7d7cfb28-cd36-4c9e-8363-0c75313f1937" providerId="ADAL" clId="{134F5B35-3C2B-4AF2-AF38-72D319971ECD}" dt="2018-02-02T13:09:36.287" v="614" actId="1076"/>
          <ac:spMkLst>
            <pc:docMk/>
            <pc:sldMk cId="1277260997" sldId="265"/>
            <ac:spMk id="14" creationId="{514D0EEF-7E6E-43F4-B78A-63521B32BE71}"/>
          </ac:spMkLst>
        </pc:spChg>
        <pc:spChg chg="add mod">
          <ac:chgData name="Marton Ady" userId="7d7cfb28-cd36-4c9e-8363-0c75313f1937" providerId="ADAL" clId="{134F5B35-3C2B-4AF2-AF38-72D319971ECD}" dt="2018-02-02T13:09:39.608" v="616" actId="1076"/>
          <ac:spMkLst>
            <pc:docMk/>
            <pc:sldMk cId="1277260997" sldId="265"/>
            <ac:spMk id="15" creationId="{0117D008-EC43-4E15-8BBA-1EDC9AD9F58A}"/>
          </ac:spMkLst>
        </pc:spChg>
        <pc:graphicFrameChg chg="add del mod">
          <ac:chgData name="Marton Ady" userId="7d7cfb28-cd36-4c9e-8363-0c75313f1937" providerId="ADAL" clId="{134F5B35-3C2B-4AF2-AF38-72D319971ECD}" dt="2018-02-02T12:34:34.751" v="210" actId="478"/>
          <ac:graphicFrameMkLst>
            <pc:docMk/>
            <pc:sldMk cId="1277260997" sldId="265"/>
            <ac:graphicFrameMk id="7" creationId="{879999D9-05BB-4E5E-A224-DA460CFB5020}"/>
          </ac:graphicFrameMkLst>
        </pc:graphicFrameChg>
        <pc:graphicFrameChg chg="add del mod">
          <ac:chgData name="Marton Ady" userId="7d7cfb28-cd36-4c9e-8363-0c75313f1937" providerId="ADAL" clId="{134F5B35-3C2B-4AF2-AF38-72D319971ECD}" dt="2018-02-02T12:35:06.107" v="213" actId="478"/>
          <ac:graphicFrameMkLst>
            <pc:docMk/>
            <pc:sldMk cId="1277260997" sldId="265"/>
            <ac:graphicFrameMk id="8" creationId="{9AAD4E7F-A018-4922-89FE-78F41A0E6FA1}"/>
          </ac:graphicFrameMkLst>
        </pc:graphicFrameChg>
        <pc:graphicFrameChg chg="add mod">
          <ac:chgData name="Marton Ady" userId="7d7cfb28-cd36-4c9e-8363-0c75313f1937" providerId="ADAL" clId="{134F5B35-3C2B-4AF2-AF38-72D319971ECD}" dt="2018-02-02T13:06:50.172" v="598" actId="1076"/>
          <ac:graphicFrameMkLst>
            <pc:docMk/>
            <pc:sldMk cId="1277260997" sldId="265"/>
            <ac:graphicFrameMk id="9" creationId="{9AAD4E7F-A018-4922-89FE-78F41A0E6FA1}"/>
          </ac:graphicFrameMkLst>
        </pc:graphicFrameChg>
        <pc:graphicFrameChg chg="add mod">
          <ac:chgData name="Marton Ady" userId="7d7cfb28-cd36-4c9e-8363-0c75313f1937" providerId="ADAL" clId="{134F5B35-3C2B-4AF2-AF38-72D319971ECD}" dt="2018-02-02T13:06:50.172" v="598" actId="1076"/>
          <ac:graphicFrameMkLst>
            <pc:docMk/>
            <pc:sldMk cId="1277260997" sldId="265"/>
            <ac:graphicFrameMk id="10" creationId="{C6498B72-1F1E-4F38-A5FD-617110D26ADA}"/>
          </ac:graphicFrameMkLst>
        </pc:graphicFrameChg>
        <pc:graphicFrameChg chg="add mod">
          <ac:chgData name="Marton Ady" userId="7d7cfb28-cd36-4c9e-8363-0c75313f1937" providerId="ADAL" clId="{134F5B35-3C2B-4AF2-AF38-72D319971ECD}" dt="2018-02-02T13:06:50.172" v="598" actId="1076"/>
          <ac:graphicFrameMkLst>
            <pc:docMk/>
            <pc:sldMk cId="1277260997" sldId="265"/>
            <ac:graphicFrameMk id="11" creationId="{879999D9-05BB-4E5E-A224-DA460CFB5020}"/>
          </ac:graphicFrameMkLst>
        </pc:graphicFrameChg>
        <pc:graphicFrameChg chg="add del mod">
          <ac:chgData name="Marton Ady" userId="7d7cfb28-cd36-4c9e-8363-0c75313f1937" providerId="ADAL" clId="{134F5B35-3C2B-4AF2-AF38-72D319971ECD}" dt="2018-02-02T12:39:54.491" v="240"/>
          <ac:graphicFrameMkLst>
            <pc:docMk/>
            <pc:sldMk cId="1277260997" sldId="265"/>
            <ac:graphicFrameMk id="12" creationId="{5F0FD3F8-F68F-41F1-A0DB-AD4D0A75E16B}"/>
          </ac:graphicFrameMkLst>
        </pc:graphicFrameChg>
        <pc:picChg chg="add del mod">
          <ac:chgData name="Marton Ady" userId="7d7cfb28-cd36-4c9e-8363-0c75313f1937" providerId="ADAL" clId="{134F5B35-3C2B-4AF2-AF38-72D319971ECD}" dt="2018-02-02T12:25:02.549" v="187" actId="478"/>
          <ac:picMkLst>
            <pc:docMk/>
            <pc:sldMk cId="1277260997" sldId="265"/>
            <ac:picMk id="2" creationId="{EA398D08-AB57-4C0D-9230-3A155587E9FD}"/>
          </ac:picMkLst>
        </pc:picChg>
        <pc:picChg chg="add del mod modCrop">
          <ac:chgData name="Marton Ady" userId="7d7cfb28-cd36-4c9e-8363-0c75313f1937" providerId="ADAL" clId="{134F5B35-3C2B-4AF2-AF38-72D319971ECD}" dt="2018-02-02T12:24:23.669" v="180" actId="478"/>
          <ac:picMkLst>
            <pc:docMk/>
            <pc:sldMk cId="1277260997" sldId="265"/>
            <ac:picMk id="3" creationId="{2E9318A8-28FE-4E86-9733-F1B2591A77D7}"/>
          </ac:picMkLst>
        </pc:picChg>
        <pc:picChg chg="add mod modCrop">
          <ac:chgData name="Marton Ady" userId="7d7cfb28-cd36-4c9e-8363-0c75313f1937" providerId="ADAL" clId="{134F5B35-3C2B-4AF2-AF38-72D319971ECD}" dt="2018-02-02T13:06:50.172" v="598" actId="1076"/>
          <ac:picMkLst>
            <pc:docMk/>
            <pc:sldMk cId="1277260997" sldId="265"/>
            <ac:picMk id="4" creationId="{76F4E189-A206-4E95-8CD8-54A539FFF9FA}"/>
          </ac:picMkLst>
        </pc:picChg>
        <pc:picChg chg="add mod modCrop">
          <ac:chgData name="Marton Ady" userId="7d7cfb28-cd36-4c9e-8363-0c75313f1937" providerId="ADAL" clId="{134F5B35-3C2B-4AF2-AF38-72D319971ECD}" dt="2018-02-02T13:06:50.172" v="598" actId="1076"/>
          <ac:picMkLst>
            <pc:docMk/>
            <pc:sldMk cId="1277260997" sldId="265"/>
            <ac:picMk id="5" creationId="{EE9F28DC-0DCA-4F36-95D2-F876150646FA}"/>
          </ac:picMkLst>
        </pc:picChg>
        <pc:picChg chg="add mod modCrop">
          <ac:chgData name="Marton Ady" userId="7d7cfb28-cd36-4c9e-8363-0c75313f1937" providerId="ADAL" clId="{134F5B35-3C2B-4AF2-AF38-72D319971ECD}" dt="2018-02-02T13:06:50.172" v="598" actId="1076"/>
          <ac:picMkLst>
            <pc:docMk/>
            <pc:sldMk cId="1277260997" sldId="265"/>
            <ac:picMk id="6" creationId="{3F00E93B-4089-4381-A04B-680FBBC0693A}"/>
          </ac:picMkLst>
        </pc:picChg>
      </pc:sldChg>
      <pc:sldChg chg="addSp delSp modSp add">
        <pc:chgData name="Marton Ady" userId="7d7cfb28-cd36-4c9e-8363-0c75313f1937" providerId="ADAL" clId="{134F5B35-3C2B-4AF2-AF38-72D319971ECD}" dt="2018-02-02T13:10:04.887" v="632" actId="1076"/>
        <pc:sldMkLst>
          <pc:docMk/>
          <pc:sldMk cId="2725756254" sldId="266"/>
        </pc:sldMkLst>
        <pc:spChg chg="add mod">
          <ac:chgData name="Marton Ady" userId="7d7cfb28-cd36-4c9e-8363-0c75313f1937" providerId="ADAL" clId="{134F5B35-3C2B-4AF2-AF38-72D319971ECD}" dt="2018-02-02T13:10:04.887" v="632" actId="1076"/>
          <ac:spMkLst>
            <pc:docMk/>
            <pc:sldMk cId="2725756254" sldId="266"/>
            <ac:spMk id="11" creationId="{96F310B0-4C34-4EA7-8869-AD6885B8A998}"/>
          </ac:spMkLst>
        </pc:spChg>
        <pc:graphicFrameChg chg="add">
          <ac:chgData name="Marton Ady" userId="7d7cfb28-cd36-4c9e-8363-0c75313f1937" providerId="ADAL" clId="{134F5B35-3C2B-4AF2-AF38-72D319971ECD}" dt="2018-02-02T12:39:57.270" v="242"/>
          <ac:graphicFrameMkLst>
            <pc:docMk/>
            <pc:sldMk cId="2725756254" sldId="266"/>
            <ac:graphicFrameMk id="2" creationId="{419E8474-ADC3-478D-8AF6-AA42AA2648BF}"/>
          </ac:graphicFrameMkLst>
        </pc:graphicFrameChg>
        <pc:picChg chg="add mod">
          <ac:chgData name="Marton Ady" userId="7d7cfb28-cd36-4c9e-8363-0c75313f1937" providerId="ADAL" clId="{134F5B35-3C2B-4AF2-AF38-72D319971ECD}" dt="2018-02-02T12:40:22.111" v="244" actId="27614"/>
          <ac:picMkLst>
            <pc:docMk/>
            <pc:sldMk cId="2725756254" sldId="266"/>
            <ac:picMk id="4" creationId="{476DD79B-5E0F-4949-96B5-BC46217450D8}"/>
          </ac:picMkLst>
        </pc:picChg>
        <pc:picChg chg="add del mod modCrop">
          <ac:chgData name="Marton Ady" userId="7d7cfb28-cd36-4c9e-8363-0c75313f1937" providerId="ADAL" clId="{134F5B35-3C2B-4AF2-AF38-72D319971ECD}" dt="2018-02-02T12:41:11.181" v="252" actId="478"/>
          <ac:picMkLst>
            <pc:docMk/>
            <pc:sldMk cId="2725756254" sldId="266"/>
            <ac:picMk id="6" creationId="{2421B3C8-E240-40D9-A989-259CC1A21B31}"/>
          </ac:picMkLst>
        </pc:picChg>
        <pc:cxnChg chg="add mod">
          <ac:chgData name="Marton Ady" userId="7d7cfb28-cd36-4c9e-8363-0c75313f1937" providerId="ADAL" clId="{134F5B35-3C2B-4AF2-AF38-72D319971ECD}" dt="2018-02-02T12:41:33.271" v="256" actId="1582"/>
          <ac:cxnSpMkLst>
            <pc:docMk/>
            <pc:sldMk cId="2725756254" sldId="266"/>
            <ac:cxnSpMk id="8" creationId="{41C80882-AF06-43F7-A487-FC34DE4B1A14}"/>
          </ac:cxnSpMkLst>
        </pc:cxnChg>
        <pc:cxnChg chg="add mod">
          <ac:chgData name="Marton Ady" userId="7d7cfb28-cd36-4c9e-8363-0c75313f1937" providerId="ADAL" clId="{134F5B35-3C2B-4AF2-AF38-72D319971ECD}" dt="2018-02-02T12:41:42.298" v="259" actId="14100"/>
          <ac:cxnSpMkLst>
            <pc:docMk/>
            <pc:sldMk cId="2725756254" sldId="266"/>
            <ac:cxnSpMk id="9" creationId="{7A3EA9DB-2815-45CD-BD8F-AEC481930255}"/>
          </ac:cxnSpMkLst>
        </pc:cxnChg>
      </pc:sldChg>
      <pc:sldChg chg="addSp modSp add">
        <pc:chgData name="Marton Ady" userId="7d7cfb28-cd36-4c9e-8363-0c75313f1937" providerId="ADAL" clId="{134F5B35-3C2B-4AF2-AF38-72D319971ECD}" dt="2018-02-02T12:45:23.227" v="397" actId="242"/>
        <pc:sldMkLst>
          <pc:docMk/>
          <pc:sldMk cId="3929629190" sldId="267"/>
        </pc:sldMkLst>
        <pc:graphicFrameChg chg="add mod modGraphic">
          <ac:chgData name="Marton Ady" userId="7d7cfb28-cd36-4c9e-8363-0c75313f1937" providerId="ADAL" clId="{134F5B35-3C2B-4AF2-AF38-72D319971ECD}" dt="2018-02-02T12:45:23.227" v="397" actId="242"/>
          <ac:graphicFrameMkLst>
            <pc:docMk/>
            <pc:sldMk cId="3929629190" sldId="267"/>
            <ac:graphicFrameMk id="2" creationId="{6185AE2C-FFBC-4CF3-A736-D44938859614}"/>
          </ac:graphicFrameMkLst>
        </pc:graphicFrameChg>
      </pc:sldChg>
      <pc:sldChg chg="addSp add">
        <pc:chgData name="Marton Ady" userId="7d7cfb28-cd36-4c9e-8363-0c75313f1937" providerId="ADAL" clId="{134F5B35-3C2B-4AF2-AF38-72D319971ECD}" dt="2018-02-02T12:51:48.303" v="476"/>
        <pc:sldMkLst>
          <pc:docMk/>
          <pc:sldMk cId="3115546223" sldId="268"/>
        </pc:sldMkLst>
        <pc:picChg chg="add">
          <ac:chgData name="Marton Ady" userId="7d7cfb28-cd36-4c9e-8363-0c75313f1937" providerId="ADAL" clId="{134F5B35-3C2B-4AF2-AF38-72D319971ECD}" dt="2018-02-02T12:51:48.303" v="476"/>
          <ac:picMkLst>
            <pc:docMk/>
            <pc:sldMk cId="3115546223" sldId="268"/>
            <ac:picMk id="4" creationId="{BBE3DB41-DA42-4F93-A1A9-43FB5A09B4F4}"/>
          </ac:picMkLst>
        </pc:picChg>
      </pc:sldChg>
      <pc:sldChg chg="addSp modSp add">
        <pc:chgData name="Marton Ady" userId="7d7cfb28-cd36-4c9e-8363-0c75313f1937" providerId="ADAL" clId="{134F5B35-3C2B-4AF2-AF38-72D319971ECD}" dt="2018-02-02T13:08:53.320" v="606" actId="1076"/>
        <pc:sldMkLst>
          <pc:docMk/>
          <pc:sldMk cId="3348436462" sldId="269"/>
        </pc:sldMkLst>
        <pc:spChg chg="add mod">
          <ac:chgData name="Marton Ady" userId="7d7cfb28-cd36-4c9e-8363-0c75313f1937" providerId="ADAL" clId="{134F5B35-3C2B-4AF2-AF38-72D319971ECD}" dt="2018-02-02T13:08:53.320" v="606" actId="1076"/>
          <ac:spMkLst>
            <pc:docMk/>
            <pc:sldMk cId="3348436462" sldId="269"/>
            <ac:spMk id="4" creationId="{9DBB7D2B-FD30-444D-894B-966BC0165844}"/>
          </ac:spMkLst>
        </pc:spChg>
        <pc:spChg chg="add mod">
          <ac:chgData name="Marton Ady" userId="7d7cfb28-cd36-4c9e-8363-0c75313f1937" providerId="ADAL" clId="{134F5B35-3C2B-4AF2-AF38-72D319971ECD}" dt="2018-02-02T13:08:53.320" v="606" actId="1076"/>
          <ac:spMkLst>
            <pc:docMk/>
            <pc:sldMk cId="3348436462" sldId="269"/>
            <ac:spMk id="5" creationId="{77F9B823-6E3C-4D62-A59E-3034ACA9C9C9}"/>
          </ac:spMkLst>
        </pc:spChg>
        <pc:picChg chg="add mod">
          <ac:chgData name="Marton Ady" userId="7d7cfb28-cd36-4c9e-8363-0c75313f1937" providerId="ADAL" clId="{134F5B35-3C2B-4AF2-AF38-72D319971ECD}" dt="2018-02-02T13:04:28.964" v="539" actId="1076"/>
          <ac:picMkLst>
            <pc:docMk/>
            <pc:sldMk cId="3348436462" sldId="269"/>
            <ac:picMk id="2" creationId="{47C16F37-0369-497B-A229-C8BAAD2A2A1A}"/>
          </ac:picMkLst>
        </pc:picChg>
        <pc:picChg chg="add mod modCrop">
          <ac:chgData name="Marton Ady" userId="7d7cfb28-cd36-4c9e-8363-0c75313f1937" providerId="ADAL" clId="{134F5B35-3C2B-4AF2-AF38-72D319971ECD}" dt="2018-02-02T13:04:33.895" v="541" actId="732"/>
          <ac:picMkLst>
            <pc:docMk/>
            <pc:sldMk cId="3348436462" sldId="269"/>
            <ac:picMk id="3" creationId="{5E0D723A-3E8A-400B-AEDB-413FD2166184}"/>
          </ac:picMkLst>
        </pc:picChg>
      </pc:sldChg>
      <pc:sldChg chg="delSp modSp add ord">
        <pc:chgData name="Marton Ady" userId="7d7cfb28-cd36-4c9e-8363-0c75313f1937" providerId="ADAL" clId="{134F5B35-3C2B-4AF2-AF38-72D319971ECD}" dt="2018-02-02T13:07:31.403" v="599" actId="1076"/>
        <pc:sldMkLst>
          <pc:docMk/>
          <pc:sldMk cId="4105629681" sldId="270"/>
        </pc:sldMkLst>
        <pc:spChg chg="mod">
          <ac:chgData name="Marton Ady" userId="7d7cfb28-cd36-4c9e-8363-0c75313f1937" providerId="ADAL" clId="{134F5B35-3C2B-4AF2-AF38-72D319971ECD}" dt="2018-02-02T13:07:31.403" v="599" actId="1076"/>
          <ac:spMkLst>
            <pc:docMk/>
            <pc:sldMk cId="4105629681" sldId="270"/>
            <ac:spMk id="8" creationId="{D52F02CB-DF66-4F3C-B4BE-974066D158CE}"/>
          </ac:spMkLst>
        </pc:spChg>
        <pc:spChg chg="mod">
          <ac:chgData name="Marton Ady" userId="7d7cfb28-cd36-4c9e-8363-0c75313f1937" providerId="ADAL" clId="{134F5B35-3C2B-4AF2-AF38-72D319971ECD}" dt="2018-02-02T13:07:31.403" v="599" actId="1076"/>
          <ac:spMkLst>
            <pc:docMk/>
            <pc:sldMk cId="4105629681" sldId="270"/>
            <ac:spMk id="9" creationId="{E748AA49-E0A8-41B2-B454-6E80D34E7DFB}"/>
          </ac:spMkLst>
        </pc:spChg>
        <pc:spChg chg="mod">
          <ac:chgData name="Marton Ady" userId="7d7cfb28-cd36-4c9e-8363-0c75313f1937" providerId="ADAL" clId="{134F5B35-3C2B-4AF2-AF38-72D319971ECD}" dt="2018-02-02T13:07:31.403" v="599" actId="1076"/>
          <ac:spMkLst>
            <pc:docMk/>
            <pc:sldMk cId="4105629681" sldId="270"/>
            <ac:spMk id="10" creationId="{7924BD2B-19D2-4CD6-A064-085BA747C1B5}"/>
          </ac:spMkLst>
        </pc:spChg>
        <pc:picChg chg="mod">
          <ac:chgData name="Marton Ady" userId="7d7cfb28-cd36-4c9e-8363-0c75313f1937" providerId="ADAL" clId="{134F5B35-3C2B-4AF2-AF38-72D319971ECD}" dt="2018-02-02T13:07:31.403" v="599" actId="1076"/>
          <ac:picMkLst>
            <pc:docMk/>
            <pc:sldMk cId="4105629681" sldId="270"/>
            <ac:picMk id="2" creationId="{3D8F1947-43AD-403A-8F32-E939747A4B5D}"/>
          </ac:picMkLst>
        </pc:picChg>
        <pc:picChg chg="mod">
          <ac:chgData name="Marton Ady" userId="7d7cfb28-cd36-4c9e-8363-0c75313f1937" providerId="ADAL" clId="{134F5B35-3C2B-4AF2-AF38-72D319971ECD}" dt="2018-02-02T13:07:31.403" v="599" actId="1076"/>
          <ac:picMkLst>
            <pc:docMk/>
            <pc:sldMk cId="4105629681" sldId="270"/>
            <ac:picMk id="3" creationId="{0A709495-46A7-4D28-9D05-2DE48CCE4BB6}"/>
          </ac:picMkLst>
        </pc:picChg>
        <pc:picChg chg="mod">
          <ac:chgData name="Marton Ady" userId="7d7cfb28-cd36-4c9e-8363-0c75313f1937" providerId="ADAL" clId="{134F5B35-3C2B-4AF2-AF38-72D319971ECD}" dt="2018-02-02T13:07:31.403" v="599" actId="1076"/>
          <ac:picMkLst>
            <pc:docMk/>
            <pc:sldMk cId="4105629681" sldId="270"/>
            <ac:picMk id="4" creationId="{1039BA23-D2F6-4835-AF0D-1A55D794C9CF}"/>
          </ac:picMkLst>
        </pc:picChg>
        <pc:picChg chg="del">
          <ac:chgData name="Marton Ady" userId="7d7cfb28-cd36-4c9e-8363-0c75313f1937" providerId="ADAL" clId="{134F5B35-3C2B-4AF2-AF38-72D319971ECD}" dt="2018-02-02T13:05:07.327" v="569" actId="478"/>
          <ac:picMkLst>
            <pc:docMk/>
            <pc:sldMk cId="4105629681" sldId="270"/>
            <ac:picMk id="5" creationId="{D24548AD-228A-4245-898E-E58141A45A72}"/>
          </ac:picMkLst>
        </pc:picChg>
        <pc:picChg chg="del">
          <ac:chgData name="Marton Ady" userId="7d7cfb28-cd36-4c9e-8363-0c75313f1937" providerId="ADAL" clId="{134F5B35-3C2B-4AF2-AF38-72D319971ECD}" dt="2018-02-02T13:05:07.847" v="570" actId="478"/>
          <ac:picMkLst>
            <pc:docMk/>
            <pc:sldMk cId="4105629681" sldId="270"/>
            <ac:picMk id="6" creationId="{3F63E0FA-3BAD-45CD-BE04-55E17199A548}"/>
          </ac:picMkLst>
        </pc:picChg>
        <pc:picChg chg="del">
          <ac:chgData name="Marton Ady" userId="7d7cfb28-cd36-4c9e-8363-0c75313f1937" providerId="ADAL" clId="{134F5B35-3C2B-4AF2-AF38-72D319971ECD}" dt="2018-02-02T13:05:08.303" v="571" actId="478"/>
          <ac:picMkLst>
            <pc:docMk/>
            <pc:sldMk cId="4105629681" sldId="270"/>
            <ac:picMk id="7" creationId="{A386647C-8364-4435-8604-488F84F9E69A}"/>
          </ac:picMkLst>
        </pc:picChg>
      </pc:sldChg>
      <pc:sldChg chg="addSp modSp add">
        <pc:chgData name="Marton Ady" userId="7d7cfb28-cd36-4c9e-8363-0c75313f1937" providerId="ADAL" clId="{134F5B35-3C2B-4AF2-AF38-72D319971ECD}" dt="2018-02-02T13:12:13.462" v="859" actId="1076"/>
        <pc:sldMkLst>
          <pc:docMk/>
          <pc:sldMk cId="1936531935" sldId="271"/>
        </pc:sldMkLst>
        <pc:spChg chg="add mod">
          <ac:chgData name="Marton Ady" userId="7d7cfb28-cd36-4c9e-8363-0c75313f1937" providerId="ADAL" clId="{134F5B35-3C2B-4AF2-AF38-72D319971ECD}" dt="2018-02-02T13:12:13.462" v="859" actId="1076"/>
          <ac:spMkLst>
            <pc:docMk/>
            <pc:sldMk cId="1936531935" sldId="271"/>
            <ac:spMk id="2" creationId="{BF42A5FC-89D5-453F-8BA2-EAB48F6775FD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ern-my.sharepoint.com/personal/marton_ady_cern_ch/Documents/GEO%20files/BGC/simplified/analy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https://cern-my.sharepoint.com/personal/marton_ady_cern_ch/Documents/GEO%20files/BGC/simplified/analysi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cern-my.sharepoint.com/personal/marton_ady_cern_ch/Documents/GEO%20files/BGC/simplified/analysi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cern-my.sharepoint.com/personal/marton_ady_cern_ch/Documents/GEO%20files/BGC/simplified/analysi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https://cern-my.sharepoint.com/personal/marton_ady_cern_ch/Documents/GEO%20files/BGC/simplified/analysi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https://cern-my.sharepoint.com/personal/marton_ady_cern_ch/Documents/GEO%20files/BGC/simplified/analysi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https://cern-my.sharepoint.com/personal/marton_ady_cern_ch/Documents/GEO%20files/BGC/simplified/analysi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https://cern-my.sharepoint.com/personal/marton_ady_cern_ch/Documents/GEO%20files/BGC/simplified/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Uniform</a:t>
            </a:r>
            <a:br>
              <a:rPr lang="en-US"/>
            </a:br>
            <a:r>
              <a:rPr lang="en-US"/>
              <a:t>Skimmer2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[analysis.xlsx]Uniform_skim2!$E$2:$E$101</c:f>
              <c:numCache>
                <c:formatCode>General</c:formatCode>
                <c:ptCount val="100"/>
                <c:pt idx="0">
                  <c:v>0.84029600000000004</c:v>
                </c:pt>
                <c:pt idx="1">
                  <c:v>9.2226500000000003E-2</c:v>
                </c:pt>
                <c:pt idx="2">
                  <c:v>2.8662300000000002E-2</c:v>
                </c:pt>
                <c:pt idx="3">
                  <c:v>1.19302E-2</c:v>
                </c:pt>
                <c:pt idx="4">
                  <c:v>7.0812000000000002E-3</c:v>
                </c:pt>
                <c:pt idx="5">
                  <c:v>4.26874E-3</c:v>
                </c:pt>
                <c:pt idx="6">
                  <c:v>2.71864E-3</c:v>
                </c:pt>
                <c:pt idx="7">
                  <c:v>9.48754E-4</c:v>
                </c:pt>
                <c:pt idx="8">
                  <c:v>6.8537999999999997E-4</c:v>
                </c:pt>
                <c:pt idx="9">
                  <c:v>7.7279499999999995E-4</c:v>
                </c:pt>
                <c:pt idx="10">
                  <c:v>5.7628200000000001E-4</c:v>
                </c:pt>
                <c:pt idx="11">
                  <c:v>5.4545699999999995E-4</c:v>
                </c:pt>
                <c:pt idx="12">
                  <c:v>3.9838900000000002E-4</c:v>
                </c:pt>
                <c:pt idx="13">
                  <c:v>4.3349600000000001E-4</c:v>
                </c:pt>
                <c:pt idx="14">
                  <c:v>3.1427400000000002E-4</c:v>
                </c:pt>
                <c:pt idx="15">
                  <c:v>3.92483E-4</c:v>
                </c:pt>
                <c:pt idx="16">
                  <c:v>2.5051799999999998E-4</c:v>
                </c:pt>
                <c:pt idx="17">
                  <c:v>1.74289E-4</c:v>
                </c:pt>
                <c:pt idx="18">
                  <c:v>2.1228800000000001E-4</c:v>
                </c:pt>
                <c:pt idx="19">
                  <c:v>1.68099E-4</c:v>
                </c:pt>
                <c:pt idx="20">
                  <c:v>2.2423000000000001E-4</c:v>
                </c:pt>
                <c:pt idx="21">
                  <c:v>1.2238400000000001E-4</c:v>
                </c:pt>
                <c:pt idx="22">
                  <c:v>2.2455399999999999E-4</c:v>
                </c:pt>
                <c:pt idx="23">
                  <c:v>2.1540900000000001E-4</c:v>
                </c:pt>
                <c:pt idx="24">
                  <c:v>1.35019E-4</c:v>
                </c:pt>
                <c:pt idx="25">
                  <c:v>1.9065799999999999E-4</c:v>
                </c:pt>
                <c:pt idx="26">
                  <c:v>2.9250499999999998E-4</c:v>
                </c:pt>
                <c:pt idx="27">
                  <c:v>1.6143E-4</c:v>
                </c:pt>
                <c:pt idx="28">
                  <c:v>1.3270999999999999E-4</c:v>
                </c:pt>
                <c:pt idx="29">
                  <c:v>1.9656299999999999E-4</c:v>
                </c:pt>
                <c:pt idx="30">
                  <c:v>1.83265E-4</c:v>
                </c:pt>
                <c:pt idx="31">
                  <c:v>1.56558E-4</c:v>
                </c:pt>
                <c:pt idx="32">
                  <c:v>1.314E-4</c:v>
                </c:pt>
                <c:pt idx="33">
                  <c:v>1.14375E-4</c:v>
                </c:pt>
                <c:pt idx="34">
                  <c:v>1.3758299999999999E-4</c:v>
                </c:pt>
                <c:pt idx="35">
                  <c:v>1.46873E-4</c:v>
                </c:pt>
                <c:pt idx="36">
                  <c:v>1.682E-4</c:v>
                </c:pt>
                <c:pt idx="37">
                  <c:v>1.45978E-4</c:v>
                </c:pt>
                <c:pt idx="38">
                  <c:v>1.5452900000000001E-4</c:v>
                </c:pt>
                <c:pt idx="39" formatCode="0.00E+00">
                  <c:v>9.8805200000000001E-5</c:v>
                </c:pt>
                <c:pt idx="40">
                  <c:v>1.3081799999999999E-4</c:v>
                </c:pt>
                <c:pt idx="41">
                  <c:v>1.0026000000000001E-4</c:v>
                </c:pt>
                <c:pt idx="42">
                  <c:v>1.5829099999999999E-4</c:v>
                </c:pt>
                <c:pt idx="43">
                  <c:v>1.0169400000000001E-4</c:v>
                </c:pt>
                <c:pt idx="44">
                  <c:v>1.5755000000000001E-4</c:v>
                </c:pt>
                <c:pt idx="45">
                  <c:v>1.28899E-4</c:v>
                </c:pt>
                <c:pt idx="46">
                  <c:v>1.41817E-4</c:v>
                </c:pt>
                <c:pt idx="47">
                  <c:v>1.44368E-4</c:v>
                </c:pt>
                <c:pt idx="48">
                  <c:v>1.27286E-4</c:v>
                </c:pt>
                <c:pt idx="49" formatCode="0.00E+00">
                  <c:v>8.6704400000000003E-5</c:v>
                </c:pt>
                <c:pt idx="50">
                  <c:v>1.18546E-4</c:v>
                </c:pt>
                <c:pt idx="51" formatCode="0.00E+00">
                  <c:v>8.4063500000000006E-5</c:v>
                </c:pt>
                <c:pt idx="52" formatCode="0.00E+00">
                  <c:v>9.6638000000000005E-5</c:v>
                </c:pt>
                <c:pt idx="53" formatCode="0.00E+00">
                  <c:v>8.6193500000000001E-5</c:v>
                </c:pt>
                <c:pt idx="54">
                  <c:v>1.02905E-4</c:v>
                </c:pt>
                <c:pt idx="55">
                  <c:v>1.10362E-4</c:v>
                </c:pt>
                <c:pt idx="56">
                  <c:v>1.17652E-4</c:v>
                </c:pt>
                <c:pt idx="57" formatCode="0.00E+00">
                  <c:v>8.6059900000000006E-5</c:v>
                </c:pt>
                <c:pt idx="58" formatCode="0.00E+00">
                  <c:v>8.9268499999999994E-5</c:v>
                </c:pt>
                <c:pt idx="59" formatCode="0.00E+00">
                  <c:v>5.8814499999999997E-5</c:v>
                </c:pt>
                <c:pt idx="60" formatCode="0.00E+00">
                  <c:v>9.9680799999999996E-5</c:v>
                </c:pt>
                <c:pt idx="61">
                  <c:v>1.1090999999999999E-4</c:v>
                </c:pt>
                <c:pt idx="62" formatCode="0.00E+00">
                  <c:v>8.1282899999999994E-5</c:v>
                </c:pt>
                <c:pt idx="63" formatCode="0.00E+00">
                  <c:v>3.6201800000000003E-5</c:v>
                </c:pt>
                <c:pt idx="64" formatCode="0.00E+00">
                  <c:v>8.3633000000000004E-5</c:v>
                </c:pt>
                <c:pt idx="65" formatCode="0.00E+00">
                  <c:v>8.2831799999999995E-5</c:v>
                </c:pt>
                <c:pt idx="66" formatCode="0.00E+00">
                  <c:v>8.2065900000000003E-5</c:v>
                </c:pt>
                <c:pt idx="67" formatCode="0.00E+00">
                  <c:v>7.35878E-5</c:v>
                </c:pt>
                <c:pt idx="68" formatCode="0.00E+00">
                  <c:v>6.9115299999999999E-5</c:v>
                </c:pt>
                <c:pt idx="69" formatCode="0.00E+00">
                  <c:v>5.3311099999999999E-5</c:v>
                </c:pt>
                <c:pt idx="70" formatCode="0.00E+00">
                  <c:v>3.7775799999999998E-5</c:v>
                </c:pt>
                <c:pt idx="71" formatCode="0.00E+00">
                  <c:v>4.12348E-5</c:v>
                </c:pt>
                <c:pt idx="72" formatCode="0.00E+00">
                  <c:v>4.4652199999999999E-5</c:v>
                </c:pt>
                <c:pt idx="73" formatCode="0.00E+00">
                  <c:v>3.32524E-5</c:v>
                </c:pt>
                <c:pt idx="74" formatCode="0.00E+00">
                  <c:v>4.4036199999999997E-5</c:v>
                </c:pt>
                <c:pt idx="75" formatCode="0.00E+00">
                  <c:v>3.6458899999999997E-5</c:v>
                </c:pt>
                <c:pt idx="76" formatCode="0.00E+00">
                  <c:v>4.3479400000000003E-5</c:v>
                </c:pt>
                <c:pt idx="77" formatCode="0.00E+00">
                  <c:v>3.6018400000000001E-5</c:v>
                </c:pt>
                <c:pt idx="78" formatCode="0.00E+00">
                  <c:v>3.2233700000000003E-5</c:v>
                </c:pt>
                <c:pt idx="79" formatCode="0.00E+00">
                  <c:v>2.1373899999999999E-5</c:v>
                </c:pt>
                <c:pt idx="80" formatCode="0.00E+00">
                  <c:v>1.7720899999999998E-5</c:v>
                </c:pt>
                <c:pt idx="81" formatCode="0.00E+00">
                  <c:v>1.41084E-5</c:v>
                </c:pt>
                <c:pt idx="82" formatCode="0.00E+00">
                  <c:v>2.80883E-5</c:v>
                </c:pt>
                <c:pt idx="83" formatCode="0.00E+00">
                  <c:v>3.1463800000000002E-5</c:v>
                </c:pt>
                <c:pt idx="84" formatCode="0.00E+00">
                  <c:v>2.4373399999999999E-5</c:v>
                </c:pt>
                <c:pt idx="85" formatCode="0.00E+00">
                  <c:v>3.4688000000000001E-6</c:v>
                </c:pt>
                <c:pt idx="86" formatCode="0.00E+00">
                  <c:v>2.0739900000000001E-5</c:v>
                </c:pt>
                <c:pt idx="87" formatCode="0.00E+00">
                  <c:v>2.7563300000000001E-5</c:v>
                </c:pt>
                <c:pt idx="88" formatCode="0.00E+00">
                  <c:v>2.0610599999999999E-5</c:v>
                </c:pt>
                <c:pt idx="89" formatCode="0.00E+00">
                  <c:v>1.02771E-5</c:v>
                </c:pt>
                <c:pt idx="90" formatCode="0.00E+00">
                  <c:v>1.02516E-5</c:v>
                </c:pt>
                <c:pt idx="91" formatCode="0.00E+00">
                  <c:v>1.0228699999999999E-5</c:v>
                </c:pt>
                <c:pt idx="92" formatCode="0.00E+00">
                  <c:v>3.4027999999999998E-6</c:v>
                </c:pt>
                <c:pt idx="93">
                  <c:v>0</c:v>
                </c:pt>
                <c:pt idx="94" formatCode="0.00E+00">
                  <c:v>3.3918599999999998E-6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 formatCode="0.00E+00">
                  <c:v>1.0140500000000001E-5</c:v>
                </c:pt>
                <c:pt idx="99" formatCode="0.00E+00">
                  <c:v>3.3793200000000001E-6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D28-43CD-944C-A22EBC397B8F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[analysis.xlsx]Uniform_skim2!$K$2:$K$101</c:f>
              <c:numCache>
                <c:formatCode>General</c:formatCode>
                <c:ptCount val="100"/>
                <c:pt idx="0">
                  <c:v>0.84390100000000001</c:v>
                </c:pt>
                <c:pt idx="1">
                  <c:v>9.6371399999999996E-2</c:v>
                </c:pt>
                <c:pt idx="2">
                  <c:v>2.7774E-2</c:v>
                </c:pt>
                <c:pt idx="3">
                  <c:v>1.34527E-2</c:v>
                </c:pt>
                <c:pt idx="4">
                  <c:v>7.5355200000000004E-3</c:v>
                </c:pt>
                <c:pt idx="5">
                  <c:v>4.3418600000000003E-3</c:v>
                </c:pt>
                <c:pt idx="6">
                  <c:v>2.3106699999999999E-3</c:v>
                </c:pt>
                <c:pt idx="7">
                  <c:v>1.22649E-3</c:v>
                </c:pt>
                <c:pt idx="8">
                  <c:v>7.6181199999999995E-4</c:v>
                </c:pt>
                <c:pt idx="9">
                  <c:v>4.62268E-4</c:v>
                </c:pt>
                <c:pt idx="10">
                  <c:v>3.5733E-4</c:v>
                </c:pt>
                <c:pt idx="11">
                  <c:v>3.9186499999999998E-4</c:v>
                </c:pt>
                <c:pt idx="12">
                  <c:v>2.9213500000000001E-4</c:v>
                </c:pt>
                <c:pt idx="13">
                  <c:v>1.7919600000000001E-4</c:v>
                </c:pt>
                <c:pt idx="14">
                  <c:v>2.0786000000000001E-4</c:v>
                </c:pt>
                <c:pt idx="15">
                  <c:v>1.3558799999999999E-4</c:v>
                </c:pt>
                <c:pt idx="16">
                  <c:v>1.1445799999999999E-4</c:v>
                </c:pt>
                <c:pt idx="17">
                  <c:v>1.17333E-4</c:v>
                </c:pt>
                <c:pt idx="18" formatCode="0.00E+00">
                  <c:v>5.8502999999999999E-5</c:v>
                </c:pt>
                <c:pt idx="19" formatCode="0.00E+00">
                  <c:v>8.3385300000000003E-6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D28-43CD-944C-A22EBC397B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07631167"/>
        <c:axId val="838035455"/>
      </c:lineChart>
      <c:catAx>
        <c:axId val="907631167"/>
        <c:scaling>
          <c:orientation val="minMax"/>
        </c:scaling>
        <c:delete val="1"/>
        <c:axPos val="b"/>
        <c:majorTickMark val="none"/>
        <c:minorTickMark val="none"/>
        <c:tickLblPos val="nextTo"/>
        <c:crossAx val="838035455"/>
        <c:crosses val="autoZero"/>
        <c:auto val="1"/>
        <c:lblAlgn val="ctr"/>
        <c:lblOffset val="100"/>
        <c:noMultiLvlLbl val="0"/>
      </c:catAx>
      <c:valAx>
        <c:axId val="838035455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6311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normal skimmer 3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spPr>
            <a:solidFill>
              <a:schemeClr val="accent1"/>
            </a:solidFill>
            <a:ln/>
            <a:effectLst/>
            <a:sp3d/>
          </c:spPr>
          <c:val>
            <c:numRef>
              <c:f>[analysis.xlsx]Uniform_IP_texture!$A$1:$CW$1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 formatCode="0.00E+00">
                  <c:v>4.5194099999999996E-12</c:v>
                </c:pt>
                <c:pt idx="41" formatCode="0.00E+00">
                  <c:v>4.9447999999999997E-12</c:v>
                </c:pt>
                <c:pt idx="42" formatCode="0.00E+00">
                  <c:v>3.8098100000000003E-12</c:v>
                </c:pt>
                <c:pt idx="43" formatCode="0.00E+00">
                  <c:v>4.3672199999999996E-12</c:v>
                </c:pt>
                <c:pt idx="44" formatCode="0.00E+00">
                  <c:v>1.00315E-11</c:v>
                </c:pt>
                <c:pt idx="45" formatCode="0.00E+00">
                  <c:v>7.4218700000000006E-12</c:v>
                </c:pt>
                <c:pt idx="46" formatCode="0.00E+00">
                  <c:v>1.19254E-11</c:v>
                </c:pt>
                <c:pt idx="47" formatCode="0.00E+00">
                  <c:v>1.10459E-11</c:v>
                </c:pt>
                <c:pt idx="48" formatCode="0.00E+00">
                  <c:v>5.0314300000000001E-12</c:v>
                </c:pt>
                <c:pt idx="49" formatCode="0.00E+00">
                  <c:v>1.24625E-11</c:v>
                </c:pt>
                <c:pt idx="50" formatCode="0.00E+00">
                  <c:v>6.8017800000000001E-12</c:v>
                </c:pt>
                <c:pt idx="51" formatCode="0.00E+00">
                  <c:v>6.09697E-12</c:v>
                </c:pt>
                <c:pt idx="52" formatCode="0.00E+00">
                  <c:v>7.5389399999999994E-12</c:v>
                </c:pt>
                <c:pt idx="53" formatCode="0.00E+00">
                  <c:v>3.3104700000000001E-12</c:v>
                </c:pt>
                <c:pt idx="54" formatCode="0.00E+00">
                  <c:v>4.7929000000000001E-11</c:v>
                </c:pt>
                <c:pt idx="55" formatCode="0.00E+00">
                  <c:v>5.06665E-12</c:v>
                </c:pt>
                <c:pt idx="56" formatCode="0.00E+00">
                  <c:v>6.9822300000000002E-12</c:v>
                </c:pt>
                <c:pt idx="57" formatCode="0.00E+00">
                  <c:v>1.6908300000000001E-11</c:v>
                </c:pt>
                <c:pt idx="58" formatCode="0.00E+00">
                  <c:v>1.43387E-11</c:v>
                </c:pt>
                <c:pt idx="59" formatCode="0.00E+00">
                  <c:v>3.7076799999999997E-11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42-423E-9B85-4F60CDD61F7C}"/>
            </c:ext>
          </c:extLst>
        </c:ser>
        <c:ser>
          <c:idx val="1"/>
          <c:order val="1"/>
          <c:spPr>
            <a:solidFill>
              <a:schemeClr val="accent2"/>
            </a:solidFill>
            <a:ln/>
            <a:effectLst/>
            <a:sp3d/>
          </c:spPr>
          <c:val>
            <c:numRef>
              <c:f>[analysis.xlsx]Uniform_IP_texture!$A$2:$CW$2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 formatCode="0.00E+00">
                  <c:v>1.2624999999999999E-12</c:v>
                </c:pt>
                <c:pt idx="39" formatCode="0.00E+00">
                  <c:v>4.7599899999999998E-12</c:v>
                </c:pt>
                <c:pt idx="40" formatCode="0.00E+00">
                  <c:v>1.20529E-11</c:v>
                </c:pt>
                <c:pt idx="41" formatCode="0.00E+00">
                  <c:v>2.8491E-12</c:v>
                </c:pt>
                <c:pt idx="42" formatCode="0.00E+00">
                  <c:v>3.7181699999999997E-12</c:v>
                </c:pt>
                <c:pt idx="43" formatCode="0.00E+00">
                  <c:v>2.14933E-11</c:v>
                </c:pt>
                <c:pt idx="44" formatCode="0.00E+00">
                  <c:v>1.7215300000000001E-11</c:v>
                </c:pt>
                <c:pt idx="45" formatCode="0.00E+00">
                  <c:v>5.5543100000000004E-12</c:v>
                </c:pt>
                <c:pt idx="46" formatCode="0.00E+00">
                  <c:v>2.8021999999999999E-12</c:v>
                </c:pt>
                <c:pt idx="47" formatCode="0.00E+00">
                  <c:v>3.9916800000000002E-12</c:v>
                </c:pt>
                <c:pt idx="48" formatCode="0.00E+00">
                  <c:v>8.9741000000000007E-12</c:v>
                </c:pt>
                <c:pt idx="49" formatCode="0.00E+00">
                  <c:v>1.0209400000000001E-11</c:v>
                </c:pt>
                <c:pt idx="50" formatCode="0.00E+00">
                  <c:v>7.9084500000000003E-12</c:v>
                </c:pt>
                <c:pt idx="51" formatCode="0.00E+00">
                  <c:v>9.3529199999999993E-12</c:v>
                </c:pt>
                <c:pt idx="52" formatCode="0.00E+00">
                  <c:v>4.6357799999999999E-12</c:v>
                </c:pt>
                <c:pt idx="53" formatCode="0.00E+00">
                  <c:v>4.1870300000000002E-12</c:v>
                </c:pt>
                <c:pt idx="54" formatCode="0.00E+00">
                  <c:v>3.3547200000000001E-12</c:v>
                </c:pt>
                <c:pt idx="55" formatCode="0.00E+00">
                  <c:v>6.2404399999999996E-12</c:v>
                </c:pt>
                <c:pt idx="56" formatCode="0.00E+00">
                  <c:v>3.5317899999999998E-12</c:v>
                </c:pt>
                <c:pt idx="57" formatCode="0.00E+00">
                  <c:v>1.042E-11</c:v>
                </c:pt>
                <c:pt idx="58" formatCode="0.00E+00">
                  <c:v>6.0591000000000003E-12</c:v>
                </c:pt>
                <c:pt idx="59" formatCode="0.00E+00">
                  <c:v>6.0408200000000001E-12</c:v>
                </c:pt>
                <c:pt idx="60" formatCode="0.00E+00">
                  <c:v>1.5767100000000001E-11</c:v>
                </c:pt>
                <c:pt idx="61" formatCode="0.00E+00">
                  <c:v>4.0116899999999998E-12</c:v>
                </c:pt>
                <c:pt idx="62" formatCode="0.00E+00">
                  <c:v>6.3842199999999996E-12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42-423E-9B85-4F60CDD61F7C}"/>
            </c:ext>
          </c:extLst>
        </c:ser>
        <c:ser>
          <c:idx val="2"/>
          <c:order val="2"/>
          <c:spPr>
            <a:solidFill>
              <a:schemeClr val="accent3"/>
            </a:solidFill>
            <a:ln/>
            <a:effectLst/>
            <a:sp3d/>
          </c:spPr>
          <c:val>
            <c:numRef>
              <c:f>[analysis.xlsx]Uniform_IP_texture!$A$3:$CW$3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 formatCode="0.00E+00">
                  <c:v>2.3033099999999998E-12</c:v>
                </c:pt>
                <c:pt idx="35" formatCode="0.00E+00">
                  <c:v>5.4488399999999996E-12</c:v>
                </c:pt>
                <c:pt idx="36" formatCode="0.00E+00">
                  <c:v>9.8293400000000002E-12</c:v>
                </c:pt>
                <c:pt idx="37" formatCode="0.00E+00">
                  <c:v>8.4248999999999998E-12</c:v>
                </c:pt>
                <c:pt idx="38" formatCode="0.00E+00">
                  <c:v>5.7952700000000002E-12</c:v>
                </c:pt>
                <c:pt idx="39" formatCode="0.00E+00">
                  <c:v>4.6024599999999998E-12</c:v>
                </c:pt>
                <c:pt idx="40" formatCode="0.00E+00">
                  <c:v>5.1203000000000003E-12</c:v>
                </c:pt>
                <c:pt idx="41" formatCode="0.00E+00">
                  <c:v>1.9856100000000001E-12</c:v>
                </c:pt>
                <c:pt idx="42" formatCode="0.00E+00">
                  <c:v>6.3244E-12</c:v>
                </c:pt>
                <c:pt idx="43" formatCode="0.00E+00">
                  <c:v>2.6342699999999998E-12</c:v>
                </c:pt>
                <c:pt idx="44" formatCode="0.00E+00">
                  <c:v>6.1411499999999999E-12</c:v>
                </c:pt>
                <c:pt idx="45" formatCode="0.00E+00">
                  <c:v>7.3414500000000008E-12</c:v>
                </c:pt>
                <c:pt idx="46" formatCode="0.00E+00">
                  <c:v>6.7056499999999998E-12</c:v>
                </c:pt>
                <c:pt idx="47" formatCode="0.00E+00">
                  <c:v>6.8808099999999996E-12</c:v>
                </c:pt>
                <c:pt idx="48" formatCode="0.00E+00">
                  <c:v>1.2994000000000001E-11</c:v>
                </c:pt>
                <c:pt idx="49" formatCode="0.00E+00">
                  <c:v>3.2665999999999998E-12</c:v>
                </c:pt>
                <c:pt idx="50" formatCode="0.00E+00">
                  <c:v>5.6409099999999996E-12</c:v>
                </c:pt>
                <c:pt idx="51" formatCode="0.00E+00">
                  <c:v>8.2689100000000002E-12</c:v>
                </c:pt>
                <c:pt idx="52" formatCode="0.00E+00">
                  <c:v>7.4559100000000003E-12</c:v>
                </c:pt>
                <c:pt idx="53" formatCode="0.00E+00">
                  <c:v>5.1943000000000002E-12</c:v>
                </c:pt>
                <c:pt idx="54" formatCode="0.00E+00">
                  <c:v>9.3516900000000001E-12</c:v>
                </c:pt>
                <c:pt idx="55" formatCode="0.00E+00">
                  <c:v>6.6804899999999999E-12</c:v>
                </c:pt>
                <c:pt idx="56" formatCode="0.00E+00">
                  <c:v>2.6398700000000001E-12</c:v>
                </c:pt>
                <c:pt idx="57" formatCode="0.00E+00">
                  <c:v>6.5385900000000003E-12</c:v>
                </c:pt>
                <c:pt idx="58" formatCode="0.00E+00">
                  <c:v>6.4086300000000003E-12</c:v>
                </c:pt>
                <c:pt idx="59" formatCode="0.00E+00">
                  <c:v>1.8087300000000001E-11</c:v>
                </c:pt>
                <c:pt idx="60" formatCode="0.00E+00">
                  <c:v>1.35837E-11</c:v>
                </c:pt>
                <c:pt idx="61" formatCode="0.00E+00">
                  <c:v>2.8884299999999999E-11</c:v>
                </c:pt>
                <c:pt idx="62" formatCode="0.00E+00">
                  <c:v>3.2901699999999999E-12</c:v>
                </c:pt>
                <c:pt idx="63" formatCode="0.00E+00">
                  <c:v>3.5558200000000001E-12</c:v>
                </c:pt>
                <c:pt idx="64" formatCode="0.00E+00">
                  <c:v>4.6987400000000002E-12</c:v>
                </c:pt>
                <c:pt idx="65" formatCode="0.00E+00">
                  <c:v>1.4340000000000001E-11</c:v>
                </c:pt>
                <c:pt idx="66" formatCode="0.00E+00">
                  <c:v>6.2959199999999997E-12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42-423E-9B85-4F60CDD61F7C}"/>
            </c:ext>
          </c:extLst>
        </c:ser>
        <c:ser>
          <c:idx val="3"/>
          <c:order val="3"/>
          <c:spPr>
            <a:solidFill>
              <a:schemeClr val="accent4"/>
            </a:solidFill>
            <a:ln/>
            <a:effectLst/>
            <a:sp3d/>
          </c:spPr>
          <c:val>
            <c:numRef>
              <c:f>[analysis.xlsx]Uniform_IP_texture!$A$4:$CW$4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 formatCode="0.00E+00">
                  <c:v>4.1658200000000001E-12</c:v>
                </c:pt>
                <c:pt idx="31" formatCode="0.00E+00">
                  <c:v>7.9315999999999998E-12</c:v>
                </c:pt>
                <c:pt idx="32" formatCode="0.00E+00">
                  <c:v>1.0218499999999999E-12</c:v>
                </c:pt>
                <c:pt idx="33" formatCode="0.00E+00">
                  <c:v>4.0421700000000003E-12</c:v>
                </c:pt>
                <c:pt idx="34" formatCode="0.00E+00">
                  <c:v>8.6552799999999998E-12</c:v>
                </c:pt>
                <c:pt idx="35" formatCode="0.00E+00">
                  <c:v>1.5711200000000001E-12</c:v>
                </c:pt>
                <c:pt idx="36" formatCode="0.00E+00">
                  <c:v>1.00831E-11</c:v>
                </c:pt>
                <c:pt idx="37" formatCode="0.00E+00">
                  <c:v>7.9541700000000006E-12</c:v>
                </c:pt>
                <c:pt idx="38" formatCode="0.00E+00">
                  <c:v>4.76315E-12</c:v>
                </c:pt>
                <c:pt idx="39">
                  <c:v>0</c:v>
                </c:pt>
                <c:pt idx="40" formatCode="0.00E+00">
                  <c:v>5.23478E-12</c:v>
                </c:pt>
                <c:pt idx="41" formatCode="0.00E+00">
                  <c:v>3.1359599999999999E-12</c:v>
                </c:pt>
                <c:pt idx="42" formatCode="0.00E+00">
                  <c:v>8.5573199999999997E-12</c:v>
                </c:pt>
                <c:pt idx="43" formatCode="0.00E+00">
                  <c:v>8.3359500000000002E-12</c:v>
                </c:pt>
                <c:pt idx="44" formatCode="0.00E+00">
                  <c:v>2.2418599999999999E-12</c:v>
                </c:pt>
                <c:pt idx="45" formatCode="0.00E+00">
                  <c:v>9.6542699999999998E-12</c:v>
                </c:pt>
                <c:pt idx="46" formatCode="0.00E+00">
                  <c:v>3.81437E-12</c:v>
                </c:pt>
                <c:pt idx="47" formatCode="0.00E+00">
                  <c:v>4.1834499999999999E-12</c:v>
                </c:pt>
                <c:pt idx="48" formatCode="0.00E+00">
                  <c:v>6.36052E-12</c:v>
                </c:pt>
                <c:pt idx="49" formatCode="0.00E+00">
                  <c:v>5.0247400000000003E-12</c:v>
                </c:pt>
                <c:pt idx="50" formatCode="0.00E+00">
                  <c:v>9.6445900000000002E-12</c:v>
                </c:pt>
                <c:pt idx="51" formatCode="0.00E+00">
                  <c:v>6.17228E-12</c:v>
                </c:pt>
                <c:pt idx="52" formatCode="0.00E+00">
                  <c:v>3.2134E-12</c:v>
                </c:pt>
                <c:pt idx="53" formatCode="0.00E+00">
                  <c:v>3.0377399999999999E-12</c:v>
                </c:pt>
                <c:pt idx="54" formatCode="0.00E+00">
                  <c:v>5.6467399999999998E-12</c:v>
                </c:pt>
                <c:pt idx="55" formatCode="0.00E+00">
                  <c:v>6.9217399999999999E-12</c:v>
                </c:pt>
                <c:pt idx="56" formatCode="0.00E+00">
                  <c:v>1.86162E-11</c:v>
                </c:pt>
                <c:pt idx="57" formatCode="0.00E+00">
                  <c:v>6.8022299999999998E-12</c:v>
                </c:pt>
                <c:pt idx="58" formatCode="0.00E+00">
                  <c:v>4.8172999999999997E-12</c:v>
                </c:pt>
                <c:pt idx="59" formatCode="0.00E+00">
                  <c:v>2.6944299999999999E-12</c:v>
                </c:pt>
                <c:pt idx="60" formatCode="0.00E+00">
                  <c:v>2.9928200000000002E-12</c:v>
                </c:pt>
                <c:pt idx="61" formatCode="0.00E+00">
                  <c:v>5.4278200000000002E-12</c:v>
                </c:pt>
                <c:pt idx="62" formatCode="0.00E+00">
                  <c:v>3.6203699999999998E-12</c:v>
                </c:pt>
                <c:pt idx="63" formatCode="0.00E+00">
                  <c:v>9.5729500000000007E-12</c:v>
                </c:pt>
                <c:pt idx="64" formatCode="0.00E+00">
                  <c:v>7.9199799999999999E-12</c:v>
                </c:pt>
                <c:pt idx="65" formatCode="0.00E+00">
                  <c:v>2.6286299999999999E-12</c:v>
                </c:pt>
                <c:pt idx="66" formatCode="0.00E+00">
                  <c:v>1.07224E-11</c:v>
                </c:pt>
                <c:pt idx="67" formatCode="0.00E+00">
                  <c:v>6.5751000000000001E-12</c:v>
                </c:pt>
                <c:pt idx="68" formatCode="0.00E+00">
                  <c:v>1.8503999999999999E-12</c:v>
                </c:pt>
                <c:pt idx="69" formatCode="0.00E+00">
                  <c:v>1.2899299999999999E-12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442-423E-9B85-4F60CDD61F7C}"/>
            </c:ext>
          </c:extLst>
        </c:ser>
        <c:ser>
          <c:idx val="4"/>
          <c:order val="4"/>
          <c:spPr>
            <a:solidFill>
              <a:schemeClr val="accent5"/>
            </a:solidFill>
            <a:ln/>
            <a:effectLst/>
            <a:sp3d/>
          </c:spPr>
          <c:val>
            <c:numRef>
              <c:f>[analysis.xlsx]Uniform_IP_texture!$A$5:$CW$5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 formatCode="0.00E+00">
                  <c:v>4.90987E-12</c:v>
                </c:pt>
                <c:pt idx="29" formatCode="0.00E+00">
                  <c:v>3.4398999999999999E-12</c:v>
                </c:pt>
                <c:pt idx="30" formatCode="0.00E+00">
                  <c:v>1.0249799999999999E-11</c:v>
                </c:pt>
                <c:pt idx="31" formatCode="0.00E+00">
                  <c:v>6.5234600000000002E-12</c:v>
                </c:pt>
                <c:pt idx="32" formatCode="0.00E+00">
                  <c:v>1.9765099999999999E-11</c:v>
                </c:pt>
                <c:pt idx="33" formatCode="0.00E+00">
                  <c:v>2.69342E-12</c:v>
                </c:pt>
                <c:pt idx="34" formatCode="0.00E+00">
                  <c:v>1.1149799999999999E-11</c:v>
                </c:pt>
                <c:pt idx="35" formatCode="0.00E+00">
                  <c:v>3.5972700000000001E-12</c:v>
                </c:pt>
                <c:pt idx="36" formatCode="0.00E+00">
                  <c:v>5.5407399999999997E-13</c:v>
                </c:pt>
                <c:pt idx="37" formatCode="0.00E+00">
                  <c:v>3.8990199999999997E-12</c:v>
                </c:pt>
                <c:pt idx="38" formatCode="0.00E+00">
                  <c:v>2.8730999999999999E-11</c:v>
                </c:pt>
                <c:pt idx="39" formatCode="0.00E+00">
                  <c:v>4.9784499999999997E-12</c:v>
                </c:pt>
                <c:pt idx="40" formatCode="0.00E+00">
                  <c:v>7.7033999999999997E-12</c:v>
                </c:pt>
                <c:pt idx="41" formatCode="0.00E+00">
                  <c:v>2.25863E-12</c:v>
                </c:pt>
                <c:pt idx="42" formatCode="0.00E+00">
                  <c:v>6.3167600000000002E-12</c:v>
                </c:pt>
                <c:pt idx="43" formatCode="0.00E+00">
                  <c:v>6.86737E-12</c:v>
                </c:pt>
                <c:pt idx="44" formatCode="0.00E+00">
                  <c:v>7.78585E-12</c:v>
                </c:pt>
                <c:pt idx="45" formatCode="0.00E+00">
                  <c:v>5.9536E-12</c:v>
                </c:pt>
                <c:pt idx="46" formatCode="0.00E+00">
                  <c:v>6.5607500000000003E-12</c:v>
                </c:pt>
                <c:pt idx="47" formatCode="0.00E+00">
                  <c:v>2.4885399999999998E-12</c:v>
                </c:pt>
                <c:pt idx="48" formatCode="0.00E+00">
                  <c:v>8.7214000000000004E-12</c:v>
                </c:pt>
                <c:pt idx="49" formatCode="0.00E+00">
                  <c:v>3.9307599999999997E-12</c:v>
                </c:pt>
                <c:pt idx="50" formatCode="0.00E+00">
                  <c:v>7.8391400000000001E-12</c:v>
                </c:pt>
                <c:pt idx="51" formatCode="0.00E+00">
                  <c:v>4.6228100000000002E-12</c:v>
                </c:pt>
                <c:pt idx="52" formatCode="0.00E+00">
                  <c:v>8.1985900000000001E-12</c:v>
                </c:pt>
                <c:pt idx="53" formatCode="0.00E+00">
                  <c:v>1.1196099999999999E-12</c:v>
                </c:pt>
                <c:pt idx="54" formatCode="0.00E+00">
                  <c:v>7.8075900000000002E-11</c:v>
                </c:pt>
                <c:pt idx="55" formatCode="0.00E+00">
                  <c:v>1.01229E-11</c:v>
                </c:pt>
                <c:pt idx="56" formatCode="0.00E+00">
                  <c:v>1.1274699999999999E-11</c:v>
                </c:pt>
                <c:pt idx="57" formatCode="0.00E+00">
                  <c:v>8.9905200000000008E-12</c:v>
                </c:pt>
                <c:pt idx="58" formatCode="0.00E+00">
                  <c:v>1.22247E-11</c:v>
                </c:pt>
                <c:pt idx="59" formatCode="0.00E+00">
                  <c:v>2.6709200000000001E-12</c:v>
                </c:pt>
                <c:pt idx="60" formatCode="0.00E+00">
                  <c:v>2.9712499999999999E-12</c:v>
                </c:pt>
                <c:pt idx="61" formatCode="0.00E+00">
                  <c:v>2.7350100000000001E-12</c:v>
                </c:pt>
                <c:pt idx="62" formatCode="0.00E+00">
                  <c:v>9.3701900000000001E-13</c:v>
                </c:pt>
                <c:pt idx="63" formatCode="0.00E+00">
                  <c:v>1.3047E-11</c:v>
                </c:pt>
                <c:pt idx="64" formatCode="0.00E+00">
                  <c:v>5.7887100000000003E-12</c:v>
                </c:pt>
                <c:pt idx="65" formatCode="0.00E+00">
                  <c:v>1.56045E-11</c:v>
                </c:pt>
                <c:pt idx="66" formatCode="0.00E+00">
                  <c:v>5.2496799999999999E-12</c:v>
                </c:pt>
                <c:pt idx="67" formatCode="0.00E+00">
                  <c:v>1.02438E-11</c:v>
                </c:pt>
                <c:pt idx="68" formatCode="0.00E+00">
                  <c:v>1.4576000000000001E-11</c:v>
                </c:pt>
                <c:pt idx="69" formatCode="0.00E+00">
                  <c:v>2.0097799999999999E-12</c:v>
                </c:pt>
                <c:pt idx="70" formatCode="0.00E+00">
                  <c:v>7.7375799999999994E-12</c:v>
                </c:pt>
                <c:pt idx="71" formatCode="0.00E+00">
                  <c:v>4.3778899999999996E-12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442-423E-9B85-4F60CDD61F7C}"/>
            </c:ext>
          </c:extLst>
        </c:ser>
        <c:ser>
          <c:idx val="5"/>
          <c:order val="5"/>
          <c:spPr>
            <a:solidFill>
              <a:schemeClr val="accent6"/>
            </a:solidFill>
            <a:ln/>
            <a:effectLst/>
            <a:sp3d/>
          </c:spPr>
          <c:val>
            <c:numRef>
              <c:f>[analysis.xlsx]Uniform_IP_texture!$A$6:$CW$6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 formatCode="0.00E+00">
                  <c:v>5.6118499999999998E-12</c:v>
                </c:pt>
                <c:pt idx="27" formatCode="0.00E+00">
                  <c:v>3.6998700000000001E-12</c:v>
                </c:pt>
                <c:pt idx="28" formatCode="0.00E+00">
                  <c:v>2.0625799999999999E-12</c:v>
                </c:pt>
                <c:pt idx="29" formatCode="0.00E+00">
                  <c:v>8.0235300000000006E-12</c:v>
                </c:pt>
                <c:pt idx="30" formatCode="0.00E+00">
                  <c:v>6.7113999999999999E-12</c:v>
                </c:pt>
                <c:pt idx="31" formatCode="0.00E+00">
                  <c:v>3.0884100000000002E-12</c:v>
                </c:pt>
                <c:pt idx="32" formatCode="0.00E+00">
                  <c:v>5.0485500000000003E-12</c:v>
                </c:pt>
                <c:pt idx="33" formatCode="0.00E+00">
                  <c:v>3.19271E-12</c:v>
                </c:pt>
                <c:pt idx="34" formatCode="0.00E+00">
                  <c:v>9.4895499999999997E-12</c:v>
                </c:pt>
                <c:pt idx="35" formatCode="0.00E+00">
                  <c:v>8.8202899999999994E-12</c:v>
                </c:pt>
                <c:pt idx="36" formatCode="0.00E+00">
                  <c:v>9.92351E-12</c:v>
                </c:pt>
                <c:pt idx="37">
                  <c:v>0</c:v>
                </c:pt>
                <c:pt idx="38" formatCode="0.00E+00">
                  <c:v>1.0970999999999999E-11</c:v>
                </c:pt>
                <c:pt idx="39" formatCode="0.00E+00">
                  <c:v>3.45109E-12</c:v>
                </c:pt>
                <c:pt idx="40" formatCode="0.00E+00">
                  <c:v>7.3784900000000004E-12</c:v>
                </c:pt>
                <c:pt idx="41" formatCode="0.00E+00">
                  <c:v>2.59194E-12</c:v>
                </c:pt>
                <c:pt idx="42" formatCode="0.00E+00">
                  <c:v>8.3020500000000006E-12</c:v>
                </c:pt>
                <c:pt idx="43" formatCode="0.00E+00">
                  <c:v>4.6827400000000003E-12</c:v>
                </c:pt>
                <c:pt idx="44" formatCode="0.00E+00">
                  <c:v>1.21044E-12</c:v>
                </c:pt>
                <c:pt idx="45" formatCode="0.00E+00">
                  <c:v>4.7697400000000002E-12</c:v>
                </c:pt>
                <c:pt idx="46" formatCode="0.00E+00">
                  <c:v>4.4869600000000001E-12</c:v>
                </c:pt>
                <c:pt idx="47" formatCode="0.00E+00">
                  <c:v>6.6323999999999999E-12</c:v>
                </c:pt>
                <c:pt idx="48" formatCode="0.00E+00">
                  <c:v>2.4544400000000002E-12</c:v>
                </c:pt>
                <c:pt idx="49" formatCode="0.00E+00">
                  <c:v>5.9775199999999998E-12</c:v>
                </c:pt>
                <c:pt idx="50" formatCode="0.00E+00">
                  <c:v>3.7903100000000002E-12</c:v>
                </c:pt>
                <c:pt idx="51" formatCode="0.00E+00">
                  <c:v>7.9378799999999997E-12</c:v>
                </c:pt>
                <c:pt idx="52" formatCode="0.00E+00">
                  <c:v>7.4580699999999999E-12</c:v>
                </c:pt>
                <c:pt idx="53" formatCode="0.00E+00">
                  <c:v>5.6659499999999997E-12</c:v>
                </c:pt>
                <c:pt idx="54" formatCode="0.00E+00">
                  <c:v>7.8439600000000004E-12</c:v>
                </c:pt>
                <c:pt idx="55" formatCode="0.00E+00">
                  <c:v>1.24968E-11</c:v>
                </c:pt>
                <c:pt idx="56" formatCode="0.00E+00">
                  <c:v>4.9306200000000002E-12</c:v>
                </c:pt>
                <c:pt idx="57" formatCode="0.00E+00">
                  <c:v>4.7712500000000003E-12</c:v>
                </c:pt>
                <c:pt idx="58" formatCode="0.00E+00">
                  <c:v>1.0590299999999999E-11</c:v>
                </c:pt>
                <c:pt idx="59" formatCode="0.00E+00">
                  <c:v>7.7517499999999996E-12</c:v>
                </c:pt>
                <c:pt idx="60" formatCode="0.00E+00">
                  <c:v>3.1016100000000001E-12</c:v>
                </c:pt>
                <c:pt idx="61" formatCode="0.00E+00">
                  <c:v>6.7045499999999997E-12</c:v>
                </c:pt>
                <c:pt idx="62" formatCode="0.00E+00">
                  <c:v>2.62627E-11</c:v>
                </c:pt>
                <c:pt idx="63" formatCode="0.00E+00">
                  <c:v>1.37802E-12</c:v>
                </c:pt>
                <c:pt idx="64" formatCode="0.00E+00">
                  <c:v>1.0862500000000001E-11</c:v>
                </c:pt>
                <c:pt idx="65" formatCode="0.00E+00">
                  <c:v>6.9189600000000002E-12</c:v>
                </c:pt>
                <c:pt idx="66" formatCode="0.00E+00">
                  <c:v>5.8429799999999998E-12</c:v>
                </c:pt>
                <c:pt idx="67" formatCode="0.00E+00">
                  <c:v>3.64843E-12</c:v>
                </c:pt>
                <c:pt idx="68" formatCode="0.00E+00">
                  <c:v>9.776530000000001E-13</c:v>
                </c:pt>
                <c:pt idx="69" formatCode="0.00E+00">
                  <c:v>2.6259299999999999E-12</c:v>
                </c:pt>
                <c:pt idx="70" formatCode="0.00E+00">
                  <c:v>5.7916400000000001E-12</c:v>
                </c:pt>
                <c:pt idx="71" formatCode="0.00E+00">
                  <c:v>5.6740800000000004E-12</c:v>
                </c:pt>
                <c:pt idx="72" formatCode="0.00E+00">
                  <c:v>9.4541299999999998E-12</c:v>
                </c:pt>
                <c:pt idx="73" formatCode="0.00E+00">
                  <c:v>8.8132500000000002E-12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442-423E-9B85-4F60CDD61F7C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[analysis.xlsx]Uniform_IP_texture!$A$7:$CW$7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 formatCode="0.00E+00">
                  <c:v>4.7695900000000001E-12</c:v>
                </c:pt>
                <c:pt idx="26" formatCode="0.00E+00">
                  <c:v>9.9658300000000006E-12</c:v>
                </c:pt>
                <c:pt idx="27" formatCode="0.00E+00">
                  <c:v>1.0186999999999999E-11</c:v>
                </c:pt>
                <c:pt idx="28" formatCode="0.00E+00">
                  <c:v>1.7094000000000001E-11</c:v>
                </c:pt>
                <c:pt idx="29" formatCode="0.00E+00">
                  <c:v>9.9898900000000004E-12</c:v>
                </c:pt>
                <c:pt idx="30" formatCode="0.00E+00">
                  <c:v>8.6558300000000007E-12</c:v>
                </c:pt>
                <c:pt idx="31" formatCode="0.00E+00">
                  <c:v>7.2446800000000002E-12</c:v>
                </c:pt>
                <c:pt idx="32" formatCode="0.00E+00">
                  <c:v>4.4040299999999998E-12</c:v>
                </c:pt>
                <c:pt idx="33" formatCode="0.00E+00">
                  <c:v>5.8414699999999997E-12</c:v>
                </c:pt>
                <c:pt idx="34" formatCode="0.00E+00">
                  <c:v>5.7725600000000002E-12</c:v>
                </c:pt>
                <c:pt idx="35" formatCode="0.00E+00">
                  <c:v>3.62175E-12</c:v>
                </c:pt>
                <c:pt idx="36" formatCode="0.00E+00">
                  <c:v>9.4266400000000007E-12</c:v>
                </c:pt>
                <c:pt idx="37" formatCode="0.00E+00">
                  <c:v>7.5987399999999996E-12</c:v>
                </c:pt>
                <c:pt idx="38" formatCode="0.00E+00">
                  <c:v>1.9801899999999999E-12</c:v>
                </c:pt>
                <c:pt idx="39" formatCode="0.00E+00">
                  <c:v>3.9522000000000001E-12</c:v>
                </c:pt>
                <c:pt idx="40" formatCode="0.00E+00">
                  <c:v>1.2902E-11</c:v>
                </c:pt>
                <c:pt idx="41" formatCode="0.00E+00">
                  <c:v>3.8148899999999997E-12</c:v>
                </c:pt>
                <c:pt idx="42" formatCode="0.00E+00">
                  <c:v>3.8325000000000001E-12</c:v>
                </c:pt>
                <c:pt idx="43" formatCode="0.00E+00">
                  <c:v>8.0913200000000007E-12</c:v>
                </c:pt>
                <c:pt idx="44" formatCode="0.00E+00">
                  <c:v>3.0565799999999999E-12</c:v>
                </c:pt>
                <c:pt idx="45" formatCode="0.00E+00">
                  <c:v>6.5437100000000002E-12</c:v>
                </c:pt>
                <c:pt idx="46" formatCode="0.00E+00">
                  <c:v>4.9553800000000002E-12</c:v>
                </c:pt>
                <c:pt idx="47" formatCode="0.00E+00">
                  <c:v>4.3624499999999999E-12</c:v>
                </c:pt>
                <c:pt idx="48" formatCode="0.00E+00">
                  <c:v>3.78468E-12</c:v>
                </c:pt>
                <c:pt idx="49" formatCode="0.00E+00">
                  <c:v>8.1505200000000003E-12</c:v>
                </c:pt>
                <c:pt idx="50" formatCode="0.00E+00">
                  <c:v>7.0384299999999999E-12</c:v>
                </c:pt>
                <c:pt idx="51" formatCode="0.00E+00">
                  <c:v>7.7015900000000001E-12</c:v>
                </c:pt>
                <c:pt idx="52" formatCode="0.00E+00">
                  <c:v>4.2132699999999999E-12</c:v>
                </c:pt>
                <c:pt idx="53" formatCode="0.00E+00">
                  <c:v>5.85654E-12</c:v>
                </c:pt>
                <c:pt idx="54" formatCode="0.00E+00">
                  <c:v>1.15771E-11</c:v>
                </c:pt>
                <c:pt idx="55" formatCode="0.00E+00">
                  <c:v>7.7506800000000007E-12</c:v>
                </c:pt>
                <c:pt idx="56" formatCode="0.00E+00">
                  <c:v>5.8874100000000003E-12</c:v>
                </c:pt>
                <c:pt idx="57" formatCode="0.00E+00">
                  <c:v>3.7723200000000002E-12</c:v>
                </c:pt>
                <c:pt idx="58" formatCode="0.00E+00">
                  <c:v>6.5602199999999997E-12</c:v>
                </c:pt>
                <c:pt idx="59" formatCode="0.00E+00">
                  <c:v>1.9508499999999999E-12</c:v>
                </c:pt>
                <c:pt idx="60" formatCode="0.00E+00">
                  <c:v>6.08992E-12</c:v>
                </c:pt>
                <c:pt idx="61" formatCode="0.00E+00">
                  <c:v>5.2189599999999998E-12</c:v>
                </c:pt>
                <c:pt idx="62" formatCode="0.00E+00">
                  <c:v>4.2744899999999999E-12</c:v>
                </c:pt>
                <c:pt idx="63" formatCode="0.00E+00">
                  <c:v>7.0376400000000003E-12</c:v>
                </c:pt>
                <c:pt idx="64" formatCode="0.00E+00">
                  <c:v>7.2437400000000004E-12</c:v>
                </c:pt>
                <c:pt idx="65" formatCode="0.00E+00">
                  <c:v>2.9022600000000002E-12</c:v>
                </c:pt>
                <c:pt idx="66" formatCode="0.00E+00">
                  <c:v>1.16314E-11</c:v>
                </c:pt>
                <c:pt idx="67" formatCode="0.00E+00">
                  <c:v>4.8562199999999997E-12</c:v>
                </c:pt>
                <c:pt idx="68" formatCode="0.00E+00">
                  <c:v>7.2141100000000002E-13</c:v>
                </c:pt>
                <c:pt idx="69" formatCode="0.00E+00">
                  <c:v>7.1167399999999998E-12</c:v>
                </c:pt>
                <c:pt idx="70" formatCode="0.00E+00">
                  <c:v>5.2634500000000002E-12</c:v>
                </c:pt>
                <c:pt idx="71" formatCode="0.00E+00">
                  <c:v>2.0740700000000001E-11</c:v>
                </c:pt>
                <c:pt idx="72" formatCode="0.00E+00">
                  <c:v>4.7145699999999998E-12</c:v>
                </c:pt>
                <c:pt idx="73" formatCode="0.00E+00">
                  <c:v>1.79297E-12</c:v>
                </c:pt>
                <c:pt idx="74" formatCode="0.00E+00">
                  <c:v>1.3038E-12</c:v>
                </c:pt>
                <c:pt idx="75" formatCode="0.00E+00">
                  <c:v>8.4118000000000002E-12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442-423E-9B85-4F60CDD61F7C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[analysis.xlsx]Uniform_IP_texture!$A$8:$CW$8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 formatCode="0.00E+00">
                  <c:v>1.1071099999999999E-12</c:v>
                </c:pt>
                <c:pt idx="24" formatCode="0.00E+00">
                  <c:v>7.6905899999999994E-12</c:v>
                </c:pt>
                <c:pt idx="25" formatCode="0.00E+00">
                  <c:v>3.6958600000000004E-12</c:v>
                </c:pt>
                <c:pt idx="26" formatCode="0.00E+00">
                  <c:v>8.6636699999999996E-12</c:v>
                </c:pt>
                <c:pt idx="27" formatCode="0.00E+00">
                  <c:v>1.1624500000000001E-11</c:v>
                </c:pt>
                <c:pt idx="28" formatCode="0.00E+00">
                  <c:v>8.6206199999999993E-12</c:v>
                </c:pt>
                <c:pt idx="29" formatCode="0.00E+00">
                  <c:v>1.06823E-11</c:v>
                </c:pt>
                <c:pt idx="30" formatCode="0.00E+00">
                  <c:v>3.33402E-12</c:v>
                </c:pt>
                <c:pt idx="31" formatCode="0.00E+00">
                  <c:v>8.8656799999999998E-12</c:v>
                </c:pt>
                <c:pt idx="32" formatCode="0.00E+00">
                  <c:v>8.1555699999999993E-12</c:v>
                </c:pt>
                <c:pt idx="33" formatCode="0.00E+00">
                  <c:v>5.1036700000000002E-12</c:v>
                </c:pt>
                <c:pt idx="34" formatCode="0.00E+00">
                  <c:v>1.3425200000000001E-11</c:v>
                </c:pt>
                <c:pt idx="35" formatCode="0.00E+00">
                  <c:v>9.3446300000000007E-12</c:v>
                </c:pt>
                <c:pt idx="36" formatCode="0.00E+00">
                  <c:v>4.0165100000000002E-12</c:v>
                </c:pt>
                <c:pt idx="37" formatCode="0.00E+00">
                  <c:v>4.5001999999999997E-12</c:v>
                </c:pt>
                <c:pt idx="38" formatCode="0.00E+00">
                  <c:v>5.6500600000000003E-12</c:v>
                </c:pt>
                <c:pt idx="39" formatCode="0.00E+00">
                  <c:v>9.3565300000000007E-12</c:v>
                </c:pt>
                <c:pt idx="40" formatCode="0.00E+00">
                  <c:v>3.12749E-12</c:v>
                </c:pt>
                <c:pt idx="41" formatCode="0.00E+00">
                  <c:v>4.1210400000000004E-12</c:v>
                </c:pt>
                <c:pt idx="42" formatCode="0.00E+00">
                  <c:v>1.3473E-11</c:v>
                </c:pt>
                <c:pt idx="43" formatCode="0.00E+00">
                  <c:v>1.0395899999999999E-11</c:v>
                </c:pt>
                <c:pt idx="44" formatCode="0.00E+00">
                  <c:v>7.5683399999999992E-12</c:v>
                </c:pt>
                <c:pt idx="45" formatCode="0.00E+00">
                  <c:v>4.8209999999999998E-12</c:v>
                </c:pt>
                <c:pt idx="46" formatCode="0.00E+00">
                  <c:v>9.3794599999999993E-12</c:v>
                </c:pt>
                <c:pt idx="47" formatCode="0.00E+00">
                  <c:v>7.7846700000000006E-12</c:v>
                </c:pt>
                <c:pt idx="48" formatCode="0.00E+00">
                  <c:v>2.6863999999999999E-12</c:v>
                </c:pt>
                <c:pt idx="49" formatCode="0.00E+00">
                  <c:v>4.43497E-12</c:v>
                </c:pt>
                <c:pt idx="50" formatCode="0.00E+00">
                  <c:v>5.6787300000000004E-12</c:v>
                </c:pt>
                <c:pt idx="51" formatCode="0.00E+00">
                  <c:v>5.5671299999999997E-13</c:v>
                </c:pt>
                <c:pt idx="52" formatCode="0.00E+00">
                  <c:v>1.3338600000000001E-11</c:v>
                </c:pt>
                <c:pt idx="53" formatCode="0.00E+00">
                  <c:v>3.1895400000000002E-12</c:v>
                </c:pt>
                <c:pt idx="54" formatCode="0.00E+00">
                  <c:v>3.9037100000000001E-12</c:v>
                </c:pt>
                <c:pt idx="55" formatCode="0.00E+00">
                  <c:v>4.6731299999999999E-12</c:v>
                </c:pt>
                <c:pt idx="56" formatCode="0.00E+00">
                  <c:v>1.92452E-12</c:v>
                </c:pt>
                <c:pt idx="57" formatCode="0.00E+00">
                  <c:v>4.0407499999999997E-11</c:v>
                </c:pt>
                <c:pt idx="58" formatCode="0.00E+00">
                  <c:v>1.38477E-12</c:v>
                </c:pt>
                <c:pt idx="59" formatCode="0.00E+00">
                  <c:v>1.55992E-11</c:v>
                </c:pt>
                <c:pt idx="60" formatCode="0.00E+00">
                  <c:v>7.6265199999999997E-12</c:v>
                </c:pt>
                <c:pt idx="61" formatCode="0.00E+00">
                  <c:v>9.8365800000000001E-12</c:v>
                </c:pt>
                <c:pt idx="62" formatCode="0.00E+00">
                  <c:v>3.68612E-12</c:v>
                </c:pt>
                <c:pt idx="63" formatCode="0.00E+00">
                  <c:v>9.20749E-12</c:v>
                </c:pt>
                <c:pt idx="64" formatCode="0.00E+00">
                  <c:v>4.0563100000000001E-12</c:v>
                </c:pt>
                <c:pt idx="65" formatCode="0.00E+00">
                  <c:v>3.0727100000000001E-12</c:v>
                </c:pt>
                <c:pt idx="66" formatCode="0.00E+00">
                  <c:v>5.6039199999999998E-12</c:v>
                </c:pt>
                <c:pt idx="67" formatCode="0.00E+00">
                  <c:v>9.5810499999999994E-12</c:v>
                </c:pt>
                <c:pt idx="68" formatCode="0.00E+00">
                  <c:v>1.42518E-11</c:v>
                </c:pt>
                <c:pt idx="69" formatCode="0.00E+00">
                  <c:v>3.2332299999999999E-12</c:v>
                </c:pt>
                <c:pt idx="70" formatCode="0.00E+00">
                  <c:v>1.39895E-12</c:v>
                </c:pt>
                <c:pt idx="71" formatCode="0.00E+00">
                  <c:v>4.21807E-12</c:v>
                </c:pt>
                <c:pt idx="72" formatCode="0.00E+00">
                  <c:v>6.3068300000000001E-12</c:v>
                </c:pt>
                <c:pt idx="73" formatCode="0.00E+00">
                  <c:v>6.8955999999999998E-12</c:v>
                </c:pt>
                <c:pt idx="74" formatCode="0.00E+00">
                  <c:v>2.1598000000000001E-12</c:v>
                </c:pt>
                <c:pt idx="75" formatCode="0.00E+00">
                  <c:v>3.48909E-12</c:v>
                </c:pt>
                <c:pt idx="76" formatCode="0.00E+00">
                  <c:v>4.8421399999999998E-12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442-423E-9B85-4F60CDD61F7C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[analysis.xlsx]Uniform_IP_texture!$A$9:$CW$9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 formatCode="0.00E+00">
                  <c:v>4.0663000000000002E-12</c:v>
                </c:pt>
                <c:pt idx="22" formatCode="0.00E+00">
                  <c:v>5.0914699999999999E-12</c:v>
                </c:pt>
                <c:pt idx="23" formatCode="0.00E+00">
                  <c:v>4.2222799999999997E-12</c:v>
                </c:pt>
                <c:pt idx="24" formatCode="0.00E+00">
                  <c:v>2.36509E-12</c:v>
                </c:pt>
                <c:pt idx="25" formatCode="0.00E+00">
                  <c:v>7.2130499999999998E-12</c:v>
                </c:pt>
                <c:pt idx="26" formatCode="0.00E+00">
                  <c:v>5.9751299999999996E-13</c:v>
                </c:pt>
                <c:pt idx="27" formatCode="0.00E+00">
                  <c:v>2.1021300000000001E-12</c:v>
                </c:pt>
                <c:pt idx="28" formatCode="0.00E+00">
                  <c:v>3.3600900000000001E-12</c:v>
                </c:pt>
                <c:pt idx="29" formatCode="0.00E+00">
                  <c:v>5.7049700000000001E-12</c:v>
                </c:pt>
                <c:pt idx="30" formatCode="0.00E+00">
                  <c:v>1.44859E-11</c:v>
                </c:pt>
                <c:pt idx="31" formatCode="0.00E+00">
                  <c:v>3.3529899999999998E-12</c:v>
                </c:pt>
                <c:pt idx="32" formatCode="0.00E+00">
                  <c:v>1.08839E-11</c:v>
                </c:pt>
                <c:pt idx="33" formatCode="0.00E+00">
                  <c:v>5.0440599999999998E-12</c:v>
                </c:pt>
                <c:pt idx="34" formatCode="0.00E+00">
                  <c:v>3.63471E-12</c:v>
                </c:pt>
                <c:pt idx="35" formatCode="0.00E+00">
                  <c:v>1.32391E-11</c:v>
                </c:pt>
                <c:pt idx="36" formatCode="0.00E+00">
                  <c:v>6.3839599999999998E-12</c:v>
                </c:pt>
                <c:pt idx="37" formatCode="0.00E+00">
                  <c:v>5.7077100000000001E-12</c:v>
                </c:pt>
                <c:pt idx="38" formatCode="0.00E+00">
                  <c:v>9.1528300000000007E-12</c:v>
                </c:pt>
                <c:pt idx="39" formatCode="0.00E+00">
                  <c:v>4.8326100000000003E-12</c:v>
                </c:pt>
                <c:pt idx="40" formatCode="0.00E+00">
                  <c:v>2.5696999999999998E-12</c:v>
                </c:pt>
                <c:pt idx="41" formatCode="0.00E+00">
                  <c:v>2.62857E-12</c:v>
                </c:pt>
                <c:pt idx="42" formatCode="0.00E+00">
                  <c:v>6.6081500000000005E-13</c:v>
                </c:pt>
                <c:pt idx="43" formatCode="0.00E+00">
                  <c:v>6.8482900000000001E-12</c:v>
                </c:pt>
                <c:pt idx="44" formatCode="0.00E+00">
                  <c:v>3.46935E-12</c:v>
                </c:pt>
                <c:pt idx="45" formatCode="0.00E+00">
                  <c:v>2.8535900000000002E-12</c:v>
                </c:pt>
                <c:pt idx="46" formatCode="0.00E+00">
                  <c:v>5.4785399999999998E-12</c:v>
                </c:pt>
                <c:pt idx="47" formatCode="0.00E+00">
                  <c:v>1.1127799999999999E-11</c:v>
                </c:pt>
                <c:pt idx="48" formatCode="0.00E+00">
                  <c:v>6.4447300000000001E-12</c:v>
                </c:pt>
                <c:pt idx="49" formatCode="0.00E+00">
                  <c:v>8.6703800000000005E-12</c:v>
                </c:pt>
                <c:pt idx="50" formatCode="0.00E+00">
                  <c:v>7.3064600000000004E-12</c:v>
                </c:pt>
                <c:pt idx="51" formatCode="0.00E+00">
                  <c:v>5.7277700000000003E-12</c:v>
                </c:pt>
                <c:pt idx="52" formatCode="0.00E+00">
                  <c:v>2.1958599999999999E-12</c:v>
                </c:pt>
                <c:pt idx="53" formatCode="0.00E+00">
                  <c:v>1.57175E-11</c:v>
                </c:pt>
                <c:pt idx="54" formatCode="0.00E+00">
                  <c:v>1.17796E-11</c:v>
                </c:pt>
                <c:pt idx="55" formatCode="0.00E+00">
                  <c:v>3.59456E-12</c:v>
                </c:pt>
                <c:pt idx="56" formatCode="0.00E+00">
                  <c:v>9.4492200000000008E-12</c:v>
                </c:pt>
                <c:pt idx="57" formatCode="0.00E+00">
                  <c:v>2.9867300000000001E-12</c:v>
                </c:pt>
                <c:pt idx="58" formatCode="0.00E+00">
                  <c:v>6.17761E-12</c:v>
                </c:pt>
                <c:pt idx="59" formatCode="0.00E+00">
                  <c:v>7.0457899999999996E-12</c:v>
                </c:pt>
                <c:pt idx="60" formatCode="0.00E+00">
                  <c:v>3.5087799999999999E-12</c:v>
                </c:pt>
                <c:pt idx="61" formatCode="0.00E+00">
                  <c:v>4.3824600000000003E-12</c:v>
                </c:pt>
                <c:pt idx="62" formatCode="0.00E+00">
                  <c:v>2.86821E-12</c:v>
                </c:pt>
                <c:pt idx="63" formatCode="0.00E+00">
                  <c:v>4.8667499999999996E-12</c:v>
                </c:pt>
                <c:pt idx="64" formatCode="0.00E+00">
                  <c:v>1.2400299999999999E-12</c:v>
                </c:pt>
                <c:pt idx="65" formatCode="0.00E+00">
                  <c:v>3.8287500000000002E-12</c:v>
                </c:pt>
                <c:pt idx="66" formatCode="0.00E+00">
                  <c:v>2.63394E-12</c:v>
                </c:pt>
                <c:pt idx="67" formatCode="0.00E+00">
                  <c:v>9.5004100000000003E-12</c:v>
                </c:pt>
                <c:pt idx="68" formatCode="0.00E+00">
                  <c:v>4.3500200000000001E-12</c:v>
                </c:pt>
                <c:pt idx="69" formatCode="0.00E+00">
                  <c:v>7.3222799999999998E-12</c:v>
                </c:pt>
                <c:pt idx="70" formatCode="0.00E+00">
                  <c:v>1.0535699999999999E-11</c:v>
                </c:pt>
                <c:pt idx="71" formatCode="0.00E+00">
                  <c:v>7.7150800000000003E-12</c:v>
                </c:pt>
                <c:pt idx="72" formatCode="0.00E+00">
                  <c:v>1.14909E-11</c:v>
                </c:pt>
                <c:pt idx="73" formatCode="0.00E+00">
                  <c:v>7.7099099999999998E-12</c:v>
                </c:pt>
                <c:pt idx="74" formatCode="0.00E+00">
                  <c:v>4.6886599999999999E-12</c:v>
                </c:pt>
                <c:pt idx="75" formatCode="0.00E+00">
                  <c:v>1.4341300000000001E-12</c:v>
                </c:pt>
                <c:pt idx="76" formatCode="0.00E+00">
                  <c:v>3.8094000000000003E-12</c:v>
                </c:pt>
                <c:pt idx="77" formatCode="0.00E+00">
                  <c:v>5.8509600000000003E-12</c:v>
                </c:pt>
                <c:pt idx="78" formatCode="0.00E+00">
                  <c:v>3.9487500000000002E-11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442-423E-9B85-4F60CDD61F7C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[analysis.xlsx]Uniform_IP_texture!$A$10:$CW$10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 formatCode="0.00E+00">
                  <c:v>3.4968600000000003E-11</c:v>
                </c:pt>
                <c:pt idx="20" formatCode="0.00E+00">
                  <c:v>7.2818400000000004E-12</c:v>
                </c:pt>
                <c:pt idx="21" formatCode="0.00E+00">
                  <c:v>4.0779499999999996E-12</c:v>
                </c:pt>
                <c:pt idx="22" formatCode="0.00E+00">
                  <c:v>8.8654299999999993E-12</c:v>
                </c:pt>
                <c:pt idx="23" formatCode="0.00E+00">
                  <c:v>6.6419900000000001E-12</c:v>
                </c:pt>
                <c:pt idx="24" formatCode="0.00E+00">
                  <c:v>3.8451999999999998E-12</c:v>
                </c:pt>
                <c:pt idx="25" formatCode="0.00E+00">
                  <c:v>4.2912299999999997E-12</c:v>
                </c:pt>
                <c:pt idx="26" formatCode="0.00E+00">
                  <c:v>4.3030799999999999E-12</c:v>
                </c:pt>
                <c:pt idx="27" formatCode="0.00E+00">
                  <c:v>2.2843599999999999E-11</c:v>
                </c:pt>
                <c:pt idx="28" formatCode="0.00E+00">
                  <c:v>1.1233700000000001E-12</c:v>
                </c:pt>
                <c:pt idx="29" formatCode="0.00E+00">
                  <c:v>6.2792200000000004E-12</c:v>
                </c:pt>
                <c:pt idx="30" formatCode="0.00E+00">
                  <c:v>6.3969699999999998E-13</c:v>
                </c:pt>
                <c:pt idx="31" formatCode="0.00E+00">
                  <c:v>9.0183899999999995E-12</c:v>
                </c:pt>
                <c:pt idx="32" formatCode="0.00E+00">
                  <c:v>8.4981099999999992E-12</c:v>
                </c:pt>
                <c:pt idx="33">
                  <c:v>0</c:v>
                </c:pt>
                <c:pt idx="34" formatCode="0.00E+00">
                  <c:v>5.4820799999999996E-12</c:v>
                </c:pt>
                <c:pt idx="35" formatCode="0.00E+00">
                  <c:v>7.6265100000000004E-12</c:v>
                </c:pt>
                <c:pt idx="36" formatCode="0.00E+00">
                  <c:v>6.0677399999999998E-12</c:v>
                </c:pt>
                <c:pt idx="37" formatCode="0.00E+00">
                  <c:v>3.8755500000000004E-12</c:v>
                </c:pt>
                <c:pt idx="38" formatCode="0.00E+00">
                  <c:v>1.8329299999999999E-11</c:v>
                </c:pt>
                <c:pt idx="39" formatCode="0.00E+00">
                  <c:v>3.4485000000000001E-12</c:v>
                </c:pt>
                <c:pt idx="40" formatCode="0.00E+00">
                  <c:v>3.6065199999999999E-12</c:v>
                </c:pt>
                <c:pt idx="41" formatCode="0.00E+00">
                  <c:v>5.5953799999999999E-12</c:v>
                </c:pt>
                <c:pt idx="42" formatCode="0.00E+00">
                  <c:v>2.3546099999999998E-12</c:v>
                </c:pt>
                <c:pt idx="43" formatCode="0.00E+00">
                  <c:v>6.3828300000000002E-12</c:v>
                </c:pt>
                <c:pt idx="44" formatCode="0.00E+00">
                  <c:v>2.0605100000000001E-12</c:v>
                </c:pt>
                <c:pt idx="45" formatCode="0.00E+00">
                  <c:v>1.33301E-11</c:v>
                </c:pt>
                <c:pt idx="46" formatCode="0.00E+00">
                  <c:v>9.0218999999999998E-12</c:v>
                </c:pt>
                <c:pt idx="47" formatCode="0.00E+00">
                  <c:v>4.4901900000000003E-12</c:v>
                </c:pt>
                <c:pt idx="48" formatCode="0.00E+00">
                  <c:v>4.87143E-12</c:v>
                </c:pt>
                <c:pt idx="49" formatCode="0.00E+00">
                  <c:v>7.9212499999999996E-12</c:v>
                </c:pt>
                <c:pt idx="50" formatCode="0.00E+00">
                  <c:v>5.7536700000000001E-12</c:v>
                </c:pt>
                <c:pt idx="51" formatCode="0.00E+00">
                  <c:v>1.12395E-11</c:v>
                </c:pt>
                <c:pt idx="52" formatCode="0.00E+00">
                  <c:v>1.7517599999999999E-11</c:v>
                </c:pt>
                <c:pt idx="53" formatCode="0.00E+00">
                  <c:v>7.4804699999999995E-12</c:v>
                </c:pt>
                <c:pt idx="54" formatCode="0.00E+00">
                  <c:v>4.69441E-12</c:v>
                </c:pt>
                <c:pt idx="55" formatCode="0.00E+00">
                  <c:v>3.0725099999999998E-12</c:v>
                </c:pt>
                <c:pt idx="56" formatCode="0.00E+00">
                  <c:v>1.2048599999999999E-11</c:v>
                </c:pt>
                <c:pt idx="57" formatCode="0.00E+00">
                  <c:v>1.3580499999999999E-11</c:v>
                </c:pt>
                <c:pt idx="58" formatCode="0.00E+00">
                  <c:v>4.95112E-12</c:v>
                </c:pt>
                <c:pt idx="59" formatCode="0.00E+00">
                  <c:v>4.7870500000000003E-12</c:v>
                </c:pt>
                <c:pt idx="60" formatCode="0.00E+00">
                  <c:v>5.2411600000000003E-12</c:v>
                </c:pt>
                <c:pt idx="61" formatCode="0.00E+00">
                  <c:v>4.95693E-12</c:v>
                </c:pt>
                <c:pt idx="62" formatCode="0.00E+00">
                  <c:v>3.7914299999999997E-12</c:v>
                </c:pt>
                <c:pt idx="63" formatCode="0.00E+00">
                  <c:v>1.702E-12</c:v>
                </c:pt>
                <c:pt idx="64" formatCode="0.00E+00">
                  <c:v>5.8385600000000001E-12</c:v>
                </c:pt>
                <c:pt idx="65" formatCode="0.00E+00">
                  <c:v>3.6264899999999998E-12</c:v>
                </c:pt>
                <c:pt idx="66" formatCode="0.00E+00">
                  <c:v>4.6376899999999998E-13</c:v>
                </c:pt>
                <c:pt idx="67" formatCode="0.00E+00">
                  <c:v>7.65261E-12</c:v>
                </c:pt>
                <c:pt idx="68" formatCode="0.00E+00">
                  <c:v>1.2819199999999999E-11</c:v>
                </c:pt>
                <c:pt idx="69" formatCode="0.00E+00">
                  <c:v>3.53926E-12</c:v>
                </c:pt>
                <c:pt idx="70" formatCode="0.00E+00">
                  <c:v>3.0309800000000001E-12</c:v>
                </c:pt>
                <c:pt idx="71" formatCode="0.00E+00">
                  <c:v>5.6351600000000004E-12</c:v>
                </c:pt>
                <c:pt idx="72" formatCode="0.00E+00">
                  <c:v>1.5823500000000001E-11</c:v>
                </c:pt>
                <c:pt idx="73" formatCode="0.00E+00">
                  <c:v>6.7888600000000002E-12</c:v>
                </c:pt>
                <c:pt idx="74" formatCode="0.00E+00">
                  <c:v>7.3283999999999993E-12</c:v>
                </c:pt>
                <c:pt idx="75" formatCode="0.00E+00">
                  <c:v>7.9332300000000005E-12</c:v>
                </c:pt>
                <c:pt idx="76" formatCode="0.00E+00">
                  <c:v>1.8960499999999999E-11</c:v>
                </c:pt>
                <c:pt idx="77" formatCode="0.00E+00">
                  <c:v>6.3792999999999997E-12</c:v>
                </c:pt>
                <c:pt idx="78" formatCode="0.00E+00">
                  <c:v>7.17968E-12</c:v>
                </c:pt>
                <c:pt idx="79" formatCode="0.00E+00">
                  <c:v>8.5862699999999999E-12</c:v>
                </c:pt>
                <c:pt idx="80" formatCode="0.00E+00">
                  <c:v>4.4444599999999998E-12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442-423E-9B85-4F60CDD61F7C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[analysis.xlsx]Uniform_IP_texture!$A$11:$CW$11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 formatCode="0.00E+00">
                  <c:v>1.40175E-11</c:v>
                </c:pt>
                <c:pt idx="20" formatCode="0.00E+00">
                  <c:v>2.9848999999999999E-12</c:v>
                </c:pt>
                <c:pt idx="21" formatCode="0.00E+00">
                  <c:v>3.8452799999999999E-12</c:v>
                </c:pt>
                <c:pt idx="22" formatCode="0.00E+00">
                  <c:v>8.0500900000000005E-13</c:v>
                </c:pt>
                <c:pt idx="23" formatCode="0.00E+00">
                  <c:v>1.6637199999999999E-12</c:v>
                </c:pt>
                <c:pt idx="24" formatCode="0.00E+00">
                  <c:v>1.3085800000000001E-11</c:v>
                </c:pt>
                <c:pt idx="25" formatCode="0.00E+00">
                  <c:v>9.2769600000000005E-12</c:v>
                </c:pt>
                <c:pt idx="26" formatCode="0.00E+00">
                  <c:v>4.2795800000000002E-12</c:v>
                </c:pt>
                <c:pt idx="27" formatCode="0.00E+00">
                  <c:v>1.58613E-12</c:v>
                </c:pt>
                <c:pt idx="28" formatCode="0.00E+00">
                  <c:v>2.9506500000000002E-12</c:v>
                </c:pt>
                <c:pt idx="29" formatCode="0.00E+00">
                  <c:v>1.51748E-11</c:v>
                </c:pt>
                <c:pt idx="30" formatCode="0.00E+00">
                  <c:v>2.67324E-12</c:v>
                </c:pt>
                <c:pt idx="31" formatCode="0.00E+00">
                  <c:v>1.05266E-11</c:v>
                </c:pt>
                <c:pt idx="32" formatCode="0.00E+00">
                  <c:v>4.8451200000000003E-12</c:v>
                </c:pt>
                <c:pt idx="33" formatCode="0.00E+00">
                  <c:v>7.6134299999999994E-12</c:v>
                </c:pt>
                <c:pt idx="34" formatCode="0.00E+00">
                  <c:v>8.6357800000000006E-12</c:v>
                </c:pt>
                <c:pt idx="35" formatCode="0.00E+00">
                  <c:v>3.58936E-12</c:v>
                </c:pt>
                <c:pt idx="36" formatCode="0.00E+00">
                  <c:v>1.35903E-11</c:v>
                </c:pt>
                <c:pt idx="37" formatCode="0.00E+00">
                  <c:v>1.21931E-11</c:v>
                </c:pt>
                <c:pt idx="38" formatCode="0.00E+00">
                  <c:v>9.3756500000000003E-12</c:v>
                </c:pt>
                <c:pt idx="39" formatCode="0.00E+00">
                  <c:v>5.1494599999999997E-12</c:v>
                </c:pt>
                <c:pt idx="40" formatCode="0.00E+00">
                  <c:v>6.5877500000000001E-12</c:v>
                </c:pt>
                <c:pt idx="41" formatCode="0.00E+00">
                  <c:v>1.1341599999999999E-11</c:v>
                </c:pt>
                <c:pt idx="42" formatCode="0.00E+00">
                  <c:v>1.4726699999999999E-11</c:v>
                </c:pt>
                <c:pt idx="43" formatCode="0.00E+00">
                  <c:v>7.6148400000000007E-12</c:v>
                </c:pt>
                <c:pt idx="44" formatCode="0.00E+00">
                  <c:v>5.61673E-12</c:v>
                </c:pt>
                <c:pt idx="45" formatCode="0.00E+00">
                  <c:v>1.3622600000000001E-11</c:v>
                </c:pt>
                <c:pt idx="46" formatCode="0.00E+00">
                  <c:v>1.4769899999999999E-12</c:v>
                </c:pt>
                <c:pt idx="47" formatCode="0.00E+00">
                  <c:v>1.09499E-11</c:v>
                </c:pt>
                <c:pt idx="48" formatCode="0.00E+00">
                  <c:v>7.3851299999999997E-13</c:v>
                </c:pt>
                <c:pt idx="49" formatCode="0.00E+00">
                  <c:v>2.2217100000000002E-11</c:v>
                </c:pt>
                <c:pt idx="50" formatCode="0.00E+00">
                  <c:v>4.27339E-11</c:v>
                </c:pt>
                <c:pt idx="51" formatCode="0.00E+00">
                  <c:v>5.1651799999999996E-13</c:v>
                </c:pt>
                <c:pt idx="52" formatCode="0.00E+00">
                  <c:v>2.9434700000000002E-12</c:v>
                </c:pt>
                <c:pt idx="53" formatCode="0.00E+00">
                  <c:v>5.1810599999999997E-12</c:v>
                </c:pt>
                <c:pt idx="54" formatCode="0.00E+00">
                  <c:v>5.7433999999999999E-12</c:v>
                </c:pt>
                <c:pt idx="55" formatCode="0.00E+00">
                  <c:v>8.7393000000000001E-12</c:v>
                </c:pt>
                <c:pt idx="56" formatCode="0.00E+00">
                  <c:v>9.4820999999999998E-12</c:v>
                </c:pt>
                <c:pt idx="57" formatCode="0.00E+00">
                  <c:v>1.2361700000000001E-11</c:v>
                </c:pt>
                <c:pt idx="58" formatCode="0.00E+00">
                  <c:v>1.20123E-11</c:v>
                </c:pt>
                <c:pt idx="59">
                  <c:v>0</c:v>
                </c:pt>
                <c:pt idx="60" formatCode="0.00E+00">
                  <c:v>4.8163200000000002E-12</c:v>
                </c:pt>
                <c:pt idx="61" formatCode="0.00E+00">
                  <c:v>3.51429E-12</c:v>
                </c:pt>
                <c:pt idx="62" formatCode="0.00E+00">
                  <c:v>6.9225E-12</c:v>
                </c:pt>
                <c:pt idx="63" formatCode="0.00E+00">
                  <c:v>1.5106900000000001E-11</c:v>
                </c:pt>
                <c:pt idx="64" formatCode="0.00E+00">
                  <c:v>1.0043399999999999E-12</c:v>
                </c:pt>
                <c:pt idx="65" formatCode="0.00E+00">
                  <c:v>7.7096200000000004E-12</c:v>
                </c:pt>
                <c:pt idx="66" formatCode="0.00E+00">
                  <c:v>3.2762000000000001E-12</c:v>
                </c:pt>
                <c:pt idx="67" formatCode="0.00E+00">
                  <c:v>7.5635799999999996E-12</c:v>
                </c:pt>
                <c:pt idx="68" formatCode="0.00E+00">
                  <c:v>3.8896599999999998E-12</c:v>
                </c:pt>
                <c:pt idx="69" formatCode="0.00E+00">
                  <c:v>5.39552E-12</c:v>
                </c:pt>
                <c:pt idx="70" formatCode="0.00E+00">
                  <c:v>6.0669700000000004E-12</c:v>
                </c:pt>
                <c:pt idx="71" formatCode="0.00E+00">
                  <c:v>2.2487200000000001E-11</c:v>
                </c:pt>
                <c:pt idx="72" formatCode="0.00E+00">
                  <c:v>1.53283E-12</c:v>
                </c:pt>
                <c:pt idx="73" formatCode="0.00E+00">
                  <c:v>7.2553400000000001E-12</c:v>
                </c:pt>
                <c:pt idx="74" formatCode="0.00E+00">
                  <c:v>9.1737000000000008E-12</c:v>
                </c:pt>
                <c:pt idx="75" formatCode="0.00E+00">
                  <c:v>7.3827899999999995E-12</c:v>
                </c:pt>
                <c:pt idx="76" formatCode="0.00E+00">
                  <c:v>5.7872100000000003E-12</c:v>
                </c:pt>
                <c:pt idx="77" formatCode="0.00E+00">
                  <c:v>2.8296500000000002E-12</c:v>
                </c:pt>
                <c:pt idx="78" formatCode="0.00E+00">
                  <c:v>6.5558499999999998E-12</c:v>
                </c:pt>
                <c:pt idx="79" formatCode="0.00E+00">
                  <c:v>5.7842899999999998E-12</c:v>
                </c:pt>
                <c:pt idx="80" formatCode="0.00E+00">
                  <c:v>1.14656E-11</c:v>
                </c:pt>
                <c:pt idx="81" formatCode="0.00E+00">
                  <c:v>9.5483199999999998E-12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442-423E-9B85-4F60CDD61F7C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[analysis.xlsx]Uniform_IP_texture!$A$12:$CW$12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 formatCode="0.00E+00">
                  <c:v>7.3949499999999993E-12</c:v>
                </c:pt>
                <c:pt idx="18" formatCode="0.00E+00">
                  <c:v>3.7645900000000002E-12</c:v>
                </c:pt>
                <c:pt idx="19" formatCode="0.00E+00">
                  <c:v>2.1482799999999998E-12</c:v>
                </c:pt>
                <c:pt idx="20" formatCode="0.00E+00">
                  <c:v>9.4657499999999997E-12</c:v>
                </c:pt>
                <c:pt idx="21" formatCode="0.00E+00">
                  <c:v>2.6975300000000001E-11</c:v>
                </c:pt>
                <c:pt idx="22" formatCode="0.00E+00">
                  <c:v>6.3369599999999997E-12</c:v>
                </c:pt>
                <c:pt idx="23" formatCode="0.00E+00">
                  <c:v>4.42183E-12</c:v>
                </c:pt>
                <c:pt idx="24" formatCode="0.00E+00">
                  <c:v>6.6626099999999996E-12</c:v>
                </c:pt>
                <c:pt idx="25" formatCode="0.00E+00">
                  <c:v>1.6486899999999999E-12</c:v>
                </c:pt>
                <c:pt idx="26" formatCode="0.00E+00">
                  <c:v>2.0952300000000002E-12</c:v>
                </c:pt>
                <c:pt idx="27" formatCode="0.00E+00">
                  <c:v>4.6816300000000001E-12</c:v>
                </c:pt>
                <c:pt idx="28" formatCode="0.00E+00">
                  <c:v>6.9900400000000004E-12</c:v>
                </c:pt>
                <c:pt idx="29" formatCode="0.00E+00">
                  <c:v>7.7669200000000002E-12</c:v>
                </c:pt>
                <c:pt idx="30" formatCode="0.00E+00">
                  <c:v>2.4827299999999999E-12</c:v>
                </c:pt>
                <c:pt idx="31" formatCode="0.00E+00">
                  <c:v>4.3769000000000001E-12</c:v>
                </c:pt>
                <c:pt idx="32" formatCode="0.00E+00">
                  <c:v>1.0434199999999999E-11</c:v>
                </c:pt>
                <c:pt idx="33" formatCode="0.00E+00">
                  <c:v>7.2819800000000004E-12</c:v>
                </c:pt>
                <c:pt idx="34" formatCode="0.00E+00">
                  <c:v>8.8041499999999994E-12</c:v>
                </c:pt>
                <c:pt idx="35" formatCode="0.00E+00">
                  <c:v>6.4489399999999998E-12</c:v>
                </c:pt>
                <c:pt idx="36" formatCode="0.00E+00">
                  <c:v>8.3223699999999998E-12</c:v>
                </c:pt>
                <c:pt idx="37" formatCode="0.00E+00">
                  <c:v>3.7845500000000001E-12</c:v>
                </c:pt>
                <c:pt idx="38" formatCode="0.00E+00">
                  <c:v>9.5002299999999998E-12</c:v>
                </c:pt>
                <c:pt idx="39" formatCode="0.00E+00">
                  <c:v>4.2408100000000004E-12</c:v>
                </c:pt>
                <c:pt idx="40" formatCode="0.00E+00">
                  <c:v>6.3964099999999998E-12</c:v>
                </c:pt>
                <c:pt idx="41" formatCode="0.00E+00">
                  <c:v>7.0210499999999997E-13</c:v>
                </c:pt>
                <c:pt idx="42" formatCode="0.00E+00">
                  <c:v>2.8021599999999998E-12</c:v>
                </c:pt>
                <c:pt idx="43" formatCode="0.00E+00">
                  <c:v>3.7668899999999999E-12</c:v>
                </c:pt>
                <c:pt idx="44" formatCode="0.00E+00">
                  <c:v>2.7716400000000001E-12</c:v>
                </c:pt>
                <c:pt idx="45" formatCode="0.00E+00">
                  <c:v>5.3644100000000002E-12</c:v>
                </c:pt>
                <c:pt idx="46" formatCode="0.00E+00">
                  <c:v>2.4275699999999998E-11</c:v>
                </c:pt>
                <c:pt idx="47" formatCode="0.00E+00">
                  <c:v>7.8523000000000004E-12</c:v>
                </c:pt>
                <c:pt idx="48" formatCode="0.00E+00">
                  <c:v>5.0565500000000003E-12</c:v>
                </c:pt>
                <c:pt idx="49" formatCode="0.00E+00">
                  <c:v>1.34149E-11</c:v>
                </c:pt>
                <c:pt idx="50" formatCode="0.00E+00">
                  <c:v>4.3056400000000002E-12</c:v>
                </c:pt>
                <c:pt idx="51" formatCode="0.00E+00">
                  <c:v>1.22251E-11</c:v>
                </c:pt>
                <c:pt idx="52" formatCode="0.00E+00">
                  <c:v>3.6107599999999999E-12</c:v>
                </c:pt>
                <c:pt idx="53" formatCode="0.00E+00">
                  <c:v>2.1891800000000002E-12</c:v>
                </c:pt>
                <c:pt idx="54" formatCode="0.00E+00">
                  <c:v>1.1586199999999999E-11</c:v>
                </c:pt>
                <c:pt idx="55" formatCode="0.00E+00">
                  <c:v>6.5764499999999999E-12</c:v>
                </c:pt>
                <c:pt idx="56" formatCode="0.00E+00">
                  <c:v>1.9781300000000002E-12</c:v>
                </c:pt>
                <c:pt idx="57" formatCode="0.00E+00">
                  <c:v>2.06225E-12</c:v>
                </c:pt>
                <c:pt idx="58" formatCode="0.00E+00">
                  <c:v>3.0614999999999998E-12</c:v>
                </c:pt>
                <c:pt idx="59" formatCode="0.00E+00">
                  <c:v>9.1701200000000005E-12</c:v>
                </c:pt>
                <c:pt idx="60" formatCode="0.00E+00">
                  <c:v>5.4828300000000004E-12</c:v>
                </c:pt>
                <c:pt idx="61" formatCode="0.00E+00">
                  <c:v>7.6166700000000005E-12</c:v>
                </c:pt>
                <c:pt idx="62" formatCode="0.00E+00">
                  <c:v>3.2899100000000001E-12</c:v>
                </c:pt>
                <c:pt idx="63" formatCode="0.00E+00">
                  <c:v>9.3102399999999993E-12</c:v>
                </c:pt>
                <c:pt idx="64" formatCode="0.00E+00">
                  <c:v>6.3138900000000003E-12</c:v>
                </c:pt>
                <c:pt idx="65" formatCode="0.00E+00">
                  <c:v>3.0512700000000002E-12</c:v>
                </c:pt>
                <c:pt idx="66" formatCode="0.00E+00">
                  <c:v>8.5839400000000007E-12</c:v>
                </c:pt>
                <c:pt idx="67" formatCode="0.00E+00">
                  <c:v>5.1207399999999998E-12</c:v>
                </c:pt>
                <c:pt idx="68" formatCode="0.00E+00">
                  <c:v>6.4153300000000003E-12</c:v>
                </c:pt>
                <c:pt idx="69" formatCode="0.00E+00">
                  <c:v>8.4284399999999996E-12</c:v>
                </c:pt>
                <c:pt idx="70" formatCode="0.00E+00">
                  <c:v>1.1109200000000001E-12</c:v>
                </c:pt>
                <c:pt idx="71" formatCode="0.00E+00">
                  <c:v>1.2479900000000001E-11</c:v>
                </c:pt>
                <c:pt idx="72" formatCode="0.00E+00">
                  <c:v>1.11461E-12</c:v>
                </c:pt>
                <c:pt idx="73" formatCode="0.00E+00">
                  <c:v>6.5853100000000003E-12</c:v>
                </c:pt>
                <c:pt idx="74" formatCode="0.00E+00">
                  <c:v>8.0538400000000007E-12</c:v>
                </c:pt>
                <c:pt idx="75" formatCode="0.00E+00">
                  <c:v>4.6079199999999996E-12</c:v>
                </c:pt>
                <c:pt idx="76" formatCode="0.00E+00">
                  <c:v>3.2352399999999999E-12</c:v>
                </c:pt>
                <c:pt idx="77" formatCode="0.00E+00">
                  <c:v>2.5678199999999999E-12</c:v>
                </c:pt>
                <c:pt idx="78" formatCode="0.00E+00">
                  <c:v>6.9597200000000002E-12</c:v>
                </c:pt>
                <c:pt idx="79" formatCode="0.00E+00">
                  <c:v>1.40826E-11</c:v>
                </c:pt>
                <c:pt idx="80" formatCode="0.00E+00">
                  <c:v>8.6210900000000008E-12</c:v>
                </c:pt>
                <c:pt idx="81" formatCode="0.00E+00">
                  <c:v>5.9386500000000003E-12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C442-423E-9B85-4F60CDD61F7C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[analysis.xlsx]Uniform_IP_texture!$A$13:$CW$13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 formatCode="0.00E+00">
                  <c:v>1.8085400000000001E-12</c:v>
                </c:pt>
                <c:pt idx="18" formatCode="0.00E+00">
                  <c:v>1.12596E-11</c:v>
                </c:pt>
                <c:pt idx="19" formatCode="0.00E+00">
                  <c:v>4.4443899999999998E-12</c:v>
                </c:pt>
                <c:pt idx="20" formatCode="0.00E+00">
                  <c:v>2.01723E-11</c:v>
                </c:pt>
                <c:pt idx="21" formatCode="0.00E+00">
                  <c:v>5.4237499999999998E-12</c:v>
                </c:pt>
                <c:pt idx="22" formatCode="0.00E+00">
                  <c:v>1.0151299999999999E-11</c:v>
                </c:pt>
                <c:pt idx="23" formatCode="0.00E+00">
                  <c:v>1.33629E-12</c:v>
                </c:pt>
                <c:pt idx="24" formatCode="0.00E+00">
                  <c:v>1.0812E-11</c:v>
                </c:pt>
                <c:pt idx="25" formatCode="0.00E+00">
                  <c:v>1.5575E-12</c:v>
                </c:pt>
                <c:pt idx="26" formatCode="0.00E+00">
                  <c:v>3.2098299999999999E-12</c:v>
                </c:pt>
                <c:pt idx="27" formatCode="0.00E+00">
                  <c:v>7.2762900000000003E-12</c:v>
                </c:pt>
                <c:pt idx="28" formatCode="0.00E+00">
                  <c:v>4.2946499999999997E-12</c:v>
                </c:pt>
                <c:pt idx="29" formatCode="0.00E+00">
                  <c:v>8.5927599999999998E-12</c:v>
                </c:pt>
                <c:pt idx="30" formatCode="0.00E+00">
                  <c:v>1.7403799999999999E-11</c:v>
                </c:pt>
                <c:pt idx="31" formatCode="0.00E+00">
                  <c:v>4.5725099999999999E-12</c:v>
                </c:pt>
                <c:pt idx="32" formatCode="0.00E+00">
                  <c:v>1.8196499999999998E-12</c:v>
                </c:pt>
                <c:pt idx="33" formatCode="0.00E+00">
                  <c:v>5.0548599999999997E-12</c:v>
                </c:pt>
                <c:pt idx="34" formatCode="0.00E+00">
                  <c:v>8.1095000000000005E-12</c:v>
                </c:pt>
                <c:pt idx="35" formatCode="0.00E+00">
                  <c:v>4.8638000000000003E-12</c:v>
                </c:pt>
                <c:pt idx="36" formatCode="0.00E+00">
                  <c:v>4.8044100000000001E-12</c:v>
                </c:pt>
                <c:pt idx="37" formatCode="0.00E+00">
                  <c:v>7.7428699999999997E-12</c:v>
                </c:pt>
                <c:pt idx="38" formatCode="0.00E+00">
                  <c:v>4.4263299999999998E-12</c:v>
                </c:pt>
                <c:pt idx="39" formatCode="0.00E+00">
                  <c:v>8.38046E-12</c:v>
                </c:pt>
                <c:pt idx="40" formatCode="0.00E+00">
                  <c:v>4.2234200000000002E-12</c:v>
                </c:pt>
                <c:pt idx="41" formatCode="0.00E+00">
                  <c:v>7.0581500000000002E-12</c:v>
                </c:pt>
                <c:pt idx="42" formatCode="0.00E+00">
                  <c:v>4.5072399999999997E-12</c:v>
                </c:pt>
                <c:pt idx="43" formatCode="0.00E+00">
                  <c:v>2.0491900000000001E-12</c:v>
                </c:pt>
                <c:pt idx="44" formatCode="0.00E+00">
                  <c:v>1.7623899999999999E-11</c:v>
                </c:pt>
                <c:pt idx="45" formatCode="0.00E+00">
                  <c:v>1.1757E-11</c:v>
                </c:pt>
                <c:pt idx="46" formatCode="0.00E+00">
                  <c:v>1.99001E-11</c:v>
                </c:pt>
                <c:pt idx="47" formatCode="0.00E+00">
                  <c:v>1.6558399999999999E-11</c:v>
                </c:pt>
                <c:pt idx="48" formatCode="0.00E+00">
                  <c:v>3.5537799999999998E-12</c:v>
                </c:pt>
                <c:pt idx="49" formatCode="0.00E+00">
                  <c:v>7.09671E-12</c:v>
                </c:pt>
                <c:pt idx="50" formatCode="0.00E+00">
                  <c:v>7.0424800000000001E-12</c:v>
                </c:pt>
                <c:pt idx="51" formatCode="0.00E+00">
                  <c:v>8.5284700000000007E-12</c:v>
                </c:pt>
                <c:pt idx="52" formatCode="0.00E+00">
                  <c:v>3.0866099999999999E-12</c:v>
                </c:pt>
                <c:pt idx="53" formatCode="0.00E+00">
                  <c:v>5.6083200000000001E-12</c:v>
                </c:pt>
                <c:pt idx="54" formatCode="0.00E+00">
                  <c:v>4.7908399999999998E-12</c:v>
                </c:pt>
                <c:pt idx="55" formatCode="0.00E+00">
                  <c:v>7.7328199999999998E-12</c:v>
                </c:pt>
                <c:pt idx="56" formatCode="0.00E+00">
                  <c:v>5.20612E-12</c:v>
                </c:pt>
                <c:pt idx="57" formatCode="0.00E+00">
                  <c:v>6.2040800000000004E-13</c:v>
                </c:pt>
                <c:pt idx="58" formatCode="0.00E+00">
                  <c:v>1.33232E-11</c:v>
                </c:pt>
                <c:pt idx="59" formatCode="0.00E+00">
                  <c:v>7.0993900000000001E-12</c:v>
                </c:pt>
                <c:pt idx="60" formatCode="0.00E+00">
                  <c:v>8.1509400000000004E-12</c:v>
                </c:pt>
                <c:pt idx="61" formatCode="0.00E+00">
                  <c:v>2.5594300000000001E-12</c:v>
                </c:pt>
                <c:pt idx="62" formatCode="0.00E+00">
                  <c:v>5.09784E-12</c:v>
                </c:pt>
                <c:pt idx="63">
                  <c:v>0</c:v>
                </c:pt>
                <c:pt idx="64" formatCode="0.00E+00">
                  <c:v>3.1022300000000002E-12</c:v>
                </c:pt>
                <c:pt idx="65" formatCode="0.00E+00">
                  <c:v>7.3776099999999997E-12</c:v>
                </c:pt>
                <c:pt idx="66" formatCode="0.00E+00">
                  <c:v>5.1067799999999998E-12</c:v>
                </c:pt>
                <c:pt idx="67" formatCode="0.00E+00">
                  <c:v>1.10518E-11</c:v>
                </c:pt>
                <c:pt idx="68" formatCode="0.00E+00">
                  <c:v>4.92082E-12</c:v>
                </c:pt>
                <c:pt idx="69" formatCode="0.00E+00">
                  <c:v>1.0698E-11</c:v>
                </c:pt>
                <c:pt idx="70" formatCode="0.00E+00">
                  <c:v>1.68966E-11</c:v>
                </c:pt>
                <c:pt idx="71" formatCode="0.00E+00">
                  <c:v>1.06296E-11</c:v>
                </c:pt>
                <c:pt idx="72" formatCode="0.00E+00">
                  <c:v>4.7321499999999998E-12</c:v>
                </c:pt>
                <c:pt idx="73" formatCode="0.00E+00">
                  <c:v>7.08495E-12</c:v>
                </c:pt>
                <c:pt idx="74" formatCode="0.00E+00">
                  <c:v>1.17552E-11</c:v>
                </c:pt>
                <c:pt idx="75" formatCode="0.00E+00">
                  <c:v>7.3641899999999995E-12</c:v>
                </c:pt>
                <c:pt idx="76" formatCode="0.00E+00">
                  <c:v>5.2067400000000001E-12</c:v>
                </c:pt>
                <c:pt idx="77" formatCode="0.00E+00">
                  <c:v>8.2697700000000006E-12</c:v>
                </c:pt>
                <c:pt idx="78" formatCode="0.00E+00">
                  <c:v>1.1806700000000001E-11</c:v>
                </c:pt>
                <c:pt idx="79" formatCode="0.00E+00">
                  <c:v>4.4472699999999999E-12</c:v>
                </c:pt>
                <c:pt idx="80" formatCode="0.00E+00">
                  <c:v>6.5394600000000001E-12</c:v>
                </c:pt>
                <c:pt idx="81" formatCode="0.00E+00">
                  <c:v>3.0353399999999999E-12</c:v>
                </c:pt>
                <c:pt idx="82" formatCode="0.00E+00">
                  <c:v>2.91986E-12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442-423E-9B85-4F60CDD61F7C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[analysis.xlsx]Uniform_IP_texture!$A$14:$CW$14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0.00E+00">
                  <c:v>9.5151700000000001E-12</c:v>
                </c:pt>
                <c:pt idx="16" formatCode="0.00E+00">
                  <c:v>3.50581E-12</c:v>
                </c:pt>
                <c:pt idx="17" formatCode="0.00E+00">
                  <c:v>4.6717E-12</c:v>
                </c:pt>
                <c:pt idx="18" formatCode="0.00E+00">
                  <c:v>1.01792E-12</c:v>
                </c:pt>
                <c:pt idx="19" formatCode="0.00E+00">
                  <c:v>5.1293100000000001E-12</c:v>
                </c:pt>
                <c:pt idx="20" formatCode="0.00E+00">
                  <c:v>5.6333299999999998E-12</c:v>
                </c:pt>
                <c:pt idx="21" formatCode="0.00E+00">
                  <c:v>6.1955500000000002E-12</c:v>
                </c:pt>
                <c:pt idx="22" formatCode="0.00E+00">
                  <c:v>4.7624200000000002E-12</c:v>
                </c:pt>
                <c:pt idx="23" formatCode="0.00E+00">
                  <c:v>2.63353E-12</c:v>
                </c:pt>
                <c:pt idx="24" formatCode="0.00E+00">
                  <c:v>1.9520499999999999E-11</c:v>
                </c:pt>
                <c:pt idx="25" formatCode="0.00E+00">
                  <c:v>2.0800800000000002E-12</c:v>
                </c:pt>
                <c:pt idx="26" formatCode="0.00E+00">
                  <c:v>5.2551700000000001E-12</c:v>
                </c:pt>
                <c:pt idx="27" formatCode="0.00E+00">
                  <c:v>6.5479500000000002E-12</c:v>
                </c:pt>
                <c:pt idx="28" formatCode="0.00E+00">
                  <c:v>6.3563299999999998E-12</c:v>
                </c:pt>
                <c:pt idx="29" formatCode="0.00E+00">
                  <c:v>7.75425E-12</c:v>
                </c:pt>
                <c:pt idx="30" formatCode="0.00E+00">
                  <c:v>1.08768E-11</c:v>
                </c:pt>
                <c:pt idx="31" formatCode="0.00E+00">
                  <c:v>1.11232E-11</c:v>
                </c:pt>
                <c:pt idx="32" formatCode="0.00E+00">
                  <c:v>2.7408399999999999E-12</c:v>
                </c:pt>
                <c:pt idx="33" formatCode="0.00E+00">
                  <c:v>3.65499E-12</c:v>
                </c:pt>
                <c:pt idx="34" formatCode="0.00E+00">
                  <c:v>4.7757799999999997E-12</c:v>
                </c:pt>
                <c:pt idx="35" formatCode="0.00E+00">
                  <c:v>4.6108400000000002E-12</c:v>
                </c:pt>
                <c:pt idx="36" formatCode="0.00E+00">
                  <c:v>5.4681999999999997E-12</c:v>
                </c:pt>
                <c:pt idx="37" formatCode="0.00E+00">
                  <c:v>8.3953599999999999E-12</c:v>
                </c:pt>
                <c:pt idx="38" formatCode="0.00E+00">
                  <c:v>4.2431800000000001E-12</c:v>
                </c:pt>
                <c:pt idx="39" formatCode="0.00E+00">
                  <c:v>1.7934099999999999E-12</c:v>
                </c:pt>
                <c:pt idx="40" formatCode="0.00E+00">
                  <c:v>9.5240000000000002E-12</c:v>
                </c:pt>
                <c:pt idx="41" formatCode="0.00E+00">
                  <c:v>2.1926E-11</c:v>
                </c:pt>
                <c:pt idx="42" formatCode="0.00E+00">
                  <c:v>4.2267899999999996E-12</c:v>
                </c:pt>
                <c:pt idx="43" formatCode="0.00E+00">
                  <c:v>4.5456099999999997E-12</c:v>
                </c:pt>
                <c:pt idx="44" formatCode="0.00E+00">
                  <c:v>1.20444E-11</c:v>
                </c:pt>
                <c:pt idx="45" formatCode="0.00E+00">
                  <c:v>8.0193E-12</c:v>
                </c:pt>
                <c:pt idx="46" formatCode="0.00E+00">
                  <c:v>4.4342699999999998E-12</c:v>
                </c:pt>
                <c:pt idx="47" formatCode="0.00E+00">
                  <c:v>9.4860399999999994E-12</c:v>
                </c:pt>
                <c:pt idx="48" formatCode="0.00E+00">
                  <c:v>2.1776900000000002E-12</c:v>
                </c:pt>
                <c:pt idx="49" formatCode="0.00E+00">
                  <c:v>4.3968200000000002E-12</c:v>
                </c:pt>
                <c:pt idx="50" formatCode="0.00E+00">
                  <c:v>1.2359099999999999E-12</c:v>
                </c:pt>
                <c:pt idx="51" formatCode="0.00E+00">
                  <c:v>3.9887699999999998E-12</c:v>
                </c:pt>
                <c:pt idx="52" formatCode="0.00E+00">
                  <c:v>1.7357E-12</c:v>
                </c:pt>
                <c:pt idx="53" formatCode="0.00E+00">
                  <c:v>1.13393E-11</c:v>
                </c:pt>
                <c:pt idx="54" formatCode="0.00E+00">
                  <c:v>1.9126300000000001E-12</c:v>
                </c:pt>
                <c:pt idx="55" formatCode="0.00E+00">
                  <c:v>1.9460100000000001E-12</c:v>
                </c:pt>
                <c:pt idx="56" formatCode="0.00E+00">
                  <c:v>4.8801799999999999E-12</c:v>
                </c:pt>
                <c:pt idx="57" formatCode="0.00E+00">
                  <c:v>2.6246100000000001E-12</c:v>
                </c:pt>
                <c:pt idx="58" formatCode="0.00E+00">
                  <c:v>1.0901900000000001E-11</c:v>
                </c:pt>
                <c:pt idx="59" formatCode="0.00E+00">
                  <c:v>8.5561499999999996E-12</c:v>
                </c:pt>
                <c:pt idx="60" formatCode="0.00E+00">
                  <c:v>3.9616199999999998E-12</c:v>
                </c:pt>
                <c:pt idx="61" formatCode="0.00E+00">
                  <c:v>2.9789799999999999E-12</c:v>
                </c:pt>
                <c:pt idx="62" formatCode="0.00E+00">
                  <c:v>9.6403200000000007E-12</c:v>
                </c:pt>
                <c:pt idx="63" formatCode="0.00E+00">
                  <c:v>7.1737699999999996E-12</c:v>
                </c:pt>
                <c:pt idx="64" formatCode="0.00E+00">
                  <c:v>7.6837400000000001E-12</c:v>
                </c:pt>
                <c:pt idx="65" formatCode="0.00E+00">
                  <c:v>4.2206399999999997E-12</c:v>
                </c:pt>
                <c:pt idx="66" formatCode="0.00E+00">
                  <c:v>6.8438099999999997E-12</c:v>
                </c:pt>
                <c:pt idx="67" formatCode="0.00E+00">
                  <c:v>6.9297800000000004E-12</c:v>
                </c:pt>
                <c:pt idx="68" formatCode="0.00E+00">
                  <c:v>2.0535999999999999E-11</c:v>
                </c:pt>
                <c:pt idx="69" formatCode="0.00E+00">
                  <c:v>2.81825E-12</c:v>
                </c:pt>
                <c:pt idx="70" formatCode="0.00E+00">
                  <c:v>1.9585600000000001E-12</c:v>
                </c:pt>
                <c:pt idx="71" formatCode="0.00E+00">
                  <c:v>9.1105699999999992E-12</c:v>
                </c:pt>
                <c:pt idx="72" formatCode="0.00E+00">
                  <c:v>9.7359099999999995E-12</c:v>
                </c:pt>
                <c:pt idx="73" formatCode="0.00E+00">
                  <c:v>1.00163E-11</c:v>
                </c:pt>
                <c:pt idx="74" formatCode="0.00E+00">
                  <c:v>4.3386800000000002E-12</c:v>
                </c:pt>
                <c:pt idx="75" formatCode="0.00E+00">
                  <c:v>1.27161E-11</c:v>
                </c:pt>
                <c:pt idx="76" formatCode="0.00E+00">
                  <c:v>3.4160299999999999E-12</c:v>
                </c:pt>
                <c:pt idx="77" formatCode="0.00E+00">
                  <c:v>1.3504000000000001E-11</c:v>
                </c:pt>
                <c:pt idx="78" formatCode="0.00E+00">
                  <c:v>2.3240399999999999E-12</c:v>
                </c:pt>
                <c:pt idx="79" formatCode="0.00E+00">
                  <c:v>7.9452599999999996E-12</c:v>
                </c:pt>
                <c:pt idx="80" formatCode="0.00E+00">
                  <c:v>9.98678E-12</c:v>
                </c:pt>
                <c:pt idx="81" formatCode="0.00E+00">
                  <c:v>5.6546300000000001E-12</c:v>
                </c:pt>
                <c:pt idx="82" formatCode="0.00E+00">
                  <c:v>8.9256900000000001E-12</c:v>
                </c:pt>
                <c:pt idx="83" formatCode="0.00E+00">
                  <c:v>3.9509700000000001E-12</c:v>
                </c:pt>
                <c:pt idx="84" formatCode="0.00E+00">
                  <c:v>1.5870799999999999E-11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C442-423E-9B85-4F60CDD61F7C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[analysis.xlsx]Uniform_IP_texture!$A$15:$CW$15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0.00E+00">
                  <c:v>3.8373399999999999E-12</c:v>
                </c:pt>
                <c:pt idx="16" formatCode="0.00E+00">
                  <c:v>1.4934799999999999E-11</c:v>
                </c:pt>
                <c:pt idx="17" formatCode="0.00E+00">
                  <c:v>1.1736800000000001E-11</c:v>
                </c:pt>
                <c:pt idx="18" formatCode="0.00E+00">
                  <c:v>1.00226E-11</c:v>
                </c:pt>
                <c:pt idx="19" formatCode="0.00E+00">
                  <c:v>8.4302500000000008E-12</c:v>
                </c:pt>
                <c:pt idx="20" formatCode="0.00E+00">
                  <c:v>2.4080200000000001E-12</c:v>
                </c:pt>
                <c:pt idx="21" formatCode="0.00E+00">
                  <c:v>3.6786000000000001E-12</c:v>
                </c:pt>
                <c:pt idx="22" formatCode="0.00E+00">
                  <c:v>5.2062700000000002E-12</c:v>
                </c:pt>
                <c:pt idx="23" formatCode="0.00E+00">
                  <c:v>5.0731800000000004E-12</c:v>
                </c:pt>
                <c:pt idx="24" formatCode="0.00E+00">
                  <c:v>5.8506299999999997E-12</c:v>
                </c:pt>
                <c:pt idx="25" formatCode="0.00E+00">
                  <c:v>5.02841E-12</c:v>
                </c:pt>
                <c:pt idx="26" formatCode="0.00E+00">
                  <c:v>8.5409699999999997E-12</c:v>
                </c:pt>
                <c:pt idx="27" formatCode="0.00E+00">
                  <c:v>4.0605999999999999E-12</c:v>
                </c:pt>
                <c:pt idx="28" formatCode="0.00E+00">
                  <c:v>7.3642099999999998E-12</c:v>
                </c:pt>
                <c:pt idx="29" formatCode="0.00E+00">
                  <c:v>6.2200500000000003E-12</c:v>
                </c:pt>
                <c:pt idx="30" formatCode="0.00E+00">
                  <c:v>5.5014199999999996E-13</c:v>
                </c:pt>
                <c:pt idx="31" formatCode="0.00E+00">
                  <c:v>2.8773699999999999E-12</c:v>
                </c:pt>
                <c:pt idx="32" formatCode="0.00E+00">
                  <c:v>6.8844200000000003E-12</c:v>
                </c:pt>
                <c:pt idx="33" formatCode="0.00E+00">
                  <c:v>1.9189200000000001E-12</c:v>
                </c:pt>
                <c:pt idx="34" formatCode="0.00E+00">
                  <c:v>2.1389799999999998E-12</c:v>
                </c:pt>
                <c:pt idx="35" formatCode="0.00E+00">
                  <c:v>2.89752E-12</c:v>
                </c:pt>
                <c:pt idx="36" formatCode="0.00E+00">
                  <c:v>4.3385400000000002E-12</c:v>
                </c:pt>
                <c:pt idx="37" formatCode="0.00E+00">
                  <c:v>5.51556E-12</c:v>
                </c:pt>
                <c:pt idx="38" formatCode="0.00E+00">
                  <c:v>2.02056E-12</c:v>
                </c:pt>
                <c:pt idx="39" formatCode="0.00E+00">
                  <c:v>4.5780499999999999E-12</c:v>
                </c:pt>
                <c:pt idx="40" formatCode="0.00E+00">
                  <c:v>1.67867E-12</c:v>
                </c:pt>
                <c:pt idx="41" formatCode="0.00E+00">
                  <c:v>3.2895799999999998E-12</c:v>
                </c:pt>
                <c:pt idx="42" formatCode="0.00E+00">
                  <c:v>9.9711899999999992E-12</c:v>
                </c:pt>
                <c:pt idx="43" formatCode="0.00E+00">
                  <c:v>5.7895900000000002E-12</c:v>
                </c:pt>
                <c:pt idx="44" formatCode="0.00E+00">
                  <c:v>1.6435300000000001E-11</c:v>
                </c:pt>
                <c:pt idx="45" formatCode="0.00E+00">
                  <c:v>1.3267600000000001E-11</c:v>
                </c:pt>
                <c:pt idx="46" formatCode="0.00E+00">
                  <c:v>3.5057200000000001E-12</c:v>
                </c:pt>
                <c:pt idx="47" formatCode="0.00E+00">
                  <c:v>5.46652E-12</c:v>
                </c:pt>
                <c:pt idx="48" formatCode="0.00E+00">
                  <c:v>1.1714799999999999E-11</c:v>
                </c:pt>
                <c:pt idx="49" formatCode="0.00E+00">
                  <c:v>2.9913599999999999E-12</c:v>
                </c:pt>
                <c:pt idx="50" formatCode="0.00E+00">
                  <c:v>9.9712700000000002E-12</c:v>
                </c:pt>
                <c:pt idx="51" formatCode="0.00E+00">
                  <c:v>1.1149799999999999E-11</c:v>
                </c:pt>
                <c:pt idx="52" formatCode="0.00E+00">
                  <c:v>3.3707600000000001E-12</c:v>
                </c:pt>
                <c:pt idx="53" formatCode="0.00E+00">
                  <c:v>4.9992599999999998E-12</c:v>
                </c:pt>
                <c:pt idx="54" formatCode="0.00E+00">
                  <c:v>1.8357699999999999E-11</c:v>
                </c:pt>
                <c:pt idx="55" formatCode="0.00E+00">
                  <c:v>2.2290499999999999E-11</c:v>
                </c:pt>
                <c:pt idx="56" formatCode="0.00E+00">
                  <c:v>8.1027300000000006E-12</c:v>
                </c:pt>
                <c:pt idx="57" formatCode="0.00E+00">
                  <c:v>8.7464999999999995E-12</c:v>
                </c:pt>
                <c:pt idx="58" formatCode="0.00E+00">
                  <c:v>1.03213E-11</c:v>
                </c:pt>
                <c:pt idx="59" formatCode="0.00E+00">
                  <c:v>3.46925E-12</c:v>
                </c:pt>
                <c:pt idx="60" formatCode="0.00E+00">
                  <c:v>3.1250300000000001E-12</c:v>
                </c:pt>
                <c:pt idx="61" formatCode="0.00E+00">
                  <c:v>1.03278E-11</c:v>
                </c:pt>
                <c:pt idx="62" formatCode="0.00E+00">
                  <c:v>9.9508600000000007E-12</c:v>
                </c:pt>
                <c:pt idx="63" formatCode="0.00E+00">
                  <c:v>6.1454200000000003E-12</c:v>
                </c:pt>
                <c:pt idx="64" formatCode="0.00E+00">
                  <c:v>7.8085799999999994E-12</c:v>
                </c:pt>
                <c:pt idx="65" formatCode="0.00E+00">
                  <c:v>7.6491499999999996E-12</c:v>
                </c:pt>
                <c:pt idx="66" formatCode="0.00E+00">
                  <c:v>4.8941899999999998E-12</c:v>
                </c:pt>
                <c:pt idx="67" formatCode="0.00E+00">
                  <c:v>3.1202999999999999E-12</c:v>
                </c:pt>
                <c:pt idx="68" formatCode="0.00E+00">
                  <c:v>4.1851499999999998E-12</c:v>
                </c:pt>
                <c:pt idx="69" formatCode="0.00E+00">
                  <c:v>8.1872000000000005E-12</c:v>
                </c:pt>
                <c:pt idx="70" formatCode="0.00E+00">
                  <c:v>1.7846199999999999E-12</c:v>
                </c:pt>
                <c:pt idx="71" formatCode="0.00E+00">
                  <c:v>6.19724E-12</c:v>
                </c:pt>
                <c:pt idx="72" formatCode="0.00E+00">
                  <c:v>1.0127E-11</c:v>
                </c:pt>
                <c:pt idx="73" formatCode="0.00E+00">
                  <c:v>3.5541299999999999E-12</c:v>
                </c:pt>
                <c:pt idx="74" formatCode="0.00E+00">
                  <c:v>2.7819400000000002E-12</c:v>
                </c:pt>
                <c:pt idx="75" formatCode="0.00E+00">
                  <c:v>2.2182E-12</c:v>
                </c:pt>
                <c:pt idx="76" formatCode="0.00E+00">
                  <c:v>5.42329E-12</c:v>
                </c:pt>
                <c:pt idx="77" formatCode="0.00E+00">
                  <c:v>1.25901E-11</c:v>
                </c:pt>
                <c:pt idx="78" formatCode="0.00E+00">
                  <c:v>4.6963199999999999E-12</c:v>
                </c:pt>
                <c:pt idx="79" formatCode="0.00E+00">
                  <c:v>1.68871E-12</c:v>
                </c:pt>
                <c:pt idx="80" formatCode="0.00E+00">
                  <c:v>8.1433899999999993E-12</c:v>
                </c:pt>
                <c:pt idx="81" formatCode="0.00E+00">
                  <c:v>4.4576599999999998E-12</c:v>
                </c:pt>
                <c:pt idx="82" formatCode="0.00E+00">
                  <c:v>5.6137699999999998E-12</c:v>
                </c:pt>
                <c:pt idx="83" formatCode="0.00E+00">
                  <c:v>3.6186200000000002E-12</c:v>
                </c:pt>
                <c:pt idx="84" formatCode="0.00E+00">
                  <c:v>3.6351499999999999E-12</c:v>
                </c:pt>
                <c:pt idx="85" formatCode="0.00E+00">
                  <c:v>6.8818599999999999E-12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C442-423E-9B85-4F60CDD61F7C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[analysis.xlsx]Uniform_IP_texture!$A$16:$CW$16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 formatCode="0.00E+00">
                  <c:v>3.6897600000000002E-12</c:v>
                </c:pt>
                <c:pt idx="15" formatCode="0.00E+00">
                  <c:v>1.20833E-11</c:v>
                </c:pt>
                <c:pt idx="16" formatCode="0.00E+00">
                  <c:v>6.5909000000000001E-12</c:v>
                </c:pt>
                <c:pt idx="17" formatCode="0.00E+00">
                  <c:v>8.4252799999999994E-12</c:v>
                </c:pt>
                <c:pt idx="18" formatCode="0.00E+00">
                  <c:v>1.3141900000000001E-11</c:v>
                </c:pt>
                <c:pt idx="19" formatCode="0.00E+00">
                  <c:v>3.3159E-12</c:v>
                </c:pt>
                <c:pt idx="20" formatCode="0.00E+00">
                  <c:v>8.1629800000000004E-12</c:v>
                </c:pt>
                <c:pt idx="21" formatCode="0.00E+00">
                  <c:v>6.6610900000000002E-12</c:v>
                </c:pt>
                <c:pt idx="22" formatCode="0.00E+00">
                  <c:v>6.6494799999999997E-12</c:v>
                </c:pt>
                <c:pt idx="23" formatCode="0.00E+00">
                  <c:v>3.6051400000000001E-12</c:v>
                </c:pt>
                <c:pt idx="24" formatCode="0.00E+00">
                  <c:v>1.24322E-12</c:v>
                </c:pt>
                <c:pt idx="25" formatCode="0.00E+00">
                  <c:v>3.5587700000000002E-12</c:v>
                </c:pt>
                <c:pt idx="26" formatCode="0.00E+00">
                  <c:v>9.0789100000000001E-12</c:v>
                </c:pt>
                <c:pt idx="27" formatCode="0.00E+00">
                  <c:v>1.7271000000000001E-11</c:v>
                </c:pt>
                <c:pt idx="28" formatCode="0.00E+00">
                  <c:v>1.7153299999999999E-11</c:v>
                </c:pt>
                <c:pt idx="29" formatCode="0.00E+00">
                  <c:v>1.5630100000000001E-11</c:v>
                </c:pt>
                <c:pt idx="30" formatCode="0.00E+00">
                  <c:v>5.7118100000000001E-12</c:v>
                </c:pt>
                <c:pt idx="31" formatCode="0.00E+00">
                  <c:v>3.1764000000000001E-12</c:v>
                </c:pt>
                <c:pt idx="32" formatCode="0.00E+00">
                  <c:v>5.5136600000000002E-12</c:v>
                </c:pt>
                <c:pt idx="33" formatCode="0.00E+00">
                  <c:v>5.02554E-12</c:v>
                </c:pt>
                <c:pt idx="34" formatCode="0.00E+00">
                  <c:v>7.8849399999999997E-12</c:v>
                </c:pt>
                <c:pt idx="35" formatCode="0.00E+00">
                  <c:v>2.4738900000000001E-12</c:v>
                </c:pt>
                <c:pt idx="36" formatCode="0.00E+00">
                  <c:v>6.8871899999999999E-12</c:v>
                </c:pt>
                <c:pt idx="37" formatCode="0.00E+00">
                  <c:v>9.6118699999999995E-13</c:v>
                </c:pt>
                <c:pt idx="38" formatCode="0.00E+00">
                  <c:v>8.4112699999999996E-12</c:v>
                </c:pt>
                <c:pt idx="39" formatCode="0.00E+00">
                  <c:v>1.2673900000000001E-11</c:v>
                </c:pt>
                <c:pt idx="40" formatCode="0.00E+00">
                  <c:v>5.22E-12</c:v>
                </c:pt>
                <c:pt idx="41" formatCode="0.00E+00">
                  <c:v>2.17163E-11</c:v>
                </c:pt>
                <c:pt idx="42" formatCode="0.00E+00">
                  <c:v>2.26926E-12</c:v>
                </c:pt>
                <c:pt idx="43" formatCode="0.00E+00">
                  <c:v>2.7062900000000002E-12</c:v>
                </c:pt>
                <c:pt idx="44" formatCode="0.00E+00">
                  <c:v>1.70231E-12</c:v>
                </c:pt>
                <c:pt idx="45" formatCode="0.00E+00">
                  <c:v>1.09183E-12</c:v>
                </c:pt>
                <c:pt idx="46" formatCode="0.00E+00">
                  <c:v>4.4815100000000004E-12</c:v>
                </c:pt>
                <c:pt idx="47" formatCode="0.00E+00">
                  <c:v>1.0369899999999999E-11</c:v>
                </c:pt>
                <c:pt idx="48" formatCode="0.00E+00">
                  <c:v>8.89531E-12</c:v>
                </c:pt>
                <c:pt idx="49" formatCode="0.00E+00">
                  <c:v>3.6764E-12</c:v>
                </c:pt>
                <c:pt idx="50" formatCode="0.00E+00">
                  <c:v>5.4177399999999999E-12</c:v>
                </c:pt>
                <c:pt idx="51" formatCode="0.00E+00">
                  <c:v>2.0195400000000001E-12</c:v>
                </c:pt>
                <c:pt idx="52" formatCode="0.00E+00">
                  <c:v>1.63279E-12</c:v>
                </c:pt>
                <c:pt idx="53" formatCode="0.00E+00">
                  <c:v>7.7983399999999997E-12</c:v>
                </c:pt>
                <c:pt idx="54" formatCode="0.00E+00">
                  <c:v>1.22265E-11</c:v>
                </c:pt>
                <c:pt idx="55" formatCode="0.00E+00">
                  <c:v>3.04472E-12</c:v>
                </c:pt>
                <c:pt idx="56">
                  <c:v>0</c:v>
                </c:pt>
                <c:pt idx="57" formatCode="0.00E+00">
                  <c:v>6.8035299999999998E-12</c:v>
                </c:pt>
                <c:pt idx="58" formatCode="0.00E+00">
                  <c:v>6.5196400000000003E-12</c:v>
                </c:pt>
                <c:pt idx="59" formatCode="0.00E+00">
                  <c:v>8.5880499999999999E-12</c:v>
                </c:pt>
                <c:pt idx="60" formatCode="0.00E+00">
                  <c:v>2.5385099999999999E-12</c:v>
                </c:pt>
                <c:pt idx="61" formatCode="0.00E+00">
                  <c:v>1.02202E-11</c:v>
                </c:pt>
                <c:pt idx="62" formatCode="0.00E+00">
                  <c:v>4.2350699999999996E-12</c:v>
                </c:pt>
                <c:pt idx="63" formatCode="0.00E+00">
                  <c:v>2.74311E-12</c:v>
                </c:pt>
                <c:pt idx="64" formatCode="0.00E+00">
                  <c:v>4.2318099999999999E-12</c:v>
                </c:pt>
                <c:pt idx="65" formatCode="0.00E+00">
                  <c:v>2.88001E-12</c:v>
                </c:pt>
                <c:pt idx="66" formatCode="0.00E+00">
                  <c:v>3.3743200000000001E-12</c:v>
                </c:pt>
                <c:pt idx="67" formatCode="0.00E+00">
                  <c:v>3.3672199999999999E-12</c:v>
                </c:pt>
                <c:pt idx="68" formatCode="0.00E+00">
                  <c:v>8.5914700000000001E-13</c:v>
                </c:pt>
                <c:pt idx="69" formatCode="0.00E+00">
                  <c:v>1.26E-11</c:v>
                </c:pt>
                <c:pt idx="70" formatCode="0.00E+00">
                  <c:v>1.10378E-11</c:v>
                </c:pt>
                <c:pt idx="71" formatCode="0.00E+00">
                  <c:v>8.7241200000000002E-12</c:v>
                </c:pt>
                <c:pt idx="72" formatCode="0.00E+00">
                  <c:v>9.5533900000000008E-12</c:v>
                </c:pt>
                <c:pt idx="73" formatCode="0.00E+00">
                  <c:v>3.66977E-12</c:v>
                </c:pt>
                <c:pt idx="74" formatCode="0.00E+00">
                  <c:v>4.6975900000000004E-12</c:v>
                </c:pt>
                <c:pt idx="75" formatCode="0.00E+00">
                  <c:v>9.9083599999999996E-12</c:v>
                </c:pt>
                <c:pt idx="76" formatCode="0.00E+00">
                  <c:v>1.71033E-11</c:v>
                </c:pt>
                <c:pt idx="77" formatCode="0.00E+00">
                  <c:v>1.1314900000000001E-11</c:v>
                </c:pt>
                <c:pt idx="78" formatCode="0.00E+00">
                  <c:v>2.4953799999999998E-12</c:v>
                </c:pt>
                <c:pt idx="79" formatCode="0.00E+00">
                  <c:v>4.92424E-12</c:v>
                </c:pt>
                <c:pt idx="80" formatCode="0.00E+00">
                  <c:v>9.4942099999999998E-12</c:v>
                </c:pt>
                <c:pt idx="81" formatCode="0.00E+00">
                  <c:v>8.1330599999999993E-12</c:v>
                </c:pt>
                <c:pt idx="82" formatCode="0.00E+00">
                  <c:v>7.4440300000000005E-12</c:v>
                </c:pt>
                <c:pt idx="83" formatCode="0.00E+00">
                  <c:v>1.8712E-11</c:v>
                </c:pt>
                <c:pt idx="84" formatCode="0.00E+00">
                  <c:v>7.6002700000000007E-12</c:v>
                </c:pt>
                <c:pt idx="85" formatCode="0.00E+00">
                  <c:v>8.2486000000000002E-12</c:v>
                </c:pt>
                <c:pt idx="86" formatCode="0.00E+00">
                  <c:v>1.4733700000000001E-11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C442-423E-9B85-4F60CDD61F7C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[analysis.xlsx]Uniform_IP_texture!$A$17:$CW$17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 formatCode="0.00E+00">
                  <c:v>1.6689999999999999E-11</c:v>
                </c:pt>
                <c:pt idx="13" formatCode="0.00E+00">
                  <c:v>4.2641800000000001E-12</c:v>
                </c:pt>
                <c:pt idx="14" formatCode="0.00E+00">
                  <c:v>8.1798700000000002E-13</c:v>
                </c:pt>
                <c:pt idx="15" formatCode="0.00E+00">
                  <c:v>3.7772099999999998E-12</c:v>
                </c:pt>
                <c:pt idx="16" formatCode="0.00E+00">
                  <c:v>1.215E-11</c:v>
                </c:pt>
                <c:pt idx="17" formatCode="0.00E+00">
                  <c:v>2.9043700000000001E-12</c:v>
                </c:pt>
                <c:pt idx="18" formatCode="0.00E+00">
                  <c:v>6.2366899999999998E-12</c:v>
                </c:pt>
                <c:pt idx="19" formatCode="0.00E+00">
                  <c:v>2.79537E-12</c:v>
                </c:pt>
                <c:pt idx="20" formatCode="0.00E+00">
                  <c:v>1.8627499999999999E-11</c:v>
                </c:pt>
                <c:pt idx="21" formatCode="0.00E+00">
                  <c:v>6.6677399999999996E-12</c:v>
                </c:pt>
                <c:pt idx="22" formatCode="0.00E+00">
                  <c:v>1.02367E-11</c:v>
                </c:pt>
                <c:pt idx="23" formatCode="0.00E+00">
                  <c:v>1.3471300000000001E-11</c:v>
                </c:pt>
                <c:pt idx="24" formatCode="0.00E+00">
                  <c:v>4.8610699999999996E-12</c:v>
                </c:pt>
                <c:pt idx="25" formatCode="0.00E+00">
                  <c:v>1.08595E-12</c:v>
                </c:pt>
                <c:pt idx="26" formatCode="0.00E+00">
                  <c:v>4.8081999999999996E-12</c:v>
                </c:pt>
                <c:pt idx="27" formatCode="0.00E+00">
                  <c:v>4.7400199999999998E-12</c:v>
                </c:pt>
                <c:pt idx="28" formatCode="0.00E+00">
                  <c:v>2.5218599999999999E-12</c:v>
                </c:pt>
                <c:pt idx="29" formatCode="0.00E+00">
                  <c:v>5.9368600000000002E-12</c:v>
                </c:pt>
                <c:pt idx="30" formatCode="0.00E+00">
                  <c:v>3.37749E-12</c:v>
                </c:pt>
                <c:pt idx="31" formatCode="0.00E+00">
                  <c:v>3.13706E-12</c:v>
                </c:pt>
                <c:pt idx="32" formatCode="0.00E+00">
                  <c:v>3.52626E-12</c:v>
                </c:pt>
                <c:pt idx="33" formatCode="0.00E+00">
                  <c:v>9.6720299999999995E-12</c:v>
                </c:pt>
                <c:pt idx="34" formatCode="0.00E+00">
                  <c:v>2.101E-12</c:v>
                </c:pt>
                <c:pt idx="35" formatCode="0.00E+00">
                  <c:v>7.5363300000000001E-12</c:v>
                </c:pt>
                <c:pt idx="36" formatCode="0.00E+00">
                  <c:v>1.06663E-11</c:v>
                </c:pt>
                <c:pt idx="37" formatCode="0.00E+00">
                  <c:v>3.7232100000000002E-12</c:v>
                </c:pt>
                <c:pt idx="38" formatCode="0.00E+00">
                  <c:v>2.95498E-12</c:v>
                </c:pt>
                <c:pt idx="39" formatCode="0.00E+00">
                  <c:v>9.9871399999999994E-12</c:v>
                </c:pt>
                <c:pt idx="40" formatCode="0.00E+00">
                  <c:v>2.89072E-12</c:v>
                </c:pt>
                <c:pt idx="41" formatCode="0.00E+00">
                  <c:v>6.0032999999999997E-12</c:v>
                </c:pt>
                <c:pt idx="42" formatCode="0.00E+00">
                  <c:v>8.0561900000000002E-12</c:v>
                </c:pt>
                <c:pt idx="43" formatCode="0.00E+00">
                  <c:v>4.29714E-12</c:v>
                </c:pt>
                <c:pt idx="44" formatCode="0.00E+00">
                  <c:v>4.1622999999999997E-12</c:v>
                </c:pt>
                <c:pt idx="45" formatCode="0.00E+00">
                  <c:v>4.6009499999999997E-12</c:v>
                </c:pt>
                <c:pt idx="46" formatCode="0.00E+00">
                  <c:v>8.0034800000000005E-12</c:v>
                </c:pt>
                <c:pt idx="47" formatCode="0.00E+00">
                  <c:v>6.0650199999999999E-12</c:v>
                </c:pt>
                <c:pt idx="48" formatCode="0.00E+00">
                  <c:v>1.5304200000000001E-12</c:v>
                </c:pt>
                <c:pt idx="49" formatCode="0.00E+00">
                  <c:v>7.4400899999999992E-12</c:v>
                </c:pt>
                <c:pt idx="50" formatCode="0.00E+00">
                  <c:v>6.1830099999999999E-12</c:v>
                </c:pt>
                <c:pt idx="51" formatCode="0.00E+00">
                  <c:v>5.4760400000000002E-12</c:v>
                </c:pt>
                <c:pt idx="52" formatCode="0.00E+00">
                  <c:v>7.4856899999999998E-12</c:v>
                </c:pt>
                <c:pt idx="53" formatCode="0.00E+00">
                  <c:v>1.05674E-12</c:v>
                </c:pt>
                <c:pt idx="54" formatCode="0.00E+00">
                  <c:v>1.13061E-11</c:v>
                </c:pt>
                <c:pt idx="55" formatCode="0.00E+00">
                  <c:v>4.9919499999999999E-12</c:v>
                </c:pt>
                <c:pt idx="56" formatCode="0.00E+00">
                  <c:v>3.2868000000000001E-12</c:v>
                </c:pt>
                <c:pt idx="57" formatCode="0.00E+00">
                  <c:v>5.8178399999999996E-13</c:v>
                </c:pt>
                <c:pt idx="58" formatCode="0.00E+00">
                  <c:v>4.0546000000000001E-12</c:v>
                </c:pt>
                <c:pt idx="59" formatCode="0.00E+00">
                  <c:v>6.6092699999999998E-12</c:v>
                </c:pt>
                <c:pt idx="60" formatCode="0.00E+00">
                  <c:v>4.3140500000000002E-12</c:v>
                </c:pt>
                <c:pt idx="61" formatCode="0.00E+00">
                  <c:v>1.1456E-11</c:v>
                </c:pt>
                <c:pt idx="62" formatCode="0.00E+00">
                  <c:v>8.4666000000000005E-13</c:v>
                </c:pt>
                <c:pt idx="63" formatCode="0.00E+00">
                  <c:v>8.0146399999999999E-12</c:v>
                </c:pt>
                <c:pt idx="64" formatCode="0.00E+00">
                  <c:v>7.3975199999999998E-12</c:v>
                </c:pt>
                <c:pt idx="65" formatCode="0.00E+00">
                  <c:v>3.59846E-12</c:v>
                </c:pt>
                <c:pt idx="66">
                  <c:v>0</c:v>
                </c:pt>
                <c:pt idx="67" formatCode="0.00E+00">
                  <c:v>9.0267200000000001E-12</c:v>
                </c:pt>
                <c:pt idx="68" formatCode="0.00E+00">
                  <c:v>4.90666E-12</c:v>
                </c:pt>
                <c:pt idx="69" formatCode="0.00E+00">
                  <c:v>5.51761E-12</c:v>
                </c:pt>
                <c:pt idx="70" formatCode="0.00E+00">
                  <c:v>1.62535E-11</c:v>
                </c:pt>
                <c:pt idx="71" formatCode="0.00E+00">
                  <c:v>3.8148000000000003E-12</c:v>
                </c:pt>
                <c:pt idx="72" formatCode="0.00E+00">
                  <c:v>2.9590399999999999E-12</c:v>
                </c:pt>
                <c:pt idx="73" formatCode="0.00E+00">
                  <c:v>2.3767700000000002E-12</c:v>
                </c:pt>
                <c:pt idx="74" formatCode="0.00E+00">
                  <c:v>4.5437199999999999E-12</c:v>
                </c:pt>
                <c:pt idx="75" formatCode="0.00E+00">
                  <c:v>5.1200800000000001E-12</c:v>
                </c:pt>
                <c:pt idx="76" formatCode="0.00E+00">
                  <c:v>8.3290400000000002E-12</c:v>
                </c:pt>
                <c:pt idx="77" formatCode="0.00E+00">
                  <c:v>3.6676000000000002E-12</c:v>
                </c:pt>
                <c:pt idx="78" formatCode="0.00E+00">
                  <c:v>2.2964300000000001E-12</c:v>
                </c:pt>
                <c:pt idx="79" formatCode="0.00E+00">
                  <c:v>5.63266E-12</c:v>
                </c:pt>
                <c:pt idx="80" formatCode="0.00E+00">
                  <c:v>7.6461299999999994E-12</c:v>
                </c:pt>
                <c:pt idx="81" formatCode="0.00E+00">
                  <c:v>5.596E-12</c:v>
                </c:pt>
                <c:pt idx="82" formatCode="0.00E+00">
                  <c:v>3.2214299999999999E-12</c:v>
                </c:pt>
                <c:pt idx="83" formatCode="0.00E+00">
                  <c:v>2.35121E-12</c:v>
                </c:pt>
                <c:pt idx="84" formatCode="0.00E+00">
                  <c:v>6.3376099999999999E-13</c:v>
                </c:pt>
                <c:pt idx="85" formatCode="0.00E+00">
                  <c:v>5.7790700000000003E-12</c:v>
                </c:pt>
                <c:pt idx="86" formatCode="0.00E+00">
                  <c:v>8.7511799999999999E-12</c:v>
                </c:pt>
                <c:pt idx="87" formatCode="0.00E+00">
                  <c:v>3.4379099999999998E-12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C442-423E-9B85-4F60CDD61F7C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[analysis.xlsx]Uniform_IP_texture!$A$18:$CW$18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 formatCode="0.00E+00">
                  <c:v>4.8112899999999998E-12</c:v>
                </c:pt>
                <c:pt idx="13" formatCode="0.00E+00">
                  <c:v>7.9625699999999997E-12</c:v>
                </c:pt>
                <c:pt idx="14" formatCode="0.00E+00">
                  <c:v>2.55966E-12</c:v>
                </c:pt>
                <c:pt idx="15" formatCode="0.00E+00">
                  <c:v>8.6150800000000001E-12</c:v>
                </c:pt>
                <c:pt idx="16" formatCode="0.00E+00">
                  <c:v>5.28594E-12</c:v>
                </c:pt>
                <c:pt idx="17" formatCode="0.00E+00">
                  <c:v>5.4516499999999997E-12</c:v>
                </c:pt>
                <c:pt idx="18" formatCode="0.00E+00">
                  <c:v>4.6475800000000003E-12</c:v>
                </c:pt>
                <c:pt idx="19" formatCode="0.00E+00">
                  <c:v>9.4421199999999994E-12</c:v>
                </c:pt>
                <c:pt idx="20" formatCode="0.00E+00">
                  <c:v>4.5735399999999999E-12</c:v>
                </c:pt>
                <c:pt idx="21" formatCode="0.00E+00">
                  <c:v>2.9771599999999998E-12</c:v>
                </c:pt>
                <c:pt idx="22" formatCode="0.00E+00">
                  <c:v>4.6965400000000001E-12</c:v>
                </c:pt>
                <c:pt idx="23" formatCode="0.00E+00">
                  <c:v>6.0957299999999999E-12</c:v>
                </c:pt>
                <c:pt idx="24" formatCode="0.00E+00">
                  <c:v>1.7978500000000001E-12</c:v>
                </c:pt>
                <c:pt idx="25" formatCode="0.00E+00">
                  <c:v>4.3013599999999998E-12</c:v>
                </c:pt>
                <c:pt idx="26" formatCode="0.00E+00">
                  <c:v>7.8219200000000003E-12</c:v>
                </c:pt>
                <c:pt idx="27" formatCode="0.00E+00">
                  <c:v>1.1192600000000001E-11</c:v>
                </c:pt>
                <c:pt idx="28" formatCode="0.00E+00">
                  <c:v>4.4786900000000002E-12</c:v>
                </c:pt>
                <c:pt idx="29" formatCode="0.00E+00">
                  <c:v>5.3918099999999998E-12</c:v>
                </c:pt>
                <c:pt idx="30" formatCode="0.00E+00">
                  <c:v>6.1909199999999996E-12</c:v>
                </c:pt>
                <c:pt idx="31" formatCode="0.00E+00">
                  <c:v>6.0327500000000001E-12</c:v>
                </c:pt>
                <c:pt idx="32" formatCode="0.00E+00">
                  <c:v>9.1276699999999992E-12</c:v>
                </c:pt>
                <c:pt idx="33" formatCode="0.00E+00">
                  <c:v>2.2679499999999998E-12</c:v>
                </c:pt>
                <c:pt idx="34" formatCode="0.00E+00">
                  <c:v>5.2145699999999997E-12</c:v>
                </c:pt>
                <c:pt idx="35" formatCode="0.00E+00">
                  <c:v>2.40367E-12</c:v>
                </c:pt>
                <c:pt idx="36" formatCode="0.00E+00">
                  <c:v>6.9330199999999999E-12</c:v>
                </c:pt>
                <c:pt idx="37" formatCode="0.00E+00">
                  <c:v>1.57976E-11</c:v>
                </c:pt>
                <c:pt idx="38" formatCode="0.00E+00">
                  <c:v>2.2115799999999999E-11</c:v>
                </c:pt>
                <c:pt idx="39">
                  <c:v>0</c:v>
                </c:pt>
                <c:pt idx="40" formatCode="0.00E+00">
                  <c:v>4.4964999999999997E-12</c:v>
                </c:pt>
                <c:pt idx="41" formatCode="0.00E+00">
                  <c:v>1.2150900000000001E-11</c:v>
                </c:pt>
                <c:pt idx="42" formatCode="0.00E+00">
                  <c:v>4.2446200000000001E-12</c:v>
                </c:pt>
                <c:pt idx="43" formatCode="0.00E+00">
                  <c:v>7.0072700000000003E-12</c:v>
                </c:pt>
                <c:pt idx="44" formatCode="0.00E+00">
                  <c:v>9.3428699999999993E-12</c:v>
                </c:pt>
                <c:pt idx="45" formatCode="0.00E+00">
                  <c:v>6.7336799999999996E-12</c:v>
                </c:pt>
                <c:pt idx="46" formatCode="0.00E+00">
                  <c:v>9.3078699999999996E-12</c:v>
                </c:pt>
                <c:pt idx="47" formatCode="0.00E+00">
                  <c:v>1.1189099999999999E-12</c:v>
                </c:pt>
                <c:pt idx="48" formatCode="0.00E+00">
                  <c:v>1.157E-11</c:v>
                </c:pt>
                <c:pt idx="49" formatCode="0.00E+00">
                  <c:v>1.10585E-11</c:v>
                </c:pt>
                <c:pt idx="50" formatCode="0.00E+00">
                  <c:v>7.0713500000000002E-12</c:v>
                </c:pt>
                <c:pt idx="51" formatCode="0.00E+00">
                  <c:v>1.03635E-11</c:v>
                </c:pt>
                <c:pt idx="52" formatCode="0.00E+00">
                  <c:v>8.6077099999999995E-12</c:v>
                </c:pt>
                <c:pt idx="53" formatCode="0.00E+00">
                  <c:v>2.6584400000000001E-12</c:v>
                </c:pt>
                <c:pt idx="54" formatCode="0.00E+00">
                  <c:v>1.4872600000000001E-12</c:v>
                </c:pt>
                <c:pt idx="55" formatCode="0.00E+00">
                  <c:v>1.8470199999999999E-12</c:v>
                </c:pt>
                <c:pt idx="56" formatCode="0.00E+00">
                  <c:v>4.6115900000000001E-12</c:v>
                </c:pt>
                <c:pt idx="57" formatCode="0.00E+00">
                  <c:v>2.9134199999999999E-12</c:v>
                </c:pt>
                <c:pt idx="58" formatCode="0.00E+00">
                  <c:v>2.52977E-12</c:v>
                </c:pt>
                <c:pt idx="59" formatCode="0.00E+00">
                  <c:v>5.35099E-12</c:v>
                </c:pt>
                <c:pt idx="60" formatCode="0.00E+00">
                  <c:v>7.8690900000000008E-12</c:v>
                </c:pt>
                <c:pt idx="61" formatCode="0.00E+00">
                  <c:v>7.3182999999999996E-12</c:v>
                </c:pt>
                <c:pt idx="62" formatCode="0.00E+00">
                  <c:v>8.3102500000000005E-12</c:v>
                </c:pt>
                <c:pt idx="63" formatCode="0.00E+00">
                  <c:v>1.3267899999999999E-11</c:v>
                </c:pt>
                <c:pt idx="64" formatCode="0.00E+00">
                  <c:v>3.41316E-12</c:v>
                </c:pt>
                <c:pt idx="65" formatCode="0.00E+00">
                  <c:v>4.21827E-12</c:v>
                </c:pt>
                <c:pt idx="66" formatCode="0.00E+00">
                  <c:v>1.61286E-11</c:v>
                </c:pt>
                <c:pt idx="67" formatCode="0.00E+00">
                  <c:v>2.8974799999999999E-12</c:v>
                </c:pt>
                <c:pt idx="68" formatCode="0.00E+00">
                  <c:v>7.2642099999999998E-12</c:v>
                </c:pt>
                <c:pt idx="69" formatCode="0.00E+00">
                  <c:v>3.91731E-12</c:v>
                </c:pt>
                <c:pt idx="70" formatCode="0.00E+00">
                  <c:v>5.8585999999999999E-13</c:v>
                </c:pt>
                <c:pt idx="71" formatCode="0.00E+00">
                  <c:v>5.3280300000000003E-12</c:v>
                </c:pt>
                <c:pt idx="72" formatCode="0.00E+00">
                  <c:v>9.4198199999999993E-12</c:v>
                </c:pt>
                <c:pt idx="73" formatCode="0.00E+00">
                  <c:v>3.1061600000000002E-12</c:v>
                </c:pt>
                <c:pt idx="74" formatCode="0.00E+00">
                  <c:v>5.9519399999999998E-12</c:v>
                </c:pt>
                <c:pt idx="75" formatCode="0.00E+00">
                  <c:v>3.67278E-12</c:v>
                </c:pt>
                <c:pt idx="76" formatCode="0.00E+00">
                  <c:v>4.2541699999999998E-12</c:v>
                </c:pt>
                <c:pt idx="77" formatCode="0.00E+00">
                  <c:v>4.4715399999999997E-12</c:v>
                </c:pt>
                <c:pt idx="78" formatCode="0.00E+00">
                  <c:v>2.2839299999999999E-12</c:v>
                </c:pt>
                <c:pt idx="79" formatCode="0.00E+00">
                  <c:v>4.0844400000000003E-12</c:v>
                </c:pt>
                <c:pt idx="80" formatCode="0.00E+00">
                  <c:v>6.4715799999999998E-12</c:v>
                </c:pt>
                <c:pt idx="81" formatCode="0.00E+00">
                  <c:v>9.0370200000000006E-12</c:v>
                </c:pt>
                <c:pt idx="82" formatCode="0.00E+00">
                  <c:v>6.7527099999999998E-12</c:v>
                </c:pt>
                <c:pt idx="83" formatCode="0.00E+00">
                  <c:v>5.2005400000000004E-12</c:v>
                </c:pt>
                <c:pt idx="84" formatCode="0.00E+00">
                  <c:v>5.6653499999999999E-12</c:v>
                </c:pt>
                <c:pt idx="85" formatCode="0.00E+00">
                  <c:v>1.1069700000000001E-12</c:v>
                </c:pt>
                <c:pt idx="86" formatCode="0.00E+00">
                  <c:v>1.38626E-11</c:v>
                </c:pt>
                <c:pt idx="87" formatCode="0.00E+00">
                  <c:v>6.5094599999999996E-12</c:v>
                </c:pt>
                <c:pt idx="88" formatCode="0.00E+00">
                  <c:v>5.5038499999999998E-12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C442-423E-9B85-4F60CDD61F7C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[analysis.xlsx]Uniform_IP_texture!$A$19:$CW$19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 formatCode="0.00E+00">
                  <c:v>7.3296899999999992E-12</c:v>
                </c:pt>
                <c:pt idx="12" formatCode="0.00E+00">
                  <c:v>2.7804000000000001E-12</c:v>
                </c:pt>
                <c:pt idx="13" formatCode="0.00E+00">
                  <c:v>3.9208899999999998E-13</c:v>
                </c:pt>
                <c:pt idx="14" formatCode="0.00E+00">
                  <c:v>3.9789500000000001E-12</c:v>
                </c:pt>
                <c:pt idx="15" formatCode="0.00E+00">
                  <c:v>8.43586E-12</c:v>
                </c:pt>
                <c:pt idx="16" formatCode="0.00E+00">
                  <c:v>3.3825000000000002E-12</c:v>
                </c:pt>
                <c:pt idx="17">
                  <c:v>0</c:v>
                </c:pt>
                <c:pt idx="18" formatCode="0.00E+00">
                  <c:v>2.00339E-12</c:v>
                </c:pt>
                <c:pt idx="19" formatCode="0.00E+00">
                  <c:v>1.87859E-12</c:v>
                </c:pt>
                <c:pt idx="20" formatCode="0.00E+00">
                  <c:v>3.7334399999999999E-12</c:v>
                </c:pt>
                <c:pt idx="21" formatCode="0.00E+00">
                  <c:v>1.28061E-11</c:v>
                </c:pt>
                <c:pt idx="22" formatCode="0.00E+00">
                  <c:v>8.8824599999999993E-12</c:v>
                </c:pt>
                <c:pt idx="23" formatCode="0.00E+00">
                  <c:v>8.2060800000000005E-12</c:v>
                </c:pt>
                <c:pt idx="24" formatCode="0.00E+00">
                  <c:v>5.4484299999999996E-12</c:v>
                </c:pt>
                <c:pt idx="25" formatCode="0.00E+00">
                  <c:v>1.1059099999999999E-11</c:v>
                </c:pt>
                <c:pt idx="26" formatCode="0.00E+00">
                  <c:v>3.4706600000000001E-12</c:v>
                </c:pt>
                <c:pt idx="27" formatCode="0.00E+00">
                  <c:v>4.1895299999999998E-12</c:v>
                </c:pt>
                <c:pt idx="28" formatCode="0.00E+00">
                  <c:v>5.3019100000000004E-12</c:v>
                </c:pt>
                <c:pt idx="29" formatCode="0.00E+00">
                  <c:v>5.9270499999999999E-12</c:v>
                </c:pt>
                <c:pt idx="30" formatCode="0.00E+00">
                  <c:v>4.2048200000000003E-12</c:v>
                </c:pt>
                <c:pt idx="31" formatCode="0.00E+00">
                  <c:v>5.19196E-12</c:v>
                </c:pt>
                <c:pt idx="32" formatCode="0.00E+00">
                  <c:v>3.8602200000000003E-12</c:v>
                </c:pt>
                <c:pt idx="33" formatCode="0.00E+00">
                  <c:v>8.5806400000000005E-12</c:v>
                </c:pt>
                <c:pt idx="34" formatCode="0.00E+00">
                  <c:v>6.5621499999999999E-12</c:v>
                </c:pt>
                <c:pt idx="35" formatCode="0.00E+00">
                  <c:v>1.1606700000000001E-11</c:v>
                </c:pt>
                <c:pt idx="36" formatCode="0.00E+00">
                  <c:v>4.2684200000000001E-12</c:v>
                </c:pt>
                <c:pt idx="37" formatCode="0.00E+00">
                  <c:v>4.5622399999999998E-12</c:v>
                </c:pt>
                <c:pt idx="38" formatCode="0.00E+00">
                  <c:v>5.7817599999999998E-12</c:v>
                </c:pt>
                <c:pt idx="39" formatCode="0.00E+00">
                  <c:v>7.8584600000000004E-12</c:v>
                </c:pt>
                <c:pt idx="40" formatCode="0.00E+00">
                  <c:v>3.40892E-12</c:v>
                </c:pt>
                <c:pt idx="41" formatCode="0.00E+00">
                  <c:v>1.30425E-12</c:v>
                </c:pt>
                <c:pt idx="42" formatCode="0.00E+00">
                  <c:v>9.8096800000000007E-12</c:v>
                </c:pt>
                <c:pt idx="43" formatCode="0.00E+00">
                  <c:v>5.9830200000000001E-12</c:v>
                </c:pt>
                <c:pt idx="44" formatCode="0.00E+00">
                  <c:v>1.27589E-11</c:v>
                </c:pt>
                <c:pt idx="45" formatCode="0.00E+00">
                  <c:v>1.12879E-11</c:v>
                </c:pt>
                <c:pt idx="46" formatCode="0.00E+00">
                  <c:v>6.1715300000000001E-12</c:v>
                </c:pt>
                <c:pt idx="47" formatCode="0.00E+00">
                  <c:v>4.8242699999999996E-12</c:v>
                </c:pt>
                <c:pt idx="48" formatCode="0.00E+00">
                  <c:v>5.4830399999999996E-12</c:v>
                </c:pt>
                <c:pt idx="49" formatCode="0.00E+00">
                  <c:v>1.02492E-11</c:v>
                </c:pt>
                <c:pt idx="50" formatCode="0.00E+00">
                  <c:v>2.8136400000000001E-12</c:v>
                </c:pt>
                <c:pt idx="51" formatCode="0.00E+00">
                  <c:v>7.0121900000000002E-12</c:v>
                </c:pt>
                <c:pt idx="52">
                  <c:v>0</c:v>
                </c:pt>
                <c:pt idx="53" formatCode="0.00E+00">
                  <c:v>5.0558199999999998E-12</c:v>
                </c:pt>
                <c:pt idx="54" formatCode="0.00E+00">
                  <c:v>3.8982099999999998E-12</c:v>
                </c:pt>
                <c:pt idx="55" formatCode="0.00E+00">
                  <c:v>1.64884E-11</c:v>
                </c:pt>
                <c:pt idx="56" formatCode="0.00E+00">
                  <c:v>1.15823E-11</c:v>
                </c:pt>
                <c:pt idx="57" formatCode="0.00E+00">
                  <c:v>6.7709799999999999E-12</c:v>
                </c:pt>
                <c:pt idx="58" formatCode="0.00E+00">
                  <c:v>8.5433500000000003E-12</c:v>
                </c:pt>
                <c:pt idx="59" formatCode="0.00E+00">
                  <c:v>6.1372900000000004E-12</c:v>
                </c:pt>
                <c:pt idx="60" formatCode="0.00E+00">
                  <c:v>1.6520699999999998E-11</c:v>
                </c:pt>
                <c:pt idx="61" formatCode="0.00E+00">
                  <c:v>5.9433199999999998E-12</c:v>
                </c:pt>
                <c:pt idx="62" formatCode="0.00E+00">
                  <c:v>1.1295799999999999E-12</c:v>
                </c:pt>
                <c:pt idx="63" formatCode="0.00E+00">
                  <c:v>2.6781100000000002E-12</c:v>
                </c:pt>
                <c:pt idx="64" formatCode="0.00E+00">
                  <c:v>7.5776999999999999E-12</c:v>
                </c:pt>
                <c:pt idx="65" formatCode="0.00E+00">
                  <c:v>2.30158E-12</c:v>
                </c:pt>
                <c:pt idx="66" formatCode="0.00E+00">
                  <c:v>2.1188200000000001E-12</c:v>
                </c:pt>
                <c:pt idx="67" formatCode="0.00E+00">
                  <c:v>8.0613799999999993E-12</c:v>
                </c:pt>
                <c:pt idx="68" formatCode="0.00E+00">
                  <c:v>4.5341100000000004E-12</c:v>
                </c:pt>
                <c:pt idx="69" formatCode="0.00E+00">
                  <c:v>1.04806E-11</c:v>
                </c:pt>
                <c:pt idx="70" formatCode="0.00E+00">
                  <c:v>1.4548099999999999E-11</c:v>
                </c:pt>
                <c:pt idx="71" formatCode="0.00E+00">
                  <c:v>6.2148799999999999E-12</c:v>
                </c:pt>
                <c:pt idx="72" formatCode="0.00E+00">
                  <c:v>9.0934199999999994E-12</c:v>
                </c:pt>
                <c:pt idx="73" formatCode="0.00E+00">
                  <c:v>8.8526799999999998E-12</c:v>
                </c:pt>
                <c:pt idx="74" formatCode="0.00E+00">
                  <c:v>1.7890100000000001E-12</c:v>
                </c:pt>
                <c:pt idx="75" formatCode="0.00E+00">
                  <c:v>7.1695399999999998E-12</c:v>
                </c:pt>
                <c:pt idx="76" formatCode="0.00E+00">
                  <c:v>1.41001E-11</c:v>
                </c:pt>
                <c:pt idx="77" formatCode="0.00E+00">
                  <c:v>9.2575200000000003E-12</c:v>
                </c:pt>
                <c:pt idx="78" formatCode="0.00E+00">
                  <c:v>5.3517199999999997E-12</c:v>
                </c:pt>
                <c:pt idx="79" formatCode="0.00E+00">
                  <c:v>1.12768E-11</c:v>
                </c:pt>
                <c:pt idx="80" formatCode="0.00E+00">
                  <c:v>2.0861000000000002E-12</c:v>
                </c:pt>
                <c:pt idx="81" formatCode="0.00E+00">
                  <c:v>1.5686800000000001E-11</c:v>
                </c:pt>
                <c:pt idx="82" formatCode="0.00E+00">
                  <c:v>2.6217400000000001E-12</c:v>
                </c:pt>
                <c:pt idx="83" formatCode="0.00E+00">
                  <c:v>6.9241500000000001E-12</c:v>
                </c:pt>
                <c:pt idx="84" formatCode="0.00E+00">
                  <c:v>4.0699699999999999E-12</c:v>
                </c:pt>
                <c:pt idx="85" formatCode="0.00E+00">
                  <c:v>3.1587199999999997E-11</c:v>
                </c:pt>
                <c:pt idx="86" formatCode="0.00E+00">
                  <c:v>2.3470700000000001E-11</c:v>
                </c:pt>
                <c:pt idx="87" formatCode="0.00E+00">
                  <c:v>1.0231599999999999E-11</c:v>
                </c:pt>
                <c:pt idx="88" formatCode="0.00E+00">
                  <c:v>7.7835200000000007E-12</c:v>
                </c:pt>
                <c:pt idx="89" formatCode="0.00E+00">
                  <c:v>3.6166600000000001E-12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C442-423E-9B85-4F60CDD61F7C}"/>
            </c:ext>
          </c:extLst>
        </c:ser>
        <c:ser>
          <c:idx val="19"/>
          <c:order val="19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[analysis.xlsx]Uniform_IP_texture!$A$20:$CW$20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3.70944E-12</c:v>
                </c:pt>
                <c:pt idx="10" formatCode="0.00E+00">
                  <c:v>3.7651400000000003E-12</c:v>
                </c:pt>
                <c:pt idx="11" formatCode="0.00E+00">
                  <c:v>6.5341799999999999E-12</c:v>
                </c:pt>
                <c:pt idx="12" formatCode="0.00E+00">
                  <c:v>5.5564700000000001E-12</c:v>
                </c:pt>
                <c:pt idx="13" formatCode="0.00E+00">
                  <c:v>8.1940200000000003E-12</c:v>
                </c:pt>
                <c:pt idx="14" formatCode="0.00E+00">
                  <c:v>4.4709700000000003E-12</c:v>
                </c:pt>
                <c:pt idx="15" formatCode="0.00E+00">
                  <c:v>7.7609000000000002E-12</c:v>
                </c:pt>
                <c:pt idx="16" formatCode="0.00E+00">
                  <c:v>1.1698500000000001E-11</c:v>
                </c:pt>
                <c:pt idx="17" formatCode="0.00E+00">
                  <c:v>3.4707700000000002E-12</c:v>
                </c:pt>
                <c:pt idx="18" formatCode="0.00E+00">
                  <c:v>4.2423100000000003E-12</c:v>
                </c:pt>
                <c:pt idx="19" formatCode="0.00E+00">
                  <c:v>7.7990500000000008E-12</c:v>
                </c:pt>
                <c:pt idx="20" formatCode="0.00E+00">
                  <c:v>6.9087500000000002E-13</c:v>
                </c:pt>
                <c:pt idx="21" formatCode="0.00E+00">
                  <c:v>2.04309E-11</c:v>
                </c:pt>
                <c:pt idx="22" formatCode="0.00E+00">
                  <c:v>1.81688E-12</c:v>
                </c:pt>
                <c:pt idx="23" formatCode="0.00E+00">
                  <c:v>3.9743299999999997E-12</c:v>
                </c:pt>
                <c:pt idx="24" formatCode="0.00E+00">
                  <c:v>7.7848300000000005E-13</c:v>
                </c:pt>
                <c:pt idx="25" formatCode="0.00E+00">
                  <c:v>8.3110700000000005E-12</c:v>
                </c:pt>
                <c:pt idx="26" formatCode="0.00E+00">
                  <c:v>4.9592499999999999E-12</c:v>
                </c:pt>
                <c:pt idx="27" formatCode="0.00E+00">
                  <c:v>5.9781100000000003E-12</c:v>
                </c:pt>
                <c:pt idx="28" formatCode="0.00E+00">
                  <c:v>6.2440799999999998E-12</c:v>
                </c:pt>
                <c:pt idx="29" formatCode="0.00E+00">
                  <c:v>3.8555299999999998E-12</c:v>
                </c:pt>
                <c:pt idx="30" formatCode="0.00E+00">
                  <c:v>2.8147199999999999E-12</c:v>
                </c:pt>
                <c:pt idx="31" formatCode="0.00E+00">
                  <c:v>4.5169300000000002E-12</c:v>
                </c:pt>
                <c:pt idx="32" formatCode="0.00E+00">
                  <c:v>3.8286999999999996E-12</c:v>
                </c:pt>
                <c:pt idx="33" formatCode="0.00E+00">
                  <c:v>7.1314900000000003E-12</c:v>
                </c:pt>
                <c:pt idx="34" formatCode="0.00E+00">
                  <c:v>2.3171299999999998E-12</c:v>
                </c:pt>
                <c:pt idx="35" formatCode="0.00E+00">
                  <c:v>7.8560900000000007E-12</c:v>
                </c:pt>
                <c:pt idx="36" formatCode="0.00E+00">
                  <c:v>4.0572100000000002E-12</c:v>
                </c:pt>
                <c:pt idx="37" formatCode="0.00E+00">
                  <c:v>7.4629199999999999E-12</c:v>
                </c:pt>
                <c:pt idx="38" formatCode="0.00E+00">
                  <c:v>8.6578099999999998E-12</c:v>
                </c:pt>
                <c:pt idx="39" formatCode="0.00E+00">
                  <c:v>7.8809299999999994E-11</c:v>
                </c:pt>
                <c:pt idx="40" formatCode="0.00E+00">
                  <c:v>1.2979E-11</c:v>
                </c:pt>
                <c:pt idx="41" formatCode="0.00E+00">
                  <c:v>1.6375E-12</c:v>
                </c:pt>
                <c:pt idx="42" formatCode="0.00E+00">
                  <c:v>2.8234600000000002E-12</c:v>
                </c:pt>
                <c:pt idx="43" formatCode="0.00E+00">
                  <c:v>1.0541999999999999E-11</c:v>
                </c:pt>
                <c:pt idx="44" formatCode="0.00E+00">
                  <c:v>7.1731400000000003E-12</c:v>
                </c:pt>
                <c:pt idx="45" formatCode="0.00E+00">
                  <c:v>2.5048200000000001E-11</c:v>
                </c:pt>
                <c:pt idx="46" formatCode="0.00E+00">
                  <c:v>4.6497199999999997E-12</c:v>
                </c:pt>
                <c:pt idx="47" formatCode="0.00E+00">
                  <c:v>5.1394600000000004E-12</c:v>
                </c:pt>
                <c:pt idx="48" formatCode="0.00E+00">
                  <c:v>7.1730600000000001E-12</c:v>
                </c:pt>
                <c:pt idx="49" formatCode="0.00E+00">
                  <c:v>6.0980700000000001E-12</c:v>
                </c:pt>
                <c:pt idx="50" formatCode="0.00E+00">
                  <c:v>2.06079E-11</c:v>
                </c:pt>
                <c:pt idx="51" formatCode="0.00E+00">
                  <c:v>1.3246699999999999E-11</c:v>
                </c:pt>
                <c:pt idx="52" formatCode="0.00E+00">
                  <c:v>4.81753E-12</c:v>
                </c:pt>
                <c:pt idx="53" formatCode="0.00E+00">
                  <c:v>6.8122400000000001E-12</c:v>
                </c:pt>
                <c:pt idx="54" formatCode="0.00E+00">
                  <c:v>2.54095E-12</c:v>
                </c:pt>
                <c:pt idx="55" formatCode="0.00E+00">
                  <c:v>3.7197900000000002E-12</c:v>
                </c:pt>
                <c:pt idx="56" formatCode="0.00E+00">
                  <c:v>5.6011699999999996E-12</c:v>
                </c:pt>
                <c:pt idx="57" formatCode="0.00E+00">
                  <c:v>1.02742E-11</c:v>
                </c:pt>
                <c:pt idx="58">
                  <c:v>0</c:v>
                </c:pt>
                <c:pt idx="59">
                  <c:v>0</c:v>
                </c:pt>
                <c:pt idx="60" formatCode="0.00E+00">
                  <c:v>4.5065200000000001E-12</c:v>
                </c:pt>
                <c:pt idx="61" formatCode="0.00E+00">
                  <c:v>4.6133399999999998E-12</c:v>
                </c:pt>
                <c:pt idx="62" formatCode="0.00E+00">
                  <c:v>1.9967000000000002E-12</c:v>
                </c:pt>
                <c:pt idx="63" formatCode="0.00E+00">
                  <c:v>1.40013E-12</c:v>
                </c:pt>
                <c:pt idx="64" formatCode="0.00E+00">
                  <c:v>2.2613000000000001E-12</c:v>
                </c:pt>
                <c:pt idx="65" formatCode="0.00E+00">
                  <c:v>4.6962100000000002E-12</c:v>
                </c:pt>
                <c:pt idx="66" formatCode="0.00E+00">
                  <c:v>1.00427E-11</c:v>
                </c:pt>
                <c:pt idx="67" formatCode="0.00E+00">
                  <c:v>1.8230399999999999E-12</c:v>
                </c:pt>
                <c:pt idx="68" formatCode="0.00E+00">
                  <c:v>4.6453599999999999E-12</c:v>
                </c:pt>
                <c:pt idx="69" formatCode="0.00E+00">
                  <c:v>6.1282600000000004E-12</c:v>
                </c:pt>
                <c:pt idx="70" formatCode="0.00E+00">
                  <c:v>6.9914899999999997E-12</c:v>
                </c:pt>
                <c:pt idx="71" formatCode="0.00E+00">
                  <c:v>5.42206E-12</c:v>
                </c:pt>
                <c:pt idx="72" formatCode="0.00E+00">
                  <c:v>1.90422E-11</c:v>
                </c:pt>
                <c:pt idx="73" formatCode="0.00E+00">
                  <c:v>5.5163099999999999E-12</c:v>
                </c:pt>
                <c:pt idx="74" formatCode="0.00E+00">
                  <c:v>7.3160900000000002E-12</c:v>
                </c:pt>
                <c:pt idx="75" formatCode="0.00E+00">
                  <c:v>1.2694000000000001E-11</c:v>
                </c:pt>
                <c:pt idx="76" formatCode="0.00E+00">
                  <c:v>1.6223200000000001E-12</c:v>
                </c:pt>
                <c:pt idx="77" formatCode="0.00E+00">
                  <c:v>7.8396599999999997E-12</c:v>
                </c:pt>
                <c:pt idx="78" formatCode="0.00E+00">
                  <c:v>7.9833499999999995E-12</c:v>
                </c:pt>
                <c:pt idx="79" formatCode="0.00E+00">
                  <c:v>6.2566400000000003E-12</c:v>
                </c:pt>
                <c:pt idx="80" formatCode="0.00E+00">
                  <c:v>7.4792799999999992E-12</c:v>
                </c:pt>
                <c:pt idx="81" formatCode="0.00E+00">
                  <c:v>2.7266499999999999E-12</c:v>
                </c:pt>
                <c:pt idx="82" formatCode="0.00E+00">
                  <c:v>2.33551E-12</c:v>
                </c:pt>
                <c:pt idx="83" formatCode="0.00E+00">
                  <c:v>6.0833999999999997E-12</c:v>
                </c:pt>
                <c:pt idx="84" formatCode="0.00E+00">
                  <c:v>1.08315E-11</c:v>
                </c:pt>
                <c:pt idx="85" formatCode="0.00E+00">
                  <c:v>4.1014700000000003E-12</c:v>
                </c:pt>
                <c:pt idx="86" formatCode="0.00E+00">
                  <c:v>3.8960700000000004E-12</c:v>
                </c:pt>
                <c:pt idx="87" formatCode="0.00E+00">
                  <c:v>1.3588000000000001E-11</c:v>
                </c:pt>
                <c:pt idx="88" formatCode="0.00E+00">
                  <c:v>5.8188899999999997E-12</c:v>
                </c:pt>
                <c:pt idx="89" formatCode="0.00E+00">
                  <c:v>8.9346699999999995E-12</c:v>
                </c:pt>
                <c:pt idx="90" formatCode="0.00E+00">
                  <c:v>4.7494900000000002E-12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C442-423E-9B85-4F60CDD61F7C}"/>
            </c:ext>
          </c:extLst>
        </c:ser>
        <c:ser>
          <c:idx val="20"/>
          <c:order val="20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[analysis.xlsx]Uniform_IP_texture!$A$21:$CW$21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2.5882099999999999E-12</c:v>
                </c:pt>
                <c:pt idx="10" formatCode="0.00E+00">
                  <c:v>1.15693E-11</c:v>
                </c:pt>
                <c:pt idx="11" formatCode="0.00E+00">
                  <c:v>7.3143199999999995E-12</c:v>
                </c:pt>
                <c:pt idx="12" formatCode="0.00E+00">
                  <c:v>1.7659E-12</c:v>
                </c:pt>
                <c:pt idx="13" formatCode="0.00E+00">
                  <c:v>7.8953699999999993E-12</c:v>
                </c:pt>
                <c:pt idx="14" formatCode="0.00E+00">
                  <c:v>3.2119799999999998E-12</c:v>
                </c:pt>
                <c:pt idx="15" formatCode="0.00E+00">
                  <c:v>7.6092799999999997E-12</c:v>
                </c:pt>
                <c:pt idx="16" formatCode="0.00E+00">
                  <c:v>6.12515E-12</c:v>
                </c:pt>
                <c:pt idx="17" formatCode="0.00E+00">
                  <c:v>7.8953899999999995E-12</c:v>
                </c:pt>
                <c:pt idx="18" formatCode="0.00E+00">
                  <c:v>7.1286000000000001E-12</c:v>
                </c:pt>
                <c:pt idx="19" formatCode="0.00E+00">
                  <c:v>1.69397E-11</c:v>
                </c:pt>
                <c:pt idx="20" formatCode="0.00E+00">
                  <c:v>7.6134600000000006E-12</c:v>
                </c:pt>
                <c:pt idx="21" formatCode="0.00E+00">
                  <c:v>8.5328100000000003E-12</c:v>
                </c:pt>
                <c:pt idx="22" formatCode="0.00E+00">
                  <c:v>9.6762900000000002E-13</c:v>
                </c:pt>
                <c:pt idx="23" formatCode="0.00E+00">
                  <c:v>5.7548600000000002E-13</c:v>
                </c:pt>
                <c:pt idx="24" formatCode="0.00E+00">
                  <c:v>3.39196E-12</c:v>
                </c:pt>
                <c:pt idx="25" formatCode="0.00E+00">
                  <c:v>7.7010700000000004E-12</c:v>
                </c:pt>
                <c:pt idx="26" formatCode="0.00E+00">
                  <c:v>2.43243E-12</c:v>
                </c:pt>
                <c:pt idx="27" formatCode="0.00E+00">
                  <c:v>5.9102299999999999E-12</c:v>
                </c:pt>
                <c:pt idx="28" formatCode="0.00E+00">
                  <c:v>2.3469E-12</c:v>
                </c:pt>
                <c:pt idx="29" formatCode="0.00E+00">
                  <c:v>1.00366E-11</c:v>
                </c:pt>
                <c:pt idx="30" formatCode="0.00E+00">
                  <c:v>2.1299899999999999E-12</c:v>
                </c:pt>
                <c:pt idx="31" formatCode="0.00E+00">
                  <c:v>4.9575700000000003E-12</c:v>
                </c:pt>
                <c:pt idx="32" formatCode="0.00E+00">
                  <c:v>1.64119E-12</c:v>
                </c:pt>
                <c:pt idx="33" formatCode="0.00E+00">
                  <c:v>1.1855400000000001E-11</c:v>
                </c:pt>
                <c:pt idx="34" formatCode="0.00E+00">
                  <c:v>4.8364200000000001E-12</c:v>
                </c:pt>
                <c:pt idx="35" formatCode="0.00E+00">
                  <c:v>4.5971399999999999E-12</c:v>
                </c:pt>
                <c:pt idx="36" formatCode="0.00E+00">
                  <c:v>7.4420999999999996E-12</c:v>
                </c:pt>
                <c:pt idx="37" formatCode="0.00E+00">
                  <c:v>2.8691299999999999E-12</c:v>
                </c:pt>
                <c:pt idx="38" formatCode="0.00E+00">
                  <c:v>5.6858499999999996E-12</c:v>
                </c:pt>
                <c:pt idx="39" formatCode="0.00E+00">
                  <c:v>1.16437E-12</c:v>
                </c:pt>
                <c:pt idx="40" formatCode="0.00E+00">
                  <c:v>2.0981E-11</c:v>
                </c:pt>
                <c:pt idx="41" formatCode="0.00E+00">
                  <c:v>6.1753000000000002E-12</c:v>
                </c:pt>
                <c:pt idx="42" formatCode="0.00E+00">
                  <c:v>4.7641599999999998E-12</c:v>
                </c:pt>
                <c:pt idx="43" formatCode="0.00E+00">
                  <c:v>4.1610099999999999E-12</c:v>
                </c:pt>
                <c:pt idx="44" formatCode="0.00E+00">
                  <c:v>1.13405E-12</c:v>
                </c:pt>
                <c:pt idx="45" formatCode="0.00E+00">
                  <c:v>1.6487899999999999E-11</c:v>
                </c:pt>
                <c:pt idx="46" formatCode="0.00E+00">
                  <c:v>3.0182600000000001E-12</c:v>
                </c:pt>
                <c:pt idx="47" formatCode="0.00E+00">
                  <c:v>1.90486E-12</c:v>
                </c:pt>
                <c:pt idx="48" formatCode="0.00E+00">
                  <c:v>1.4472000000000001E-11</c:v>
                </c:pt>
                <c:pt idx="49" formatCode="0.00E+00">
                  <c:v>2.48079E-12</c:v>
                </c:pt>
                <c:pt idx="50" formatCode="0.00E+00">
                  <c:v>1.03578E-11</c:v>
                </c:pt>
                <c:pt idx="51" formatCode="0.00E+00">
                  <c:v>3.3230200000000001E-12</c:v>
                </c:pt>
                <c:pt idx="52" formatCode="0.00E+00">
                  <c:v>6.6292800000000002E-12</c:v>
                </c:pt>
                <c:pt idx="53" formatCode="0.00E+00">
                  <c:v>5.7668499999999998E-12</c:v>
                </c:pt>
                <c:pt idx="54" formatCode="0.00E+00">
                  <c:v>9.5782100000000002E-13</c:v>
                </c:pt>
                <c:pt idx="55" formatCode="0.00E+00">
                  <c:v>7.3166799999999999E-12</c:v>
                </c:pt>
                <c:pt idx="56" formatCode="0.00E+00">
                  <c:v>1.5240500000000002E-11</c:v>
                </c:pt>
                <c:pt idx="57" formatCode="0.00E+00">
                  <c:v>5.1628300000000001E-12</c:v>
                </c:pt>
                <c:pt idx="58" formatCode="0.00E+00">
                  <c:v>2.1067599999999999E-11</c:v>
                </c:pt>
                <c:pt idx="59" formatCode="0.00E+00">
                  <c:v>3.8192099999999998E-12</c:v>
                </c:pt>
                <c:pt idx="60" formatCode="0.00E+00">
                  <c:v>1.09486E-11</c:v>
                </c:pt>
                <c:pt idx="61" formatCode="0.00E+00">
                  <c:v>1.2858999999999999E-11</c:v>
                </c:pt>
                <c:pt idx="62" formatCode="0.00E+00">
                  <c:v>2.02629E-11</c:v>
                </c:pt>
                <c:pt idx="63" formatCode="0.00E+00">
                  <c:v>2.0424900000000001E-12</c:v>
                </c:pt>
                <c:pt idx="64" formatCode="0.00E+00">
                  <c:v>4.7606200000000004E-13</c:v>
                </c:pt>
                <c:pt idx="65" formatCode="0.00E+00">
                  <c:v>5.1673599999999999E-13</c:v>
                </c:pt>
                <c:pt idx="66" formatCode="0.00E+00">
                  <c:v>5.5147099999999996E-12</c:v>
                </c:pt>
                <c:pt idx="67" formatCode="0.00E+00">
                  <c:v>5.6147299999999998E-12</c:v>
                </c:pt>
                <c:pt idx="68" formatCode="0.00E+00">
                  <c:v>2.2863400000000001E-12</c:v>
                </c:pt>
                <c:pt idx="69" formatCode="0.00E+00">
                  <c:v>5.6309700000000002E-12</c:v>
                </c:pt>
                <c:pt idx="70" formatCode="0.00E+00">
                  <c:v>1.55035E-12</c:v>
                </c:pt>
                <c:pt idx="71" formatCode="0.00E+00">
                  <c:v>8.5203999999999999E-12</c:v>
                </c:pt>
                <c:pt idx="72" formatCode="0.00E+00">
                  <c:v>6.1537899999999998E-12</c:v>
                </c:pt>
                <c:pt idx="73" formatCode="0.00E+00">
                  <c:v>6.8953700000000003E-12</c:v>
                </c:pt>
                <c:pt idx="74" formatCode="0.00E+00">
                  <c:v>2.6866299999999998E-12</c:v>
                </c:pt>
                <c:pt idx="75" formatCode="0.00E+00">
                  <c:v>1.6360899999999999E-12</c:v>
                </c:pt>
                <c:pt idx="76" formatCode="0.00E+00">
                  <c:v>9.2198599999999999E-12</c:v>
                </c:pt>
                <c:pt idx="77" formatCode="0.00E+00">
                  <c:v>3.9555199999999997E-12</c:v>
                </c:pt>
                <c:pt idx="78" formatCode="0.00E+00">
                  <c:v>7.5373399999999999E-12</c:v>
                </c:pt>
                <c:pt idx="79" formatCode="0.00E+00">
                  <c:v>1.57599E-12</c:v>
                </c:pt>
                <c:pt idx="80" formatCode="0.00E+00">
                  <c:v>4.0007299999999997E-12</c:v>
                </c:pt>
                <c:pt idx="81" formatCode="0.00E+00">
                  <c:v>2.6021899999999998E-12</c:v>
                </c:pt>
                <c:pt idx="82" formatCode="0.00E+00">
                  <c:v>3.8466399999999999E-12</c:v>
                </c:pt>
                <c:pt idx="83" formatCode="0.00E+00">
                  <c:v>1.07303E-11</c:v>
                </c:pt>
                <c:pt idx="84" formatCode="0.00E+00">
                  <c:v>4.4480099999999997E-12</c:v>
                </c:pt>
                <c:pt idx="85" formatCode="0.00E+00">
                  <c:v>6.6187899999999999E-12</c:v>
                </c:pt>
                <c:pt idx="86" formatCode="0.00E+00">
                  <c:v>1.1342400000000001E-11</c:v>
                </c:pt>
                <c:pt idx="87" formatCode="0.00E+00">
                  <c:v>5.75784E-12</c:v>
                </c:pt>
                <c:pt idx="88" formatCode="0.00E+00">
                  <c:v>8.31719E-12</c:v>
                </c:pt>
                <c:pt idx="89" formatCode="0.00E+00">
                  <c:v>2.3856200000000001E-12</c:v>
                </c:pt>
                <c:pt idx="90" formatCode="0.00E+00">
                  <c:v>4.25931E-12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C442-423E-9B85-4F60CDD61F7C}"/>
            </c:ext>
          </c:extLst>
        </c:ser>
        <c:ser>
          <c:idx val="21"/>
          <c:order val="21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[analysis.xlsx]Uniform_IP_texture!$A$22:$CW$22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5.6228200000000001E-12</c:v>
                </c:pt>
                <c:pt idx="9" formatCode="0.00E+00">
                  <c:v>1.2478E-12</c:v>
                </c:pt>
                <c:pt idx="10" formatCode="0.00E+00">
                  <c:v>2.5281099999999998E-12</c:v>
                </c:pt>
                <c:pt idx="11" formatCode="0.00E+00">
                  <c:v>2.3431800000000001E-12</c:v>
                </c:pt>
                <c:pt idx="12" formatCode="0.00E+00">
                  <c:v>4.6095099999999998E-12</c:v>
                </c:pt>
                <c:pt idx="13" formatCode="0.00E+00">
                  <c:v>3.8253599999999998E-12</c:v>
                </c:pt>
                <c:pt idx="14" formatCode="0.00E+00">
                  <c:v>1.6155499999999999E-11</c:v>
                </c:pt>
                <c:pt idx="15" formatCode="0.00E+00">
                  <c:v>5.6401500000000004E-12</c:v>
                </c:pt>
                <c:pt idx="16" formatCode="0.00E+00">
                  <c:v>1.0550199999999999E-11</c:v>
                </c:pt>
                <c:pt idx="17" formatCode="0.00E+00">
                  <c:v>9.4889300000000004E-12</c:v>
                </c:pt>
                <c:pt idx="18" formatCode="0.00E+00">
                  <c:v>9.5279399999999999E-12</c:v>
                </c:pt>
                <c:pt idx="19" formatCode="0.00E+00">
                  <c:v>1.5799299999999999E-12</c:v>
                </c:pt>
                <c:pt idx="20" formatCode="0.00E+00">
                  <c:v>5.5882200000000002E-12</c:v>
                </c:pt>
                <c:pt idx="21" formatCode="0.00E+00">
                  <c:v>5.2830300000000004E-12</c:v>
                </c:pt>
                <c:pt idx="22" formatCode="0.00E+00">
                  <c:v>3.61303E-12</c:v>
                </c:pt>
                <c:pt idx="23" formatCode="0.00E+00">
                  <c:v>5.1979200000000001E-12</c:v>
                </c:pt>
                <c:pt idx="24" formatCode="0.00E+00">
                  <c:v>3.7574399999999998E-12</c:v>
                </c:pt>
                <c:pt idx="25" formatCode="0.00E+00">
                  <c:v>4.22279E-12</c:v>
                </c:pt>
                <c:pt idx="26" formatCode="0.00E+00">
                  <c:v>9.6532300000000009E-13</c:v>
                </c:pt>
                <c:pt idx="27" formatCode="0.00E+00">
                  <c:v>8.8196000000000001E-12</c:v>
                </c:pt>
                <c:pt idx="28" formatCode="0.00E+00">
                  <c:v>4.9549100000000003E-12</c:v>
                </c:pt>
                <c:pt idx="29" formatCode="0.00E+00">
                  <c:v>8.5333000000000004E-12</c:v>
                </c:pt>
                <c:pt idx="30" formatCode="0.00E+00">
                  <c:v>7.03125E-12</c:v>
                </c:pt>
                <c:pt idx="31" formatCode="0.00E+00">
                  <c:v>5.7933000000000004E-12</c:v>
                </c:pt>
                <c:pt idx="32" formatCode="0.00E+00">
                  <c:v>1.2018E-11</c:v>
                </c:pt>
                <c:pt idx="33" formatCode="0.00E+00">
                  <c:v>7.6970900000000003E-12</c:v>
                </c:pt>
                <c:pt idx="34" formatCode="0.00E+00">
                  <c:v>6.6653699999999999E-12</c:v>
                </c:pt>
                <c:pt idx="35" formatCode="0.00E+00">
                  <c:v>5.00693E-12</c:v>
                </c:pt>
                <c:pt idx="36" formatCode="0.00E+00">
                  <c:v>7.07503E-12</c:v>
                </c:pt>
                <c:pt idx="37" formatCode="0.00E+00">
                  <c:v>7.8789300000000006E-12</c:v>
                </c:pt>
                <c:pt idx="38" formatCode="0.00E+00">
                  <c:v>1.1024099999999999E-11</c:v>
                </c:pt>
                <c:pt idx="39" formatCode="0.00E+00">
                  <c:v>2.0291999999999999E-12</c:v>
                </c:pt>
                <c:pt idx="40" formatCode="0.00E+00">
                  <c:v>2.4676499999999999E-12</c:v>
                </c:pt>
                <c:pt idx="41" formatCode="0.00E+00">
                  <c:v>9.9547699999999992E-12</c:v>
                </c:pt>
                <c:pt idx="42" formatCode="0.00E+00">
                  <c:v>2.68418E-12</c:v>
                </c:pt>
                <c:pt idx="43" formatCode="0.00E+00">
                  <c:v>1.06869E-11</c:v>
                </c:pt>
                <c:pt idx="44" formatCode="0.00E+00">
                  <c:v>1.01039E-11</c:v>
                </c:pt>
                <c:pt idx="45" formatCode="0.00E+00">
                  <c:v>1.39394E-12</c:v>
                </c:pt>
                <c:pt idx="46" formatCode="0.00E+00">
                  <c:v>2.5918900000000002E-12</c:v>
                </c:pt>
                <c:pt idx="47" formatCode="0.00E+00">
                  <c:v>1.6859800000000001E-12</c:v>
                </c:pt>
                <c:pt idx="48" formatCode="0.00E+00">
                  <c:v>3.8756000000000002E-12</c:v>
                </c:pt>
                <c:pt idx="49" formatCode="0.00E+00">
                  <c:v>1.13336E-11</c:v>
                </c:pt>
                <c:pt idx="50" formatCode="0.00E+00">
                  <c:v>1.3978700000000001E-11</c:v>
                </c:pt>
                <c:pt idx="51" formatCode="0.00E+00">
                  <c:v>3.41686E-12</c:v>
                </c:pt>
                <c:pt idx="52" formatCode="0.00E+00">
                  <c:v>3.6334999999999998E-12</c:v>
                </c:pt>
                <c:pt idx="53" formatCode="0.00E+00">
                  <c:v>1.42527E-11</c:v>
                </c:pt>
                <c:pt idx="54" formatCode="0.00E+00">
                  <c:v>6.3691199999999998E-12</c:v>
                </c:pt>
                <c:pt idx="55" formatCode="0.00E+00">
                  <c:v>1.2081400000000001E-11</c:v>
                </c:pt>
                <c:pt idx="56" formatCode="0.00E+00">
                  <c:v>6.1586700000000001E-12</c:v>
                </c:pt>
                <c:pt idx="57" formatCode="0.00E+00">
                  <c:v>1.62794E-12</c:v>
                </c:pt>
                <c:pt idx="58" formatCode="0.00E+00">
                  <c:v>2.0827000000000001E-11</c:v>
                </c:pt>
                <c:pt idx="59" formatCode="0.00E+00">
                  <c:v>7.2467500000000004E-12</c:v>
                </c:pt>
                <c:pt idx="60" formatCode="0.00E+00">
                  <c:v>5.2028400000000001E-12</c:v>
                </c:pt>
                <c:pt idx="61" formatCode="0.00E+00">
                  <c:v>6.6847000000000004E-12</c:v>
                </c:pt>
                <c:pt idx="62">
                  <c:v>0</c:v>
                </c:pt>
                <c:pt idx="63" formatCode="0.00E+00">
                  <c:v>3.3702800000000001E-12</c:v>
                </c:pt>
                <c:pt idx="64" formatCode="0.00E+00">
                  <c:v>2.5016499999999999E-12</c:v>
                </c:pt>
                <c:pt idx="65" formatCode="0.00E+00">
                  <c:v>2.90963E-12</c:v>
                </c:pt>
                <c:pt idx="66" formatCode="0.00E+00">
                  <c:v>3.4050699999999998E-11</c:v>
                </c:pt>
                <c:pt idx="67" formatCode="0.00E+00">
                  <c:v>2.48804E-11</c:v>
                </c:pt>
                <c:pt idx="68" formatCode="0.00E+00">
                  <c:v>6.3035899999999998E-12</c:v>
                </c:pt>
                <c:pt idx="69" formatCode="0.00E+00">
                  <c:v>1.86139E-12</c:v>
                </c:pt>
                <c:pt idx="70" formatCode="0.00E+00">
                  <c:v>3.9846400000000003E-12</c:v>
                </c:pt>
                <c:pt idx="71" formatCode="0.00E+00">
                  <c:v>1.6218900000000002E-11</c:v>
                </c:pt>
                <c:pt idx="72" formatCode="0.00E+00">
                  <c:v>5.6954200000000004E-12</c:v>
                </c:pt>
                <c:pt idx="73" formatCode="0.00E+00">
                  <c:v>2.1324499999999999E-12</c:v>
                </c:pt>
                <c:pt idx="74" formatCode="0.00E+00">
                  <c:v>4.9816600000000004E-12</c:v>
                </c:pt>
                <c:pt idx="75" formatCode="0.00E+00">
                  <c:v>6.6615199999999997E-12</c:v>
                </c:pt>
                <c:pt idx="76" formatCode="0.00E+00">
                  <c:v>8.0279999999999993E-12</c:v>
                </c:pt>
                <c:pt idx="77" formatCode="0.00E+00">
                  <c:v>1.0909999999999999E-11</c:v>
                </c:pt>
                <c:pt idx="78" formatCode="0.00E+00">
                  <c:v>5.6703600000000001E-12</c:v>
                </c:pt>
                <c:pt idx="79">
                  <c:v>0</c:v>
                </c:pt>
                <c:pt idx="80" formatCode="0.00E+00">
                  <c:v>4.1115000000000002E-13</c:v>
                </c:pt>
                <c:pt idx="81" formatCode="0.00E+00">
                  <c:v>1.7367700000000001E-12</c:v>
                </c:pt>
                <c:pt idx="82" formatCode="0.00E+00">
                  <c:v>6.4591399999999999E-12</c:v>
                </c:pt>
                <c:pt idx="83" formatCode="0.00E+00">
                  <c:v>8.1497099999999996E-12</c:v>
                </c:pt>
                <c:pt idx="84" formatCode="0.00E+00">
                  <c:v>2.7502799999999999E-12</c:v>
                </c:pt>
                <c:pt idx="85" formatCode="0.00E+00">
                  <c:v>8.5312800000000008E-12</c:v>
                </c:pt>
                <c:pt idx="86" formatCode="0.00E+00">
                  <c:v>4.2959599999999998E-12</c:v>
                </c:pt>
                <c:pt idx="87" formatCode="0.00E+00">
                  <c:v>3.7845399999999999E-12</c:v>
                </c:pt>
                <c:pt idx="88" formatCode="0.00E+00">
                  <c:v>3.30779E-12</c:v>
                </c:pt>
                <c:pt idx="89" formatCode="0.00E+00">
                  <c:v>6.874E-12</c:v>
                </c:pt>
                <c:pt idx="90" formatCode="0.00E+00">
                  <c:v>1.28399E-11</c:v>
                </c:pt>
                <c:pt idx="91" formatCode="0.00E+00">
                  <c:v>4.5055700000000003E-11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C442-423E-9B85-4F60CDD61F7C}"/>
            </c:ext>
          </c:extLst>
        </c:ser>
        <c:ser>
          <c:idx val="22"/>
          <c:order val="22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[analysis.xlsx]Uniform_IP_texture!$A$23:$CW$23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6.3884099999999998E-12</c:v>
                </c:pt>
                <c:pt idx="9" formatCode="0.00E+00">
                  <c:v>6.0110499999999999E-12</c:v>
                </c:pt>
                <c:pt idx="10" formatCode="0.00E+00">
                  <c:v>3.0285200000000001E-12</c:v>
                </c:pt>
                <c:pt idx="11" formatCode="0.00E+00">
                  <c:v>5.2093199999999999E-12</c:v>
                </c:pt>
                <c:pt idx="12" formatCode="0.00E+00">
                  <c:v>4.0243700000000001E-12</c:v>
                </c:pt>
                <c:pt idx="13" formatCode="0.00E+00">
                  <c:v>2.72037E-12</c:v>
                </c:pt>
                <c:pt idx="14" formatCode="0.00E+00">
                  <c:v>9.9222299999999994E-12</c:v>
                </c:pt>
                <c:pt idx="15" formatCode="0.00E+00">
                  <c:v>4.19591E-12</c:v>
                </c:pt>
                <c:pt idx="16" formatCode="0.00E+00">
                  <c:v>4.7662899999999999E-12</c:v>
                </c:pt>
                <c:pt idx="17" formatCode="0.00E+00">
                  <c:v>4.8199099999999998E-12</c:v>
                </c:pt>
                <c:pt idx="18" formatCode="0.00E+00">
                  <c:v>8.4401299999999995E-12</c:v>
                </c:pt>
                <c:pt idx="19" formatCode="0.00E+00">
                  <c:v>8.6671599999999996E-12</c:v>
                </c:pt>
                <c:pt idx="20" formatCode="0.00E+00">
                  <c:v>1.16589E-11</c:v>
                </c:pt>
                <c:pt idx="21" formatCode="0.00E+00">
                  <c:v>6.2690599999999999E-12</c:v>
                </c:pt>
                <c:pt idx="22" formatCode="0.00E+00">
                  <c:v>5.9897500000000004E-12</c:v>
                </c:pt>
                <c:pt idx="23" formatCode="0.00E+00">
                  <c:v>1.20372E-12</c:v>
                </c:pt>
                <c:pt idx="24" formatCode="0.00E+00">
                  <c:v>5.97104E-12</c:v>
                </c:pt>
                <c:pt idx="25" formatCode="0.00E+00">
                  <c:v>7.3047500000000004E-12</c:v>
                </c:pt>
                <c:pt idx="26" formatCode="0.00E+00">
                  <c:v>1.38982E-11</c:v>
                </c:pt>
                <c:pt idx="27" formatCode="0.00E+00">
                  <c:v>2.38985E-11</c:v>
                </c:pt>
                <c:pt idx="28" formatCode="0.00E+00">
                  <c:v>6.7230200000000002E-13</c:v>
                </c:pt>
                <c:pt idx="29" formatCode="0.00E+00">
                  <c:v>4.5581499999999999E-12</c:v>
                </c:pt>
                <c:pt idx="30" formatCode="0.00E+00">
                  <c:v>5.1057900000000002E-12</c:v>
                </c:pt>
                <c:pt idx="31" formatCode="0.00E+00">
                  <c:v>5.7068599999999998E-12</c:v>
                </c:pt>
                <c:pt idx="32" formatCode="0.00E+00">
                  <c:v>1.84103E-11</c:v>
                </c:pt>
                <c:pt idx="33" formatCode="0.00E+00">
                  <c:v>2.34529E-12</c:v>
                </c:pt>
                <c:pt idx="34" formatCode="0.00E+00">
                  <c:v>7.2574899999999996E-12</c:v>
                </c:pt>
                <c:pt idx="35">
                  <c:v>0</c:v>
                </c:pt>
                <c:pt idx="36" formatCode="0.00E+00">
                  <c:v>6.4719199999999998E-12</c:v>
                </c:pt>
                <c:pt idx="37" formatCode="0.00E+00">
                  <c:v>9.7142000000000008E-12</c:v>
                </c:pt>
                <c:pt idx="38" formatCode="0.00E+00">
                  <c:v>3.5022600000000001E-12</c:v>
                </c:pt>
                <c:pt idx="39" formatCode="0.00E+00">
                  <c:v>1.1625E-11</c:v>
                </c:pt>
                <c:pt idx="40" formatCode="0.00E+00">
                  <c:v>8.9252999999999995E-12</c:v>
                </c:pt>
                <c:pt idx="41" formatCode="0.00E+00">
                  <c:v>2.3325899999999999E-12</c:v>
                </c:pt>
                <c:pt idx="42" formatCode="0.00E+00">
                  <c:v>2.6258500000000002E-12</c:v>
                </c:pt>
                <c:pt idx="43" formatCode="0.00E+00">
                  <c:v>3.9574499999999999E-12</c:v>
                </c:pt>
                <c:pt idx="44" formatCode="0.00E+00">
                  <c:v>6.60286E-12</c:v>
                </c:pt>
                <c:pt idx="45" formatCode="0.00E+00">
                  <c:v>1.78377E-11</c:v>
                </c:pt>
                <c:pt idx="46" formatCode="0.00E+00">
                  <c:v>7.9816199999999993E-12</c:v>
                </c:pt>
                <c:pt idx="47" formatCode="0.00E+00">
                  <c:v>6.1221299999999999E-12</c:v>
                </c:pt>
                <c:pt idx="48" formatCode="0.00E+00">
                  <c:v>3.3722199999999999E-12</c:v>
                </c:pt>
                <c:pt idx="49" formatCode="0.00E+00">
                  <c:v>6.2973200000000001E-12</c:v>
                </c:pt>
                <c:pt idx="50" formatCode="0.00E+00">
                  <c:v>3.20779E-12</c:v>
                </c:pt>
                <c:pt idx="51" formatCode="0.00E+00">
                  <c:v>2.5364800000000001E-12</c:v>
                </c:pt>
                <c:pt idx="52" formatCode="0.00E+00">
                  <c:v>3.1264400000000002E-12</c:v>
                </c:pt>
                <c:pt idx="53" formatCode="0.00E+00">
                  <c:v>4.2706399999999997E-12</c:v>
                </c:pt>
                <c:pt idx="54" formatCode="0.00E+00">
                  <c:v>3.51576E-12</c:v>
                </c:pt>
                <c:pt idx="55" formatCode="0.00E+00">
                  <c:v>1.6068900000000001E-11</c:v>
                </c:pt>
                <c:pt idx="56" formatCode="0.00E+00">
                  <c:v>2.08759E-12</c:v>
                </c:pt>
                <c:pt idx="57" formatCode="0.00E+00">
                  <c:v>1.21023E-11</c:v>
                </c:pt>
                <c:pt idx="58" formatCode="0.00E+00">
                  <c:v>2.96883E-12</c:v>
                </c:pt>
                <c:pt idx="59" formatCode="0.00E+00">
                  <c:v>1.74876E-11</c:v>
                </c:pt>
                <c:pt idx="60" formatCode="0.00E+00">
                  <c:v>6.0178199999999999E-12</c:v>
                </c:pt>
                <c:pt idx="61" formatCode="0.00E+00">
                  <c:v>4.2937799999999999E-12</c:v>
                </c:pt>
                <c:pt idx="62" formatCode="0.00E+00">
                  <c:v>1.4319E-12</c:v>
                </c:pt>
                <c:pt idx="63" formatCode="0.00E+00">
                  <c:v>3.0871699999999998E-11</c:v>
                </c:pt>
                <c:pt idx="64" formatCode="0.00E+00">
                  <c:v>3.4742600000000002E-12</c:v>
                </c:pt>
                <c:pt idx="65" formatCode="0.00E+00">
                  <c:v>2.05923E-11</c:v>
                </c:pt>
                <c:pt idx="66" formatCode="0.00E+00">
                  <c:v>5.0142100000000003E-12</c:v>
                </c:pt>
                <c:pt idx="67" formatCode="0.00E+00">
                  <c:v>7.4980399999999994E-12</c:v>
                </c:pt>
                <c:pt idx="68" formatCode="0.00E+00">
                  <c:v>2.18893E-12</c:v>
                </c:pt>
                <c:pt idx="69" formatCode="0.00E+00">
                  <c:v>4.9277799999999998E-12</c:v>
                </c:pt>
                <c:pt idx="70" formatCode="0.00E+00">
                  <c:v>5.1967299999999998E-12</c:v>
                </c:pt>
                <c:pt idx="71" formatCode="0.00E+00">
                  <c:v>1.6269399999999999E-11</c:v>
                </c:pt>
                <c:pt idx="72" formatCode="0.00E+00">
                  <c:v>6.7609000000000004E-12</c:v>
                </c:pt>
                <c:pt idx="73" formatCode="0.00E+00">
                  <c:v>1.3861200000000001E-11</c:v>
                </c:pt>
                <c:pt idx="74" formatCode="0.00E+00">
                  <c:v>9.2221399999999993E-12</c:v>
                </c:pt>
                <c:pt idx="75" formatCode="0.00E+00">
                  <c:v>1.5229999999999999E-11</c:v>
                </c:pt>
                <c:pt idx="76" formatCode="0.00E+00">
                  <c:v>1.6114599999999999E-11</c:v>
                </c:pt>
                <c:pt idx="77" formatCode="0.00E+00">
                  <c:v>5.5359600000000002E-12</c:v>
                </c:pt>
                <c:pt idx="78" formatCode="0.00E+00">
                  <c:v>4.46944E-12</c:v>
                </c:pt>
                <c:pt idx="79" formatCode="0.00E+00">
                  <c:v>6.1088900000000002E-12</c:v>
                </c:pt>
                <c:pt idx="80" formatCode="0.00E+00">
                  <c:v>4.9548200000000001E-12</c:v>
                </c:pt>
                <c:pt idx="81" formatCode="0.00E+00">
                  <c:v>6.7065499999999999E-12</c:v>
                </c:pt>
                <c:pt idx="82" formatCode="0.00E+00">
                  <c:v>3.5651699999999998E-12</c:v>
                </c:pt>
                <c:pt idx="83" formatCode="0.00E+00">
                  <c:v>6.9907000000000001E-12</c:v>
                </c:pt>
                <c:pt idx="84" formatCode="0.00E+00">
                  <c:v>1.23012E-12</c:v>
                </c:pt>
                <c:pt idx="85" formatCode="0.00E+00">
                  <c:v>1.4843299999999999E-11</c:v>
                </c:pt>
                <c:pt idx="86" formatCode="0.00E+00">
                  <c:v>5.4785200000000004E-12</c:v>
                </c:pt>
                <c:pt idx="87" formatCode="0.00E+00">
                  <c:v>7.4985799999999993E-12</c:v>
                </c:pt>
                <c:pt idx="88" formatCode="0.00E+00">
                  <c:v>1.1154000000000001E-12</c:v>
                </c:pt>
                <c:pt idx="89" formatCode="0.00E+00">
                  <c:v>6.18746E-12</c:v>
                </c:pt>
                <c:pt idx="90" formatCode="0.00E+00">
                  <c:v>1.1719700000000001E-11</c:v>
                </c:pt>
                <c:pt idx="91" formatCode="0.00E+00">
                  <c:v>2.6729000000000001E-12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C442-423E-9B85-4F60CDD61F7C}"/>
            </c:ext>
          </c:extLst>
        </c:ser>
        <c:ser>
          <c:idx val="23"/>
          <c:order val="23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[analysis.xlsx]Uniform_IP_texture!$A$24:$CW$24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6.9175599999999999E-12</c:v>
                </c:pt>
                <c:pt idx="8" formatCode="0.00E+00">
                  <c:v>1.4117999999999999E-11</c:v>
                </c:pt>
                <c:pt idx="9" formatCode="0.00E+00">
                  <c:v>4.05726E-12</c:v>
                </c:pt>
                <c:pt idx="10" formatCode="0.00E+00">
                  <c:v>7.6576400000000005E-12</c:v>
                </c:pt>
                <c:pt idx="11" formatCode="0.00E+00">
                  <c:v>3.1146199999999999E-12</c:v>
                </c:pt>
                <c:pt idx="12" formatCode="0.00E+00">
                  <c:v>8.9445799999999994E-12</c:v>
                </c:pt>
                <c:pt idx="13" formatCode="0.00E+00">
                  <c:v>3.5522499999999999E-12</c:v>
                </c:pt>
                <c:pt idx="14">
                  <c:v>0</c:v>
                </c:pt>
                <c:pt idx="15" formatCode="0.00E+00">
                  <c:v>3.3255599999999998E-12</c:v>
                </c:pt>
                <c:pt idx="16" formatCode="0.00E+00">
                  <c:v>7.5633300000000007E-12</c:v>
                </c:pt>
                <c:pt idx="17" formatCode="0.00E+00">
                  <c:v>6.1058499999999999E-12</c:v>
                </c:pt>
                <c:pt idx="18" formatCode="0.00E+00">
                  <c:v>5.1906000000000001E-12</c:v>
                </c:pt>
                <c:pt idx="19" formatCode="0.00E+00">
                  <c:v>6.5690800000000001E-12</c:v>
                </c:pt>
                <c:pt idx="20" formatCode="0.00E+00">
                  <c:v>1.5554799999999999E-11</c:v>
                </c:pt>
                <c:pt idx="21" formatCode="0.00E+00">
                  <c:v>4.6715999999999996E-12</c:v>
                </c:pt>
                <c:pt idx="22" formatCode="0.00E+00">
                  <c:v>4.4430099999999997E-12</c:v>
                </c:pt>
                <c:pt idx="23" formatCode="0.00E+00">
                  <c:v>6.5065700000000002E-12</c:v>
                </c:pt>
                <c:pt idx="24" formatCode="0.00E+00">
                  <c:v>5.5351699999999997E-12</c:v>
                </c:pt>
                <c:pt idx="25" formatCode="0.00E+00">
                  <c:v>4.6114600000000002E-12</c:v>
                </c:pt>
                <c:pt idx="26" formatCode="0.00E+00">
                  <c:v>6.0759200000000002E-12</c:v>
                </c:pt>
                <c:pt idx="27" formatCode="0.00E+00">
                  <c:v>4.6028699999999998E-12</c:v>
                </c:pt>
                <c:pt idx="28" formatCode="0.00E+00">
                  <c:v>3.2270999999999998E-11</c:v>
                </c:pt>
                <c:pt idx="29" formatCode="0.00E+00">
                  <c:v>8.4269500000000006E-12</c:v>
                </c:pt>
                <c:pt idx="30" formatCode="0.00E+00">
                  <c:v>1.2281299999999999E-11</c:v>
                </c:pt>
                <c:pt idx="31" formatCode="0.00E+00">
                  <c:v>1.79768E-11</c:v>
                </c:pt>
                <c:pt idx="32" formatCode="0.00E+00">
                  <c:v>3.4628499999999999E-12</c:v>
                </c:pt>
                <c:pt idx="33" formatCode="0.00E+00">
                  <c:v>1.7590700000000001E-11</c:v>
                </c:pt>
                <c:pt idx="34" formatCode="0.00E+00">
                  <c:v>4.1049500000000002E-12</c:v>
                </c:pt>
                <c:pt idx="35" formatCode="0.00E+00">
                  <c:v>4.0618000000000003E-12</c:v>
                </c:pt>
                <c:pt idx="36" formatCode="0.00E+00">
                  <c:v>2.91223E-12</c:v>
                </c:pt>
                <c:pt idx="37" formatCode="0.00E+00">
                  <c:v>9.3576800000000006E-12</c:v>
                </c:pt>
                <c:pt idx="38" formatCode="0.00E+00">
                  <c:v>6.2878300000000003E-12</c:v>
                </c:pt>
                <c:pt idx="39" formatCode="0.00E+00">
                  <c:v>2.1508600000000001E-11</c:v>
                </c:pt>
                <c:pt idx="40" formatCode="0.00E+00">
                  <c:v>1.16971E-11</c:v>
                </c:pt>
                <c:pt idx="41" formatCode="0.00E+00">
                  <c:v>1.668E-12</c:v>
                </c:pt>
                <c:pt idx="42" formatCode="0.00E+00">
                  <c:v>3.41032E-12</c:v>
                </c:pt>
                <c:pt idx="43" formatCode="0.00E+00">
                  <c:v>5.26597E-12</c:v>
                </c:pt>
                <c:pt idx="44" formatCode="0.00E+00">
                  <c:v>8.19721E-12</c:v>
                </c:pt>
                <c:pt idx="45" formatCode="0.00E+00">
                  <c:v>4.26533E-12</c:v>
                </c:pt>
                <c:pt idx="46" formatCode="0.00E+00">
                  <c:v>5.7190199999999996E-12</c:v>
                </c:pt>
                <c:pt idx="47" formatCode="0.00E+00">
                  <c:v>1.9834500000000001E-11</c:v>
                </c:pt>
                <c:pt idx="48" formatCode="0.00E+00">
                  <c:v>2.97923E-12</c:v>
                </c:pt>
                <c:pt idx="49" formatCode="0.00E+00">
                  <c:v>8.2956100000000004E-12</c:v>
                </c:pt>
                <c:pt idx="50" formatCode="0.00E+00">
                  <c:v>2.39847E-12</c:v>
                </c:pt>
                <c:pt idx="51" formatCode="0.00E+00">
                  <c:v>7.2742200000000001E-12</c:v>
                </c:pt>
                <c:pt idx="52" formatCode="0.00E+00">
                  <c:v>6.0693199999999998E-12</c:v>
                </c:pt>
                <c:pt idx="53" formatCode="0.00E+00">
                  <c:v>2.3459899999999999E-11</c:v>
                </c:pt>
                <c:pt idx="54" formatCode="0.00E+00">
                  <c:v>7.5752899999999997E-12</c:v>
                </c:pt>
                <c:pt idx="55" formatCode="0.00E+00">
                  <c:v>6.2346399999999998E-12</c:v>
                </c:pt>
                <c:pt idx="56" formatCode="0.00E+00">
                  <c:v>1.6608399999999999E-11</c:v>
                </c:pt>
                <c:pt idx="57" formatCode="0.00E+00">
                  <c:v>3.3404000000000002E-12</c:v>
                </c:pt>
                <c:pt idx="58" formatCode="0.00E+00">
                  <c:v>6.8475199999999999E-12</c:v>
                </c:pt>
                <c:pt idx="59" formatCode="0.00E+00">
                  <c:v>2.0829800000000001E-12</c:v>
                </c:pt>
                <c:pt idx="60" formatCode="0.00E+00">
                  <c:v>1.1150600000000001E-11</c:v>
                </c:pt>
                <c:pt idx="61" formatCode="0.00E+00">
                  <c:v>7.5984199999999996E-13</c:v>
                </c:pt>
                <c:pt idx="62" formatCode="0.00E+00">
                  <c:v>1.94193E-12</c:v>
                </c:pt>
                <c:pt idx="63" formatCode="0.00E+00">
                  <c:v>7.1910000000000004E-13</c:v>
                </c:pt>
                <c:pt idx="64" formatCode="0.00E+00">
                  <c:v>9.3932100000000005E-13</c:v>
                </c:pt>
                <c:pt idx="65" formatCode="0.00E+00">
                  <c:v>9.7692699999999992E-12</c:v>
                </c:pt>
                <c:pt idx="66" formatCode="0.00E+00">
                  <c:v>9.5435699999999995E-12</c:v>
                </c:pt>
                <c:pt idx="67" formatCode="0.00E+00">
                  <c:v>1.15852E-12</c:v>
                </c:pt>
                <c:pt idx="68" formatCode="0.00E+00">
                  <c:v>3.9398699999999999E-12</c:v>
                </c:pt>
                <c:pt idx="69" formatCode="0.00E+00">
                  <c:v>9.9152100000000005E-12</c:v>
                </c:pt>
                <c:pt idx="70" formatCode="0.00E+00">
                  <c:v>7.4777799999999993E-12</c:v>
                </c:pt>
                <c:pt idx="71" formatCode="0.00E+00">
                  <c:v>8.5868399999999994E-12</c:v>
                </c:pt>
                <c:pt idx="72" formatCode="0.00E+00">
                  <c:v>5.3550599999999996E-12</c:v>
                </c:pt>
                <c:pt idx="73" formatCode="0.00E+00">
                  <c:v>1.27948E-11</c:v>
                </c:pt>
                <c:pt idx="74" formatCode="0.00E+00">
                  <c:v>7.7362899999999995E-12</c:v>
                </c:pt>
                <c:pt idx="75" formatCode="0.00E+00">
                  <c:v>1.6873799999999999E-11</c:v>
                </c:pt>
                <c:pt idx="76" formatCode="0.00E+00">
                  <c:v>9.6570899999999992E-12</c:v>
                </c:pt>
                <c:pt idx="77" formatCode="0.00E+00">
                  <c:v>2.3931599999999999E-12</c:v>
                </c:pt>
                <c:pt idx="78" formatCode="0.00E+00">
                  <c:v>5.6347400000000003E-12</c:v>
                </c:pt>
                <c:pt idx="79" formatCode="0.00E+00">
                  <c:v>7.9935599999999997E-12</c:v>
                </c:pt>
                <c:pt idx="80" formatCode="0.00E+00">
                  <c:v>6.9322599999999998E-12</c:v>
                </c:pt>
                <c:pt idx="81" formatCode="0.00E+00">
                  <c:v>7.24685E-12</c:v>
                </c:pt>
                <c:pt idx="82" formatCode="0.00E+00">
                  <c:v>2.5874900000000002E-11</c:v>
                </c:pt>
                <c:pt idx="83" formatCode="0.00E+00">
                  <c:v>1.07289E-11</c:v>
                </c:pt>
                <c:pt idx="84" formatCode="0.00E+00">
                  <c:v>7.2089999999999997E-12</c:v>
                </c:pt>
                <c:pt idx="85" formatCode="0.00E+00">
                  <c:v>5.2969999999999997E-12</c:v>
                </c:pt>
                <c:pt idx="86" formatCode="0.00E+00">
                  <c:v>5.3153800000000003E-12</c:v>
                </c:pt>
                <c:pt idx="87" formatCode="0.00E+00">
                  <c:v>2.06861E-12</c:v>
                </c:pt>
                <c:pt idx="88">
                  <c:v>0</c:v>
                </c:pt>
                <c:pt idx="89" formatCode="0.00E+00">
                  <c:v>5.9111400000000002E-12</c:v>
                </c:pt>
                <c:pt idx="90" formatCode="0.00E+00">
                  <c:v>4.5378899999999998E-12</c:v>
                </c:pt>
                <c:pt idx="91" formatCode="0.00E+00">
                  <c:v>6.8401299999999999E-12</c:v>
                </c:pt>
                <c:pt idx="92" formatCode="0.00E+00">
                  <c:v>5.2059599999999998E-12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C442-423E-9B85-4F60CDD61F7C}"/>
            </c:ext>
          </c:extLst>
        </c:ser>
        <c:ser>
          <c:idx val="24"/>
          <c:order val="24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[analysis.xlsx]Uniform_IP_texture!$A$25:$CW$25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2.8407799999999999E-11</c:v>
                </c:pt>
                <c:pt idx="7" formatCode="0.00E+00">
                  <c:v>4.8904899999999997E-12</c:v>
                </c:pt>
                <c:pt idx="8" formatCode="0.00E+00">
                  <c:v>8.4674199999999995E-12</c:v>
                </c:pt>
                <c:pt idx="9" formatCode="0.00E+00">
                  <c:v>1.20072E-11</c:v>
                </c:pt>
                <c:pt idx="10" formatCode="0.00E+00">
                  <c:v>2.3753600000000001E-12</c:v>
                </c:pt>
                <c:pt idx="11" formatCode="0.00E+00">
                  <c:v>2.4724600000000001E-12</c:v>
                </c:pt>
                <c:pt idx="12" formatCode="0.00E+00">
                  <c:v>2.5688400000000002E-12</c:v>
                </c:pt>
                <c:pt idx="13" formatCode="0.00E+00">
                  <c:v>4.3429399999999997E-12</c:v>
                </c:pt>
                <c:pt idx="14" formatCode="0.00E+00">
                  <c:v>3.6794400000000003E-12</c:v>
                </c:pt>
                <c:pt idx="15" formatCode="0.00E+00">
                  <c:v>3.9764900000000002E-12</c:v>
                </c:pt>
                <c:pt idx="16">
                  <c:v>0</c:v>
                </c:pt>
                <c:pt idx="17" formatCode="0.00E+00">
                  <c:v>3.8877100000000002E-12</c:v>
                </c:pt>
                <c:pt idx="18" formatCode="0.00E+00">
                  <c:v>8.6484699999999994E-12</c:v>
                </c:pt>
                <c:pt idx="19" formatCode="0.00E+00">
                  <c:v>2.4470000000000001E-11</c:v>
                </c:pt>
                <c:pt idx="20" formatCode="0.00E+00">
                  <c:v>9.0393299999999996E-12</c:v>
                </c:pt>
                <c:pt idx="21" formatCode="0.00E+00">
                  <c:v>1.9553199999999999E-11</c:v>
                </c:pt>
                <c:pt idx="22" formatCode="0.00E+00">
                  <c:v>1.27526E-12</c:v>
                </c:pt>
                <c:pt idx="23" formatCode="0.00E+00">
                  <c:v>1.18548E-11</c:v>
                </c:pt>
                <c:pt idx="24" formatCode="0.00E+00">
                  <c:v>8.1137299999999996E-12</c:v>
                </c:pt>
                <c:pt idx="25" formatCode="0.00E+00">
                  <c:v>5.6132300000000001E-11</c:v>
                </c:pt>
                <c:pt idx="26" formatCode="0.00E+00">
                  <c:v>1.0150600000000001E-11</c:v>
                </c:pt>
                <c:pt idx="27" formatCode="0.00E+00">
                  <c:v>6.3365599999999998E-12</c:v>
                </c:pt>
                <c:pt idx="28" formatCode="0.00E+00">
                  <c:v>3.2393700000000002E-12</c:v>
                </c:pt>
                <c:pt idx="29" formatCode="0.00E+00">
                  <c:v>1.0467000000000001E-11</c:v>
                </c:pt>
                <c:pt idx="30" formatCode="0.00E+00">
                  <c:v>6.9313599999999997E-12</c:v>
                </c:pt>
                <c:pt idx="31" formatCode="0.00E+00">
                  <c:v>9.4054299999999998E-12</c:v>
                </c:pt>
                <c:pt idx="32" formatCode="0.00E+00">
                  <c:v>2.82649E-12</c:v>
                </c:pt>
                <c:pt idx="33" formatCode="0.00E+00">
                  <c:v>9.6940899999999999E-12</c:v>
                </c:pt>
                <c:pt idx="34" formatCode="0.00E+00">
                  <c:v>8.2462800000000003E-12</c:v>
                </c:pt>
                <c:pt idx="35" formatCode="0.00E+00">
                  <c:v>6.9710999999999996E-12</c:v>
                </c:pt>
                <c:pt idx="36" formatCode="0.00E+00">
                  <c:v>3.3579899999999999E-12</c:v>
                </c:pt>
                <c:pt idx="37" formatCode="0.00E+00">
                  <c:v>7.6970200000000003E-12</c:v>
                </c:pt>
                <c:pt idx="38" formatCode="0.00E+00">
                  <c:v>3.8692199999999999E-12</c:v>
                </c:pt>
                <c:pt idx="39" formatCode="0.00E+00">
                  <c:v>8.7392700000000006E-12</c:v>
                </c:pt>
                <c:pt idx="40" formatCode="0.00E+00">
                  <c:v>2.4963700000000002E-12</c:v>
                </c:pt>
                <c:pt idx="41" formatCode="0.00E+00">
                  <c:v>6.4517299999999996E-12</c:v>
                </c:pt>
                <c:pt idx="42" formatCode="0.00E+00">
                  <c:v>2.8537199999999998E-11</c:v>
                </c:pt>
                <c:pt idx="43" formatCode="0.00E+00">
                  <c:v>1.12605E-11</c:v>
                </c:pt>
                <c:pt idx="44" formatCode="0.00E+00">
                  <c:v>6.9802799999999998E-12</c:v>
                </c:pt>
                <c:pt idx="45" formatCode="0.00E+00">
                  <c:v>2.55894E-12</c:v>
                </c:pt>
                <c:pt idx="46" formatCode="0.00E+00">
                  <c:v>5.0350999999999998E-12</c:v>
                </c:pt>
                <c:pt idx="47" formatCode="0.00E+00">
                  <c:v>5.4933699999999996E-12</c:v>
                </c:pt>
                <c:pt idx="48" formatCode="0.00E+00">
                  <c:v>2.2217700000000001E-12</c:v>
                </c:pt>
                <c:pt idx="49" formatCode="0.00E+00">
                  <c:v>1.1255699999999999E-11</c:v>
                </c:pt>
                <c:pt idx="50" formatCode="0.00E+00">
                  <c:v>8.0620099999999995E-12</c:v>
                </c:pt>
                <c:pt idx="51" formatCode="0.00E+00">
                  <c:v>5.2186500000000002E-12</c:v>
                </c:pt>
                <c:pt idx="52" formatCode="0.00E+00">
                  <c:v>4.6271300000000003E-12</c:v>
                </c:pt>
                <c:pt idx="53" formatCode="0.00E+00">
                  <c:v>6.0260099999999997E-12</c:v>
                </c:pt>
                <c:pt idx="54" formatCode="0.00E+00">
                  <c:v>6.83481E-12</c:v>
                </c:pt>
                <c:pt idx="55" formatCode="0.00E+00">
                  <c:v>3.9104800000000001E-12</c:v>
                </c:pt>
                <c:pt idx="56" formatCode="0.00E+00">
                  <c:v>6.16585E-12</c:v>
                </c:pt>
                <c:pt idx="57" formatCode="0.00E+00">
                  <c:v>2.38732E-12</c:v>
                </c:pt>
                <c:pt idx="58" formatCode="0.00E+00">
                  <c:v>3.0864299999999998E-12</c:v>
                </c:pt>
                <c:pt idx="59" formatCode="0.00E+00">
                  <c:v>5.6862400000000002E-12</c:v>
                </c:pt>
                <c:pt idx="60" formatCode="0.00E+00">
                  <c:v>7.3635500000000001E-12</c:v>
                </c:pt>
                <c:pt idx="61" formatCode="0.00E+00">
                  <c:v>1.24416E-12</c:v>
                </c:pt>
                <c:pt idx="62" formatCode="0.00E+00">
                  <c:v>2.26478E-11</c:v>
                </c:pt>
                <c:pt idx="63" formatCode="0.00E+00">
                  <c:v>5.8672599999999998E-12</c:v>
                </c:pt>
                <c:pt idx="64" formatCode="0.00E+00">
                  <c:v>5.1262999999999999E-11</c:v>
                </c:pt>
                <c:pt idx="65" formatCode="0.00E+00">
                  <c:v>1.71176E-12</c:v>
                </c:pt>
                <c:pt idx="66" formatCode="0.00E+00">
                  <c:v>1.3900199999999999E-11</c:v>
                </c:pt>
                <c:pt idx="67" formatCode="0.00E+00">
                  <c:v>5.8956599999999999E-13</c:v>
                </c:pt>
                <c:pt idx="68" formatCode="0.00E+00">
                  <c:v>2.2395299999999999E-11</c:v>
                </c:pt>
                <c:pt idx="69" formatCode="0.00E+00">
                  <c:v>2.5178199999999999E-12</c:v>
                </c:pt>
                <c:pt idx="70" formatCode="0.00E+00">
                  <c:v>8.9130800000000006E-12</c:v>
                </c:pt>
                <c:pt idx="71" formatCode="0.00E+00">
                  <c:v>4.7610199999999998E-12</c:v>
                </c:pt>
                <c:pt idx="72" formatCode="0.00E+00">
                  <c:v>3.5443300000000001E-12</c:v>
                </c:pt>
                <c:pt idx="73" formatCode="0.00E+00">
                  <c:v>1.3950399999999999E-11</c:v>
                </c:pt>
                <c:pt idx="74" formatCode="0.00E+00">
                  <c:v>1.06407E-11</c:v>
                </c:pt>
                <c:pt idx="75" formatCode="0.00E+00">
                  <c:v>1.74899E-11</c:v>
                </c:pt>
                <c:pt idx="76" formatCode="0.00E+00">
                  <c:v>4.9082099999999997E-12</c:v>
                </c:pt>
                <c:pt idx="77" formatCode="0.00E+00">
                  <c:v>5.6641500000000003E-12</c:v>
                </c:pt>
                <c:pt idx="78" formatCode="0.00E+00">
                  <c:v>1.9325899999999999E-12</c:v>
                </c:pt>
                <c:pt idx="79" formatCode="0.00E+00">
                  <c:v>1.1280700000000001E-11</c:v>
                </c:pt>
                <c:pt idx="80" formatCode="0.00E+00">
                  <c:v>4.88162E-12</c:v>
                </c:pt>
                <c:pt idx="81" formatCode="0.00E+00">
                  <c:v>1.2772800000000001E-11</c:v>
                </c:pt>
                <c:pt idx="82" formatCode="0.00E+00">
                  <c:v>6.74089E-12</c:v>
                </c:pt>
                <c:pt idx="83" formatCode="0.00E+00">
                  <c:v>5.6860500000000004E-12</c:v>
                </c:pt>
                <c:pt idx="84" formatCode="0.00E+00">
                  <c:v>8.4127499999999993E-12</c:v>
                </c:pt>
                <c:pt idx="85" formatCode="0.00E+00">
                  <c:v>1.02043E-11</c:v>
                </c:pt>
                <c:pt idx="86" formatCode="0.00E+00">
                  <c:v>4.5927300000000004E-12</c:v>
                </c:pt>
                <c:pt idx="87" formatCode="0.00E+00">
                  <c:v>6.4621100000000002E-12</c:v>
                </c:pt>
                <c:pt idx="88" formatCode="0.00E+00">
                  <c:v>1.13956E-11</c:v>
                </c:pt>
                <c:pt idx="89" formatCode="0.00E+00">
                  <c:v>3.2161899999999998E-12</c:v>
                </c:pt>
                <c:pt idx="90" formatCode="0.00E+00">
                  <c:v>6.35197E-12</c:v>
                </c:pt>
                <c:pt idx="91" formatCode="0.00E+00">
                  <c:v>9.3685800000000001E-12</c:v>
                </c:pt>
                <c:pt idx="92" formatCode="0.00E+00">
                  <c:v>1.5715299999999999E-11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C442-423E-9B85-4F60CDD61F7C}"/>
            </c:ext>
          </c:extLst>
        </c:ser>
        <c:ser>
          <c:idx val="25"/>
          <c:order val="25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[analysis.xlsx]Uniform_IP_texture!$A$26:$CW$26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3.4959899999999999E-12</c:v>
                </c:pt>
                <c:pt idx="7">
                  <c:v>0</c:v>
                </c:pt>
                <c:pt idx="8" formatCode="0.00E+00">
                  <c:v>3.5546600000000001E-12</c:v>
                </c:pt>
                <c:pt idx="9" formatCode="0.00E+00">
                  <c:v>4.70529E-12</c:v>
                </c:pt>
                <c:pt idx="10" formatCode="0.00E+00">
                  <c:v>5.90873E-12</c:v>
                </c:pt>
                <c:pt idx="11" formatCode="0.00E+00">
                  <c:v>2.7465000000000001E-12</c:v>
                </c:pt>
                <c:pt idx="12" formatCode="0.00E+00">
                  <c:v>4.5469500000000001E-12</c:v>
                </c:pt>
                <c:pt idx="13" formatCode="0.00E+00">
                  <c:v>5.4879600000000004E-12</c:v>
                </c:pt>
                <c:pt idx="14" formatCode="0.00E+00">
                  <c:v>4.2240400000000002E-12</c:v>
                </c:pt>
                <c:pt idx="15" formatCode="0.00E+00">
                  <c:v>7.1506699999999999E-12</c:v>
                </c:pt>
                <c:pt idx="16" formatCode="0.00E+00">
                  <c:v>8.2118000000000002E-12</c:v>
                </c:pt>
                <c:pt idx="17" formatCode="0.00E+00">
                  <c:v>9.2375100000000007E-12</c:v>
                </c:pt>
                <c:pt idx="18" formatCode="0.00E+00">
                  <c:v>5.58834E-12</c:v>
                </c:pt>
                <c:pt idx="19" formatCode="0.00E+00">
                  <c:v>4.4952400000000001E-12</c:v>
                </c:pt>
                <c:pt idx="20" formatCode="0.00E+00">
                  <c:v>1.14508E-11</c:v>
                </c:pt>
                <c:pt idx="21">
                  <c:v>0</c:v>
                </c:pt>
                <c:pt idx="22" formatCode="0.00E+00">
                  <c:v>3.1321899999999998E-12</c:v>
                </c:pt>
                <c:pt idx="23" formatCode="0.00E+00">
                  <c:v>5.5987099999999997E-12</c:v>
                </c:pt>
                <c:pt idx="24" formatCode="0.00E+00">
                  <c:v>1.56865E-12</c:v>
                </c:pt>
                <c:pt idx="25" formatCode="0.00E+00">
                  <c:v>5.7666499999999999E-12</c:v>
                </c:pt>
                <c:pt idx="26" formatCode="0.00E+00">
                  <c:v>4.99113E-12</c:v>
                </c:pt>
                <c:pt idx="27" formatCode="0.00E+00">
                  <c:v>2.8082400000000002E-12</c:v>
                </c:pt>
                <c:pt idx="28" formatCode="0.00E+00">
                  <c:v>5.7619099999999996E-12</c:v>
                </c:pt>
                <c:pt idx="29" formatCode="0.00E+00">
                  <c:v>4.0637800000000003E-12</c:v>
                </c:pt>
                <c:pt idx="30" formatCode="0.00E+00">
                  <c:v>4.1204499999999999E-12</c:v>
                </c:pt>
                <c:pt idx="31" formatCode="0.00E+00">
                  <c:v>7.2885200000000001E-12</c:v>
                </c:pt>
                <c:pt idx="32" formatCode="0.00E+00">
                  <c:v>7.0056499999999997E-12</c:v>
                </c:pt>
                <c:pt idx="33" formatCode="0.00E+00">
                  <c:v>1.3141099999999999E-11</c:v>
                </c:pt>
                <c:pt idx="34" formatCode="0.00E+00">
                  <c:v>3.17448E-12</c:v>
                </c:pt>
                <c:pt idx="35" formatCode="0.00E+00">
                  <c:v>1.09356E-11</c:v>
                </c:pt>
                <c:pt idx="36" formatCode="0.00E+00">
                  <c:v>6.2639600000000003E-12</c:v>
                </c:pt>
                <c:pt idx="37" formatCode="0.00E+00">
                  <c:v>9.5992499999999995E-12</c:v>
                </c:pt>
                <c:pt idx="38" formatCode="0.00E+00">
                  <c:v>5.6989999999999998E-12</c:v>
                </c:pt>
                <c:pt idx="39" formatCode="0.00E+00">
                  <c:v>6.6924700000000001E-12</c:v>
                </c:pt>
                <c:pt idx="40" formatCode="0.00E+00">
                  <c:v>1.0490400000000001E-11</c:v>
                </c:pt>
                <c:pt idx="41" formatCode="0.00E+00">
                  <c:v>1.8240999999999999E-12</c:v>
                </c:pt>
                <c:pt idx="42" formatCode="0.00E+00">
                  <c:v>7.8151000000000005E-12</c:v>
                </c:pt>
                <c:pt idx="43" formatCode="0.00E+00">
                  <c:v>1.10525E-11</c:v>
                </c:pt>
                <c:pt idx="44" formatCode="0.00E+00">
                  <c:v>1.25676E-12</c:v>
                </c:pt>
                <c:pt idx="45" formatCode="0.00E+00">
                  <c:v>3.4656199999999999E-12</c:v>
                </c:pt>
                <c:pt idx="46" formatCode="0.00E+00">
                  <c:v>8.0907999999999994E-12</c:v>
                </c:pt>
                <c:pt idx="47" formatCode="0.00E+00">
                  <c:v>2.5769400000000001E-11</c:v>
                </c:pt>
                <c:pt idx="48" formatCode="0.00E+00">
                  <c:v>4.7408700000000002E-12</c:v>
                </c:pt>
                <c:pt idx="49" formatCode="0.00E+00">
                  <c:v>2.47334E-12</c:v>
                </c:pt>
                <c:pt idx="50" formatCode="0.00E+00">
                  <c:v>3.2099200000000001E-12</c:v>
                </c:pt>
                <c:pt idx="51" formatCode="0.00E+00">
                  <c:v>5.1999800000000002E-12</c:v>
                </c:pt>
                <c:pt idx="52" formatCode="0.00E+00">
                  <c:v>3.3347200000000002E-12</c:v>
                </c:pt>
                <c:pt idx="53" formatCode="0.00E+00">
                  <c:v>9.0142500000000007E-12</c:v>
                </c:pt>
                <c:pt idx="54" formatCode="0.00E+00">
                  <c:v>2.7695999999999998E-12</c:v>
                </c:pt>
                <c:pt idx="55" formatCode="0.00E+00">
                  <c:v>1.2177599999999999E-11</c:v>
                </c:pt>
                <c:pt idx="56" formatCode="0.00E+00">
                  <c:v>6.91819E-12</c:v>
                </c:pt>
                <c:pt idx="57" formatCode="0.00E+00">
                  <c:v>1.3639999999999999E-11</c:v>
                </c:pt>
                <c:pt idx="58" formatCode="0.00E+00">
                  <c:v>9.6020599999999996E-12</c:v>
                </c:pt>
                <c:pt idx="59" formatCode="0.00E+00">
                  <c:v>1.9242600000000001E-11</c:v>
                </c:pt>
                <c:pt idx="60" formatCode="0.00E+00">
                  <c:v>1.7365300000000002E-11</c:v>
                </c:pt>
                <c:pt idx="61" formatCode="0.00E+00">
                  <c:v>2.4663700000000001E-12</c:v>
                </c:pt>
                <c:pt idx="62" formatCode="0.00E+00">
                  <c:v>3.6399199999999997E-12</c:v>
                </c:pt>
                <c:pt idx="63" formatCode="0.00E+00">
                  <c:v>7.0773299999999997E-12</c:v>
                </c:pt>
                <c:pt idx="64" formatCode="0.00E+00">
                  <c:v>5.4291100000000001E-12</c:v>
                </c:pt>
                <c:pt idx="65" formatCode="0.00E+00">
                  <c:v>7.6833600000000005E-12</c:v>
                </c:pt>
                <c:pt idx="66" formatCode="0.00E+00">
                  <c:v>2.5895300000000002E-12</c:v>
                </c:pt>
                <c:pt idx="67" formatCode="0.00E+00">
                  <c:v>1.72356E-12</c:v>
                </c:pt>
                <c:pt idx="68" formatCode="0.00E+00">
                  <c:v>4.7292400000000002E-12</c:v>
                </c:pt>
                <c:pt idx="69" formatCode="0.00E+00">
                  <c:v>6.9094099999999997E-12</c:v>
                </c:pt>
                <c:pt idx="70" formatCode="0.00E+00">
                  <c:v>6.3136200000000003E-12</c:v>
                </c:pt>
                <c:pt idx="71" formatCode="0.00E+00">
                  <c:v>1.2279599999999999E-12</c:v>
                </c:pt>
                <c:pt idx="72" formatCode="0.00E+00">
                  <c:v>6.9000200000000003E-12</c:v>
                </c:pt>
                <c:pt idx="73" formatCode="0.00E+00">
                  <c:v>6.1052700000000003E-12</c:v>
                </c:pt>
                <c:pt idx="74" formatCode="0.00E+00">
                  <c:v>2.26516E-10</c:v>
                </c:pt>
                <c:pt idx="75" formatCode="0.00E+00">
                  <c:v>6.1264800000000004E-12</c:v>
                </c:pt>
                <c:pt idx="76" formatCode="0.00E+00">
                  <c:v>6.3845500000000003E-12</c:v>
                </c:pt>
                <c:pt idx="77" formatCode="0.00E+00">
                  <c:v>5.02191E-12</c:v>
                </c:pt>
                <c:pt idx="78" formatCode="0.00E+00">
                  <c:v>1.09751E-12</c:v>
                </c:pt>
                <c:pt idx="79" formatCode="0.00E+00">
                  <c:v>2.2895200000000001E-12</c:v>
                </c:pt>
                <c:pt idx="80" formatCode="0.00E+00">
                  <c:v>3.19185E-12</c:v>
                </c:pt>
                <c:pt idx="81" formatCode="0.00E+00">
                  <c:v>5.0832499999999998E-12</c:v>
                </c:pt>
                <c:pt idx="82" formatCode="0.00E+00">
                  <c:v>6.8119800000000002E-12</c:v>
                </c:pt>
                <c:pt idx="83" formatCode="0.00E+00">
                  <c:v>9.89259E-12</c:v>
                </c:pt>
                <c:pt idx="84" formatCode="0.00E+00">
                  <c:v>3.7422900000000002E-12</c:v>
                </c:pt>
                <c:pt idx="85" formatCode="0.00E+00">
                  <c:v>4.5893899999999997E-12</c:v>
                </c:pt>
                <c:pt idx="86" formatCode="0.00E+00">
                  <c:v>1.65848E-12</c:v>
                </c:pt>
                <c:pt idx="87" formatCode="0.00E+00">
                  <c:v>2.0149399999999999E-11</c:v>
                </c:pt>
                <c:pt idx="88" formatCode="0.00E+00">
                  <c:v>1.37046E-11</c:v>
                </c:pt>
                <c:pt idx="89" formatCode="0.00E+00">
                  <c:v>1.87166E-11</c:v>
                </c:pt>
                <c:pt idx="90" formatCode="0.00E+00">
                  <c:v>1.5652E-11</c:v>
                </c:pt>
                <c:pt idx="91" formatCode="0.00E+00">
                  <c:v>3.6154799999999999E-12</c:v>
                </c:pt>
                <c:pt idx="92" formatCode="0.00E+00">
                  <c:v>8.7062599999999993E-12</c:v>
                </c:pt>
                <c:pt idx="93" formatCode="0.00E+00">
                  <c:v>5.7009199999999999E-12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C442-423E-9B85-4F60CDD61F7C}"/>
            </c:ext>
          </c:extLst>
        </c:ser>
        <c:ser>
          <c:idx val="26"/>
          <c:order val="26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[analysis.xlsx]Uniform_IP_texture!$A$27:$CW$27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3.9246800000000001E-11</c:v>
                </c:pt>
                <c:pt idx="6" formatCode="0.00E+00">
                  <c:v>1.90742E-11</c:v>
                </c:pt>
                <c:pt idx="7" formatCode="0.00E+00">
                  <c:v>9.1978499999999992E-12</c:v>
                </c:pt>
                <c:pt idx="8" formatCode="0.00E+00">
                  <c:v>8.86898E-12</c:v>
                </c:pt>
                <c:pt idx="9" formatCode="0.00E+00">
                  <c:v>2.5163199999999999E-12</c:v>
                </c:pt>
                <c:pt idx="10" formatCode="0.00E+00">
                  <c:v>3.0117099999999999E-12</c:v>
                </c:pt>
                <c:pt idx="11" formatCode="0.00E+00">
                  <c:v>2.1344200000000001E-12</c:v>
                </c:pt>
                <c:pt idx="12" formatCode="0.00E+00">
                  <c:v>2.53702E-12</c:v>
                </c:pt>
                <c:pt idx="13" formatCode="0.00E+00">
                  <c:v>1.11629E-11</c:v>
                </c:pt>
                <c:pt idx="14" formatCode="0.00E+00">
                  <c:v>5.4951400000000004E-13</c:v>
                </c:pt>
                <c:pt idx="15" formatCode="0.00E+00">
                  <c:v>7.3485500000000006E-12</c:v>
                </c:pt>
                <c:pt idx="16" formatCode="0.00E+00">
                  <c:v>6.3914400000000001E-12</c:v>
                </c:pt>
                <c:pt idx="17" formatCode="0.00E+00">
                  <c:v>1.00133E-11</c:v>
                </c:pt>
                <c:pt idx="18" formatCode="0.00E+00">
                  <c:v>8.0606399999999999E-13</c:v>
                </c:pt>
                <c:pt idx="19" formatCode="0.00E+00">
                  <c:v>9.2012500000000006E-12</c:v>
                </c:pt>
                <c:pt idx="20" formatCode="0.00E+00">
                  <c:v>3.4464100000000001E-12</c:v>
                </c:pt>
                <c:pt idx="21" formatCode="0.00E+00">
                  <c:v>1.0647199999999999E-11</c:v>
                </c:pt>
                <c:pt idx="22" formatCode="0.00E+00">
                  <c:v>8.8303000000000005E-12</c:v>
                </c:pt>
                <c:pt idx="23" formatCode="0.00E+00">
                  <c:v>4.4691800000000001E-12</c:v>
                </c:pt>
                <c:pt idx="24" formatCode="0.00E+00">
                  <c:v>1.9645700000000001E-11</c:v>
                </c:pt>
                <c:pt idx="25" formatCode="0.00E+00">
                  <c:v>6.5854400000000003E-12</c:v>
                </c:pt>
                <c:pt idx="26" formatCode="0.00E+00">
                  <c:v>4.3868900000000001E-12</c:v>
                </c:pt>
                <c:pt idx="27" formatCode="0.00E+00">
                  <c:v>8.2727399999999993E-12</c:v>
                </c:pt>
                <c:pt idx="28" formatCode="0.00E+00">
                  <c:v>6.1190499999999999E-12</c:v>
                </c:pt>
                <c:pt idx="29" formatCode="0.00E+00">
                  <c:v>1.7808E-12</c:v>
                </c:pt>
                <c:pt idx="30" formatCode="0.00E+00">
                  <c:v>2.8001099999999999E-12</c:v>
                </c:pt>
                <c:pt idx="31" formatCode="0.00E+00">
                  <c:v>1.27026E-11</c:v>
                </c:pt>
                <c:pt idx="32" formatCode="0.00E+00">
                  <c:v>2.2234599999999999E-12</c:v>
                </c:pt>
                <c:pt idx="33" formatCode="0.00E+00">
                  <c:v>7.7110599999999997E-12</c:v>
                </c:pt>
                <c:pt idx="34" formatCode="0.00E+00">
                  <c:v>9.8089100000000005E-12</c:v>
                </c:pt>
                <c:pt idx="35" formatCode="0.00E+00">
                  <c:v>2.2946599999999998E-12</c:v>
                </c:pt>
                <c:pt idx="36" formatCode="0.00E+00">
                  <c:v>2.60805E-12</c:v>
                </c:pt>
                <c:pt idx="37" formatCode="0.00E+00">
                  <c:v>4.4955599999999999E-12</c:v>
                </c:pt>
                <c:pt idx="38" formatCode="0.00E+00">
                  <c:v>5.1275099999999998E-12</c:v>
                </c:pt>
                <c:pt idx="39" formatCode="0.00E+00">
                  <c:v>1.34585E-11</c:v>
                </c:pt>
                <c:pt idx="40" formatCode="0.00E+00">
                  <c:v>4.7083599999999999E-12</c:v>
                </c:pt>
                <c:pt idx="41" formatCode="0.00E+00">
                  <c:v>5.9412400000000002E-12</c:v>
                </c:pt>
                <c:pt idx="42" formatCode="0.00E+00">
                  <c:v>1.2414800000000001E-11</c:v>
                </c:pt>
                <c:pt idx="43" formatCode="0.00E+00">
                  <c:v>2.9440599999999999E-12</c:v>
                </c:pt>
                <c:pt idx="44" formatCode="0.00E+00">
                  <c:v>6.9035199999999996E-12</c:v>
                </c:pt>
                <c:pt idx="45" formatCode="0.00E+00">
                  <c:v>2.4598600000000001E-11</c:v>
                </c:pt>
                <c:pt idx="46" formatCode="0.00E+00">
                  <c:v>5.5015099999999996E-12</c:v>
                </c:pt>
                <c:pt idx="47" formatCode="0.00E+00">
                  <c:v>1.8159099999999999E-11</c:v>
                </c:pt>
                <c:pt idx="48" formatCode="0.00E+00">
                  <c:v>5.0389299999999998E-12</c:v>
                </c:pt>
                <c:pt idx="49" formatCode="0.00E+00">
                  <c:v>6.3007099999999997E-12</c:v>
                </c:pt>
                <c:pt idx="50" formatCode="0.00E+00">
                  <c:v>9.9631200000000001E-12</c:v>
                </c:pt>
                <c:pt idx="51" formatCode="0.00E+00">
                  <c:v>5.0280800000000001E-12</c:v>
                </c:pt>
                <c:pt idx="52" formatCode="0.00E+00">
                  <c:v>6.0851199999999998E-12</c:v>
                </c:pt>
                <c:pt idx="53" formatCode="0.00E+00">
                  <c:v>1.66691E-12</c:v>
                </c:pt>
                <c:pt idx="54" formatCode="0.00E+00">
                  <c:v>4.9959699999999998E-12</c:v>
                </c:pt>
                <c:pt idx="55" formatCode="0.00E+00">
                  <c:v>5.9785800000000002E-12</c:v>
                </c:pt>
                <c:pt idx="56" formatCode="0.00E+00">
                  <c:v>2.4947200000000001E-11</c:v>
                </c:pt>
                <c:pt idx="57" formatCode="0.00E+00">
                  <c:v>1.9923600000000001E-11</c:v>
                </c:pt>
                <c:pt idx="58" formatCode="0.00E+00">
                  <c:v>3.6922399999999996E-12</c:v>
                </c:pt>
                <c:pt idx="59" formatCode="0.00E+00">
                  <c:v>1.2648599999999999E-11</c:v>
                </c:pt>
                <c:pt idx="60" formatCode="0.00E+00">
                  <c:v>7.9605599999999994E-12</c:v>
                </c:pt>
                <c:pt idx="61" formatCode="0.00E+00">
                  <c:v>1.6962299999999999E-12</c:v>
                </c:pt>
                <c:pt idx="62" formatCode="0.00E+00">
                  <c:v>3.6949000000000003E-12</c:v>
                </c:pt>
                <c:pt idx="63" formatCode="0.00E+00">
                  <c:v>1.10055E-11</c:v>
                </c:pt>
                <c:pt idx="64" formatCode="0.00E+00">
                  <c:v>5.2606400000000001E-12</c:v>
                </c:pt>
                <c:pt idx="65" formatCode="0.00E+00">
                  <c:v>4.7017099999999998E-12</c:v>
                </c:pt>
                <c:pt idx="66" formatCode="0.00E+00">
                  <c:v>5.5506800000000003E-12</c:v>
                </c:pt>
                <c:pt idx="67" formatCode="0.00E+00">
                  <c:v>3.7626999999999997E-12</c:v>
                </c:pt>
                <c:pt idx="68" formatCode="0.00E+00">
                  <c:v>4.3533499999999998E-12</c:v>
                </c:pt>
                <c:pt idx="69" formatCode="0.00E+00">
                  <c:v>2.3040200000000001E-12</c:v>
                </c:pt>
                <c:pt idx="70" formatCode="0.00E+00">
                  <c:v>9.6589799999999997E-12</c:v>
                </c:pt>
                <c:pt idx="71" formatCode="0.00E+00">
                  <c:v>2.6863999999999999E-12</c:v>
                </c:pt>
                <c:pt idx="72" formatCode="0.00E+00">
                  <c:v>7.00519E-12</c:v>
                </c:pt>
                <c:pt idx="73" formatCode="0.00E+00">
                  <c:v>5.4022599999999996E-12</c:v>
                </c:pt>
                <c:pt idx="74" formatCode="0.00E+00">
                  <c:v>5.3569999999999999E-12</c:v>
                </c:pt>
                <c:pt idx="75" formatCode="0.00E+00">
                  <c:v>3.3338600000000001E-12</c:v>
                </c:pt>
                <c:pt idx="76" formatCode="0.00E+00">
                  <c:v>7.5246899999999999E-12</c:v>
                </c:pt>
                <c:pt idx="77" formatCode="0.00E+00">
                  <c:v>9.7804199999999992E-12</c:v>
                </c:pt>
                <c:pt idx="78" formatCode="0.00E+00">
                  <c:v>1.9992499999999999E-11</c:v>
                </c:pt>
                <c:pt idx="79" formatCode="0.00E+00">
                  <c:v>5.1294899999999998E-12</c:v>
                </c:pt>
                <c:pt idx="80" formatCode="0.00E+00">
                  <c:v>5.3493600000000001E-12</c:v>
                </c:pt>
                <c:pt idx="81" formatCode="0.00E+00">
                  <c:v>1.9361600000000001E-11</c:v>
                </c:pt>
                <c:pt idx="82" formatCode="0.00E+00">
                  <c:v>1.7237099999999999E-12</c:v>
                </c:pt>
                <c:pt idx="83" formatCode="0.00E+00">
                  <c:v>2.1939700000000002E-12</c:v>
                </c:pt>
                <c:pt idx="84" formatCode="0.00E+00">
                  <c:v>7.9099200000000007E-12</c:v>
                </c:pt>
                <c:pt idx="85" formatCode="0.00E+00">
                  <c:v>7.0194300000000001E-12</c:v>
                </c:pt>
                <c:pt idx="86" formatCode="0.00E+00">
                  <c:v>1.2449699999999999E-11</c:v>
                </c:pt>
                <c:pt idx="87" formatCode="0.00E+00">
                  <c:v>7.7440699999999993E-12</c:v>
                </c:pt>
                <c:pt idx="88" formatCode="0.00E+00">
                  <c:v>6.4578999999999998E-12</c:v>
                </c:pt>
                <c:pt idx="89" formatCode="0.00E+00">
                  <c:v>5.1511799999999999E-12</c:v>
                </c:pt>
                <c:pt idx="90" formatCode="0.00E+00">
                  <c:v>1.26291E-11</c:v>
                </c:pt>
                <c:pt idx="91" formatCode="0.00E+00">
                  <c:v>7.4046800000000003E-12</c:v>
                </c:pt>
                <c:pt idx="92" formatCode="0.00E+00">
                  <c:v>9.5405100000000005E-12</c:v>
                </c:pt>
                <c:pt idx="93" formatCode="0.00E+00">
                  <c:v>1.0017900000000001E-11</c:v>
                </c:pt>
                <c:pt idx="94" formatCode="0.00E+00">
                  <c:v>2.06153E-11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C442-423E-9B85-4F60CDD61F7C}"/>
            </c:ext>
          </c:extLst>
        </c:ser>
        <c:ser>
          <c:idx val="27"/>
          <c:order val="27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[analysis.xlsx]Uniform_IP_texture!$A$28:$CW$28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4.5305799999999999E-12</c:v>
                </c:pt>
                <c:pt idx="6" formatCode="0.00E+00">
                  <c:v>2.6653899999999998E-12</c:v>
                </c:pt>
                <c:pt idx="7" formatCode="0.00E+00">
                  <c:v>5.6572099999999999E-12</c:v>
                </c:pt>
                <c:pt idx="8" formatCode="0.00E+00">
                  <c:v>1.1350899999999999E-11</c:v>
                </c:pt>
                <c:pt idx="9" formatCode="0.00E+00">
                  <c:v>8.4505E-12</c:v>
                </c:pt>
                <c:pt idx="10" formatCode="0.00E+00">
                  <c:v>4.4922599999999997E-12</c:v>
                </c:pt>
                <c:pt idx="11" formatCode="0.00E+00">
                  <c:v>5.9167500000000002E-12</c:v>
                </c:pt>
                <c:pt idx="12" formatCode="0.00E+00">
                  <c:v>5.0742199999999998E-12</c:v>
                </c:pt>
                <c:pt idx="13" formatCode="0.00E+00">
                  <c:v>4.3761099999999996E-12</c:v>
                </c:pt>
                <c:pt idx="14" formatCode="0.00E+00">
                  <c:v>5.7897699999999999E-12</c:v>
                </c:pt>
                <c:pt idx="15" formatCode="0.00E+00">
                  <c:v>7.1451000000000003E-12</c:v>
                </c:pt>
                <c:pt idx="16" formatCode="0.00E+00">
                  <c:v>6.9498800000000003E-12</c:v>
                </c:pt>
                <c:pt idx="17" formatCode="0.00E+00">
                  <c:v>1.4851900000000001E-12</c:v>
                </c:pt>
                <c:pt idx="18" formatCode="0.00E+00">
                  <c:v>6.5652899999999998E-12</c:v>
                </c:pt>
                <c:pt idx="19" formatCode="0.00E+00">
                  <c:v>6.4477500000000003E-12</c:v>
                </c:pt>
                <c:pt idx="20" formatCode="0.00E+00">
                  <c:v>4.3002799999999999E-12</c:v>
                </c:pt>
                <c:pt idx="21" formatCode="0.00E+00">
                  <c:v>1.2626299999999999E-11</c:v>
                </c:pt>
                <c:pt idx="22" formatCode="0.00E+00">
                  <c:v>7.6615899999999995E-12</c:v>
                </c:pt>
                <c:pt idx="23" formatCode="0.00E+00">
                  <c:v>3.2367499999999999E-12</c:v>
                </c:pt>
                <c:pt idx="24" formatCode="0.00E+00">
                  <c:v>1.21757E-11</c:v>
                </c:pt>
                <c:pt idx="25" formatCode="0.00E+00">
                  <c:v>1.2341899999999999E-11</c:v>
                </c:pt>
                <c:pt idx="26" formatCode="0.00E+00">
                  <c:v>1.5336E-11</c:v>
                </c:pt>
                <c:pt idx="27" formatCode="0.00E+00">
                  <c:v>5.1887600000000002E-12</c:v>
                </c:pt>
                <c:pt idx="28" formatCode="0.00E+00">
                  <c:v>5.5163900000000001E-12</c:v>
                </c:pt>
                <c:pt idx="29" formatCode="0.00E+00">
                  <c:v>1.6424599999999999E-11</c:v>
                </c:pt>
                <c:pt idx="30" formatCode="0.00E+00">
                  <c:v>1.03228E-11</c:v>
                </c:pt>
                <c:pt idx="31" formatCode="0.00E+00">
                  <c:v>1.49897E-12</c:v>
                </c:pt>
                <c:pt idx="32" formatCode="0.00E+00">
                  <c:v>6.9333100000000001E-12</c:v>
                </c:pt>
                <c:pt idx="33" formatCode="0.00E+00">
                  <c:v>6.3946899999999997E-12</c:v>
                </c:pt>
                <c:pt idx="34" formatCode="0.00E+00">
                  <c:v>5.1906800000000003E-12</c:v>
                </c:pt>
                <c:pt idx="35" formatCode="0.00E+00">
                  <c:v>1.07533E-11</c:v>
                </c:pt>
                <c:pt idx="36" formatCode="0.00E+00">
                  <c:v>1.1057599999999999E-12</c:v>
                </c:pt>
                <c:pt idx="37" formatCode="0.00E+00">
                  <c:v>1.5510999999999999E-11</c:v>
                </c:pt>
                <c:pt idx="38" formatCode="0.00E+00">
                  <c:v>5.7598599999999997E-12</c:v>
                </c:pt>
                <c:pt idx="39" formatCode="0.00E+00">
                  <c:v>1.6296599999999999E-12</c:v>
                </c:pt>
                <c:pt idx="40" formatCode="0.00E+00">
                  <c:v>9.6438699999999998E-12</c:v>
                </c:pt>
                <c:pt idx="41" formatCode="0.00E+00">
                  <c:v>3.5131599999999999E-12</c:v>
                </c:pt>
                <c:pt idx="42" formatCode="0.00E+00">
                  <c:v>5.4158199999999998E-12</c:v>
                </c:pt>
                <c:pt idx="43" formatCode="0.00E+00">
                  <c:v>6.39923E-12</c:v>
                </c:pt>
                <c:pt idx="44" formatCode="0.00E+00">
                  <c:v>6.8894900000000004E-12</c:v>
                </c:pt>
                <c:pt idx="45" formatCode="0.00E+00">
                  <c:v>5.0412200000000002E-12</c:v>
                </c:pt>
                <c:pt idx="46" formatCode="0.00E+00">
                  <c:v>1.9231299999999999E-11</c:v>
                </c:pt>
                <c:pt idx="47" formatCode="0.00E+00">
                  <c:v>2.1160299999999998E-12</c:v>
                </c:pt>
                <c:pt idx="48" formatCode="0.00E+00">
                  <c:v>9.83028E-12</c:v>
                </c:pt>
                <c:pt idx="49" formatCode="0.00E+00">
                  <c:v>4.4297599999999999E-12</c:v>
                </c:pt>
                <c:pt idx="50" formatCode="0.00E+00">
                  <c:v>3.09893E-12</c:v>
                </c:pt>
                <c:pt idx="51" formatCode="0.00E+00">
                  <c:v>6.8938500000000002E-12</c:v>
                </c:pt>
                <c:pt idx="52" formatCode="0.00E+00">
                  <c:v>6.81996E-12</c:v>
                </c:pt>
                <c:pt idx="53" formatCode="0.00E+00">
                  <c:v>1.5427699999999999E-11</c:v>
                </c:pt>
                <c:pt idx="54" formatCode="0.00E+00">
                  <c:v>1.86269E-12</c:v>
                </c:pt>
                <c:pt idx="55" formatCode="0.00E+00">
                  <c:v>3.5764800000000001E-12</c:v>
                </c:pt>
                <c:pt idx="56" formatCode="0.00E+00">
                  <c:v>3.60188E-12</c:v>
                </c:pt>
                <c:pt idx="57" formatCode="0.00E+00">
                  <c:v>1.37395E-11</c:v>
                </c:pt>
                <c:pt idx="58" formatCode="0.00E+00">
                  <c:v>5.0247799999999999E-12</c:v>
                </c:pt>
                <c:pt idx="59" formatCode="0.00E+00">
                  <c:v>3.9979800000000001E-11</c:v>
                </c:pt>
                <c:pt idx="60" formatCode="0.00E+00">
                  <c:v>6.2037500000000001E-12</c:v>
                </c:pt>
                <c:pt idx="61" formatCode="0.00E+00">
                  <c:v>4.7421499999999999E-12</c:v>
                </c:pt>
                <c:pt idx="62" formatCode="0.00E+00">
                  <c:v>3.9466100000000003E-12</c:v>
                </c:pt>
                <c:pt idx="63" formatCode="0.00E+00">
                  <c:v>7.0752899999999998E-12</c:v>
                </c:pt>
                <c:pt idx="64" formatCode="0.00E+00">
                  <c:v>3.7620899999999998E-12</c:v>
                </c:pt>
                <c:pt idx="65" formatCode="0.00E+00">
                  <c:v>5.1878600000000001E-12</c:v>
                </c:pt>
                <c:pt idx="66" formatCode="0.00E+00">
                  <c:v>7.8500500000000005E-12</c:v>
                </c:pt>
                <c:pt idx="67" formatCode="0.00E+00">
                  <c:v>5.2125299999999998E-12</c:v>
                </c:pt>
                <c:pt idx="68" formatCode="0.00E+00">
                  <c:v>8.6170400000000006E-12</c:v>
                </c:pt>
                <c:pt idx="69" formatCode="0.00E+00">
                  <c:v>1.1909300000000001E-11</c:v>
                </c:pt>
                <c:pt idx="70" formatCode="0.00E+00">
                  <c:v>4.2484999999999999E-12</c:v>
                </c:pt>
                <c:pt idx="71" formatCode="0.00E+00">
                  <c:v>2.52122E-12</c:v>
                </c:pt>
                <c:pt idx="72" formatCode="0.00E+00">
                  <c:v>9.2018100000000008E-12</c:v>
                </c:pt>
                <c:pt idx="73" formatCode="0.00E+00">
                  <c:v>2.2483400000000001E-12</c:v>
                </c:pt>
                <c:pt idx="74" formatCode="0.00E+00">
                  <c:v>5.72227E-12</c:v>
                </c:pt>
                <c:pt idx="75" formatCode="0.00E+00">
                  <c:v>7.6818200000000001E-12</c:v>
                </c:pt>
                <c:pt idx="76" formatCode="0.00E+00">
                  <c:v>1.1022199999999999E-12</c:v>
                </c:pt>
                <c:pt idx="77" formatCode="0.00E+00">
                  <c:v>1.29387E-11</c:v>
                </c:pt>
                <c:pt idx="78" formatCode="0.00E+00">
                  <c:v>9.9930500000000005E-12</c:v>
                </c:pt>
                <c:pt idx="79" formatCode="0.00E+00">
                  <c:v>1.05597E-11</c:v>
                </c:pt>
                <c:pt idx="80" formatCode="0.00E+00">
                  <c:v>6.8727599999999999E-12</c:v>
                </c:pt>
                <c:pt idx="81" formatCode="0.00E+00">
                  <c:v>6.3848100000000001E-12</c:v>
                </c:pt>
                <c:pt idx="82" formatCode="0.00E+00">
                  <c:v>7.2271199999999996E-12</c:v>
                </c:pt>
                <c:pt idx="83" formatCode="0.00E+00">
                  <c:v>4.09857E-12</c:v>
                </c:pt>
                <c:pt idx="84" formatCode="0.00E+00">
                  <c:v>7.85957E-13</c:v>
                </c:pt>
                <c:pt idx="85" formatCode="0.00E+00">
                  <c:v>2.5355900000000001E-12</c:v>
                </c:pt>
                <c:pt idx="86" formatCode="0.00E+00">
                  <c:v>5.7735900000000002E-12</c:v>
                </c:pt>
                <c:pt idx="87" formatCode="0.00E+00">
                  <c:v>5.2499399999999997E-12</c:v>
                </c:pt>
                <c:pt idx="88" formatCode="0.00E+00">
                  <c:v>2.63994E-11</c:v>
                </c:pt>
                <c:pt idx="89" formatCode="0.00E+00">
                  <c:v>5.4383999999999999E-12</c:v>
                </c:pt>
                <c:pt idx="90" formatCode="0.00E+00">
                  <c:v>4.4087399999999997E-12</c:v>
                </c:pt>
                <c:pt idx="91" formatCode="0.00E+00">
                  <c:v>5.0168600000000001E-12</c:v>
                </c:pt>
                <c:pt idx="92" formatCode="0.00E+00">
                  <c:v>1.0849100000000001E-11</c:v>
                </c:pt>
                <c:pt idx="93" formatCode="0.00E+00">
                  <c:v>7.5422599999999998E-12</c:v>
                </c:pt>
                <c:pt idx="94" formatCode="0.00E+00">
                  <c:v>3.1019800000000001E-12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C442-423E-9B85-4F60CDD61F7C}"/>
            </c:ext>
          </c:extLst>
        </c:ser>
        <c:ser>
          <c:idx val="28"/>
          <c:order val="28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[analysis.xlsx]Uniform_IP_texture!$A$29:$CW$29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1.1209999999999999E-11</c:v>
                </c:pt>
                <c:pt idx="5" formatCode="0.00E+00">
                  <c:v>4.7756900000000002E-12</c:v>
                </c:pt>
                <c:pt idx="6" formatCode="0.00E+00">
                  <c:v>6.0296700000000001E-12</c:v>
                </c:pt>
                <c:pt idx="7" formatCode="0.00E+00">
                  <c:v>9.5201100000000003E-12</c:v>
                </c:pt>
                <c:pt idx="8" formatCode="0.00E+00">
                  <c:v>4.16273E-12</c:v>
                </c:pt>
                <c:pt idx="9" formatCode="0.00E+00">
                  <c:v>7.3262800000000002E-12</c:v>
                </c:pt>
                <c:pt idx="10" formatCode="0.00E+00">
                  <c:v>5.03963E-12</c:v>
                </c:pt>
                <c:pt idx="11" formatCode="0.00E+00">
                  <c:v>3.0412500000000002E-12</c:v>
                </c:pt>
                <c:pt idx="12" formatCode="0.00E+00">
                  <c:v>3.38293E-12</c:v>
                </c:pt>
                <c:pt idx="13" formatCode="0.00E+00">
                  <c:v>1.41241E-12</c:v>
                </c:pt>
                <c:pt idx="14" formatCode="0.00E+00">
                  <c:v>4.42197E-12</c:v>
                </c:pt>
                <c:pt idx="15" formatCode="0.00E+00">
                  <c:v>6.5876499999999997E-12</c:v>
                </c:pt>
                <c:pt idx="16" formatCode="0.00E+00">
                  <c:v>9.9221999999999999E-12</c:v>
                </c:pt>
                <c:pt idx="17" formatCode="0.00E+00">
                  <c:v>7.8180100000000001E-12</c:v>
                </c:pt>
                <c:pt idx="18" formatCode="0.00E+00">
                  <c:v>4.7951300000000004E-12</c:v>
                </c:pt>
                <c:pt idx="19" formatCode="0.00E+00">
                  <c:v>1.70458E-12</c:v>
                </c:pt>
                <c:pt idx="20" formatCode="0.00E+00">
                  <c:v>1.8414600000000001E-12</c:v>
                </c:pt>
                <c:pt idx="21" formatCode="0.00E+00">
                  <c:v>6.0506899999999999E-13</c:v>
                </c:pt>
                <c:pt idx="22" formatCode="0.00E+00">
                  <c:v>1.32652E-11</c:v>
                </c:pt>
                <c:pt idx="23" formatCode="0.00E+00">
                  <c:v>6.3395500000000004E-12</c:v>
                </c:pt>
                <c:pt idx="24" formatCode="0.00E+00">
                  <c:v>4.2810599999999999E-12</c:v>
                </c:pt>
                <c:pt idx="25" formatCode="0.00E+00">
                  <c:v>9.1726000000000007E-12</c:v>
                </c:pt>
                <c:pt idx="26" formatCode="0.00E+00">
                  <c:v>1.7558200000000001E-12</c:v>
                </c:pt>
                <c:pt idx="27" formatCode="0.00E+00">
                  <c:v>5.0451399999999996E-12</c:v>
                </c:pt>
                <c:pt idx="28" formatCode="0.00E+00">
                  <c:v>1.9186200000000001E-11</c:v>
                </c:pt>
                <c:pt idx="29" formatCode="0.00E+00">
                  <c:v>6.9294399999999996E-12</c:v>
                </c:pt>
                <c:pt idx="30" formatCode="0.00E+00">
                  <c:v>1.55547E-11</c:v>
                </c:pt>
                <c:pt idx="31" formatCode="0.00E+00">
                  <c:v>5.9398399999999999E-12</c:v>
                </c:pt>
                <c:pt idx="32" formatCode="0.00E+00">
                  <c:v>3.3474100000000002E-12</c:v>
                </c:pt>
                <c:pt idx="33" formatCode="0.00E+00">
                  <c:v>1.2925799999999999E-12</c:v>
                </c:pt>
                <c:pt idx="34" formatCode="0.00E+00">
                  <c:v>1.21507E-11</c:v>
                </c:pt>
                <c:pt idx="35" formatCode="0.00E+00">
                  <c:v>3.1084999999999999E-12</c:v>
                </c:pt>
                <c:pt idx="36" formatCode="0.00E+00">
                  <c:v>1.6319300000000001E-11</c:v>
                </c:pt>
                <c:pt idx="37" formatCode="0.00E+00">
                  <c:v>9.07931E-12</c:v>
                </c:pt>
                <c:pt idx="38" formatCode="0.00E+00">
                  <c:v>9.7432399999999996E-12</c:v>
                </c:pt>
                <c:pt idx="39" formatCode="0.00E+00">
                  <c:v>2.7782800000000002E-12</c:v>
                </c:pt>
                <c:pt idx="40" formatCode="0.00E+00">
                  <c:v>4.3267399999999998E-12</c:v>
                </c:pt>
                <c:pt idx="41" formatCode="0.00E+00">
                  <c:v>7.0635099999999997E-12</c:v>
                </c:pt>
                <c:pt idx="42" formatCode="0.00E+00">
                  <c:v>3.1600900000000001E-12</c:v>
                </c:pt>
                <c:pt idx="43" formatCode="0.00E+00">
                  <c:v>2.7475399999999998E-12</c:v>
                </c:pt>
                <c:pt idx="44" formatCode="0.00E+00">
                  <c:v>5.1991999999999999E-12</c:v>
                </c:pt>
                <c:pt idx="45" formatCode="0.00E+00">
                  <c:v>7.7120199999999997E-12</c:v>
                </c:pt>
                <c:pt idx="46" formatCode="0.00E+00">
                  <c:v>4.10493E-12</c:v>
                </c:pt>
                <c:pt idx="47" formatCode="0.00E+00">
                  <c:v>8.16212E-12</c:v>
                </c:pt>
                <c:pt idx="48" formatCode="0.00E+00">
                  <c:v>6.0776199999999997E-13</c:v>
                </c:pt>
                <c:pt idx="49" formatCode="0.00E+00">
                  <c:v>7.25547E-12</c:v>
                </c:pt>
                <c:pt idx="50" formatCode="0.00E+00">
                  <c:v>4.1000900000000002E-12</c:v>
                </c:pt>
                <c:pt idx="51" formatCode="0.00E+00">
                  <c:v>6.9019900000000002E-12</c:v>
                </c:pt>
                <c:pt idx="52" formatCode="0.00E+00">
                  <c:v>6.26079E-12</c:v>
                </c:pt>
                <c:pt idx="53" formatCode="0.00E+00">
                  <c:v>4.0388299999999997E-12</c:v>
                </c:pt>
                <c:pt idx="54" formatCode="0.00E+00">
                  <c:v>3.1598999999999999E-12</c:v>
                </c:pt>
                <c:pt idx="55" formatCode="0.00E+00">
                  <c:v>7.55938E-12</c:v>
                </c:pt>
                <c:pt idx="56" formatCode="0.00E+00">
                  <c:v>4.91206E-12</c:v>
                </c:pt>
                <c:pt idx="57" formatCode="0.00E+00">
                  <c:v>5.8892199999999998E-12</c:v>
                </c:pt>
                <c:pt idx="58" formatCode="0.00E+00">
                  <c:v>3.4339399999999998E-12</c:v>
                </c:pt>
                <c:pt idx="59" formatCode="0.00E+00">
                  <c:v>1.5107999999999999E-11</c:v>
                </c:pt>
                <c:pt idx="60" formatCode="0.00E+00">
                  <c:v>5.7907099999999997E-12</c:v>
                </c:pt>
                <c:pt idx="61" formatCode="0.00E+00">
                  <c:v>4.6046399999999997E-12</c:v>
                </c:pt>
                <c:pt idx="62" formatCode="0.00E+00">
                  <c:v>4.1053299999999998E-12</c:v>
                </c:pt>
                <c:pt idx="63" formatCode="0.00E+00">
                  <c:v>3.0200499999999998E-12</c:v>
                </c:pt>
                <c:pt idx="64" formatCode="0.00E+00">
                  <c:v>5.9925099999999999E-12</c:v>
                </c:pt>
                <c:pt idx="65" formatCode="0.00E+00">
                  <c:v>8.3366399999999995E-12</c:v>
                </c:pt>
                <c:pt idx="66" formatCode="0.00E+00">
                  <c:v>4.6932199999999997E-12</c:v>
                </c:pt>
                <c:pt idx="67" formatCode="0.00E+00">
                  <c:v>1.5639599999999999E-11</c:v>
                </c:pt>
                <c:pt idx="68" formatCode="0.00E+00">
                  <c:v>2.1036500000000001E-11</c:v>
                </c:pt>
                <c:pt idx="69" formatCode="0.00E+00">
                  <c:v>5.9220399999999997E-12</c:v>
                </c:pt>
                <c:pt idx="70" formatCode="0.00E+00">
                  <c:v>8.1783500000000002E-12</c:v>
                </c:pt>
                <c:pt idx="71" formatCode="0.00E+00">
                  <c:v>1.04189E-11</c:v>
                </c:pt>
                <c:pt idx="72" formatCode="0.00E+00">
                  <c:v>7.7292300000000002E-12</c:v>
                </c:pt>
                <c:pt idx="73">
                  <c:v>0</c:v>
                </c:pt>
                <c:pt idx="74" formatCode="0.00E+00">
                  <c:v>6.3849899999999998E-12</c:v>
                </c:pt>
                <c:pt idx="75" formatCode="0.00E+00">
                  <c:v>9.7443599999999999E-12</c:v>
                </c:pt>
                <c:pt idx="76" formatCode="0.00E+00">
                  <c:v>2.5120699999999998E-12</c:v>
                </c:pt>
                <c:pt idx="77" formatCode="0.00E+00">
                  <c:v>1.5430200000000001E-11</c:v>
                </c:pt>
                <c:pt idx="78" formatCode="0.00E+00">
                  <c:v>2.25907E-12</c:v>
                </c:pt>
                <c:pt idx="79" formatCode="0.00E+00">
                  <c:v>4.4809099999999997E-12</c:v>
                </c:pt>
                <c:pt idx="80" formatCode="0.00E+00">
                  <c:v>1.16009E-11</c:v>
                </c:pt>
                <c:pt idx="81" formatCode="0.00E+00">
                  <c:v>9.7136299999999997E-12</c:v>
                </c:pt>
                <c:pt idx="82" formatCode="0.00E+00">
                  <c:v>5.2393999999999997E-12</c:v>
                </c:pt>
                <c:pt idx="83" formatCode="0.00E+00">
                  <c:v>5.5484099999999996E-13</c:v>
                </c:pt>
                <c:pt idx="84" formatCode="0.00E+00">
                  <c:v>7.5569299999999994E-12</c:v>
                </c:pt>
                <c:pt idx="85" formatCode="0.00E+00">
                  <c:v>6.0668599999999999E-12</c:v>
                </c:pt>
                <c:pt idx="86" formatCode="0.00E+00">
                  <c:v>1.03317E-11</c:v>
                </c:pt>
                <c:pt idx="87" formatCode="0.00E+00">
                  <c:v>8.1206100000000001E-12</c:v>
                </c:pt>
                <c:pt idx="88" formatCode="0.00E+00">
                  <c:v>4.2817600000000001E-12</c:v>
                </c:pt>
                <c:pt idx="89" formatCode="0.00E+00">
                  <c:v>2.0772100000000002E-12</c:v>
                </c:pt>
                <c:pt idx="90" formatCode="0.00E+00">
                  <c:v>6.2458300000000003E-12</c:v>
                </c:pt>
                <c:pt idx="91" formatCode="0.00E+00">
                  <c:v>3.1712800000000002E-12</c:v>
                </c:pt>
                <c:pt idx="92" formatCode="0.00E+00">
                  <c:v>2.9972300000000001E-12</c:v>
                </c:pt>
                <c:pt idx="93" formatCode="0.00E+00">
                  <c:v>7.88681E-12</c:v>
                </c:pt>
                <c:pt idx="94" formatCode="0.00E+00">
                  <c:v>1.22593E-11</c:v>
                </c:pt>
                <c:pt idx="95" formatCode="0.00E+00">
                  <c:v>2.0498800000000001E-12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C442-423E-9B85-4F60CDD61F7C}"/>
            </c:ext>
          </c:extLst>
        </c:ser>
        <c:ser>
          <c:idx val="29"/>
          <c:order val="29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[analysis.xlsx]Uniform_IP_texture!$A$30:$CW$30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1.5820899999999999E-11</c:v>
                </c:pt>
                <c:pt idx="4" formatCode="0.00E+00">
                  <c:v>1.5626E-11</c:v>
                </c:pt>
                <c:pt idx="5" formatCode="0.00E+00">
                  <c:v>6.6026399999999998E-12</c:v>
                </c:pt>
                <c:pt idx="6" formatCode="0.00E+00">
                  <c:v>1.01864E-11</c:v>
                </c:pt>
                <c:pt idx="7" formatCode="0.00E+00">
                  <c:v>3.47175E-12</c:v>
                </c:pt>
                <c:pt idx="8" formatCode="0.00E+00">
                  <c:v>4.4153299999999999E-12</c:v>
                </c:pt>
                <c:pt idx="9" formatCode="0.00E+00">
                  <c:v>3.85288E-12</c:v>
                </c:pt>
                <c:pt idx="10" formatCode="0.00E+00">
                  <c:v>7.0885200000000002E-12</c:v>
                </c:pt>
                <c:pt idx="11" formatCode="0.00E+00">
                  <c:v>8.1338499999999997E-12</c:v>
                </c:pt>
                <c:pt idx="12" formatCode="0.00E+00">
                  <c:v>1.2587599999999999E-11</c:v>
                </c:pt>
                <c:pt idx="13" formatCode="0.00E+00">
                  <c:v>1.41112E-11</c:v>
                </c:pt>
                <c:pt idx="14" formatCode="0.00E+00">
                  <c:v>9.1845500000000005E-12</c:v>
                </c:pt>
                <c:pt idx="15" formatCode="0.00E+00">
                  <c:v>7.0252699999999996E-12</c:v>
                </c:pt>
                <c:pt idx="16" formatCode="0.00E+00">
                  <c:v>7.8031800000000003E-12</c:v>
                </c:pt>
                <c:pt idx="17" formatCode="0.00E+00">
                  <c:v>5.02082E-12</c:v>
                </c:pt>
                <c:pt idx="18" formatCode="0.00E+00">
                  <c:v>5.2896099999999997E-12</c:v>
                </c:pt>
                <c:pt idx="19" formatCode="0.00E+00">
                  <c:v>7.0350699999999998E-12</c:v>
                </c:pt>
                <c:pt idx="20" formatCode="0.00E+00">
                  <c:v>3.43683E-12</c:v>
                </c:pt>
                <c:pt idx="21" formatCode="0.00E+00">
                  <c:v>7.8452000000000005E-12</c:v>
                </c:pt>
                <c:pt idx="22" formatCode="0.00E+00">
                  <c:v>5.9747600000000003E-12</c:v>
                </c:pt>
                <c:pt idx="23" formatCode="0.00E+00">
                  <c:v>1.44249E-11</c:v>
                </c:pt>
                <c:pt idx="24" formatCode="0.00E+00">
                  <c:v>4.8414800000000001E-12</c:v>
                </c:pt>
                <c:pt idx="25" formatCode="0.00E+00">
                  <c:v>1.2672800000000001E-11</c:v>
                </c:pt>
                <c:pt idx="26" formatCode="0.00E+00">
                  <c:v>1.0488E-11</c:v>
                </c:pt>
                <c:pt idx="27" formatCode="0.00E+00">
                  <c:v>4.3910299999999997E-12</c:v>
                </c:pt>
                <c:pt idx="28" formatCode="0.00E+00">
                  <c:v>1.05522E-11</c:v>
                </c:pt>
                <c:pt idx="29" formatCode="0.00E+00">
                  <c:v>2.2661399999999999E-12</c:v>
                </c:pt>
                <c:pt idx="30" formatCode="0.00E+00">
                  <c:v>4.7932000000000002E-12</c:v>
                </c:pt>
                <c:pt idx="31" formatCode="0.00E+00">
                  <c:v>5.3589300000000001E-12</c:v>
                </c:pt>
                <c:pt idx="32" formatCode="0.00E+00">
                  <c:v>6.4912400000000001E-12</c:v>
                </c:pt>
                <c:pt idx="33" formatCode="0.00E+00">
                  <c:v>3.7828500000000002E-12</c:v>
                </c:pt>
                <c:pt idx="34" formatCode="0.00E+00">
                  <c:v>4.8702900000000002E-12</c:v>
                </c:pt>
                <c:pt idx="35" formatCode="0.00E+00">
                  <c:v>4.6143599999999997E-12</c:v>
                </c:pt>
                <c:pt idx="36" formatCode="0.00E+00">
                  <c:v>1.35714E-11</c:v>
                </c:pt>
                <c:pt idx="37" formatCode="0.00E+00">
                  <c:v>5.2454399999999999E-12</c:v>
                </c:pt>
                <c:pt idx="38" formatCode="0.00E+00">
                  <c:v>6.8778199999999999E-12</c:v>
                </c:pt>
                <c:pt idx="39" formatCode="0.00E+00">
                  <c:v>1.0681800000000001E-11</c:v>
                </c:pt>
                <c:pt idx="40" formatCode="0.00E+00">
                  <c:v>7.1121200000000002E-12</c:v>
                </c:pt>
                <c:pt idx="41" formatCode="0.00E+00">
                  <c:v>1.58014E-11</c:v>
                </c:pt>
                <c:pt idx="42" formatCode="0.00E+00">
                  <c:v>1.6684899999999999E-11</c:v>
                </c:pt>
                <c:pt idx="43" formatCode="0.00E+00">
                  <c:v>1.5527600000000001E-11</c:v>
                </c:pt>
                <c:pt idx="44" formatCode="0.00E+00">
                  <c:v>5.4269900000000001E-12</c:v>
                </c:pt>
                <c:pt idx="45" formatCode="0.00E+00">
                  <c:v>3.0329099999999998E-12</c:v>
                </c:pt>
                <c:pt idx="46" formatCode="0.00E+00">
                  <c:v>4.7968699999999999E-12</c:v>
                </c:pt>
                <c:pt idx="47" formatCode="0.00E+00">
                  <c:v>7.8088900000000007E-12</c:v>
                </c:pt>
                <c:pt idx="48" formatCode="0.00E+00">
                  <c:v>9.4607500000000005E-12</c:v>
                </c:pt>
                <c:pt idx="49" formatCode="0.00E+00">
                  <c:v>4.2308000000000001E-12</c:v>
                </c:pt>
                <c:pt idx="50" formatCode="0.00E+00">
                  <c:v>1.37735E-12</c:v>
                </c:pt>
                <c:pt idx="51" formatCode="0.00E+00">
                  <c:v>4.4292500000000003E-12</c:v>
                </c:pt>
                <c:pt idx="52" formatCode="0.00E+00">
                  <c:v>1.15745E-11</c:v>
                </c:pt>
                <c:pt idx="53" formatCode="0.00E+00">
                  <c:v>3.3279199999999998E-12</c:v>
                </c:pt>
                <c:pt idx="54" formatCode="0.00E+00">
                  <c:v>4.7318199999999999E-12</c:v>
                </c:pt>
                <c:pt idx="55" formatCode="0.00E+00">
                  <c:v>9.1250800000000001E-12</c:v>
                </c:pt>
                <c:pt idx="56" formatCode="0.00E+00">
                  <c:v>1.38616E-12</c:v>
                </c:pt>
                <c:pt idx="57" formatCode="0.00E+00">
                  <c:v>7.1719000000000002E-12</c:v>
                </c:pt>
                <c:pt idx="58" formatCode="0.00E+00">
                  <c:v>8.7079100000000002E-12</c:v>
                </c:pt>
                <c:pt idx="59" formatCode="0.00E+00">
                  <c:v>6.9675900000000002E-12</c:v>
                </c:pt>
                <c:pt idx="60" formatCode="0.00E+00">
                  <c:v>4.6489500000000003E-12</c:v>
                </c:pt>
                <c:pt idx="61" formatCode="0.00E+00">
                  <c:v>2.9564799999999999E-12</c:v>
                </c:pt>
                <c:pt idx="62" formatCode="0.00E+00">
                  <c:v>2.11966E-11</c:v>
                </c:pt>
                <c:pt idx="63" formatCode="0.00E+00">
                  <c:v>5.8262899999999998E-12</c:v>
                </c:pt>
                <c:pt idx="64" formatCode="0.00E+00">
                  <c:v>8.3747800000000008E-12</c:v>
                </c:pt>
                <c:pt idx="65" formatCode="0.00E+00">
                  <c:v>2.0393600000000001E-11</c:v>
                </c:pt>
                <c:pt idx="66" formatCode="0.00E+00">
                  <c:v>8.7123699999999996E-12</c:v>
                </c:pt>
                <c:pt idx="67" formatCode="0.00E+00">
                  <c:v>1.1903599999999999E-11</c:v>
                </c:pt>
                <c:pt idx="68" formatCode="0.00E+00">
                  <c:v>5.1295599999999998E-12</c:v>
                </c:pt>
                <c:pt idx="69" formatCode="0.00E+00">
                  <c:v>8.30494E-12</c:v>
                </c:pt>
                <c:pt idx="70" formatCode="0.00E+00">
                  <c:v>6.3374300000000004E-12</c:v>
                </c:pt>
                <c:pt idx="71" formatCode="0.00E+00">
                  <c:v>4.3849800000000002E-12</c:v>
                </c:pt>
                <c:pt idx="72" formatCode="0.00E+00">
                  <c:v>9.6462899999999993E-12</c:v>
                </c:pt>
                <c:pt idx="73" formatCode="0.00E+00">
                  <c:v>2.2199600000000002E-12</c:v>
                </c:pt>
                <c:pt idx="74" formatCode="0.00E+00">
                  <c:v>3.0115399999999999E-12</c:v>
                </c:pt>
                <c:pt idx="75" formatCode="0.00E+00">
                  <c:v>6.1610999999999997E-12</c:v>
                </c:pt>
                <c:pt idx="76" formatCode="0.00E+00">
                  <c:v>2.4315500000000001E-12</c:v>
                </c:pt>
                <c:pt idx="77" formatCode="0.00E+00">
                  <c:v>8.7969299999999998E-12</c:v>
                </c:pt>
                <c:pt idx="78" formatCode="0.00E+00">
                  <c:v>7.44549E-12</c:v>
                </c:pt>
                <c:pt idx="79" formatCode="0.00E+00">
                  <c:v>1.0914500000000001E-11</c:v>
                </c:pt>
                <c:pt idx="80" formatCode="0.00E+00">
                  <c:v>1.2888499999999999E-12</c:v>
                </c:pt>
                <c:pt idx="81" formatCode="0.00E+00">
                  <c:v>5.2260899999999996E-13</c:v>
                </c:pt>
                <c:pt idx="82" formatCode="0.00E+00">
                  <c:v>2.61804E-12</c:v>
                </c:pt>
                <c:pt idx="83" formatCode="0.00E+00">
                  <c:v>1.27409E-11</c:v>
                </c:pt>
                <c:pt idx="84" formatCode="0.00E+00">
                  <c:v>2.03811E-11</c:v>
                </c:pt>
                <c:pt idx="85" formatCode="0.00E+00">
                  <c:v>5.5304900000000002E-12</c:v>
                </c:pt>
                <c:pt idx="86" formatCode="0.00E+00">
                  <c:v>6.0359299999999997E-12</c:v>
                </c:pt>
                <c:pt idx="87" formatCode="0.00E+00">
                  <c:v>6.8163799999999997E-12</c:v>
                </c:pt>
                <c:pt idx="88" formatCode="0.00E+00">
                  <c:v>7.7126700000000001E-12</c:v>
                </c:pt>
                <c:pt idx="89" formatCode="0.00E+00">
                  <c:v>4.9182700000000002E-13</c:v>
                </c:pt>
                <c:pt idx="90" formatCode="0.00E+00">
                  <c:v>1.18291E-11</c:v>
                </c:pt>
                <c:pt idx="91" formatCode="0.00E+00">
                  <c:v>1.05931E-11</c:v>
                </c:pt>
                <c:pt idx="92" formatCode="0.00E+00">
                  <c:v>8.5262599999999997E-12</c:v>
                </c:pt>
                <c:pt idx="93" formatCode="0.00E+00">
                  <c:v>1.3395100000000001E-11</c:v>
                </c:pt>
                <c:pt idx="94" formatCode="0.00E+00">
                  <c:v>8.3622399999999997E-12</c:v>
                </c:pt>
                <c:pt idx="95" formatCode="0.00E+00">
                  <c:v>1.1668400000000001E-11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C442-423E-9B85-4F60CDD61F7C}"/>
            </c:ext>
          </c:extLst>
        </c:ser>
        <c:ser>
          <c:idx val="30"/>
          <c:order val="30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[analysis.xlsx]Uniform_IP_texture!$A$31:$CW$31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1.16249E-12</c:v>
                </c:pt>
                <c:pt idx="4" formatCode="0.00E+00">
                  <c:v>1.27481E-11</c:v>
                </c:pt>
                <c:pt idx="5" formatCode="0.00E+00">
                  <c:v>2.7039900000000001E-12</c:v>
                </c:pt>
                <c:pt idx="6" formatCode="0.00E+00">
                  <c:v>3.1294999999999999E-12</c:v>
                </c:pt>
                <c:pt idx="7" formatCode="0.00E+00">
                  <c:v>6.5195500000000005E-11</c:v>
                </c:pt>
                <c:pt idx="8" formatCode="0.00E+00">
                  <c:v>4.8469199999999997E-12</c:v>
                </c:pt>
                <c:pt idx="9" formatCode="0.00E+00">
                  <c:v>3.8399199999999997E-12</c:v>
                </c:pt>
                <c:pt idx="10" formatCode="0.00E+00">
                  <c:v>1.09794E-11</c:v>
                </c:pt>
                <c:pt idx="11" formatCode="0.00E+00">
                  <c:v>9.3416499999999995E-12</c:v>
                </c:pt>
                <c:pt idx="12" formatCode="0.00E+00">
                  <c:v>2.2927000000000001E-12</c:v>
                </c:pt>
                <c:pt idx="13" formatCode="0.00E+00">
                  <c:v>6.3750099999999999E-12</c:v>
                </c:pt>
                <c:pt idx="14" formatCode="0.00E+00">
                  <c:v>5.9615400000000001E-12</c:v>
                </c:pt>
                <c:pt idx="15" formatCode="0.00E+00">
                  <c:v>2.1792200000000001E-12</c:v>
                </c:pt>
                <c:pt idx="16" formatCode="0.00E+00">
                  <c:v>5.13361E-12</c:v>
                </c:pt>
                <c:pt idx="17" formatCode="0.00E+00">
                  <c:v>1.1254599999999999E-11</c:v>
                </c:pt>
                <c:pt idx="18" formatCode="0.00E+00">
                  <c:v>3.4685599999999999E-12</c:v>
                </c:pt>
                <c:pt idx="19" formatCode="0.00E+00">
                  <c:v>7.7617200000000002E-12</c:v>
                </c:pt>
                <c:pt idx="20" formatCode="0.00E+00">
                  <c:v>1.3284E-11</c:v>
                </c:pt>
                <c:pt idx="21" formatCode="0.00E+00">
                  <c:v>1.2017099999999999E-12</c:v>
                </c:pt>
                <c:pt idx="22" formatCode="0.00E+00">
                  <c:v>7.5606999999999995E-12</c:v>
                </c:pt>
                <c:pt idx="23" formatCode="0.00E+00">
                  <c:v>8.4777299999999993E-12</c:v>
                </c:pt>
                <c:pt idx="24" formatCode="0.00E+00">
                  <c:v>7.5883500000000005E-12</c:v>
                </c:pt>
                <c:pt idx="25" formatCode="0.00E+00">
                  <c:v>5.6954200000000004E-12</c:v>
                </c:pt>
                <c:pt idx="26" formatCode="0.00E+00">
                  <c:v>3.7333799999999998E-11</c:v>
                </c:pt>
                <c:pt idx="27" formatCode="0.00E+00">
                  <c:v>2.6507700000000001E-11</c:v>
                </c:pt>
                <c:pt idx="28" formatCode="0.00E+00">
                  <c:v>1.02805E-12</c:v>
                </c:pt>
                <c:pt idx="29" formatCode="0.00E+00">
                  <c:v>5.2923100000000001E-12</c:v>
                </c:pt>
                <c:pt idx="30" formatCode="0.00E+00">
                  <c:v>7.7149600000000005E-12</c:v>
                </c:pt>
                <c:pt idx="31" formatCode="0.00E+00">
                  <c:v>7.7777400000000003E-12</c:v>
                </c:pt>
                <c:pt idx="32" formatCode="0.00E+00">
                  <c:v>1.70467E-11</c:v>
                </c:pt>
                <c:pt idx="33" formatCode="0.00E+00">
                  <c:v>5.02773E-12</c:v>
                </c:pt>
                <c:pt idx="34" formatCode="0.00E+00">
                  <c:v>3.9129099999999997E-12</c:v>
                </c:pt>
                <c:pt idx="35" formatCode="0.00E+00">
                  <c:v>2.8195399999999999E-12</c:v>
                </c:pt>
                <c:pt idx="36" formatCode="0.00E+00">
                  <c:v>7.1663000000000003E-12</c:v>
                </c:pt>
                <c:pt idx="37" formatCode="0.00E+00">
                  <c:v>5.1747099999999999E-12</c:v>
                </c:pt>
                <c:pt idx="38" formatCode="0.00E+00">
                  <c:v>4.7925900000000003E-12</c:v>
                </c:pt>
                <c:pt idx="39" formatCode="0.00E+00">
                  <c:v>7.5995399999999993E-12</c:v>
                </c:pt>
                <c:pt idx="40" formatCode="0.00E+00">
                  <c:v>3.4617499999999999E-12</c:v>
                </c:pt>
                <c:pt idx="41" formatCode="0.00E+00">
                  <c:v>1.1021E-11</c:v>
                </c:pt>
                <c:pt idx="42" formatCode="0.00E+00">
                  <c:v>3.7305400000000004E-12</c:v>
                </c:pt>
                <c:pt idx="43" formatCode="0.00E+00">
                  <c:v>2.57064E-12</c:v>
                </c:pt>
                <c:pt idx="44" formatCode="0.00E+00">
                  <c:v>6.4119999999999997E-12</c:v>
                </c:pt>
                <c:pt idx="45" formatCode="0.00E+00">
                  <c:v>2.7625899999999998E-12</c:v>
                </c:pt>
                <c:pt idx="46" formatCode="0.00E+00">
                  <c:v>5.5504899999999997E-12</c:v>
                </c:pt>
                <c:pt idx="47" formatCode="0.00E+00">
                  <c:v>4.1579700000000003E-12</c:v>
                </c:pt>
                <c:pt idx="48" formatCode="0.00E+00">
                  <c:v>8.27191E-12</c:v>
                </c:pt>
                <c:pt idx="49" formatCode="0.00E+00">
                  <c:v>8.5876200000000005E-12</c:v>
                </c:pt>
                <c:pt idx="50" formatCode="0.00E+00">
                  <c:v>9.3728700000000002E-13</c:v>
                </c:pt>
                <c:pt idx="51" formatCode="0.00E+00">
                  <c:v>4.3089900000000002E-12</c:v>
                </c:pt>
                <c:pt idx="52" formatCode="0.00E+00">
                  <c:v>8.9943299999999997E-12</c:v>
                </c:pt>
                <c:pt idx="53" formatCode="0.00E+00">
                  <c:v>1.0262599999999999E-12</c:v>
                </c:pt>
                <c:pt idx="54" formatCode="0.00E+00">
                  <c:v>4.5951399999999997E-12</c:v>
                </c:pt>
                <c:pt idx="55" formatCode="0.00E+00">
                  <c:v>1.0022000000000001E-11</c:v>
                </c:pt>
                <c:pt idx="56" formatCode="0.00E+00">
                  <c:v>8.2628299999999994E-12</c:v>
                </c:pt>
                <c:pt idx="57" formatCode="0.00E+00">
                  <c:v>6.1382499999999996E-12</c:v>
                </c:pt>
                <c:pt idx="58" formatCode="0.00E+00">
                  <c:v>9.5372300000000005E-12</c:v>
                </c:pt>
                <c:pt idx="59" formatCode="0.00E+00">
                  <c:v>6.19909E-12</c:v>
                </c:pt>
                <c:pt idx="60" formatCode="0.00E+00">
                  <c:v>7.12312E-12</c:v>
                </c:pt>
                <c:pt idx="61" formatCode="0.00E+00">
                  <c:v>4.8870600000000004E-12</c:v>
                </c:pt>
                <c:pt idx="62" formatCode="0.00E+00">
                  <c:v>1.08378E-11</c:v>
                </c:pt>
                <c:pt idx="63" formatCode="0.00E+00">
                  <c:v>2.37361E-12</c:v>
                </c:pt>
                <c:pt idx="64" formatCode="0.00E+00">
                  <c:v>6.6544899999999999E-12</c:v>
                </c:pt>
                <c:pt idx="65" formatCode="0.00E+00">
                  <c:v>2.0001599999999998E-12</c:v>
                </c:pt>
                <c:pt idx="66" formatCode="0.00E+00">
                  <c:v>1.05734E-11</c:v>
                </c:pt>
                <c:pt idx="67" formatCode="0.00E+00">
                  <c:v>3.5561000000000002E-12</c:v>
                </c:pt>
                <c:pt idx="68" formatCode="0.00E+00">
                  <c:v>2.7488600000000001E-12</c:v>
                </c:pt>
                <c:pt idx="69" formatCode="0.00E+00">
                  <c:v>3.7270300000000001E-12</c:v>
                </c:pt>
                <c:pt idx="70" formatCode="0.00E+00">
                  <c:v>7.2759999999999993E-12</c:v>
                </c:pt>
                <c:pt idx="71" formatCode="0.00E+00">
                  <c:v>1.03593E-11</c:v>
                </c:pt>
                <c:pt idx="72" formatCode="0.00E+00">
                  <c:v>8.8340599999999996E-12</c:v>
                </c:pt>
                <c:pt idx="73" formatCode="0.00E+00">
                  <c:v>7.8084399999999994E-12</c:v>
                </c:pt>
                <c:pt idx="74" formatCode="0.00E+00">
                  <c:v>1.48631E-12</c:v>
                </c:pt>
                <c:pt idx="75" formatCode="0.00E+00">
                  <c:v>7.3793300000000006E-12</c:v>
                </c:pt>
                <c:pt idx="76" formatCode="0.00E+00">
                  <c:v>7.8355399999999995E-12</c:v>
                </c:pt>
                <c:pt idx="77" formatCode="0.00E+00">
                  <c:v>4.16013E-12</c:v>
                </c:pt>
                <c:pt idx="78" formatCode="0.00E+00">
                  <c:v>9.4737300000000003E-12</c:v>
                </c:pt>
                <c:pt idx="79" formatCode="0.00E+00">
                  <c:v>2.5976300000000001E-12</c:v>
                </c:pt>
                <c:pt idx="80" formatCode="0.00E+00">
                  <c:v>9.8775299999999998E-12</c:v>
                </c:pt>
                <c:pt idx="81" formatCode="0.00E+00">
                  <c:v>5.9056199999999996E-12</c:v>
                </c:pt>
                <c:pt idx="82" formatCode="0.00E+00">
                  <c:v>5.8008000000000001E-12</c:v>
                </c:pt>
                <c:pt idx="83" formatCode="0.00E+00">
                  <c:v>5.9228500000000004E-12</c:v>
                </c:pt>
                <c:pt idx="84" formatCode="0.00E+00">
                  <c:v>7.16662E-12</c:v>
                </c:pt>
                <c:pt idx="85" formatCode="0.00E+00">
                  <c:v>3.7739299999999999E-12</c:v>
                </c:pt>
                <c:pt idx="86" formatCode="0.00E+00">
                  <c:v>2.4418599999999999E-12</c:v>
                </c:pt>
                <c:pt idx="87" formatCode="0.00E+00">
                  <c:v>5.9097200000000004E-12</c:v>
                </c:pt>
                <c:pt idx="88" formatCode="0.00E+00">
                  <c:v>4.2476099999999999E-12</c:v>
                </c:pt>
                <c:pt idx="89" formatCode="0.00E+00">
                  <c:v>1.9693799999999998E-12</c:v>
                </c:pt>
                <c:pt idx="90" formatCode="0.00E+00">
                  <c:v>5.37979E-12</c:v>
                </c:pt>
                <c:pt idx="91" formatCode="0.00E+00">
                  <c:v>7.2362999999999998E-12</c:v>
                </c:pt>
                <c:pt idx="92" formatCode="0.00E+00">
                  <c:v>4.4804199999999996E-12</c:v>
                </c:pt>
                <c:pt idx="93" formatCode="0.00E+00">
                  <c:v>4.9213200000000003E-12</c:v>
                </c:pt>
                <c:pt idx="94" formatCode="0.00E+00">
                  <c:v>5.0311399999999999E-12</c:v>
                </c:pt>
                <c:pt idx="95" formatCode="0.00E+00">
                  <c:v>7.2135999999999999E-12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C442-423E-9B85-4F60CDD61F7C}"/>
            </c:ext>
          </c:extLst>
        </c:ser>
        <c:ser>
          <c:idx val="31"/>
          <c:order val="31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[analysis.xlsx]Uniform_IP_texture!$A$32:$CW$32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6.9858500000000002E-12</c:v>
                </c:pt>
                <c:pt idx="4" formatCode="0.00E+00">
                  <c:v>4.6936000000000001E-12</c:v>
                </c:pt>
                <c:pt idx="5" formatCode="0.00E+00">
                  <c:v>1.5443799999999999E-12</c:v>
                </c:pt>
                <c:pt idx="6" formatCode="0.00E+00">
                  <c:v>5.5715599999999997E-12</c:v>
                </c:pt>
                <c:pt idx="7" formatCode="0.00E+00">
                  <c:v>1.27246E-12</c:v>
                </c:pt>
                <c:pt idx="8" formatCode="0.00E+00">
                  <c:v>3.341E-12</c:v>
                </c:pt>
                <c:pt idx="9" formatCode="0.00E+00">
                  <c:v>8.2445700000000003E-12</c:v>
                </c:pt>
                <c:pt idx="10" formatCode="0.00E+00">
                  <c:v>5.3564399999999997E-12</c:v>
                </c:pt>
                <c:pt idx="11" formatCode="0.00E+00">
                  <c:v>3.4188999999999999E-12</c:v>
                </c:pt>
                <c:pt idx="12" formatCode="0.00E+00">
                  <c:v>6.0521100000000001E-12</c:v>
                </c:pt>
                <c:pt idx="13" formatCode="0.00E+00">
                  <c:v>7.65404E-12</c:v>
                </c:pt>
                <c:pt idx="14" formatCode="0.00E+00">
                  <c:v>1.00929E-12</c:v>
                </c:pt>
                <c:pt idx="15" formatCode="0.00E+00">
                  <c:v>3.7911599999999998E-12</c:v>
                </c:pt>
                <c:pt idx="16" formatCode="0.00E+00">
                  <c:v>5.35783E-12</c:v>
                </c:pt>
                <c:pt idx="17" formatCode="0.00E+00">
                  <c:v>4.5139900000000002E-12</c:v>
                </c:pt>
                <c:pt idx="18" formatCode="0.00E+00">
                  <c:v>8.9351500000000004E-12</c:v>
                </c:pt>
                <c:pt idx="19" formatCode="0.00E+00">
                  <c:v>4.3200100000000003E-12</c:v>
                </c:pt>
                <c:pt idx="20" formatCode="0.00E+00">
                  <c:v>7.0048600000000001E-12</c:v>
                </c:pt>
                <c:pt idx="21" formatCode="0.00E+00">
                  <c:v>9.7947800000000008E-12</c:v>
                </c:pt>
                <c:pt idx="22" formatCode="0.00E+00">
                  <c:v>7.8792600000000005E-12</c:v>
                </c:pt>
                <c:pt idx="23" formatCode="0.00E+00">
                  <c:v>2.8589699999999999E-12</c:v>
                </c:pt>
                <c:pt idx="24" formatCode="0.00E+00">
                  <c:v>5.7289800000000001E-12</c:v>
                </c:pt>
                <c:pt idx="25" formatCode="0.00E+00">
                  <c:v>3.27116E-12</c:v>
                </c:pt>
                <c:pt idx="26" formatCode="0.00E+00">
                  <c:v>6.9666499999999996E-12</c:v>
                </c:pt>
                <c:pt idx="27" formatCode="0.00E+00">
                  <c:v>9.5678599999999996E-12</c:v>
                </c:pt>
                <c:pt idx="28" formatCode="0.00E+00">
                  <c:v>4.2201699999999998E-12</c:v>
                </c:pt>
                <c:pt idx="29" formatCode="0.00E+00">
                  <c:v>8.0842199999999993E-12</c:v>
                </c:pt>
                <c:pt idx="30" formatCode="0.00E+00">
                  <c:v>5.6567600000000002E-12</c:v>
                </c:pt>
                <c:pt idx="31" formatCode="0.00E+00">
                  <c:v>5.0201600000000003E-12</c:v>
                </c:pt>
                <c:pt idx="32" formatCode="0.00E+00">
                  <c:v>7.3187300000000007E-12</c:v>
                </c:pt>
                <c:pt idx="33" formatCode="0.00E+00">
                  <c:v>1.2202099999999999E-11</c:v>
                </c:pt>
                <c:pt idx="34" formatCode="0.00E+00">
                  <c:v>2.8047100000000001E-12</c:v>
                </c:pt>
                <c:pt idx="35" formatCode="0.00E+00">
                  <c:v>1.63211E-11</c:v>
                </c:pt>
                <c:pt idx="36" formatCode="0.00E+00">
                  <c:v>9.8084999999999997E-12</c:v>
                </c:pt>
                <c:pt idx="37" formatCode="0.00E+00">
                  <c:v>2.78097E-12</c:v>
                </c:pt>
                <c:pt idx="38" formatCode="0.00E+00">
                  <c:v>4.6051999999999998E-12</c:v>
                </c:pt>
                <c:pt idx="39" formatCode="0.00E+00">
                  <c:v>8.0603800000000004E-12</c:v>
                </c:pt>
                <c:pt idx="40" formatCode="0.00E+00">
                  <c:v>6.0734799999999997E-12</c:v>
                </c:pt>
                <c:pt idx="41" formatCode="0.00E+00">
                  <c:v>2.82745E-12</c:v>
                </c:pt>
                <c:pt idx="42" formatCode="0.00E+00">
                  <c:v>4.0252600000000002E-12</c:v>
                </c:pt>
                <c:pt idx="43" formatCode="0.00E+00">
                  <c:v>5.0060600000000002E-12</c:v>
                </c:pt>
                <c:pt idx="44" formatCode="0.00E+00">
                  <c:v>5.11644E-12</c:v>
                </c:pt>
                <c:pt idx="45" formatCode="0.00E+00">
                  <c:v>9.5276700000000007E-12</c:v>
                </c:pt>
                <c:pt idx="46" formatCode="0.00E+00">
                  <c:v>3.7218500000000003E-12</c:v>
                </c:pt>
                <c:pt idx="47" formatCode="0.00E+00">
                  <c:v>8.1676400000000005E-12</c:v>
                </c:pt>
                <c:pt idx="48" formatCode="0.00E+00">
                  <c:v>5.1331799999999997E-12</c:v>
                </c:pt>
                <c:pt idx="49">
                  <c:v>0</c:v>
                </c:pt>
                <c:pt idx="50">
                  <c:v>0</c:v>
                </c:pt>
                <c:pt idx="51" formatCode="0.00E+00">
                  <c:v>8.81569E-12</c:v>
                </c:pt>
                <c:pt idx="52" formatCode="0.00E+00">
                  <c:v>9.5097199999999996E-12</c:v>
                </c:pt>
                <c:pt idx="53" formatCode="0.00E+00">
                  <c:v>7.07448E-12</c:v>
                </c:pt>
                <c:pt idx="54" formatCode="0.00E+00">
                  <c:v>3.6190600000000001E-12</c:v>
                </c:pt>
                <c:pt idx="55" formatCode="0.00E+00">
                  <c:v>1.88012E-11</c:v>
                </c:pt>
                <c:pt idx="56" formatCode="0.00E+00">
                  <c:v>6.8342000000000001E-12</c:v>
                </c:pt>
                <c:pt idx="57" formatCode="0.00E+00">
                  <c:v>5.91817E-12</c:v>
                </c:pt>
                <c:pt idx="58" formatCode="0.00E+00">
                  <c:v>5.0348200000000004E-13</c:v>
                </c:pt>
                <c:pt idx="59" formatCode="0.00E+00">
                  <c:v>3.44562E-12</c:v>
                </c:pt>
                <c:pt idx="60" formatCode="0.00E+00">
                  <c:v>3.6070699999999999E-12</c:v>
                </c:pt>
                <c:pt idx="61" formatCode="0.00E+00">
                  <c:v>4.0975000000000003E-12</c:v>
                </c:pt>
                <c:pt idx="62" formatCode="0.00E+00">
                  <c:v>7.6812299999999998E-13</c:v>
                </c:pt>
                <c:pt idx="63" formatCode="0.00E+00">
                  <c:v>1.40766E-11</c:v>
                </c:pt>
                <c:pt idx="64" formatCode="0.00E+00">
                  <c:v>1.9731300000000001E-12</c:v>
                </c:pt>
                <c:pt idx="65" formatCode="0.00E+00">
                  <c:v>1.8787399999999999E-11</c:v>
                </c:pt>
                <c:pt idx="66" formatCode="0.00E+00">
                  <c:v>3.0787300000000002E-12</c:v>
                </c:pt>
                <c:pt idx="67" formatCode="0.00E+00">
                  <c:v>1.44228E-12</c:v>
                </c:pt>
                <c:pt idx="68" formatCode="0.00E+00">
                  <c:v>4.1646199999999997E-12</c:v>
                </c:pt>
                <c:pt idx="69" formatCode="0.00E+00">
                  <c:v>3.7285199999999999E-12</c:v>
                </c:pt>
                <c:pt idx="70" formatCode="0.00E+00">
                  <c:v>7.4529899999999997E-12</c:v>
                </c:pt>
                <c:pt idx="71" formatCode="0.00E+00">
                  <c:v>1.04752E-11</c:v>
                </c:pt>
                <c:pt idx="72" formatCode="0.00E+00">
                  <c:v>2.3694299999999999E-12</c:v>
                </c:pt>
                <c:pt idx="73" formatCode="0.00E+00">
                  <c:v>6.0129200000000002E-12</c:v>
                </c:pt>
                <c:pt idx="74" formatCode="0.00E+00">
                  <c:v>1.11973E-11</c:v>
                </c:pt>
                <c:pt idx="75" formatCode="0.00E+00">
                  <c:v>1.5047799999999999E-11</c:v>
                </c:pt>
                <c:pt idx="76" formatCode="0.00E+00">
                  <c:v>9.0032999999999998E-12</c:v>
                </c:pt>
                <c:pt idx="77" formatCode="0.00E+00">
                  <c:v>7.3448700000000008E-12</c:v>
                </c:pt>
                <c:pt idx="78" formatCode="0.00E+00">
                  <c:v>7.4021500000000003E-12</c:v>
                </c:pt>
                <c:pt idx="79" formatCode="0.00E+00">
                  <c:v>6.9770499999999996E-12</c:v>
                </c:pt>
                <c:pt idx="80" formatCode="0.00E+00">
                  <c:v>8.5066299999999997E-12</c:v>
                </c:pt>
                <c:pt idx="81" formatCode="0.00E+00">
                  <c:v>9.7854799999999992E-12</c:v>
                </c:pt>
                <c:pt idx="82" formatCode="0.00E+00">
                  <c:v>3.8110499999999996E-12</c:v>
                </c:pt>
                <c:pt idx="83" formatCode="0.00E+00">
                  <c:v>8.6321599999999998E-12</c:v>
                </c:pt>
                <c:pt idx="84" formatCode="0.00E+00">
                  <c:v>1.3538999999999999E-12</c:v>
                </c:pt>
                <c:pt idx="85" formatCode="0.00E+00">
                  <c:v>1.2926E-11</c:v>
                </c:pt>
                <c:pt idx="86" formatCode="0.00E+00">
                  <c:v>9.0403200000000008E-12</c:v>
                </c:pt>
                <c:pt idx="87" formatCode="0.00E+00">
                  <c:v>3.61573E-12</c:v>
                </c:pt>
                <c:pt idx="88" formatCode="0.00E+00">
                  <c:v>3.1212199999999999E-12</c:v>
                </c:pt>
                <c:pt idx="89" formatCode="0.00E+00">
                  <c:v>1.7374400000000001E-11</c:v>
                </c:pt>
                <c:pt idx="90" formatCode="0.00E+00">
                  <c:v>5.2262699999999997E-12</c:v>
                </c:pt>
                <c:pt idx="91" formatCode="0.00E+00">
                  <c:v>3.7845299999999998E-12</c:v>
                </c:pt>
                <c:pt idx="92" formatCode="0.00E+00">
                  <c:v>1.0039E-11</c:v>
                </c:pt>
                <c:pt idx="93" formatCode="0.00E+00">
                  <c:v>6.6960599999999996E-12</c:v>
                </c:pt>
                <c:pt idx="94" formatCode="0.00E+00">
                  <c:v>2.0905100000000001E-12</c:v>
                </c:pt>
                <c:pt idx="95" formatCode="0.00E+00">
                  <c:v>7.8387800000000007E-12</c:v>
                </c:pt>
                <c:pt idx="96" formatCode="0.00E+00">
                  <c:v>1.69218E-12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C442-423E-9B85-4F60CDD61F7C}"/>
            </c:ext>
          </c:extLst>
        </c:ser>
        <c:ser>
          <c:idx val="32"/>
          <c:order val="32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[analysis.xlsx]Uniform_IP_texture!$A$33:$CW$33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6.2643100000000004E-12</c:v>
                </c:pt>
                <c:pt idx="4" formatCode="0.00E+00">
                  <c:v>8.5786300000000002E-12</c:v>
                </c:pt>
                <c:pt idx="5" formatCode="0.00E+00">
                  <c:v>5.7154500000000002E-12</c:v>
                </c:pt>
                <c:pt idx="6" formatCode="0.00E+00">
                  <c:v>3.41737E-12</c:v>
                </c:pt>
                <c:pt idx="7" formatCode="0.00E+00">
                  <c:v>9.8277099999999995E-12</c:v>
                </c:pt>
                <c:pt idx="8" formatCode="0.00E+00">
                  <c:v>5.8136100000000003E-12</c:v>
                </c:pt>
                <c:pt idx="9" formatCode="0.00E+00">
                  <c:v>1.42676E-11</c:v>
                </c:pt>
                <c:pt idx="10" formatCode="0.00E+00">
                  <c:v>4.3638500000000002E-12</c:v>
                </c:pt>
                <c:pt idx="11" formatCode="0.00E+00">
                  <c:v>4.1714699999999998E-12</c:v>
                </c:pt>
                <c:pt idx="12" formatCode="0.00E+00">
                  <c:v>2.9196300000000002E-12</c:v>
                </c:pt>
                <c:pt idx="13" formatCode="0.00E+00">
                  <c:v>6.8540099999999998E-12</c:v>
                </c:pt>
                <c:pt idx="14" formatCode="0.00E+00">
                  <c:v>6.8946699999999997E-13</c:v>
                </c:pt>
                <c:pt idx="15" formatCode="0.00E+00">
                  <c:v>1.4562E-12</c:v>
                </c:pt>
                <c:pt idx="16" formatCode="0.00E+00">
                  <c:v>3.3199800000000002E-12</c:v>
                </c:pt>
                <c:pt idx="17" formatCode="0.00E+00">
                  <c:v>1.32628E-11</c:v>
                </c:pt>
                <c:pt idx="18" formatCode="0.00E+00">
                  <c:v>1.1990700000000001E-12</c:v>
                </c:pt>
                <c:pt idx="19" formatCode="0.00E+00">
                  <c:v>4.1794599999999996E-12</c:v>
                </c:pt>
                <c:pt idx="20" formatCode="0.00E+00">
                  <c:v>4.2417500000000002E-12</c:v>
                </c:pt>
                <c:pt idx="21" formatCode="0.00E+00">
                  <c:v>6.2401899999999999E-12</c:v>
                </c:pt>
                <c:pt idx="22" formatCode="0.00E+00">
                  <c:v>3.6492700000000003E-12</c:v>
                </c:pt>
                <c:pt idx="23" formatCode="0.00E+00">
                  <c:v>6.3508100000000001E-12</c:v>
                </c:pt>
                <c:pt idx="24" formatCode="0.00E+00">
                  <c:v>4.7653700000000003E-12</c:v>
                </c:pt>
                <c:pt idx="25" formatCode="0.00E+00">
                  <c:v>7.4882600000000002E-12</c:v>
                </c:pt>
                <c:pt idx="26" formatCode="0.00E+00">
                  <c:v>2.7021500000000002E-12</c:v>
                </c:pt>
                <c:pt idx="27" formatCode="0.00E+00">
                  <c:v>1.61672E-11</c:v>
                </c:pt>
                <c:pt idx="28" formatCode="0.00E+00">
                  <c:v>9.6834399999999994E-12</c:v>
                </c:pt>
                <c:pt idx="29" formatCode="0.00E+00">
                  <c:v>8.6486799999999995E-12</c:v>
                </c:pt>
                <c:pt idx="30" formatCode="0.00E+00">
                  <c:v>2.9586599999999998E-12</c:v>
                </c:pt>
                <c:pt idx="31" formatCode="0.00E+00">
                  <c:v>7.4508900000000004E-13</c:v>
                </c:pt>
                <c:pt idx="32" formatCode="0.00E+00">
                  <c:v>1.15202E-11</c:v>
                </c:pt>
                <c:pt idx="33" formatCode="0.00E+00">
                  <c:v>7.9804399999999999E-12</c:v>
                </c:pt>
                <c:pt idx="34" formatCode="0.00E+00">
                  <c:v>1.43078E-11</c:v>
                </c:pt>
                <c:pt idx="35" formatCode="0.00E+00">
                  <c:v>1.3759400000000001E-12</c:v>
                </c:pt>
                <c:pt idx="36">
                  <c:v>0</c:v>
                </c:pt>
                <c:pt idx="37" formatCode="0.00E+00">
                  <c:v>5.0672999999999996E-12</c:v>
                </c:pt>
                <c:pt idx="38" formatCode="0.00E+00">
                  <c:v>2.9152999999999997E-11</c:v>
                </c:pt>
                <c:pt idx="39" formatCode="0.00E+00">
                  <c:v>1.1459399999999999E-11</c:v>
                </c:pt>
                <c:pt idx="40" formatCode="0.00E+00">
                  <c:v>1.55167E-12</c:v>
                </c:pt>
                <c:pt idx="41" formatCode="0.00E+00">
                  <c:v>7.4566899999999998E-12</c:v>
                </c:pt>
                <c:pt idx="42" formatCode="0.00E+00">
                  <c:v>1.47342E-12</c:v>
                </c:pt>
                <c:pt idx="43" formatCode="0.00E+00">
                  <c:v>2.0244099999999999E-12</c:v>
                </c:pt>
                <c:pt idx="44" formatCode="0.00E+00">
                  <c:v>9.3865099999999994E-12</c:v>
                </c:pt>
                <c:pt idx="45" formatCode="0.00E+00">
                  <c:v>5.4385700000000003E-12</c:v>
                </c:pt>
                <c:pt idx="46" formatCode="0.00E+00">
                  <c:v>4.99216E-12</c:v>
                </c:pt>
                <c:pt idx="47" formatCode="0.00E+00">
                  <c:v>2.8096400000000001E-12</c:v>
                </c:pt>
                <c:pt idx="48" formatCode="0.00E+00">
                  <c:v>6.1560100000000001E-12</c:v>
                </c:pt>
                <c:pt idx="49" formatCode="0.00E+00">
                  <c:v>4.1704299999999996E-12</c:v>
                </c:pt>
                <c:pt idx="50" formatCode="0.00E+00">
                  <c:v>7.1310299999999998E-12</c:v>
                </c:pt>
                <c:pt idx="51" formatCode="0.00E+00">
                  <c:v>1.3619600000000001E-11</c:v>
                </c:pt>
                <c:pt idx="52" formatCode="0.00E+00">
                  <c:v>3.5812499999999999E-12</c:v>
                </c:pt>
                <c:pt idx="53" formatCode="0.00E+00">
                  <c:v>9.1771099999999999E-12</c:v>
                </c:pt>
                <c:pt idx="54" formatCode="0.00E+00">
                  <c:v>4.2749200000000001E-12</c:v>
                </c:pt>
                <c:pt idx="55" formatCode="0.00E+00">
                  <c:v>1.1296499999999999E-12</c:v>
                </c:pt>
                <c:pt idx="56" formatCode="0.00E+00">
                  <c:v>4.2295100000000002E-12</c:v>
                </c:pt>
                <c:pt idx="57" formatCode="0.00E+00">
                  <c:v>8.0684900000000001E-12</c:v>
                </c:pt>
                <c:pt idx="58" formatCode="0.00E+00">
                  <c:v>7.5528699999999999E-12</c:v>
                </c:pt>
                <c:pt idx="59" formatCode="0.00E+00">
                  <c:v>6.8172799999999998E-12</c:v>
                </c:pt>
                <c:pt idx="60" formatCode="0.00E+00">
                  <c:v>2.6881200000000001E-12</c:v>
                </c:pt>
                <c:pt idx="61" formatCode="0.00E+00">
                  <c:v>2.9691100000000001E-12</c:v>
                </c:pt>
                <c:pt idx="62" formatCode="0.00E+00">
                  <c:v>4.6661000000000001E-12</c:v>
                </c:pt>
                <c:pt idx="63" formatCode="0.00E+00">
                  <c:v>7.8238400000000003E-12</c:v>
                </c:pt>
                <c:pt idx="64">
                  <c:v>0</c:v>
                </c:pt>
                <c:pt idx="65" formatCode="0.00E+00">
                  <c:v>1.0214899999999999E-11</c:v>
                </c:pt>
                <c:pt idx="66" formatCode="0.00E+00">
                  <c:v>5.3823699999999998E-12</c:v>
                </c:pt>
                <c:pt idx="67" formatCode="0.00E+00">
                  <c:v>1.0114200000000001E-11</c:v>
                </c:pt>
                <c:pt idx="68" formatCode="0.00E+00">
                  <c:v>4.17094E-12</c:v>
                </c:pt>
                <c:pt idx="69" formatCode="0.00E+00">
                  <c:v>6.2958499999999999E-13</c:v>
                </c:pt>
                <c:pt idx="70" formatCode="0.00E+00">
                  <c:v>7.0286999999999997E-12</c:v>
                </c:pt>
                <c:pt idx="71" formatCode="0.00E+00">
                  <c:v>9.0606500000000004E-13</c:v>
                </c:pt>
                <c:pt idx="72" formatCode="0.00E+00">
                  <c:v>1.2565000000000001E-11</c:v>
                </c:pt>
                <c:pt idx="73" formatCode="0.00E+00">
                  <c:v>3.2667099999999999E-12</c:v>
                </c:pt>
                <c:pt idx="74" formatCode="0.00E+00">
                  <c:v>8.1576099999999992E-12</c:v>
                </c:pt>
                <c:pt idx="75" formatCode="0.00E+00">
                  <c:v>2.3034499999999998E-12</c:v>
                </c:pt>
                <c:pt idx="76" formatCode="0.00E+00">
                  <c:v>2.3937600000000001E-11</c:v>
                </c:pt>
                <c:pt idx="77" formatCode="0.00E+00">
                  <c:v>5.3197099999999998E-12</c:v>
                </c:pt>
                <c:pt idx="78" formatCode="0.00E+00">
                  <c:v>1.31988E-12</c:v>
                </c:pt>
                <c:pt idx="79" formatCode="0.00E+00">
                  <c:v>5.9129200000000002E-12</c:v>
                </c:pt>
                <c:pt idx="80" formatCode="0.00E+00">
                  <c:v>1.61715E-12</c:v>
                </c:pt>
                <c:pt idx="81">
                  <c:v>0</c:v>
                </c:pt>
                <c:pt idx="82" formatCode="0.00E+00">
                  <c:v>6.5678400000000004E-13</c:v>
                </c:pt>
                <c:pt idx="83" formatCode="0.00E+00">
                  <c:v>2.4800700000000001E-11</c:v>
                </c:pt>
                <c:pt idx="84" formatCode="0.00E+00">
                  <c:v>5.0651099999999996E-12</c:v>
                </c:pt>
                <c:pt idx="85" formatCode="0.00E+00">
                  <c:v>2.32279E-12</c:v>
                </c:pt>
                <c:pt idx="86" formatCode="0.00E+00">
                  <c:v>1.14113E-11</c:v>
                </c:pt>
                <c:pt idx="87" formatCode="0.00E+00">
                  <c:v>8.6639299999999994E-12</c:v>
                </c:pt>
                <c:pt idx="88" formatCode="0.00E+00">
                  <c:v>9.2984499999999998E-12</c:v>
                </c:pt>
                <c:pt idx="89" formatCode="0.00E+00">
                  <c:v>6.8242300000000003E-12</c:v>
                </c:pt>
                <c:pt idx="90" formatCode="0.00E+00">
                  <c:v>1.7465700000000001E-12</c:v>
                </c:pt>
                <c:pt idx="91" formatCode="0.00E+00">
                  <c:v>6.2660299999999997E-12</c:v>
                </c:pt>
                <c:pt idx="92" formatCode="0.00E+00">
                  <c:v>1.49538E-11</c:v>
                </c:pt>
                <c:pt idx="93" formatCode="0.00E+00">
                  <c:v>1.12155E-11</c:v>
                </c:pt>
                <c:pt idx="94" formatCode="0.00E+00">
                  <c:v>3.25167E-12</c:v>
                </c:pt>
                <c:pt idx="95" formatCode="0.00E+00">
                  <c:v>1.7417999999999999E-11</c:v>
                </c:pt>
                <c:pt idx="96" formatCode="0.00E+00">
                  <c:v>6.9974399999999997E-12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C442-423E-9B85-4F60CDD61F7C}"/>
            </c:ext>
          </c:extLst>
        </c:ser>
        <c:ser>
          <c:idx val="33"/>
          <c:order val="33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[analysis.xlsx]Uniform_IP_texture!$A$34:$CW$34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3.5365600000000003E-11</c:v>
                </c:pt>
                <c:pt idx="4" formatCode="0.00E+00">
                  <c:v>9.5078899999999998E-12</c:v>
                </c:pt>
                <c:pt idx="5" formatCode="0.00E+00">
                  <c:v>6.6914799999999997E-12</c:v>
                </c:pt>
                <c:pt idx="6" formatCode="0.00E+00">
                  <c:v>7.2932099999999998E-12</c:v>
                </c:pt>
                <c:pt idx="7" formatCode="0.00E+00">
                  <c:v>1.2278000000000001E-12</c:v>
                </c:pt>
                <c:pt idx="8" formatCode="0.00E+00">
                  <c:v>2.0763100000000001E-12</c:v>
                </c:pt>
                <c:pt idx="9" formatCode="0.00E+00">
                  <c:v>3.4130899999999999E-12</c:v>
                </c:pt>
                <c:pt idx="10" formatCode="0.00E+00">
                  <c:v>4.2813299999999999E-12</c:v>
                </c:pt>
                <c:pt idx="11">
                  <c:v>0</c:v>
                </c:pt>
                <c:pt idx="12" formatCode="0.00E+00">
                  <c:v>3.7301300000000004E-12</c:v>
                </c:pt>
                <c:pt idx="13" formatCode="0.00E+00">
                  <c:v>4.7954299999999999E-12</c:v>
                </c:pt>
                <c:pt idx="14" formatCode="0.00E+00">
                  <c:v>4.1328899999999998E-12</c:v>
                </c:pt>
                <c:pt idx="15" formatCode="0.00E+00">
                  <c:v>6.92154E-12</c:v>
                </c:pt>
                <c:pt idx="16" formatCode="0.00E+00">
                  <c:v>1.4921399999999999E-12</c:v>
                </c:pt>
                <c:pt idx="17" formatCode="0.00E+00">
                  <c:v>4.9986499999999999E-12</c:v>
                </c:pt>
                <c:pt idx="18" formatCode="0.00E+00">
                  <c:v>6.1126400000000001E-12</c:v>
                </c:pt>
                <c:pt idx="19" formatCode="0.00E+00">
                  <c:v>1.4187600000000001E-11</c:v>
                </c:pt>
                <c:pt idx="20" formatCode="0.00E+00">
                  <c:v>8.6415299999999998E-12</c:v>
                </c:pt>
                <c:pt idx="21" formatCode="0.00E+00">
                  <c:v>9.9558399999999997E-12</c:v>
                </c:pt>
                <c:pt idx="22" formatCode="0.00E+00">
                  <c:v>5.6743799999999999E-12</c:v>
                </c:pt>
                <c:pt idx="23" formatCode="0.00E+00">
                  <c:v>1.06724E-11</c:v>
                </c:pt>
                <c:pt idx="24" formatCode="0.00E+00">
                  <c:v>7.4760800000000002E-12</c:v>
                </c:pt>
                <c:pt idx="25" formatCode="0.00E+00">
                  <c:v>4.6483499999999997E-12</c:v>
                </c:pt>
                <c:pt idx="26" formatCode="0.00E+00">
                  <c:v>6.0038699999999999E-12</c:v>
                </c:pt>
                <c:pt idx="27" formatCode="0.00E+00">
                  <c:v>3.88215E-12</c:v>
                </c:pt>
                <c:pt idx="28" formatCode="0.00E+00">
                  <c:v>4.4028799999999999E-12</c:v>
                </c:pt>
                <c:pt idx="29" formatCode="0.00E+00">
                  <c:v>1.0795E-11</c:v>
                </c:pt>
                <c:pt idx="30" formatCode="0.00E+00">
                  <c:v>1.3984199999999999E-11</c:v>
                </c:pt>
                <c:pt idx="31" formatCode="0.00E+00">
                  <c:v>1.2463799999999999E-11</c:v>
                </c:pt>
                <c:pt idx="32" formatCode="0.00E+00">
                  <c:v>8.5657499999999999E-12</c:v>
                </c:pt>
                <c:pt idx="33" formatCode="0.00E+00">
                  <c:v>6.3517999999999997E-12</c:v>
                </c:pt>
                <c:pt idx="34" formatCode="0.00E+00">
                  <c:v>5.76844E-12</c:v>
                </c:pt>
                <c:pt idx="35" formatCode="0.00E+00">
                  <c:v>1.0104099999999999E-11</c:v>
                </c:pt>
                <c:pt idx="36" formatCode="0.00E+00">
                  <c:v>5.96766E-13</c:v>
                </c:pt>
                <c:pt idx="37" formatCode="0.00E+00">
                  <c:v>1.0386700000000001E-11</c:v>
                </c:pt>
                <c:pt idx="38" formatCode="0.00E+00">
                  <c:v>2.6491899999999999E-12</c:v>
                </c:pt>
                <c:pt idx="39" formatCode="0.00E+00">
                  <c:v>2.07169E-12</c:v>
                </c:pt>
                <c:pt idx="40" formatCode="0.00E+00">
                  <c:v>2.33041E-12</c:v>
                </c:pt>
                <c:pt idx="41" formatCode="0.00E+00">
                  <c:v>1.8526000000000001E-11</c:v>
                </c:pt>
                <c:pt idx="42" formatCode="0.00E+00">
                  <c:v>7.3974299999999995E-12</c:v>
                </c:pt>
                <c:pt idx="43" formatCode="0.00E+00">
                  <c:v>7.6351999999999996E-13</c:v>
                </c:pt>
                <c:pt idx="44" formatCode="0.00E+00">
                  <c:v>7.99605E-13</c:v>
                </c:pt>
                <c:pt idx="45" formatCode="0.00E+00">
                  <c:v>5.9938799999999999E-13</c:v>
                </c:pt>
                <c:pt idx="46" formatCode="0.00E+00">
                  <c:v>3.5660200000000002E-12</c:v>
                </c:pt>
                <c:pt idx="47" formatCode="0.00E+00">
                  <c:v>8.5057100000000001E-12</c:v>
                </c:pt>
                <c:pt idx="48" formatCode="0.00E+00">
                  <c:v>3.26692E-12</c:v>
                </c:pt>
                <c:pt idx="49" formatCode="0.00E+00">
                  <c:v>1.20846E-11</c:v>
                </c:pt>
                <c:pt idx="50" formatCode="0.00E+00">
                  <c:v>5.7247099999999997E-12</c:v>
                </c:pt>
                <c:pt idx="51" formatCode="0.00E+00">
                  <c:v>5.5845599999999998E-12</c:v>
                </c:pt>
                <c:pt idx="52" formatCode="0.00E+00">
                  <c:v>3.2439999999999999E-12</c:v>
                </c:pt>
                <c:pt idx="53" formatCode="0.00E+00">
                  <c:v>3.8213999999999999E-12</c:v>
                </c:pt>
                <c:pt idx="54" formatCode="0.00E+00">
                  <c:v>2.13521E-11</c:v>
                </c:pt>
                <c:pt idx="55" formatCode="0.00E+00">
                  <c:v>1.27907E-11</c:v>
                </c:pt>
                <c:pt idx="56" formatCode="0.00E+00">
                  <c:v>1.7894100000000001E-11</c:v>
                </c:pt>
                <c:pt idx="57" formatCode="0.00E+00">
                  <c:v>5.4963799999999996E-12</c:v>
                </c:pt>
                <c:pt idx="58" formatCode="0.00E+00">
                  <c:v>2.33052E-12</c:v>
                </c:pt>
                <c:pt idx="59" formatCode="0.00E+00">
                  <c:v>7.3033599999999993E-12</c:v>
                </c:pt>
                <c:pt idx="60" formatCode="0.00E+00">
                  <c:v>3.4031200000000001E-12</c:v>
                </c:pt>
                <c:pt idx="61" formatCode="0.00E+00">
                  <c:v>1.13904E-11</c:v>
                </c:pt>
                <c:pt idx="62" formatCode="0.00E+00">
                  <c:v>7.49686E-12</c:v>
                </c:pt>
                <c:pt idx="63" formatCode="0.00E+00">
                  <c:v>9.03293E-13</c:v>
                </c:pt>
                <c:pt idx="64" formatCode="0.00E+00">
                  <c:v>2.6024600000000002E-12</c:v>
                </c:pt>
                <c:pt idx="65" formatCode="0.00E+00">
                  <c:v>8.0740100000000007E-12</c:v>
                </c:pt>
                <c:pt idx="66" formatCode="0.00E+00">
                  <c:v>6.44855E-12</c:v>
                </c:pt>
                <c:pt idx="67" formatCode="0.00E+00">
                  <c:v>3.52722E-12</c:v>
                </c:pt>
                <c:pt idx="68" formatCode="0.00E+00">
                  <c:v>3.4397299999999999E-12</c:v>
                </c:pt>
                <c:pt idx="69" formatCode="0.00E+00">
                  <c:v>2.8471599999999999E-11</c:v>
                </c:pt>
                <c:pt idx="70" formatCode="0.00E+00">
                  <c:v>7.1751100000000001E-12</c:v>
                </c:pt>
                <c:pt idx="71" formatCode="0.00E+00">
                  <c:v>6.2471399999999996E-13</c:v>
                </c:pt>
                <c:pt idx="72" formatCode="0.00E+00">
                  <c:v>5.0692399999999999E-12</c:v>
                </c:pt>
                <c:pt idx="73" formatCode="0.00E+00">
                  <c:v>3.19948E-12</c:v>
                </c:pt>
                <c:pt idx="74" formatCode="0.00E+00">
                  <c:v>6.3859900000000003E-12</c:v>
                </c:pt>
                <c:pt idx="75" formatCode="0.00E+00">
                  <c:v>1.1254900000000001E-12</c:v>
                </c:pt>
                <c:pt idx="76" formatCode="0.00E+00">
                  <c:v>1.6582300000000001E-12</c:v>
                </c:pt>
                <c:pt idx="77" formatCode="0.00E+00">
                  <c:v>3.28248E-12</c:v>
                </c:pt>
                <c:pt idx="78" formatCode="0.00E+00">
                  <c:v>1.8406900000000001E-11</c:v>
                </c:pt>
                <c:pt idx="79" formatCode="0.00E+00">
                  <c:v>3.1904900000000001E-12</c:v>
                </c:pt>
                <c:pt idx="80" formatCode="0.00E+00">
                  <c:v>7.5643200000000002E-12</c:v>
                </c:pt>
                <c:pt idx="81" formatCode="0.00E+00">
                  <c:v>5.1793800000000001E-12</c:v>
                </c:pt>
                <c:pt idx="82" formatCode="0.00E+00">
                  <c:v>2.72043E-12</c:v>
                </c:pt>
                <c:pt idx="83" formatCode="0.00E+00">
                  <c:v>5.6344700000000003E-12</c:v>
                </c:pt>
                <c:pt idx="84" formatCode="0.00E+00">
                  <c:v>1.3575000000000001E-11</c:v>
                </c:pt>
                <c:pt idx="85" formatCode="0.00E+00">
                  <c:v>3.6591399999999997E-12</c:v>
                </c:pt>
                <c:pt idx="86" formatCode="0.00E+00">
                  <c:v>7.7981000000000001E-12</c:v>
                </c:pt>
                <c:pt idx="87" formatCode="0.00E+00">
                  <c:v>3.30317E-11</c:v>
                </c:pt>
                <c:pt idx="88" formatCode="0.00E+00">
                  <c:v>3.9311899999999999E-12</c:v>
                </c:pt>
                <c:pt idx="89">
                  <c:v>0</c:v>
                </c:pt>
                <c:pt idx="90" formatCode="0.00E+00">
                  <c:v>3.1570100000000001E-12</c:v>
                </c:pt>
                <c:pt idx="91" formatCode="0.00E+00">
                  <c:v>1.05399E-11</c:v>
                </c:pt>
                <c:pt idx="92" formatCode="0.00E+00">
                  <c:v>2.2176799999999999E-11</c:v>
                </c:pt>
                <c:pt idx="93" formatCode="0.00E+00">
                  <c:v>4.1241399999999998E-12</c:v>
                </c:pt>
                <c:pt idx="94" formatCode="0.00E+00">
                  <c:v>7.1440399999999999E-12</c:v>
                </c:pt>
                <c:pt idx="95" formatCode="0.00E+00">
                  <c:v>1.1475100000000001E-11</c:v>
                </c:pt>
                <c:pt idx="96">
                  <c:v>0</c:v>
                </c:pt>
                <c:pt idx="97" formatCode="0.00E+00">
                  <c:v>4.6977999999999996E-12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C442-423E-9B85-4F60CDD61F7C}"/>
            </c:ext>
          </c:extLst>
        </c:ser>
        <c:ser>
          <c:idx val="34"/>
          <c:order val="34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[analysis.xlsx]Uniform_IP_texture!$A$35:$CW$35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6.35956E-12</c:v>
                </c:pt>
                <c:pt idx="3" formatCode="0.00E+00">
                  <c:v>2.56455E-12</c:v>
                </c:pt>
                <c:pt idx="4" formatCode="0.00E+00">
                  <c:v>5.27794E-12</c:v>
                </c:pt>
                <c:pt idx="5" formatCode="0.00E+00">
                  <c:v>6.7982699999999999E-12</c:v>
                </c:pt>
                <c:pt idx="6" formatCode="0.00E+00">
                  <c:v>3.1555700000000001E-12</c:v>
                </c:pt>
                <c:pt idx="7" formatCode="0.00E+00">
                  <c:v>1.8079599999999999E-11</c:v>
                </c:pt>
                <c:pt idx="8" formatCode="0.00E+00">
                  <c:v>5.9763599999999998E-12</c:v>
                </c:pt>
                <c:pt idx="9" formatCode="0.00E+00">
                  <c:v>4.6602699999999999E-12</c:v>
                </c:pt>
                <c:pt idx="10" formatCode="0.00E+00">
                  <c:v>4.1269800000000003E-12</c:v>
                </c:pt>
                <c:pt idx="11" formatCode="0.00E+00">
                  <c:v>5.7663300000000001E-12</c:v>
                </c:pt>
                <c:pt idx="12" formatCode="0.00E+00">
                  <c:v>4.4987599999999997E-12</c:v>
                </c:pt>
                <c:pt idx="13" formatCode="0.00E+00">
                  <c:v>4.4617499999999996E-12</c:v>
                </c:pt>
                <c:pt idx="14" formatCode="0.00E+00">
                  <c:v>1.6444499999999999E-12</c:v>
                </c:pt>
                <c:pt idx="15" formatCode="0.00E+00">
                  <c:v>1.31834E-11</c:v>
                </c:pt>
                <c:pt idx="16" formatCode="0.00E+00">
                  <c:v>3.5339700000000001E-12</c:v>
                </c:pt>
                <c:pt idx="17" formatCode="0.00E+00">
                  <c:v>4.4131299999999998E-12</c:v>
                </c:pt>
                <c:pt idx="18" formatCode="0.00E+00">
                  <c:v>1.02981E-11</c:v>
                </c:pt>
                <c:pt idx="19" formatCode="0.00E+00">
                  <c:v>6.5238399999999998E-12</c:v>
                </c:pt>
                <c:pt idx="20" formatCode="0.00E+00">
                  <c:v>9.7470399999999992E-12</c:v>
                </c:pt>
                <c:pt idx="21" formatCode="0.00E+00">
                  <c:v>9.4381399999999992E-12</c:v>
                </c:pt>
                <c:pt idx="22" formatCode="0.00E+00">
                  <c:v>1.37406E-11</c:v>
                </c:pt>
                <c:pt idx="23" formatCode="0.00E+00">
                  <c:v>9.8092499999999996E-12</c:v>
                </c:pt>
                <c:pt idx="24" formatCode="0.00E+00">
                  <c:v>6.9223499999999999E-12</c:v>
                </c:pt>
                <c:pt idx="25" formatCode="0.00E+00">
                  <c:v>6.7237799999999999E-12</c:v>
                </c:pt>
                <c:pt idx="26" formatCode="0.00E+00">
                  <c:v>1.11737E-11</c:v>
                </c:pt>
                <c:pt idx="27" formatCode="0.00E+00">
                  <c:v>8.3257499999999993E-12</c:v>
                </c:pt>
                <c:pt idx="28" formatCode="0.00E+00">
                  <c:v>6.5913E-12</c:v>
                </c:pt>
                <c:pt idx="29" formatCode="0.00E+00">
                  <c:v>3.9079500000000001E-12</c:v>
                </c:pt>
                <c:pt idx="30" formatCode="0.00E+00">
                  <c:v>7.3031499999999992E-12</c:v>
                </c:pt>
                <c:pt idx="31" formatCode="0.00E+00">
                  <c:v>4.7163E-12</c:v>
                </c:pt>
                <c:pt idx="32" formatCode="0.00E+00">
                  <c:v>2.5050699999999999E-12</c:v>
                </c:pt>
                <c:pt idx="33" formatCode="0.00E+00">
                  <c:v>1.9399699999999999E-12</c:v>
                </c:pt>
                <c:pt idx="34" formatCode="0.00E+00">
                  <c:v>2.9410499999999999E-12</c:v>
                </c:pt>
                <c:pt idx="35" formatCode="0.00E+00">
                  <c:v>4.8979100000000001E-12</c:v>
                </c:pt>
                <c:pt idx="36" formatCode="0.00E+00">
                  <c:v>2.6210699999999999E-12</c:v>
                </c:pt>
                <c:pt idx="37" formatCode="0.00E+00">
                  <c:v>6.6568099999999998E-12</c:v>
                </c:pt>
                <c:pt idx="38" formatCode="0.00E+00">
                  <c:v>3.9511800000000001E-12</c:v>
                </c:pt>
                <c:pt idx="39" formatCode="0.00E+00">
                  <c:v>2.4418800000000001E-12</c:v>
                </c:pt>
                <c:pt idx="40" formatCode="0.00E+00">
                  <c:v>4.7971000000000002E-12</c:v>
                </c:pt>
                <c:pt idx="41" formatCode="0.00E+00">
                  <c:v>4.8736300000000001E-12</c:v>
                </c:pt>
                <c:pt idx="42" formatCode="0.00E+00">
                  <c:v>5.1942099999999999E-12</c:v>
                </c:pt>
                <c:pt idx="43" formatCode="0.00E+00">
                  <c:v>6.8993400000000004E-12</c:v>
                </c:pt>
                <c:pt idx="44" formatCode="0.00E+00">
                  <c:v>3.1934700000000001E-12</c:v>
                </c:pt>
                <c:pt idx="45" formatCode="0.00E+00">
                  <c:v>3.1769200000000002E-12</c:v>
                </c:pt>
                <c:pt idx="46" formatCode="0.00E+00">
                  <c:v>1.5907299999999999E-11</c:v>
                </c:pt>
                <c:pt idx="47" formatCode="0.00E+00">
                  <c:v>4.7763200000000004E-12</c:v>
                </c:pt>
                <c:pt idx="48" formatCode="0.00E+00">
                  <c:v>4.9040800000000002E-12</c:v>
                </c:pt>
                <c:pt idx="49" formatCode="0.00E+00">
                  <c:v>5.6941800000000003E-12</c:v>
                </c:pt>
                <c:pt idx="50" formatCode="0.00E+00">
                  <c:v>7.6903400000000005E-12</c:v>
                </c:pt>
                <c:pt idx="51" formatCode="0.00E+00">
                  <c:v>9.6073200000000003E-12</c:v>
                </c:pt>
                <c:pt idx="52" formatCode="0.00E+00">
                  <c:v>5.3371100000000001E-12</c:v>
                </c:pt>
                <c:pt idx="53" formatCode="0.00E+00">
                  <c:v>8.8991399999999998E-13</c:v>
                </c:pt>
                <c:pt idx="54" formatCode="0.00E+00">
                  <c:v>3.9080300000000003E-12</c:v>
                </c:pt>
                <c:pt idx="55" formatCode="0.00E+00">
                  <c:v>2.26591E-12</c:v>
                </c:pt>
                <c:pt idx="56" formatCode="0.00E+00">
                  <c:v>9.0939099999999996E-12</c:v>
                </c:pt>
                <c:pt idx="57" formatCode="0.00E+00">
                  <c:v>9.5643600000000003E-12</c:v>
                </c:pt>
                <c:pt idx="58" formatCode="0.00E+00">
                  <c:v>9.5151200000000004E-12</c:v>
                </c:pt>
                <c:pt idx="59" formatCode="0.00E+00">
                  <c:v>1.88577E-12</c:v>
                </c:pt>
                <c:pt idx="60" formatCode="0.00E+00">
                  <c:v>7.6055299999999998E-12</c:v>
                </c:pt>
                <c:pt idx="61" formatCode="0.00E+00">
                  <c:v>1.7162299999999998E-11</c:v>
                </c:pt>
                <c:pt idx="62" formatCode="0.00E+00">
                  <c:v>1.31219E-11</c:v>
                </c:pt>
                <c:pt idx="63" formatCode="0.00E+00">
                  <c:v>9.04162E-12</c:v>
                </c:pt>
                <c:pt idx="64" formatCode="0.00E+00">
                  <c:v>4.0427499999999999E-12</c:v>
                </c:pt>
                <c:pt idx="65" formatCode="0.00E+00">
                  <c:v>9.1713200000000001E-12</c:v>
                </c:pt>
                <c:pt idx="66" formatCode="0.00E+00">
                  <c:v>8.4885800000000006E-12</c:v>
                </c:pt>
                <c:pt idx="67" formatCode="0.00E+00">
                  <c:v>1.34479E-11</c:v>
                </c:pt>
                <c:pt idx="68" formatCode="0.00E+00">
                  <c:v>1.6654600000000001E-12</c:v>
                </c:pt>
                <c:pt idx="69" formatCode="0.00E+00">
                  <c:v>1.48179E-11</c:v>
                </c:pt>
                <c:pt idx="70" formatCode="0.00E+00">
                  <c:v>1.35814E-11</c:v>
                </c:pt>
                <c:pt idx="71" formatCode="0.00E+00">
                  <c:v>2.2301200000000001E-11</c:v>
                </c:pt>
                <c:pt idx="72" formatCode="0.00E+00">
                  <c:v>1.97945E-11</c:v>
                </c:pt>
                <c:pt idx="73" formatCode="0.00E+00">
                  <c:v>2.1697800000000001E-12</c:v>
                </c:pt>
                <c:pt idx="74" formatCode="0.00E+00">
                  <c:v>2.9387400000000001E-12</c:v>
                </c:pt>
                <c:pt idx="75" formatCode="0.00E+00">
                  <c:v>7.7939799999999999E-12</c:v>
                </c:pt>
                <c:pt idx="76" formatCode="0.00E+00">
                  <c:v>1.3873800000000001E-12</c:v>
                </c:pt>
                <c:pt idx="77" formatCode="0.00E+00">
                  <c:v>1.1620500000000001E-12</c:v>
                </c:pt>
                <c:pt idx="78" formatCode="0.00E+00">
                  <c:v>6.4059400000000001E-12</c:v>
                </c:pt>
                <c:pt idx="79" formatCode="0.00E+00">
                  <c:v>4.41999E-12</c:v>
                </c:pt>
                <c:pt idx="80" formatCode="0.00E+00">
                  <c:v>7.49747E-12</c:v>
                </c:pt>
                <c:pt idx="81" formatCode="0.00E+00">
                  <c:v>3.3263799999999998E-12</c:v>
                </c:pt>
                <c:pt idx="82">
                  <c:v>0</c:v>
                </c:pt>
                <c:pt idx="83" formatCode="0.00E+00">
                  <c:v>1.5677899999999999E-12</c:v>
                </c:pt>
                <c:pt idx="84" formatCode="0.00E+00">
                  <c:v>4.2828700000000003E-12</c:v>
                </c:pt>
                <c:pt idx="85" formatCode="0.00E+00">
                  <c:v>6.5989800000000002E-12</c:v>
                </c:pt>
                <c:pt idx="86" formatCode="0.00E+00">
                  <c:v>7.9136299999999999E-13</c:v>
                </c:pt>
                <c:pt idx="87" formatCode="0.00E+00">
                  <c:v>3.9717100000000002E-12</c:v>
                </c:pt>
                <c:pt idx="88" formatCode="0.00E+00">
                  <c:v>1.9801700000000001E-11</c:v>
                </c:pt>
                <c:pt idx="89" formatCode="0.00E+00">
                  <c:v>4.2312299999999997E-11</c:v>
                </c:pt>
                <c:pt idx="90" formatCode="0.00E+00">
                  <c:v>8.03298E-12</c:v>
                </c:pt>
                <c:pt idx="91" formatCode="0.00E+00">
                  <c:v>8.4841500000000008E-12</c:v>
                </c:pt>
                <c:pt idx="92" formatCode="0.00E+00">
                  <c:v>4.6753099999999998E-12</c:v>
                </c:pt>
                <c:pt idx="93" formatCode="0.00E+00">
                  <c:v>9.6288799999999997E-12</c:v>
                </c:pt>
                <c:pt idx="94" formatCode="0.00E+00">
                  <c:v>1.5722300000000001E-11</c:v>
                </c:pt>
                <c:pt idx="95" formatCode="0.00E+00">
                  <c:v>1.10139E-11</c:v>
                </c:pt>
                <c:pt idx="96" formatCode="0.00E+00">
                  <c:v>8.5876700000000003E-12</c:v>
                </c:pt>
                <c:pt idx="97" formatCode="0.00E+00">
                  <c:v>1.81048E-12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C442-423E-9B85-4F60CDD61F7C}"/>
            </c:ext>
          </c:extLst>
        </c:ser>
        <c:ser>
          <c:idx val="35"/>
          <c:order val="35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[analysis.xlsx]Uniform_IP_texture!$A$36:$CW$36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8.4480199999999998E-12</c:v>
                </c:pt>
                <c:pt idx="3" formatCode="0.00E+00">
                  <c:v>7.1533700000000002E-12</c:v>
                </c:pt>
                <c:pt idx="4" formatCode="0.00E+00">
                  <c:v>6.3373699999999997E-12</c:v>
                </c:pt>
                <c:pt idx="5" formatCode="0.00E+00">
                  <c:v>6.0621700000000002E-12</c:v>
                </c:pt>
                <c:pt idx="6" formatCode="0.00E+00">
                  <c:v>8.9246600000000001E-12</c:v>
                </c:pt>
                <c:pt idx="7" formatCode="0.00E+00">
                  <c:v>5.2180400000000003E-12</c:v>
                </c:pt>
                <c:pt idx="8" formatCode="0.00E+00">
                  <c:v>6.1825199999999998E-12</c:v>
                </c:pt>
                <c:pt idx="9" formatCode="0.00E+00">
                  <c:v>7.5836799999999994E-12</c:v>
                </c:pt>
                <c:pt idx="10" formatCode="0.00E+00">
                  <c:v>3.6604999999999996E-12</c:v>
                </c:pt>
                <c:pt idx="11" formatCode="0.00E+00">
                  <c:v>8.80571E-12</c:v>
                </c:pt>
                <c:pt idx="12" formatCode="0.00E+00">
                  <c:v>2.3623399999999998E-12</c:v>
                </c:pt>
                <c:pt idx="13" formatCode="0.00E+00">
                  <c:v>4.9093199999999999E-12</c:v>
                </c:pt>
                <c:pt idx="14" formatCode="0.00E+00">
                  <c:v>3.57568E-12</c:v>
                </c:pt>
                <c:pt idx="15" formatCode="0.00E+00">
                  <c:v>7.2777099999999993E-12</c:v>
                </c:pt>
                <c:pt idx="16" formatCode="0.00E+00">
                  <c:v>5.3370600000000003E-12</c:v>
                </c:pt>
                <c:pt idx="17" formatCode="0.00E+00">
                  <c:v>1.5223899999999999E-11</c:v>
                </c:pt>
                <c:pt idx="18" formatCode="0.00E+00">
                  <c:v>6.03643E-12</c:v>
                </c:pt>
                <c:pt idx="19" formatCode="0.00E+00">
                  <c:v>8.3358899999999995E-12</c:v>
                </c:pt>
                <c:pt idx="20">
                  <c:v>0</c:v>
                </c:pt>
                <c:pt idx="21" formatCode="0.00E+00">
                  <c:v>2.6581300000000001E-12</c:v>
                </c:pt>
                <c:pt idx="22" formatCode="0.00E+00">
                  <c:v>1.4061E-11</c:v>
                </c:pt>
                <c:pt idx="23" formatCode="0.00E+00">
                  <c:v>2.31595E-12</c:v>
                </c:pt>
                <c:pt idx="24" formatCode="0.00E+00">
                  <c:v>9.7370999999999998E-12</c:v>
                </c:pt>
                <c:pt idx="25" formatCode="0.00E+00">
                  <c:v>3.3952900000000002E-12</c:v>
                </c:pt>
                <c:pt idx="26" formatCode="0.00E+00">
                  <c:v>1.14876E-11</c:v>
                </c:pt>
                <c:pt idx="27" formatCode="0.00E+00">
                  <c:v>7.8569299999999997E-13</c:v>
                </c:pt>
                <c:pt idx="28" formatCode="0.00E+00">
                  <c:v>3.7498499999999998E-12</c:v>
                </c:pt>
                <c:pt idx="29" formatCode="0.00E+00">
                  <c:v>4.0021699999999997E-12</c:v>
                </c:pt>
                <c:pt idx="30" formatCode="0.00E+00">
                  <c:v>7.9823899999999995E-12</c:v>
                </c:pt>
                <c:pt idx="31" formatCode="0.00E+00">
                  <c:v>1.40911E-12</c:v>
                </c:pt>
                <c:pt idx="32" formatCode="0.00E+00">
                  <c:v>5.3423300000000003E-12</c:v>
                </c:pt>
                <c:pt idx="33" formatCode="0.00E+00">
                  <c:v>9.30243E-12</c:v>
                </c:pt>
                <c:pt idx="34" formatCode="0.00E+00">
                  <c:v>6.4483700000000003E-12</c:v>
                </c:pt>
                <c:pt idx="35" formatCode="0.00E+00">
                  <c:v>5.9754599999999997E-12</c:v>
                </c:pt>
                <c:pt idx="36" formatCode="0.00E+00">
                  <c:v>3.1288600000000001E-12</c:v>
                </c:pt>
                <c:pt idx="37" formatCode="0.00E+00">
                  <c:v>4.1295700000000001E-12</c:v>
                </c:pt>
                <c:pt idx="38" formatCode="0.00E+00">
                  <c:v>5.2465299999999999E-12</c:v>
                </c:pt>
                <c:pt idx="39" formatCode="0.00E+00">
                  <c:v>2.55484E-12</c:v>
                </c:pt>
                <c:pt idx="40" formatCode="0.00E+00">
                  <c:v>2.7914899999999999E-12</c:v>
                </c:pt>
                <c:pt idx="41" formatCode="0.00E+00">
                  <c:v>8.5984000000000002E-12</c:v>
                </c:pt>
                <c:pt idx="42" formatCode="0.00E+00">
                  <c:v>1.7383E-12</c:v>
                </c:pt>
                <c:pt idx="43" formatCode="0.00E+00">
                  <c:v>4.83183E-12</c:v>
                </c:pt>
                <c:pt idx="44" formatCode="0.00E+00">
                  <c:v>6.6671499999999999E-12</c:v>
                </c:pt>
                <c:pt idx="45" formatCode="0.00E+00">
                  <c:v>4.2390499999999998E-12</c:v>
                </c:pt>
                <c:pt idx="46" formatCode="0.00E+00">
                  <c:v>4.6721699999999999E-12</c:v>
                </c:pt>
                <c:pt idx="47" formatCode="0.00E+00">
                  <c:v>6.9826799999999999E-12</c:v>
                </c:pt>
                <c:pt idx="48" formatCode="0.00E+00">
                  <c:v>4.7279799999999998E-12</c:v>
                </c:pt>
                <c:pt idx="49" formatCode="0.00E+00">
                  <c:v>6.0574099999999997E-12</c:v>
                </c:pt>
                <c:pt idx="50" formatCode="0.00E+00">
                  <c:v>2.75908E-12</c:v>
                </c:pt>
                <c:pt idx="51" formatCode="0.00E+00">
                  <c:v>3.7112300000000001E-12</c:v>
                </c:pt>
                <c:pt idx="52" formatCode="0.00E+00">
                  <c:v>2.9326300000000002E-12</c:v>
                </c:pt>
                <c:pt idx="53" formatCode="0.00E+00">
                  <c:v>3.6587700000000002E-12</c:v>
                </c:pt>
                <c:pt idx="54" formatCode="0.00E+00">
                  <c:v>5.1471600000000001E-12</c:v>
                </c:pt>
                <c:pt idx="55" formatCode="0.00E+00">
                  <c:v>1.67918E-11</c:v>
                </c:pt>
                <c:pt idx="56" formatCode="0.00E+00">
                  <c:v>1.9077599999999999E-12</c:v>
                </c:pt>
                <c:pt idx="57" formatCode="0.00E+00">
                  <c:v>4.2541900000000001E-12</c:v>
                </c:pt>
                <c:pt idx="58" formatCode="0.00E+00">
                  <c:v>1.6358800000000001E-12</c:v>
                </c:pt>
                <c:pt idx="59" formatCode="0.00E+00">
                  <c:v>7.4263900000000006E-12</c:v>
                </c:pt>
                <c:pt idx="60" formatCode="0.00E+00">
                  <c:v>8.4311999999999999E-12</c:v>
                </c:pt>
                <c:pt idx="61" formatCode="0.00E+00">
                  <c:v>1.09068E-11</c:v>
                </c:pt>
                <c:pt idx="62" formatCode="0.00E+00">
                  <c:v>4.9774999999999997E-12</c:v>
                </c:pt>
                <c:pt idx="63" formatCode="0.00E+00">
                  <c:v>1.27436E-11</c:v>
                </c:pt>
                <c:pt idx="64" formatCode="0.00E+00">
                  <c:v>3.70602E-12</c:v>
                </c:pt>
                <c:pt idx="65" formatCode="0.00E+00">
                  <c:v>3.1412299999999999E-12</c:v>
                </c:pt>
                <c:pt idx="66" formatCode="0.00E+00">
                  <c:v>8.6929899999999997E-13</c:v>
                </c:pt>
                <c:pt idx="67" formatCode="0.00E+00">
                  <c:v>1.6929700000000001E-11</c:v>
                </c:pt>
                <c:pt idx="68" formatCode="0.00E+00">
                  <c:v>6.1428399999999997E-13</c:v>
                </c:pt>
                <c:pt idx="69" formatCode="0.00E+00">
                  <c:v>7.4776900000000006E-12</c:v>
                </c:pt>
                <c:pt idx="70" formatCode="0.00E+00">
                  <c:v>7.6288399999999996E-12</c:v>
                </c:pt>
                <c:pt idx="71" formatCode="0.00E+00">
                  <c:v>5.7536900000000003E-12</c:v>
                </c:pt>
                <c:pt idx="72" formatCode="0.00E+00">
                  <c:v>4.9419600000000001E-12</c:v>
                </c:pt>
                <c:pt idx="73" formatCode="0.00E+00">
                  <c:v>8.0824099999999997E-12</c:v>
                </c:pt>
                <c:pt idx="74" formatCode="0.00E+00">
                  <c:v>2.1070699999999998E-12</c:v>
                </c:pt>
                <c:pt idx="75" formatCode="0.00E+00">
                  <c:v>7.9323799999999994E-12</c:v>
                </c:pt>
                <c:pt idx="76" formatCode="0.00E+00">
                  <c:v>1.7446299999999998E-11</c:v>
                </c:pt>
                <c:pt idx="77" formatCode="0.00E+00">
                  <c:v>6.0962699999999998E-12</c:v>
                </c:pt>
                <c:pt idx="78" formatCode="0.00E+00">
                  <c:v>7.7794099999999999E-12</c:v>
                </c:pt>
                <c:pt idx="79" formatCode="0.00E+00">
                  <c:v>2.34977E-12</c:v>
                </c:pt>
                <c:pt idx="80" formatCode="0.00E+00">
                  <c:v>1.0590299999999999E-11</c:v>
                </c:pt>
                <c:pt idx="81" formatCode="0.00E+00">
                  <c:v>6.7090300000000001E-12</c:v>
                </c:pt>
                <c:pt idx="82" formatCode="0.00E+00">
                  <c:v>5.6624400000000003E-12</c:v>
                </c:pt>
                <c:pt idx="83" formatCode="0.00E+00">
                  <c:v>5.32561E-12</c:v>
                </c:pt>
                <c:pt idx="84" formatCode="0.00E+00">
                  <c:v>6.10839E-12</c:v>
                </c:pt>
                <c:pt idx="85" formatCode="0.00E+00">
                  <c:v>7.8031699999999994E-12</c:v>
                </c:pt>
                <c:pt idx="86" formatCode="0.00E+00">
                  <c:v>1.17109E-11</c:v>
                </c:pt>
                <c:pt idx="87" formatCode="0.00E+00">
                  <c:v>4.1116600000000003E-12</c:v>
                </c:pt>
                <c:pt idx="88" formatCode="0.00E+00">
                  <c:v>5.2552899999999999E-12</c:v>
                </c:pt>
                <c:pt idx="89" formatCode="0.00E+00">
                  <c:v>5.0933300000000001E-12</c:v>
                </c:pt>
                <c:pt idx="90" formatCode="0.00E+00">
                  <c:v>2.24081E-12</c:v>
                </c:pt>
                <c:pt idx="91" formatCode="0.00E+00">
                  <c:v>7.2724600000000003E-12</c:v>
                </c:pt>
                <c:pt idx="92" formatCode="0.00E+00">
                  <c:v>7.0267199999999998E-12</c:v>
                </c:pt>
                <c:pt idx="93" formatCode="0.00E+00">
                  <c:v>2.8454899999999998E-12</c:v>
                </c:pt>
                <c:pt idx="94" formatCode="0.00E+00">
                  <c:v>1.00631E-11</c:v>
                </c:pt>
                <c:pt idx="95" formatCode="0.00E+00">
                  <c:v>2.5287200000000002E-12</c:v>
                </c:pt>
                <c:pt idx="96" formatCode="0.00E+00">
                  <c:v>4.3795800000000002E-12</c:v>
                </c:pt>
                <c:pt idx="97" formatCode="0.00E+00">
                  <c:v>5.6902900000000004E-12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C442-423E-9B85-4F60CDD61F7C}"/>
            </c:ext>
          </c:extLst>
        </c:ser>
        <c:ser>
          <c:idx val="36"/>
          <c:order val="36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[analysis.xlsx]Uniform_IP_texture!$A$37:$CW$37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1.5822100000000001E-11</c:v>
                </c:pt>
                <c:pt idx="2">
                  <c:v>7.6280199999999996E-12</c:v>
                </c:pt>
                <c:pt idx="3">
                  <c:v>3.2067100000000002E-12</c:v>
                </c:pt>
                <c:pt idx="4">
                  <c:v>5.1915199999999997E-12</c:v>
                </c:pt>
                <c:pt idx="5">
                  <c:v>5.95476E-12</c:v>
                </c:pt>
                <c:pt idx="6">
                  <c:v>2.4227400000000002E-11</c:v>
                </c:pt>
                <c:pt idx="7">
                  <c:v>8.3632100000000007E-12</c:v>
                </c:pt>
                <c:pt idx="8">
                  <c:v>7.8258100000000002E-12</c:v>
                </c:pt>
                <c:pt idx="9">
                  <c:v>4.1430500000000002E-12</c:v>
                </c:pt>
                <c:pt idx="10">
                  <c:v>2.5038299999999998E-12</c:v>
                </c:pt>
                <c:pt idx="11">
                  <c:v>7.07079E-12</c:v>
                </c:pt>
                <c:pt idx="12">
                  <c:v>1.6299300000000001E-11</c:v>
                </c:pt>
                <c:pt idx="13">
                  <c:v>7.8960699999999995E-12</c:v>
                </c:pt>
                <c:pt idx="14">
                  <c:v>8.3971800000000004E-12</c:v>
                </c:pt>
                <c:pt idx="15">
                  <c:v>6.0835800000000002E-12</c:v>
                </c:pt>
                <c:pt idx="16">
                  <c:v>8.6254000000000008E-12</c:v>
                </c:pt>
                <c:pt idx="17">
                  <c:v>4.46404E-12</c:v>
                </c:pt>
                <c:pt idx="18">
                  <c:v>3.5919899999999999E-12</c:v>
                </c:pt>
                <c:pt idx="19">
                  <c:v>8.1069599999999998E-13</c:v>
                </c:pt>
                <c:pt idx="20">
                  <c:v>6.1929299999999999E-12</c:v>
                </c:pt>
                <c:pt idx="21">
                  <c:v>5.6816299999999999E-12</c:v>
                </c:pt>
                <c:pt idx="22">
                  <c:v>2.7913899999999999E-12</c:v>
                </c:pt>
                <c:pt idx="23">
                  <c:v>3.6773200000000003E-12</c:v>
                </c:pt>
                <c:pt idx="24">
                  <c:v>2.4208999999999999E-12</c:v>
                </c:pt>
                <c:pt idx="25">
                  <c:v>4.3054500000000004E-12</c:v>
                </c:pt>
                <c:pt idx="26">
                  <c:v>7.4821099999999995E-12</c:v>
                </c:pt>
                <c:pt idx="27">
                  <c:v>5.3292299999999999E-12</c:v>
                </c:pt>
                <c:pt idx="28">
                  <c:v>2.23212E-12</c:v>
                </c:pt>
                <c:pt idx="29">
                  <c:v>6.7347999999999999E-12</c:v>
                </c:pt>
                <c:pt idx="30">
                  <c:v>2.2364700000000001E-12</c:v>
                </c:pt>
                <c:pt idx="31">
                  <c:v>4.8177600000000003E-12</c:v>
                </c:pt>
                <c:pt idx="32">
                  <c:v>4.42272E-12</c:v>
                </c:pt>
                <c:pt idx="33">
                  <c:v>6.4707900000000001E-12</c:v>
                </c:pt>
                <c:pt idx="34">
                  <c:v>1.74705E-11</c:v>
                </c:pt>
                <c:pt idx="35">
                  <c:v>5.5471499999999998E-12</c:v>
                </c:pt>
                <c:pt idx="36">
                  <c:v>4.0384399999999999E-12</c:v>
                </c:pt>
                <c:pt idx="37">
                  <c:v>5.3550599999999996E-12</c:v>
                </c:pt>
                <c:pt idx="38">
                  <c:v>8.1450499999999995E-12</c:v>
                </c:pt>
                <c:pt idx="39">
                  <c:v>1.77083E-12</c:v>
                </c:pt>
                <c:pt idx="40">
                  <c:v>1.2757099999999999E-11</c:v>
                </c:pt>
                <c:pt idx="41">
                  <c:v>1.02994E-11</c:v>
                </c:pt>
                <c:pt idx="42">
                  <c:v>4.8224700000000002E-12</c:v>
                </c:pt>
                <c:pt idx="43">
                  <c:v>3.5812700000000001E-12</c:v>
                </c:pt>
                <c:pt idx="44">
                  <c:v>1.1099300000000001E-11</c:v>
                </c:pt>
                <c:pt idx="45">
                  <c:v>3.7032699999999998E-12</c:v>
                </c:pt>
                <c:pt idx="46">
                  <c:v>2.9188599999999999E-12</c:v>
                </c:pt>
                <c:pt idx="47">
                  <c:v>1.71616E-12</c:v>
                </c:pt>
                <c:pt idx="48">
                  <c:v>1.33126E-11</c:v>
                </c:pt>
                <c:pt idx="49">
                  <c:v>2.7113199999999998E-12</c:v>
                </c:pt>
                <c:pt idx="50">
                  <c:v>2.13646E-12</c:v>
                </c:pt>
                <c:pt idx="51">
                  <c:v>7.6429699999999993E-12</c:v>
                </c:pt>
                <c:pt idx="52">
                  <c:v>6.4208700000000003E-12</c:v>
                </c:pt>
                <c:pt idx="53">
                  <c:v>5.8178300000000001E-12</c:v>
                </c:pt>
                <c:pt idx="54">
                  <c:v>1.92312E-12</c:v>
                </c:pt>
                <c:pt idx="55">
                  <c:v>1.41309E-11</c:v>
                </c:pt>
                <c:pt idx="56">
                  <c:v>1.4809799999999999E-11</c:v>
                </c:pt>
                <c:pt idx="57">
                  <c:v>5.1523199999999996E-12</c:v>
                </c:pt>
                <c:pt idx="58">
                  <c:v>3.85972E-12</c:v>
                </c:pt>
                <c:pt idx="59">
                  <c:v>1.1454199999999999E-11</c:v>
                </c:pt>
                <c:pt idx="60">
                  <c:v>5.9350299999999996E-12</c:v>
                </c:pt>
                <c:pt idx="61">
                  <c:v>4.3488299999999998E-12</c:v>
                </c:pt>
                <c:pt idx="62">
                  <c:v>7.3807600000000006E-12</c:v>
                </c:pt>
                <c:pt idx="63">
                  <c:v>1.03304E-11</c:v>
                </c:pt>
                <c:pt idx="64">
                  <c:v>6.2388899999999999E-12</c:v>
                </c:pt>
                <c:pt idx="65">
                  <c:v>6.84466E-12</c:v>
                </c:pt>
                <c:pt idx="66">
                  <c:v>5.2974600000000003E-12</c:v>
                </c:pt>
                <c:pt idx="67">
                  <c:v>6.8327200000000004E-12</c:v>
                </c:pt>
                <c:pt idx="68" formatCode="General">
                  <c:v>0</c:v>
                </c:pt>
                <c:pt idx="69">
                  <c:v>3.0160700000000001E-12</c:v>
                </c:pt>
                <c:pt idx="70">
                  <c:v>5.6992400000000003E-12</c:v>
                </c:pt>
                <c:pt idx="71">
                  <c:v>5.4155800000000002E-12</c:v>
                </c:pt>
                <c:pt idx="72">
                  <c:v>5.1099000000000003E-12</c:v>
                </c:pt>
                <c:pt idx="73">
                  <c:v>1.8515800000000001E-12</c:v>
                </c:pt>
                <c:pt idx="74">
                  <c:v>6.7563199999999996E-12</c:v>
                </c:pt>
                <c:pt idx="75">
                  <c:v>6.9043300000000003E-12</c:v>
                </c:pt>
                <c:pt idx="76">
                  <c:v>6.5743500000000002E-12</c:v>
                </c:pt>
                <c:pt idx="77">
                  <c:v>4.6914300000000003E-12</c:v>
                </c:pt>
                <c:pt idx="78">
                  <c:v>5.4880599999999999E-12</c:v>
                </c:pt>
                <c:pt idx="79">
                  <c:v>6.2563999999999999E-12</c:v>
                </c:pt>
                <c:pt idx="80">
                  <c:v>2.2359699999999998E-12</c:v>
                </c:pt>
                <c:pt idx="81">
                  <c:v>2.5579900000000001E-12</c:v>
                </c:pt>
                <c:pt idx="82">
                  <c:v>8.0418800000000001E-12</c:v>
                </c:pt>
                <c:pt idx="83">
                  <c:v>6.7458799999999999E-12</c:v>
                </c:pt>
                <c:pt idx="84">
                  <c:v>1.04139E-11</c:v>
                </c:pt>
                <c:pt idx="85">
                  <c:v>3.7707600000000004E-12</c:v>
                </c:pt>
                <c:pt idx="86">
                  <c:v>9.4005599999999997E-12</c:v>
                </c:pt>
                <c:pt idx="87">
                  <c:v>1.1946399999999999E-11</c:v>
                </c:pt>
                <c:pt idx="88">
                  <c:v>2.7856300000000001E-12</c:v>
                </c:pt>
                <c:pt idx="89">
                  <c:v>1.18294E-11</c:v>
                </c:pt>
                <c:pt idx="90">
                  <c:v>2.40695E-12</c:v>
                </c:pt>
                <c:pt idx="91">
                  <c:v>5.6850299999999997E-12</c:v>
                </c:pt>
                <c:pt idx="92">
                  <c:v>8.4285500000000001E-12</c:v>
                </c:pt>
                <c:pt idx="93">
                  <c:v>1.8200299999999999E-12</c:v>
                </c:pt>
                <c:pt idx="94">
                  <c:v>2.8703E-12</c:v>
                </c:pt>
                <c:pt idx="95">
                  <c:v>5.44032E-12</c:v>
                </c:pt>
                <c:pt idx="96">
                  <c:v>1.2515499999999999E-11</c:v>
                </c:pt>
                <c:pt idx="97">
                  <c:v>3.8404199999999999E-12</c:v>
                </c:pt>
                <c:pt idx="98">
                  <c:v>4.9677899999999998E-12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C442-423E-9B85-4F60CDD61F7C}"/>
            </c:ext>
          </c:extLst>
        </c:ser>
        <c:ser>
          <c:idx val="37"/>
          <c:order val="37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[analysis.xlsx]Uniform_IP_texture!$A$38:$CW$38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8.4902599999999994E-12</c:v>
                </c:pt>
                <c:pt idx="2">
                  <c:v>4.9876899999999997E-12</c:v>
                </c:pt>
                <c:pt idx="3">
                  <c:v>6.16229E-12</c:v>
                </c:pt>
                <c:pt idx="4">
                  <c:v>4.25487E-12</c:v>
                </c:pt>
                <c:pt idx="5">
                  <c:v>1.55225E-12</c:v>
                </c:pt>
                <c:pt idx="6">
                  <c:v>8.8644199999999995E-12</c:v>
                </c:pt>
                <c:pt idx="7">
                  <c:v>3.3828499999999999E-12</c:v>
                </c:pt>
                <c:pt idx="8">
                  <c:v>1.0671800000000001E-11</c:v>
                </c:pt>
                <c:pt idx="9">
                  <c:v>5.7730599999999996E-12</c:v>
                </c:pt>
                <c:pt idx="10">
                  <c:v>3.4654399999999998E-12</c:v>
                </c:pt>
                <c:pt idx="11">
                  <c:v>3.25013E-12</c:v>
                </c:pt>
                <c:pt idx="12">
                  <c:v>8.5914799999999993E-12</c:v>
                </c:pt>
                <c:pt idx="13">
                  <c:v>8.9157100000000002E-12</c:v>
                </c:pt>
                <c:pt idx="14">
                  <c:v>4.3201300000000001E-13</c:v>
                </c:pt>
                <c:pt idx="15">
                  <c:v>4.5801300000000002E-12</c:v>
                </c:pt>
                <c:pt idx="16">
                  <c:v>5.8917300000000004E-12</c:v>
                </c:pt>
                <c:pt idx="17">
                  <c:v>6.6836999999999999E-12</c:v>
                </c:pt>
                <c:pt idx="18">
                  <c:v>2.8422900000000001E-11</c:v>
                </c:pt>
                <c:pt idx="19">
                  <c:v>5.9113000000000003E-13</c:v>
                </c:pt>
                <c:pt idx="20">
                  <c:v>9.8292599999999993E-12</c:v>
                </c:pt>
                <c:pt idx="21">
                  <c:v>8.26992E-12</c:v>
                </c:pt>
                <c:pt idx="22">
                  <c:v>2.8095099999999998E-12</c:v>
                </c:pt>
                <c:pt idx="23">
                  <c:v>2.1830600000000002E-12</c:v>
                </c:pt>
                <c:pt idx="24">
                  <c:v>5.1519600000000002E-12</c:v>
                </c:pt>
                <c:pt idx="25">
                  <c:v>2.9089600000000002E-12</c:v>
                </c:pt>
                <c:pt idx="26">
                  <c:v>3.59128E-12</c:v>
                </c:pt>
                <c:pt idx="27">
                  <c:v>4.4552599999999997E-12</c:v>
                </c:pt>
                <c:pt idx="28">
                  <c:v>6.0319599999999997E-12</c:v>
                </c:pt>
                <c:pt idx="29">
                  <c:v>3.1203500000000001E-12</c:v>
                </c:pt>
                <c:pt idx="30">
                  <c:v>3.28467E-12</c:v>
                </c:pt>
                <c:pt idx="31">
                  <c:v>1.23216E-11</c:v>
                </c:pt>
                <c:pt idx="32">
                  <c:v>8.2969700000000003E-12</c:v>
                </c:pt>
                <c:pt idx="33">
                  <c:v>6.1382499999999996E-12</c:v>
                </c:pt>
                <c:pt idx="34">
                  <c:v>7.9603199999999997E-12</c:v>
                </c:pt>
                <c:pt idx="35">
                  <c:v>1.11797E-11</c:v>
                </c:pt>
                <c:pt idx="36">
                  <c:v>1.65636E-12</c:v>
                </c:pt>
                <c:pt idx="37">
                  <c:v>3.2972499999999999E-11</c:v>
                </c:pt>
                <c:pt idx="38">
                  <c:v>8.6658100000000006E-12</c:v>
                </c:pt>
                <c:pt idx="39">
                  <c:v>1.32127E-11</c:v>
                </c:pt>
                <c:pt idx="40">
                  <c:v>9.2190600000000001E-12</c:v>
                </c:pt>
                <c:pt idx="41">
                  <c:v>3.4621599999999999E-12</c:v>
                </c:pt>
                <c:pt idx="42">
                  <c:v>2.46147E-12</c:v>
                </c:pt>
                <c:pt idx="43">
                  <c:v>1.11876E-11</c:v>
                </c:pt>
                <c:pt idx="44">
                  <c:v>3.55499E-12</c:v>
                </c:pt>
                <c:pt idx="45">
                  <c:v>4.57779E-12</c:v>
                </c:pt>
                <c:pt idx="46">
                  <c:v>5.2875300000000002E-12</c:v>
                </c:pt>
                <c:pt idx="47">
                  <c:v>6.0417499999999998E-12</c:v>
                </c:pt>
                <c:pt idx="48">
                  <c:v>6.0025699999999999E-12</c:v>
                </c:pt>
                <c:pt idx="49">
                  <c:v>4.6013500000000004E-12</c:v>
                </c:pt>
                <c:pt idx="50">
                  <c:v>5.7701800000000004E-12</c:v>
                </c:pt>
                <c:pt idx="51">
                  <c:v>1.65988E-12</c:v>
                </c:pt>
                <c:pt idx="52">
                  <c:v>1.36819E-12</c:v>
                </c:pt>
                <c:pt idx="53">
                  <c:v>5.2700300000000003E-12</c:v>
                </c:pt>
                <c:pt idx="54">
                  <c:v>9.05701E-12</c:v>
                </c:pt>
                <c:pt idx="55">
                  <c:v>1.7613299999999999E-12</c:v>
                </c:pt>
                <c:pt idx="56">
                  <c:v>2.2142599999999999E-12</c:v>
                </c:pt>
                <c:pt idx="57">
                  <c:v>4.1261799999999997E-12</c:v>
                </c:pt>
                <c:pt idx="58">
                  <c:v>3.0654600000000001E-12</c:v>
                </c:pt>
                <c:pt idx="59">
                  <c:v>5.7400199999999996E-12</c:v>
                </c:pt>
                <c:pt idx="60">
                  <c:v>5.6439299999999998E-12</c:v>
                </c:pt>
                <c:pt idx="61">
                  <c:v>3.2381799999999998E-12</c:v>
                </c:pt>
                <c:pt idx="62">
                  <c:v>6.0087699999999996E-12</c:v>
                </c:pt>
                <c:pt idx="63">
                  <c:v>9.7114299999999995E-12</c:v>
                </c:pt>
                <c:pt idx="64">
                  <c:v>2.0586700000000002E-11</c:v>
                </c:pt>
                <c:pt idx="65">
                  <c:v>4.8779199999999999E-12</c:v>
                </c:pt>
                <c:pt idx="66" formatCode="General">
                  <c:v>0</c:v>
                </c:pt>
                <c:pt idx="67">
                  <c:v>7.4075800000000006E-12</c:v>
                </c:pt>
                <c:pt idx="68">
                  <c:v>1.0371100000000001E-11</c:v>
                </c:pt>
                <c:pt idx="69">
                  <c:v>5.1883899999999999E-12</c:v>
                </c:pt>
                <c:pt idx="70">
                  <c:v>4.3570300000000002E-13</c:v>
                </c:pt>
                <c:pt idx="71">
                  <c:v>2.7292499999999999E-11</c:v>
                </c:pt>
                <c:pt idx="72">
                  <c:v>1.28287E-11</c:v>
                </c:pt>
                <c:pt idx="73">
                  <c:v>7.2440700000000003E-12</c:v>
                </c:pt>
                <c:pt idx="74">
                  <c:v>2.8897799999999998E-12</c:v>
                </c:pt>
                <c:pt idx="75">
                  <c:v>3.8453000000000002E-12</c:v>
                </c:pt>
                <c:pt idx="76">
                  <c:v>6.1957899999999998E-12</c:v>
                </c:pt>
                <c:pt idx="77">
                  <c:v>1.0737899999999999E-11</c:v>
                </c:pt>
                <c:pt idx="78">
                  <c:v>1.9091199999999998E-12</c:v>
                </c:pt>
                <c:pt idx="79">
                  <c:v>2.4627500000000002E-12</c:v>
                </c:pt>
                <c:pt idx="80">
                  <c:v>7.3235899999999999E-12</c:v>
                </c:pt>
                <c:pt idx="81">
                  <c:v>1.70392E-11</c:v>
                </c:pt>
                <c:pt idx="82">
                  <c:v>3.9436700000000003E-12</c:v>
                </c:pt>
                <c:pt idx="83">
                  <c:v>5.2215199999999999E-13</c:v>
                </c:pt>
                <c:pt idx="84">
                  <c:v>1.26119E-11</c:v>
                </c:pt>
                <c:pt idx="85">
                  <c:v>5.3615599999999996E-12</c:v>
                </c:pt>
                <c:pt idx="86">
                  <c:v>2.2397100000000001E-11</c:v>
                </c:pt>
                <c:pt idx="87">
                  <c:v>4.4345499999999999E-12</c:v>
                </c:pt>
                <c:pt idx="88">
                  <c:v>4.35302E-12</c:v>
                </c:pt>
                <c:pt idx="89">
                  <c:v>2.41485E-12</c:v>
                </c:pt>
                <c:pt idx="90">
                  <c:v>8.8874499999999993E-12</c:v>
                </c:pt>
                <c:pt idx="91">
                  <c:v>4.3495600000000003E-12</c:v>
                </c:pt>
                <c:pt idx="92">
                  <c:v>8.8213000000000008E-12</c:v>
                </c:pt>
                <c:pt idx="93">
                  <c:v>1.12975E-11</c:v>
                </c:pt>
                <c:pt idx="94">
                  <c:v>1.44355E-12</c:v>
                </c:pt>
                <c:pt idx="95" formatCode="General">
                  <c:v>0</c:v>
                </c:pt>
                <c:pt idx="96">
                  <c:v>4.9596800000000001E-12</c:v>
                </c:pt>
                <c:pt idx="97">
                  <c:v>8.1636600000000004E-12</c:v>
                </c:pt>
                <c:pt idx="98">
                  <c:v>6.2402100000000001E-12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C442-423E-9B85-4F60CDD61F7C}"/>
            </c:ext>
          </c:extLst>
        </c:ser>
        <c:ser>
          <c:idx val="38"/>
          <c:order val="38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[analysis.xlsx]Uniform_IP_texture!$A$39:$CW$39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4.4706100000000001E-12</c:v>
                </c:pt>
                <c:pt idx="2">
                  <c:v>4.0773300000000004E-12</c:v>
                </c:pt>
                <c:pt idx="3">
                  <c:v>1.1668699999999999E-11</c:v>
                </c:pt>
                <c:pt idx="4">
                  <c:v>3.2029100000000001E-12</c:v>
                </c:pt>
                <c:pt idx="5">
                  <c:v>9.9617499999999992E-12</c:v>
                </c:pt>
                <c:pt idx="6">
                  <c:v>1.07953E-11</c:v>
                </c:pt>
                <c:pt idx="7">
                  <c:v>8.4934499999999995E-13</c:v>
                </c:pt>
                <c:pt idx="8">
                  <c:v>3.9615499999999998E-12</c:v>
                </c:pt>
                <c:pt idx="9">
                  <c:v>2.5990099999999998E-12</c:v>
                </c:pt>
                <c:pt idx="10">
                  <c:v>4.4178399999999997E-12</c:v>
                </c:pt>
                <c:pt idx="11">
                  <c:v>6.9677200000000001E-12</c:v>
                </c:pt>
                <c:pt idx="12">
                  <c:v>3.4713100000000001E-12</c:v>
                </c:pt>
                <c:pt idx="13">
                  <c:v>3.3839599999999998E-11</c:v>
                </c:pt>
                <c:pt idx="14">
                  <c:v>4.3706399999999996E-12</c:v>
                </c:pt>
                <c:pt idx="15">
                  <c:v>6.7187099999999998E-12</c:v>
                </c:pt>
                <c:pt idx="16">
                  <c:v>1.4595799999999999E-12</c:v>
                </c:pt>
                <c:pt idx="17">
                  <c:v>1.01935E-11</c:v>
                </c:pt>
                <c:pt idx="18">
                  <c:v>9.1572999999999994E-12</c:v>
                </c:pt>
                <c:pt idx="19">
                  <c:v>6.6747000000000002E-12</c:v>
                </c:pt>
                <c:pt idx="20">
                  <c:v>8.2242199999999999E-12</c:v>
                </c:pt>
                <c:pt idx="21">
                  <c:v>3.27205E-12</c:v>
                </c:pt>
                <c:pt idx="22">
                  <c:v>4.9583599999999999E-12</c:v>
                </c:pt>
                <c:pt idx="23">
                  <c:v>4.4365899999999998E-12</c:v>
                </c:pt>
                <c:pt idx="24">
                  <c:v>4.6575999999999999E-12</c:v>
                </c:pt>
                <c:pt idx="25">
                  <c:v>3.2658100000000002E-12</c:v>
                </c:pt>
                <c:pt idx="26">
                  <c:v>5.2903699999999998E-12</c:v>
                </c:pt>
                <c:pt idx="27">
                  <c:v>1.9901399999999998E-12</c:v>
                </c:pt>
                <c:pt idx="28">
                  <c:v>5.5374700000000002E-12</c:v>
                </c:pt>
                <c:pt idx="29">
                  <c:v>1.16448E-11</c:v>
                </c:pt>
                <c:pt idx="30">
                  <c:v>1.48423E-11</c:v>
                </c:pt>
                <c:pt idx="31">
                  <c:v>1.2691300000000001E-12</c:v>
                </c:pt>
                <c:pt idx="32">
                  <c:v>6.5862999999999999E-12</c:v>
                </c:pt>
                <c:pt idx="33">
                  <c:v>9.3855899999999998E-12</c:v>
                </c:pt>
                <c:pt idx="34">
                  <c:v>1.25269E-11</c:v>
                </c:pt>
                <c:pt idx="35">
                  <c:v>1.5918600000000001E-11</c:v>
                </c:pt>
                <c:pt idx="36">
                  <c:v>6.2742999999999996E-12</c:v>
                </c:pt>
                <c:pt idx="37">
                  <c:v>6.1737599999999997E-12</c:v>
                </c:pt>
                <c:pt idx="38">
                  <c:v>6.6093499999999999E-12</c:v>
                </c:pt>
                <c:pt idx="39">
                  <c:v>9.4622399999999995E-12</c:v>
                </c:pt>
                <c:pt idx="40">
                  <c:v>1.05555E-11</c:v>
                </c:pt>
                <c:pt idx="41">
                  <c:v>2.8349299999999999E-12</c:v>
                </c:pt>
                <c:pt idx="42">
                  <c:v>3.5627000000000002E-12</c:v>
                </c:pt>
                <c:pt idx="43">
                  <c:v>2.2118900000000002E-12</c:v>
                </c:pt>
                <c:pt idx="44">
                  <c:v>8.73881E-12</c:v>
                </c:pt>
                <c:pt idx="45">
                  <c:v>6.5877099999999996E-12</c:v>
                </c:pt>
                <c:pt idx="46">
                  <c:v>4.0189700000000002E-12</c:v>
                </c:pt>
                <c:pt idx="47">
                  <c:v>8.1819800000000002E-12</c:v>
                </c:pt>
                <c:pt idx="48">
                  <c:v>2.68517E-12</c:v>
                </c:pt>
                <c:pt idx="49">
                  <c:v>6.2308099999999998E-12</c:v>
                </c:pt>
                <c:pt idx="50">
                  <c:v>7.1025099999999998E-12</c:v>
                </c:pt>
                <c:pt idx="51">
                  <c:v>7.17052E-12</c:v>
                </c:pt>
                <c:pt idx="52">
                  <c:v>5.2476000000000004E-12</c:v>
                </c:pt>
                <c:pt idx="53">
                  <c:v>2.7972600000000001E-12</c:v>
                </c:pt>
                <c:pt idx="54">
                  <c:v>5.8510399999999997E-12</c:v>
                </c:pt>
                <c:pt idx="55">
                  <c:v>1.5848800000000001E-11</c:v>
                </c:pt>
                <c:pt idx="56">
                  <c:v>4.8596100000000001E-12</c:v>
                </c:pt>
                <c:pt idx="57">
                  <c:v>3.2298099999999999E-12</c:v>
                </c:pt>
                <c:pt idx="58">
                  <c:v>2.59338E-12</c:v>
                </c:pt>
                <c:pt idx="59">
                  <c:v>2.7621999999999998E-11</c:v>
                </c:pt>
                <c:pt idx="60">
                  <c:v>1.8513199999999998E-12</c:v>
                </c:pt>
                <c:pt idx="61">
                  <c:v>5.3931300000000001E-12</c:v>
                </c:pt>
                <c:pt idx="62">
                  <c:v>8.8552399999999993E-12</c:v>
                </c:pt>
                <c:pt idx="63">
                  <c:v>6.9132800000000002E-12</c:v>
                </c:pt>
                <c:pt idx="64">
                  <c:v>5.7124699999999998E-12</c:v>
                </c:pt>
                <c:pt idx="65">
                  <c:v>9.3240700000000003E-12</c:v>
                </c:pt>
                <c:pt idx="66">
                  <c:v>1.00479E-11</c:v>
                </c:pt>
                <c:pt idx="67">
                  <c:v>5.4722700000000001E-12</c:v>
                </c:pt>
                <c:pt idx="68">
                  <c:v>5.5073299999999997E-12</c:v>
                </c:pt>
                <c:pt idx="69">
                  <c:v>4.1942300000000004E-12</c:v>
                </c:pt>
                <c:pt idx="70">
                  <c:v>9.7240999999999997E-12</c:v>
                </c:pt>
                <c:pt idx="71">
                  <c:v>1.41489E-12</c:v>
                </c:pt>
                <c:pt idx="72">
                  <c:v>3.46035E-11</c:v>
                </c:pt>
                <c:pt idx="73">
                  <c:v>2.90963E-12</c:v>
                </c:pt>
                <c:pt idx="74">
                  <c:v>6.7197000000000001E-12</c:v>
                </c:pt>
                <c:pt idx="75">
                  <c:v>1.9772499999999999E-12</c:v>
                </c:pt>
                <c:pt idx="76">
                  <c:v>2.08797E-12</c:v>
                </c:pt>
                <c:pt idx="77">
                  <c:v>3.4529999999999999E-12</c:v>
                </c:pt>
                <c:pt idx="78">
                  <c:v>1.23879E-11</c:v>
                </c:pt>
                <c:pt idx="79">
                  <c:v>1.6667E-12</c:v>
                </c:pt>
                <c:pt idx="80">
                  <c:v>6.2702899999999999E-12</c:v>
                </c:pt>
                <c:pt idx="81">
                  <c:v>1.9407199999999998E-12</c:v>
                </c:pt>
                <c:pt idx="82">
                  <c:v>1.0731300000000001E-11</c:v>
                </c:pt>
                <c:pt idx="83">
                  <c:v>5.1377599999999997E-12</c:v>
                </c:pt>
                <c:pt idx="84">
                  <c:v>3.0365300000000002E-12</c:v>
                </c:pt>
                <c:pt idx="85">
                  <c:v>1.12718E-11</c:v>
                </c:pt>
                <c:pt idx="86">
                  <c:v>8.0808199999999995E-12</c:v>
                </c:pt>
                <c:pt idx="87">
                  <c:v>6.6489499999999999E-12</c:v>
                </c:pt>
                <c:pt idx="88">
                  <c:v>8.6718699999999995E-12</c:v>
                </c:pt>
                <c:pt idx="89">
                  <c:v>2.5871700000000002E-12</c:v>
                </c:pt>
                <c:pt idx="90">
                  <c:v>2.9716199999999998E-12</c:v>
                </c:pt>
                <c:pt idx="91">
                  <c:v>9.1363200000000004E-12</c:v>
                </c:pt>
                <c:pt idx="92">
                  <c:v>1.66472E-12</c:v>
                </c:pt>
                <c:pt idx="93">
                  <c:v>5.6410400000000004E-12</c:v>
                </c:pt>
                <c:pt idx="94">
                  <c:v>3.3292299999999999E-12</c:v>
                </c:pt>
                <c:pt idx="95">
                  <c:v>4.0075699999999997E-12</c:v>
                </c:pt>
                <c:pt idx="96">
                  <c:v>3.34982E-12</c:v>
                </c:pt>
                <c:pt idx="97">
                  <c:v>2.3211200000000001E-12</c:v>
                </c:pt>
                <c:pt idx="98">
                  <c:v>3.51084E-12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C442-423E-9B85-4F60CDD61F7C}"/>
            </c:ext>
          </c:extLst>
        </c:ser>
        <c:ser>
          <c:idx val="39"/>
          <c:order val="39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[analysis.xlsx]Uniform_IP_texture!$A$40:$CW$40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1.9641100000000002E-12</c:v>
                </c:pt>
                <c:pt idx="2">
                  <c:v>5.3496500000000003E-12</c:v>
                </c:pt>
                <c:pt idx="3">
                  <c:v>1.3946100000000001E-12</c:v>
                </c:pt>
                <c:pt idx="4">
                  <c:v>1.34681E-11</c:v>
                </c:pt>
                <c:pt idx="5">
                  <c:v>1.2917400000000001E-11</c:v>
                </c:pt>
                <c:pt idx="6">
                  <c:v>5.3978199999999997E-12</c:v>
                </c:pt>
                <c:pt idx="7">
                  <c:v>3.77442E-12</c:v>
                </c:pt>
                <c:pt idx="8">
                  <c:v>7.5308000000000002E-12</c:v>
                </c:pt>
                <c:pt idx="9">
                  <c:v>4.1298600000000003E-12</c:v>
                </c:pt>
                <c:pt idx="10">
                  <c:v>7.0656999999999997E-12</c:v>
                </c:pt>
                <c:pt idx="11">
                  <c:v>5.3280800000000001E-12</c:v>
                </c:pt>
                <c:pt idx="12">
                  <c:v>6.0096799999999999E-12</c:v>
                </c:pt>
                <c:pt idx="13">
                  <c:v>1.015E-11</c:v>
                </c:pt>
                <c:pt idx="14">
                  <c:v>7.3631900000000007E-12</c:v>
                </c:pt>
                <c:pt idx="15">
                  <c:v>4.41698E-12</c:v>
                </c:pt>
                <c:pt idx="16">
                  <c:v>1.5786600000000001E-12</c:v>
                </c:pt>
                <c:pt idx="17">
                  <c:v>5.3211800000000002E-12</c:v>
                </c:pt>
                <c:pt idx="18">
                  <c:v>3.9182399999999997E-12</c:v>
                </c:pt>
                <c:pt idx="19">
                  <c:v>7.6723100000000001E-12</c:v>
                </c:pt>
                <c:pt idx="20">
                  <c:v>5.56173E-12</c:v>
                </c:pt>
                <c:pt idx="21">
                  <c:v>6.1652899999999999E-12</c:v>
                </c:pt>
                <c:pt idx="22">
                  <c:v>1.6396099999999999E-12</c:v>
                </c:pt>
                <c:pt idx="23">
                  <c:v>1.5466500000000001E-12</c:v>
                </c:pt>
                <c:pt idx="24">
                  <c:v>6.98139E-12</c:v>
                </c:pt>
                <c:pt idx="25">
                  <c:v>6.1274900000000002E-12</c:v>
                </c:pt>
                <c:pt idx="26">
                  <c:v>7.8877299999999996E-12</c:v>
                </c:pt>
                <c:pt idx="27">
                  <c:v>5.5583499999999996E-12</c:v>
                </c:pt>
                <c:pt idx="28">
                  <c:v>3.0792400000000001E-12</c:v>
                </c:pt>
                <c:pt idx="29">
                  <c:v>4.4341800000000004E-12</c:v>
                </c:pt>
                <c:pt idx="30">
                  <c:v>4.2667900000000002E-12</c:v>
                </c:pt>
                <c:pt idx="31">
                  <c:v>6.8182100000000003E-12</c:v>
                </c:pt>
                <c:pt idx="32">
                  <c:v>6.3064499999999996E-12</c:v>
                </c:pt>
                <c:pt idx="33">
                  <c:v>6.0211400000000003E-12</c:v>
                </c:pt>
                <c:pt idx="34">
                  <c:v>7.02236E-12</c:v>
                </c:pt>
                <c:pt idx="35">
                  <c:v>2.2524199999999998E-12</c:v>
                </c:pt>
                <c:pt idx="36">
                  <c:v>1.56714E-11</c:v>
                </c:pt>
                <c:pt idx="37">
                  <c:v>3.7440600000000001E-12</c:v>
                </c:pt>
                <c:pt idx="38">
                  <c:v>3.0672099999999998E-12</c:v>
                </c:pt>
                <c:pt idx="39">
                  <c:v>9.0494100000000007E-12</c:v>
                </c:pt>
                <c:pt idx="40">
                  <c:v>1.05036E-11</c:v>
                </c:pt>
                <c:pt idx="41">
                  <c:v>2.0540999999999999E-12</c:v>
                </c:pt>
                <c:pt idx="42">
                  <c:v>7.0745899999999996E-12</c:v>
                </c:pt>
                <c:pt idx="43">
                  <c:v>4.6096399999999997E-12</c:v>
                </c:pt>
                <c:pt idx="44">
                  <c:v>5.2787000000000001E-12</c:v>
                </c:pt>
                <c:pt idx="45">
                  <c:v>6.6957999999999998E-12</c:v>
                </c:pt>
                <c:pt idx="46">
                  <c:v>1.08277E-11</c:v>
                </c:pt>
                <c:pt idx="47">
                  <c:v>2.44336E-11</c:v>
                </c:pt>
                <c:pt idx="48">
                  <c:v>3.3150900000000002E-12</c:v>
                </c:pt>
                <c:pt idx="49">
                  <c:v>2.6771800000000001E-12</c:v>
                </c:pt>
                <c:pt idx="50">
                  <c:v>1.1747099999999999E-11</c:v>
                </c:pt>
                <c:pt idx="51">
                  <c:v>4.2294500000000003E-12</c:v>
                </c:pt>
                <c:pt idx="52">
                  <c:v>3.6851100000000002E-12</c:v>
                </c:pt>
                <c:pt idx="53">
                  <c:v>3.92969E-12</c:v>
                </c:pt>
                <c:pt idx="54">
                  <c:v>1.9035400000000002E-12</c:v>
                </c:pt>
                <c:pt idx="55">
                  <c:v>1.0632100000000001E-12</c:v>
                </c:pt>
                <c:pt idx="56">
                  <c:v>6.16674E-12</c:v>
                </c:pt>
                <c:pt idx="57">
                  <c:v>3.0443699999999999E-12</c:v>
                </c:pt>
                <c:pt idx="58">
                  <c:v>8.53176E-12</c:v>
                </c:pt>
                <c:pt idx="59">
                  <c:v>9.2090800000000002E-12</c:v>
                </c:pt>
                <c:pt idx="60">
                  <c:v>1.42621E-12</c:v>
                </c:pt>
                <c:pt idx="61">
                  <c:v>1.89299E-12</c:v>
                </c:pt>
                <c:pt idx="62">
                  <c:v>7.8960600000000002E-12</c:v>
                </c:pt>
                <c:pt idx="63">
                  <c:v>4.9075700000000003E-12</c:v>
                </c:pt>
                <c:pt idx="64">
                  <c:v>9.5635800000000007E-12</c:v>
                </c:pt>
                <c:pt idx="65">
                  <c:v>5.75572E-12</c:v>
                </c:pt>
                <c:pt idx="66">
                  <c:v>8.70208E-12</c:v>
                </c:pt>
                <c:pt idx="67">
                  <c:v>3.46686E-12</c:v>
                </c:pt>
                <c:pt idx="68">
                  <c:v>3.03381E-12</c:v>
                </c:pt>
                <c:pt idx="69">
                  <c:v>5.7194200000000003E-13</c:v>
                </c:pt>
                <c:pt idx="70">
                  <c:v>7.6788099999999993E-12</c:v>
                </c:pt>
                <c:pt idx="71">
                  <c:v>3.2010799999999999E-12</c:v>
                </c:pt>
                <c:pt idx="72">
                  <c:v>1.52269E-12</c:v>
                </c:pt>
                <c:pt idx="73">
                  <c:v>2.5192800000000001E-12</c:v>
                </c:pt>
                <c:pt idx="74">
                  <c:v>5.4911899999999997E-12</c:v>
                </c:pt>
                <c:pt idx="75">
                  <c:v>6.0020699999999997E-12</c:v>
                </c:pt>
                <c:pt idx="76">
                  <c:v>4.4593099999999999E-12</c:v>
                </c:pt>
                <c:pt idx="77">
                  <c:v>5.2350700000000002E-12</c:v>
                </c:pt>
                <c:pt idx="78">
                  <c:v>7.1266599999999998E-12</c:v>
                </c:pt>
                <c:pt idx="79">
                  <c:v>5.5150200000000001E-12</c:v>
                </c:pt>
                <c:pt idx="80">
                  <c:v>4.6026699999999998E-12</c:v>
                </c:pt>
                <c:pt idx="81">
                  <c:v>1.97661E-12</c:v>
                </c:pt>
                <c:pt idx="82">
                  <c:v>2.99103E-12</c:v>
                </c:pt>
                <c:pt idx="83">
                  <c:v>5.8328499999999997E-12</c:v>
                </c:pt>
                <c:pt idx="84">
                  <c:v>4.0849399999999998E-12</c:v>
                </c:pt>
                <c:pt idx="85">
                  <c:v>3.8899000000000002E-12</c:v>
                </c:pt>
                <c:pt idx="86">
                  <c:v>2.8835899999999998E-12</c:v>
                </c:pt>
                <c:pt idx="87">
                  <c:v>6.3901899999999999E-12</c:v>
                </c:pt>
                <c:pt idx="88">
                  <c:v>1.4723900000000001E-11</c:v>
                </c:pt>
                <c:pt idx="89">
                  <c:v>3.90411E-12</c:v>
                </c:pt>
                <c:pt idx="90">
                  <c:v>7.7257699999999997E-12</c:v>
                </c:pt>
                <c:pt idx="91">
                  <c:v>1.01938E-11</c:v>
                </c:pt>
                <c:pt idx="92">
                  <c:v>3.07017E-12</c:v>
                </c:pt>
                <c:pt idx="93">
                  <c:v>4.90201E-12</c:v>
                </c:pt>
                <c:pt idx="94">
                  <c:v>6.0002199999999997E-12</c:v>
                </c:pt>
                <c:pt idx="95">
                  <c:v>1.5651000000000001E-11</c:v>
                </c:pt>
                <c:pt idx="96">
                  <c:v>1.9973500000000001E-11</c:v>
                </c:pt>
                <c:pt idx="97">
                  <c:v>2.34998E-12</c:v>
                </c:pt>
                <c:pt idx="98">
                  <c:v>2.9314900000000001E-12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C442-423E-9B85-4F60CDD61F7C}"/>
            </c:ext>
          </c:extLst>
        </c:ser>
        <c:ser>
          <c:idx val="40"/>
          <c:order val="40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[analysis.xlsx]Uniform_IP_texture!$A$41:$CW$41</c:f>
              <c:numCache>
                <c:formatCode>0.00E+00</c:formatCode>
                <c:ptCount val="101"/>
                <c:pt idx="0">
                  <c:v>1.84133E-11</c:v>
                </c:pt>
                <c:pt idx="1">
                  <c:v>3.1531200000000002E-12</c:v>
                </c:pt>
                <c:pt idx="2">
                  <c:v>1.36204E-11</c:v>
                </c:pt>
                <c:pt idx="3">
                  <c:v>1.1847499999999999E-11</c:v>
                </c:pt>
                <c:pt idx="4">
                  <c:v>5.3153700000000002E-12</c:v>
                </c:pt>
                <c:pt idx="5">
                  <c:v>2.18099E-12</c:v>
                </c:pt>
                <c:pt idx="6">
                  <c:v>2.4956100000000001E-12</c:v>
                </c:pt>
                <c:pt idx="7">
                  <c:v>5.3370099999999997E-12</c:v>
                </c:pt>
                <c:pt idx="8">
                  <c:v>2.97588E-12</c:v>
                </c:pt>
                <c:pt idx="9">
                  <c:v>1.7818100000000001E-11</c:v>
                </c:pt>
                <c:pt idx="10">
                  <c:v>5.4983699999999997E-12</c:v>
                </c:pt>
                <c:pt idx="11">
                  <c:v>9.7174299999999993E-12</c:v>
                </c:pt>
                <c:pt idx="12">
                  <c:v>6.9351700000000002E-12</c:v>
                </c:pt>
                <c:pt idx="13">
                  <c:v>2.4026200000000001E-12</c:v>
                </c:pt>
                <c:pt idx="14">
                  <c:v>1.6662100000000001E-11</c:v>
                </c:pt>
                <c:pt idx="15">
                  <c:v>1.48561E-12</c:v>
                </c:pt>
                <c:pt idx="16">
                  <c:v>5.6748E-12</c:v>
                </c:pt>
                <c:pt idx="17">
                  <c:v>7.3070500000000001E-12</c:v>
                </c:pt>
                <c:pt idx="18">
                  <c:v>3.9540700000000003E-12</c:v>
                </c:pt>
                <c:pt idx="19">
                  <c:v>1.1881299999999999E-11</c:v>
                </c:pt>
                <c:pt idx="20">
                  <c:v>9.0157100000000002E-12</c:v>
                </c:pt>
                <c:pt idx="21">
                  <c:v>8.0137900000000003E-12</c:v>
                </c:pt>
                <c:pt idx="22">
                  <c:v>9.4126800000000006E-12</c:v>
                </c:pt>
                <c:pt idx="23">
                  <c:v>4.1412600000000001E-12</c:v>
                </c:pt>
                <c:pt idx="24">
                  <c:v>4.1676399999999998E-12</c:v>
                </c:pt>
                <c:pt idx="25">
                  <c:v>6.4537800000000004E-12</c:v>
                </c:pt>
                <c:pt idx="26">
                  <c:v>1.5135499999999999E-12</c:v>
                </c:pt>
                <c:pt idx="27">
                  <c:v>1.1005200000000001E-11</c:v>
                </c:pt>
                <c:pt idx="28">
                  <c:v>1.55071E-11</c:v>
                </c:pt>
                <c:pt idx="29">
                  <c:v>7.1080100000000001E-12</c:v>
                </c:pt>
                <c:pt idx="30">
                  <c:v>4.5533900000000003E-12</c:v>
                </c:pt>
                <c:pt idx="31">
                  <c:v>4.3741900000000004E-12</c:v>
                </c:pt>
                <c:pt idx="32">
                  <c:v>1.5477599999999999E-11</c:v>
                </c:pt>
                <c:pt idx="33">
                  <c:v>4.4400899999999999E-12</c:v>
                </c:pt>
                <c:pt idx="34">
                  <c:v>1.7732100000000001E-12</c:v>
                </c:pt>
                <c:pt idx="35">
                  <c:v>3.1640999999999998E-12</c:v>
                </c:pt>
                <c:pt idx="36">
                  <c:v>4.1913799999999999E-12</c:v>
                </c:pt>
                <c:pt idx="37">
                  <c:v>5.3036900000000004E-12</c:v>
                </c:pt>
                <c:pt idx="38">
                  <c:v>1.9393199999999999E-12</c:v>
                </c:pt>
                <c:pt idx="39">
                  <c:v>3.6646000000000004E-12</c:v>
                </c:pt>
                <c:pt idx="40">
                  <c:v>4.66835E-12</c:v>
                </c:pt>
                <c:pt idx="41">
                  <c:v>4.6897000000000001E-12</c:v>
                </c:pt>
                <c:pt idx="42">
                  <c:v>6.6411399999999997E-12</c:v>
                </c:pt>
                <c:pt idx="43">
                  <c:v>3.1712199999999999E-12</c:v>
                </c:pt>
                <c:pt idx="44">
                  <c:v>3.04147E-12</c:v>
                </c:pt>
                <c:pt idx="45">
                  <c:v>2.0726500000000001E-12</c:v>
                </c:pt>
                <c:pt idx="46">
                  <c:v>4.2746699999999996E-12</c:v>
                </c:pt>
                <c:pt idx="47">
                  <c:v>6.9633699999999996E-12</c:v>
                </c:pt>
                <c:pt idx="48">
                  <c:v>1.2242999999999999E-11</c:v>
                </c:pt>
                <c:pt idx="49">
                  <c:v>5.2720800000000003E-12</c:v>
                </c:pt>
                <c:pt idx="50">
                  <c:v>7.2172799999999997E-12</c:v>
                </c:pt>
                <c:pt idx="51">
                  <c:v>1.1093699999999999E-12</c:v>
                </c:pt>
                <c:pt idx="52">
                  <c:v>2.3505400000000002E-12</c:v>
                </c:pt>
                <c:pt idx="53">
                  <c:v>3.7719700000000001E-12</c:v>
                </c:pt>
                <c:pt idx="54">
                  <c:v>9.9537199999999997E-13</c:v>
                </c:pt>
                <c:pt idx="55">
                  <c:v>1.7033699999999998E-11</c:v>
                </c:pt>
                <c:pt idx="56">
                  <c:v>3.9275300000000003E-12</c:v>
                </c:pt>
                <c:pt idx="57">
                  <c:v>6.3692800000000001E-12</c:v>
                </c:pt>
                <c:pt idx="58">
                  <c:v>4.7976899999999999E-12</c:v>
                </c:pt>
                <c:pt idx="59">
                  <c:v>7.8401499999999999E-12</c:v>
                </c:pt>
                <c:pt idx="60">
                  <c:v>5.53232E-12</c:v>
                </c:pt>
                <c:pt idx="61">
                  <c:v>5.0172999999999996E-12</c:v>
                </c:pt>
                <c:pt idx="62">
                  <c:v>2.5454499999999998E-12</c:v>
                </c:pt>
                <c:pt idx="63">
                  <c:v>4.0465799999999999E-12</c:v>
                </c:pt>
                <c:pt idx="64">
                  <c:v>4.81151E-12</c:v>
                </c:pt>
                <c:pt idx="65">
                  <c:v>5.2595799999999997E-12</c:v>
                </c:pt>
                <c:pt idx="66">
                  <c:v>1.2429700000000001E-11</c:v>
                </c:pt>
                <c:pt idx="67">
                  <c:v>1.4381E-11</c:v>
                </c:pt>
                <c:pt idx="68">
                  <c:v>6.0839700000000001E-11</c:v>
                </c:pt>
                <c:pt idx="69">
                  <c:v>1.3609800000000001E-10</c:v>
                </c:pt>
                <c:pt idx="70">
                  <c:v>1.68062E-10</c:v>
                </c:pt>
                <c:pt idx="71">
                  <c:v>8.7996300000000003E-11</c:v>
                </c:pt>
                <c:pt idx="72">
                  <c:v>1.11544E-11</c:v>
                </c:pt>
                <c:pt idx="73">
                  <c:v>1.5361000000000001E-11</c:v>
                </c:pt>
                <c:pt idx="74">
                  <c:v>5.8477400000000003E-12</c:v>
                </c:pt>
                <c:pt idx="75">
                  <c:v>3.06699E-12</c:v>
                </c:pt>
                <c:pt idx="76">
                  <c:v>1.0742699999999999E-11</c:v>
                </c:pt>
                <c:pt idx="77">
                  <c:v>3.4093100000000001E-12</c:v>
                </c:pt>
                <c:pt idx="78">
                  <c:v>5.4518599999999998E-12</c:v>
                </c:pt>
                <c:pt idx="79">
                  <c:v>1.11999E-11</c:v>
                </c:pt>
                <c:pt idx="80">
                  <c:v>1.1610400000000001E-12</c:v>
                </c:pt>
                <c:pt idx="81">
                  <c:v>1.6071899999999999E-12</c:v>
                </c:pt>
                <c:pt idx="82" formatCode="General">
                  <c:v>0</c:v>
                </c:pt>
                <c:pt idx="83">
                  <c:v>3.8491699999999998E-12</c:v>
                </c:pt>
                <c:pt idx="84">
                  <c:v>9.9207200000000002E-12</c:v>
                </c:pt>
                <c:pt idx="85">
                  <c:v>4.8231000000000003E-12</c:v>
                </c:pt>
                <c:pt idx="86">
                  <c:v>6.2609899999999996E-13</c:v>
                </c:pt>
                <c:pt idx="87">
                  <c:v>1.45383E-11</c:v>
                </c:pt>
                <c:pt idx="88">
                  <c:v>1.13741E-11</c:v>
                </c:pt>
                <c:pt idx="89">
                  <c:v>3.0708799999999999E-12</c:v>
                </c:pt>
                <c:pt idx="90">
                  <c:v>4.5810499999999998E-12</c:v>
                </c:pt>
                <c:pt idx="91" formatCode="General">
                  <c:v>0</c:v>
                </c:pt>
                <c:pt idx="92">
                  <c:v>1.20887E-11</c:v>
                </c:pt>
                <c:pt idx="93">
                  <c:v>2.88371E-12</c:v>
                </c:pt>
                <c:pt idx="94">
                  <c:v>9.3135700000000007E-12</c:v>
                </c:pt>
                <c:pt idx="95">
                  <c:v>9.9018800000000006E-12</c:v>
                </c:pt>
                <c:pt idx="96">
                  <c:v>5.2920199999999999E-12</c:v>
                </c:pt>
                <c:pt idx="97">
                  <c:v>8.1367799999999996E-12</c:v>
                </c:pt>
                <c:pt idx="98">
                  <c:v>5.4995900000000004E-12</c:v>
                </c:pt>
                <c:pt idx="99">
                  <c:v>4.3614199999999998E-12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C442-423E-9B85-4F60CDD61F7C}"/>
            </c:ext>
          </c:extLst>
        </c:ser>
        <c:ser>
          <c:idx val="41"/>
          <c:order val="41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[analysis.xlsx]Uniform_IP_texture!$A$42:$CW$42</c:f>
              <c:numCache>
                <c:formatCode>0.00E+00</c:formatCode>
                <c:ptCount val="101"/>
                <c:pt idx="0">
                  <c:v>6.3928200000000002E-12</c:v>
                </c:pt>
                <c:pt idx="1">
                  <c:v>1.26519E-12</c:v>
                </c:pt>
                <c:pt idx="2">
                  <c:v>6.7611500000000001E-12</c:v>
                </c:pt>
                <c:pt idx="3">
                  <c:v>8.0445900000000006E-12</c:v>
                </c:pt>
                <c:pt idx="4">
                  <c:v>1.64343E-12</c:v>
                </c:pt>
                <c:pt idx="5">
                  <c:v>2.4704100000000002E-12</c:v>
                </c:pt>
                <c:pt idx="6">
                  <c:v>6.78397E-13</c:v>
                </c:pt>
                <c:pt idx="7">
                  <c:v>9.9676600000000004E-12</c:v>
                </c:pt>
                <c:pt idx="8">
                  <c:v>1.48595E-11</c:v>
                </c:pt>
                <c:pt idx="9">
                  <c:v>4.5847800000000002E-12</c:v>
                </c:pt>
                <c:pt idx="10">
                  <c:v>2.09002E-12</c:v>
                </c:pt>
                <c:pt idx="11">
                  <c:v>2.0279699999999999E-12</c:v>
                </c:pt>
                <c:pt idx="12">
                  <c:v>6.3863300000000003E-12</c:v>
                </c:pt>
                <c:pt idx="13">
                  <c:v>4.4279500000000003E-12</c:v>
                </c:pt>
                <c:pt idx="14">
                  <c:v>6.8818E-12</c:v>
                </c:pt>
                <c:pt idx="15">
                  <c:v>5.9945399999999996E-12</c:v>
                </c:pt>
                <c:pt idx="16">
                  <c:v>1.05537E-12</c:v>
                </c:pt>
                <c:pt idx="17">
                  <c:v>1.4706700000000002E-11</c:v>
                </c:pt>
                <c:pt idx="18">
                  <c:v>7.4257600000000005E-12</c:v>
                </c:pt>
                <c:pt idx="19">
                  <c:v>4.71726E-12</c:v>
                </c:pt>
                <c:pt idx="20">
                  <c:v>2.5978199999999999E-12</c:v>
                </c:pt>
                <c:pt idx="21">
                  <c:v>7.93469E-12</c:v>
                </c:pt>
                <c:pt idx="22">
                  <c:v>5.5411899999999997E-12</c:v>
                </c:pt>
                <c:pt idx="23">
                  <c:v>9.5538900000000002E-12</c:v>
                </c:pt>
                <c:pt idx="24">
                  <c:v>4.15069E-12</c:v>
                </c:pt>
                <c:pt idx="25">
                  <c:v>7.8969200000000006E-12</c:v>
                </c:pt>
                <c:pt idx="26">
                  <c:v>6.0772200000000002E-12</c:v>
                </c:pt>
                <c:pt idx="27">
                  <c:v>2.8539399999999999E-12</c:v>
                </c:pt>
                <c:pt idx="28">
                  <c:v>4.5951100000000002E-12</c:v>
                </c:pt>
                <c:pt idx="29">
                  <c:v>4.8881500000000003E-12</c:v>
                </c:pt>
                <c:pt idx="30">
                  <c:v>1.1101799999999999E-11</c:v>
                </c:pt>
                <c:pt idx="31">
                  <c:v>1.5829099999999999E-11</c:v>
                </c:pt>
                <c:pt idx="32">
                  <c:v>2.0696800000000001E-12</c:v>
                </c:pt>
                <c:pt idx="33">
                  <c:v>8.8042699999999992E-12</c:v>
                </c:pt>
                <c:pt idx="34">
                  <c:v>5.0715100000000001E-12</c:v>
                </c:pt>
                <c:pt idx="35">
                  <c:v>4.5924199999999999E-12</c:v>
                </c:pt>
                <c:pt idx="36">
                  <c:v>6.1301500000000001E-12</c:v>
                </c:pt>
                <c:pt idx="37">
                  <c:v>9.62768E-12</c:v>
                </c:pt>
                <c:pt idx="38">
                  <c:v>7.4827599999999999E-12</c:v>
                </c:pt>
                <c:pt idx="39">
                  <c:v>5.3893800000000002E-12</c:v>
                </c:pt>
                <c:pt idx="40">
                  <c:v>6.6907499999999999E-12</c:v>
                </c:pt>
                <c:pt idx="41">
                  <c:v>5.76794E-13</c:v>
                </c:pt>
                <c:pt idx="42">
                  <c:v>2.4187300000000001E-12</c:v>
                </c:pt>
                <c:pt idx="43">
                  <c:v>1.1732000000000001E-12</c:v>
                </c:pt>
                <c:pt idx="44">
                  <c:v>8.4998500000000004E-12</c:v>
                </c:pt>
                <c:pt idx="45">
                  <c:v>8.2790399999999994E-12</c:v>
                </c:pt>
                <c:pt idx="46">
                  <c:v>8.1891299999999999E-12</c:v>
                </c:pt>
                <c:pt idx="47">
                  <c:v>7.0957499999999999E-12</c:v>
                </c:pt>
                <c:pt idx="48">
                  <c:v>6.0760799999999997E-12</c:v>
                </c:pt>
                <c:pt idx="49">
                  <c:v>3.20492E-12</c:v>
                </c:pt>
                <c:pt idx="50">
                  <c:v>4.8713499999999998E-12</c:v>
                </c:pt>
                <c:pt idx="51">
                  <c:v>6.7333599999999999E-12</c:v>
                </c:pt>
                <c:pt idx="52">
                  <c:v>7.8195800000000001E-12</c:v>
                </c:pt>
                <c:pt idx="53">
                  <c:v>8.3488899999999996E-12</c:v>
                </c:pt>
                <c:pt idx="54">
                  <c:v>2.7215400000000001E-12</c:v>
                </c:pt>
                <c:pt idx="55">
                  <c:v>4.67991E-12</c:v>
                </c:pt>
                <c:pt idx="56">
                  <c:v>1.09618E-11</c:v>
                </c:pt>
                <c:pt idx="57">
                  <c:v>7.4842800000000001E-12</c:v>
                </c:pt>
                <c:pt idx="58">
                  <c:v>7.23413E-12</c:v>
                </c:pt>
                <c:pt idx="59">
                  <c:v>3.9875299999999997E-12</c:v>
                </c:pt>
                <c:pt idx="60">
                  <c:v>4.9996400000000001E-13</c:v>
                </c:pt>
                <c:pt idx="61">
                  <c:v>4.4216400000000001E-12</c:v>
                </c:pt>
                <c:pt idx="62">
                  <c:v>6.2962699999999998E-12</c:v>
                </c:pt>
                <c:pt idx="63">
                  <c:v>9.6262400000000008E-12</c:v>
                </c:pt>
                <c:pt idx="64">
                  <c:v>1.0418300000000001E-11</c:v>
                </c:pt>
                <c:pt idx="65">
                  <c:v>5.9677499999999999E-11</c:v>
                </c:pt>
                <c:pt idx="66">
                  <c:v>1.8046599999999999E-10</c:v>
                </c:pt>
                <c:pt idx="67">
                  <c:v>3.0671799999999998E-10</c:v>
                </c:pt>
                <c:pt idx="68">
                  <c:v>5.3268600000000002E-10</c:v>
                </c:pt>
                <c:pt idx="69">
                  <c:v>7.0185300000000004E-10</c:v>
                </c:pt>
                <c:pt idx="70">
                  <c:v>6.3922400000000003E-10</c:v>
                </c:pt>
                <c:pt idx="71">
                  <c:v>2.9310899999999997E-10</c:v>
                </c:pt>
                <c:pt idx="72">
                  <c:v>2.8014800000000001E-11</c:v>
                </c:pt>
                <c:pt idx="73">
                  <c:v>8.1961000000000006E-12</c:v>
                </c:pt>
                <c:pt idx="74">
                  <c:v>8.3160999999999993E-12</c:v>
                </c:pt>
                <c:pt idx="75">
                  <c:v>6.7024100000000003E-12</c:v>
                </c:pt>
                <c:pt idx="76">
                  <c:v>1.09865E-11</c:v>
                </c:pt>
                <c:pt idx="77">
                  <c:v>2.81113E-12</c:v>
                </c:pt>
                <c:pt idx="78">
                  <c:v>1.62E-11</c:v>
                </c:pt>
                <c:pt idx="79">
                  <c:v>1.1251700000000001E-11</c:v>
                </c:pt>
                <c:pt idx="80">
                  <c:v>7.1243600000000001E-12</c:v>
                </c:pt>
                <c:pt idx="81">
                  <c:v>5.8135400000000003E-12</c:v>
                </c:pt>
                <c:pt idx="82">
                  <c:v>2.5760599999999998E-12</c:v>
                </c:pt>
                <c:pt idx="83">
                  <c:v>1.0468800000000001E-11</c:v>
                </c:pt>
                <c:pt idx="84" formatCode="General">
                  <c:v>0</c:v>
                </c:pt>
                <c:pt idx="85">
                  <c:v>4.45494E-12</c:v>
                </c:pt>
                <c:pt idx="86">
                  <c:v>1.9606200000000002E-12</c:v>
                </c:pt>
                <c:pt idx="87">
                  <c:v>6.0938099999999999E-12</c:v>
                </c:pt>
                <c:pt idx="88">
                  <c:v>8.4048900000000001E-12</c:v>
                </c:pt>
                <c:pt idx="89">
                  <c:v>3.5722199999999999E-12</c:v>
                </c:pt>
                <c:pt idx="90">
                  <c:v>1.0068100000000001E-11</c:v>
                </c:pt>
                <c:pt idx="91">
                  <c:v>4.6006199999999998E-12</c:v>
                </c:pt>
                <c:pt idx="92">
                  <c:v>1.1516700000000001E-11</c:v>
                </c:pt>
                <c:pt idx="93">
                  <c:v>1.04241E-11</c:v>
                </c:pt>
                <c:pt idx="94">
                  <c:v>1.21053E-11</c:v>
                </c:pt>
                <c:pt idx="95">
                  <c:v>7.4846500000000004E-12</c:v>
                </c:pt>
                <c:pt idx="96" formatCode="General">
                  <c:v>0</c:v>
                </c:pt>
                <c:pt idx="97">
                  <c:v>6.2446399999999999E-12</c:v>
                </c:pt>
                <c:pt idx="98">
                  <c:v>1.61441E-11</c:v>
                </c:pt>
                <c:pt idx="99">
                  <c:v>3.08508E-12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C442-423E-9B85-4F60CDD61F7C}"/>
            </c:ext>
          </c:extLst>
        </c:ser>
        <c:ser>
          <c:idx val="42"/>
          <c:order val="42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[analysis.xlsx]Uniform_IP_texture!$A$43:$CW$43</c:f>
              <c:numCache>
                <c:formatCode>0.00E+00</c:formatCode>
                <c:ptCount val="101"/>
                <c:pt idx="0">
                  <c:v>3.6170700000000001E-12</c:v>
                </c:pt>
                <c:pt idx="1">
                  <c:v>3.0226199999999999E-12</c:v>
                </c:pt>
                <c:pt idx="2">
                  <c:v>5.1347900000000002E-12</c:v>
                </c:pt>
                <c:pt idx="3">
                  <c:v>4.1358000000000002E-12</c:v>
                </c:pt>
                <c:pt idx="4">
                  <c:v>9.6284799999999998E-12</c:v>
                </c:pt>
                <c:pt idx="5">
                  <c:v>3.6412299999999998E-12</c:v>
                </c:pt>
                <c:pt idx="6">
                  <c:v>3.31166E-12</c:v>
                </c:pt>
                <c:pt idx="7">
                  <c:v>3.2818800000000001E-12</c:v>
                </c:pt>
                <c:pt idx="8">
                  <c:v>4.17751E-12</c:v>
                </c:pt>
                <c:pt idx="9">
                  <c:v>1.7438500000000001E-12</c:v>
                </c:pt>
                <c:pt idx="10">
                  <c:v>2.5454199999999999E-12</c:v>
                </c:pt>
                <c:pt idx="11">
                  <c:v>3.08327E-12</c:v>
                </c:pt>
                <c:pt idx="12">
                  <c:v>3.5818100000000001E-12</c:v>
                </c:pt>
                <c:pt idx="13">
                  <c:v>8.8350699999999994E-12</c:v>
                </c:pt>
                <c:pt idx="14">
                  <c:v>3.6924900000000002E-12</c:v>
                </c:pt>
                <c:pt idx="15">
                  <c:v>7.9908100000000004E-12</c:v>
                </c:pt>
                <c:pt idx="16">
                  <c:v>4.5067699999999998E-12</c:v>
                </c:pt>
                <c:pt idx="17">
                  <c:v>2.6895099999999999E-12</c:v>
                </c:pt>
                <c:pt idx="18">
                  <c:v>6.9708399999999998E-12</c:v>
                </c:pt>
                <c:pt idx="19">
                  <c:v>4.1622800000000003E-12</c:v>
                </c:pt>
                <c:pt idx="20">
                  <c:v>3.1056800000000002E-11</c:v>
                </c:pt>
                <c:pt idx="21">
                  <c:v>8.5584499999999993E-12</c:v>
                </c:pt>
                <c:pt idx="22">
                  <c:v>7.3185000000000004E-12</c:v>
                </c:pt>
                <c:pt idx="23">
                  <c:v>2.96664E-12</c:v>
                </c:pt>
                <c:pt idx="24">
                  <c:v>6.8469900000000001E-12</c:v>
                </c:pt>
                <c:pt idx="25">
                  <c:v>3.10635E-12</c:v>
                </c:pt>
                <c:pt idx="26">
                  <c:v>3.6999400000000001E-12</c:v>
                </c:pt>
                <c:pt idx="27">
                  <c:v>4.7340499999999996E-12</c:v>
                </c:pt>
                <c:pt idx="28">
                  <c:v>6.7664599999999998E-12</c:v>
                </c:pt>
                <c:pt idx="29">
                  <c:v>9.0977099999999992E-12</c:v>
                </c:pt>
                <c:pt idx="30">
                  <c:v>2.1309700000000002E-12</c:v>
                </c:pt>
                <c:pt idx="31">
                  <c:v>3.2099500000000001E-12</c:v>
                </c:pt>
                <c:pt idx="32">
                  <c:v>3.4407499999999999E-12</c:v>
                </c:pt>
                <c:pt idx="33">
                  <c:v>5.3716800000000004E-12</c:v>
                </c:pt>
                <c:pt idx="34">
                  <c:v>1.7689600000000001E-11</c:v>
                </c:pt>
                <c:pt idx="35">
                  <c:v>8.6926899999999998E-12</c:v>
                </c:pt>
                <c:pt idx="36">
                  <c:v>2.1437999999999998E-12</c:v>
                </c:pt>
                <c:pt idx="37">
                  <c:v>1.0979600000000001E-11</c:v>
                </c:pt>
                <c:pt idx="38">
                  <c:v>5.4686500000000001E-12</c:v>
                </c:pt>
                <c:pt idx="39">
                  <c:v>2.01825E-11</c:v>
                </c:pt>
                <c:pt idx="40">
                  <c:v>1.7411300000000001E-12</c:v>
                </c:pt>
                <c:pt idx="41">
                  <c:v>4.2370599999999997E-12</c:v>
                </c:pt>
                <c:pt idx="42">
                  <c:v>8.4626500000000005E-12</c:v>
                </c:pt>
                <c:pt idx="43">
                  <c:v>9.0124600000000004E-13</c:v>
                </c:pt>
                <c:pt idx="44">
                  <c:v>4.5715100000000002E-12</c:v>
                </c:pt>
                <c:pt idx="45">
                  <c:v>4.6023099999999996E-12</c:v>
                </c:pt>
                <c:pt idx="46">
                  <c:v>8.1101800000000005E-12</c:v>
                </c:pt>
                <c:pt idx="47">
                  <c:v>1.5924800000000001E-12</c:v>
                </c:pt>
                <c:pt idx="48">
                  <c:v>3.60646E-12</c:v>
                </c:pt>
                <c:pt idx="49">
                  <c:v>5.0397100000000001E-12</c:v>
                </c:pt>
                <c:pt idx="50">
                  <c:v>3.5032399999999999E-12</c:v>
                </c:pt>
                <c:pt idx="51">
                  <c:v>1.28354E-11</c:v>
                </c:pt>
                <c:pt idx="52">
                  <c:v>8.3401600000000007E-12</c:v>
                </c:pt>
                <c:pt idx="53">
                  <c:v>3.1933300000000001E-12</c:v>
                </c:pt>
                <c:pt idx="54">
                  <c:v>5.5748499999999998E-12</c:v>
                </c:pt>
                <c:pt idx="55">
                  <c:v>2.6137400000000001E-12</c:v>
                </c:pt>
                <c:pt idx="56">
                  <c:v>9.4077399999999993E-13</c:v>
                </c:pt>
                <c:pt idx="57">
                  <c:v>1.7726700000000001E-11</c:v>
                </c:pt>
                <c:pt idx="58">
                  <c:v>4.1556599999999997E-12</c:v>
                </c:pt>
                <c:pt idx="59">
                  <c:v>7.9034699999999996E-12</c:v>
                </c:pt>
                <c:pt idx="60">
                  <c:v>3.1077700000000002E-12</c:v>
                </c:pt>
                <c:pt idx="61">
                  <c:v>1.81425E-11</c:v>
                </c:pt>
                <c:pt idx="62">
                  <c:v>1.04753E-10</c:v>
                </c:pt>
                <c:pt idx="63">
                  <c:v>2.20628E-10</c:v>
                </c:pt>
                <c:pt idx="64">
                  <c:v>4.3676300000000003E-10</c:v>
                </c:pt>
                <c:pt idx="65">
                  <c:v>5.9414899999999995E-10</c:v>
                </c:pt>
                <c:pt idx="66">
                  <c:v>8.2422500000000002E-10</c:v>
                </c:pt>
                <c:pt idx="67">
                  <c:v>9.7709800000000005E-10</c:v>
                </c:pt>
                <c:pt idx="68">
                  <c:v>1.17727E-9</c:v>
                </c:pt>
                <c:pt idx="69">
                  <c:v>1.3110200000000001E-9</c:v>
                </c:pt>
                <c:pt idx="70">
                  <c:v>1.1538299999999999E-9</c:v>
                </c:pt>
                <c:pt idx="71">
                  <c:v>5.37807E-10</c:v>
                </c:pt>
                <c:pt idx="72">
                  <c:v>7.6644999999999997E-11</c:v>
                </c:pt>
                <c:pt idx="73">
                  <c:v>3.29278E-12</c:v>
                </c:pt>
                <c:pt idx="74">
                  <c:v>3.88359E-12</c:v>
                </c:pt>
                <c:pt idx="75">
                  <c:v>5.5493800000000003E-12</c:v>
                </c:pt>
                <c:pt idx="76">
                  <c:v>3.1885899999999998E-12</c:v>
                </c:pt>
                <c:pt idx="77">
                  <c:v>3.1198899999999998E-11</c:v>
                </c:pt>
                <c:pt idx="78">
                  <c:v>3.09031E-12</c:v>
                </c:pt>
                <c:pt idx="79">
                  <c:v>6.8876699999999999E-12</c:v>
                </c:pt>
                <c:pt idx="80">
                  <c:v>4.7300899999999997E-12</c:v>
                </c:pt>
                <c:pt idx="81">
                  <c:v>2.33383E-12</c:v>
                </c:pt>
                <c:pt idx="82">
                  <c:v>3.46422E-12</c:v>
                </c:pt>
                <c:pt idx="83">
                  <c:v>4.2287500000000001E-12</c:v>
                </c:pt>
                <c:pt idx="84">
                  <c:v>8.3676400000000005E-12</c:v>
                </c:pt>
                <c:pt idx="85">
                  <c:v>2.9108800000000002E-11</c:v>
                </c:pt>
                <c:pt idx="86">
                  <c:v>1.3815300000000001E-12</c:v>
                </c:pt>
                <c:pt idx="87">
                  <c:v>9.9059199999999999E-12</c:v>
                </c:pt>
                <c:pt idx="88">
                  <c:v>7.7332800000000003E-12</c:v>
                </c:pt>
                <c:pt idx="89">
                  <c:v>6.5821099999999997E-12</c:v>
                </c:pt>
                <c:pt idx="90">
                  <c:v>2.7584599999999999E-12</c:v>
                </c:pt>
                <c:pt idx="91">
                  <c:v>6.3447200000000001E-12</c:v>
                </c:pt>
                <c:pt idx="92">
                  <c:v>2.2298899999999999E-12</c:v>
                </c:pt>
                <c:pt idx="93">
                  <c:v>6.8909299999999996E-12</c:v>
                </c:pt>
                <c:pt idx="94">
                  <c:v>3.1063300000000002E-12</c:v>
                </c:pt>
                <c:pt idx="95">
                  <c:v>4.5973800000000003E-12</c:v>
                </c:pt>
                <c:pt idx="96">
                  <c:v>6.1422100000000003E-12</c:v>
                </c:pt>
                <c:pt idx="97">
                  <c:v>3.8365199999999999E-12</c:v>
                </c:pt>
                <c:pt idx="98">
                  <c:v>7.5865399999999993E-12</c:v>
                </c:pt>
                <c:pt idx="99">
                  <c:v>7.0629500000000003E-12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C442-423E-9B85-4F60CDD61F7C}"/>
            </c:ext>
          </c:extLst>
        </c:ser>
        <c:ser>
          <c:idx val="43"/>
          <c:order val="43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[analysis.xlsx]Uniform_IP_texture!$A$44:$CW$44</c:f>
              <c:numCache>
                <c:formatCode>0.00E+00</c:formatCode>
                <c:ptCount val="101"/>
                <c:pt idx="0">
                  <c:v>6.1650600000000004E-12</c:v>
                </c:pt>
                <c:pt idx="1">
                  <c:v>2.1342100000000001E-12</c:v>
                </c:pt>
                <c:pt idx="2">
                  <c:v>5.5971999999999996E-13</c:v>
                </c:pt>
                <c:pt idx="3">
                  <c:v>4.1918800000000001E-12</c:v>
                </c:pt>
                <c:pt idx="4">
                  <c:v>2.2298000000000001E-12</c:v>
                </c:pt>
                <c:pt idx="5">
                  <c:v>9.9577500000000005E-12</c:v>
                </c:pt>
                <c:pt idx="6">
                  <c:v>1.72111E-11</c:v>
                </c:pt>
                <c:pt idx="7">
                  <c:v>5.14757E-12</c:v>
                </c:pt>
                <c:pt idx="8">
                  <c:v>2.0684899999999998E-12</c:v>
                </c:pt>
                <c:pt idx="9">
                  <c:v>6.2756899999999999E-12</c:v>
                </c:pt>
                <c:pt idx="10">
                  <c:v>3.1017500000000002E-12</c:v>
                </c:pt>
                <c:pt idx="11">
                  <c:v>9.3959100000000005E-12</c:v>
                </c:pt>
                <c:pt idx="12">
                  <c:v>1.59782E-12</c:v>
                </c:pt>
                <c:pt idx="13">
                  <c:v>6.8121300000000004E-12</c:v>
                </c:pt>
                <c:pt idx="14">
                  <c:v>3.54497E-12</c:v>
                </c:pt>
                <c:pt idx="15">
                  <c:v>5.4716800000000004E-12</c:v>
                </c:pt>
                <c:pt idx="16">
                  <c:v>8.9030800000000005E-12</c:v>
                </c:pt>
                <c:pt idx="17">
                  <c:v>5.1228200000000002E-12</c:v>
                </c:pt>
                <c:pt idx="18">
                  <c:v>9.1695299999999992E-12</c:v>
                </c:pt>
                <c:pt idx="19">
                  <c:v>4.0477899999999997E-12</c:v>
                </c:pt>
                <c:pt idx="20">
                  <c:v>4.3237800000000004E-12</c:v>
                </c:pt>
                <c:pt idx="21">
                  <c:v>1.33446E-11</c:v>
                </c:pt>
                <c:pt idx="22">
                  <c:v>6.46914E-13</c:v>
                </c:pt>
                <c:pt idx="23">
                  <c:v>3.06808E-12</c:v>
                </c:pt>
                <c:pt idx="24">
                  <c:v>9.7004500000000007E-12</c:v>
                </c:pt>
                <c:pt idx="25">
                  <c:v>1.00396E-11</c:v>
                </c:pt>
                <c:pt idx="26">
                  <c:v>4.8933699999999998E-12</c:v>
                </c:pt>
                <c:pt idx="27">
                  <c:v>2.1484200000000001E-11</c:v>
                </c:pt>
                <c:pt idx="28">
                  <c:v>6.8290899999999999E-13</c:v>
                </c:pt>
                <c:pt idx="29">
                  <c:v>5.4479900000000001E-12</c:v>
                </c:pt>
                <c:pt idx="30">
                  <c:v>4.5152900000000002E-12</c:v>
                </c:pt>
                <c:pt idx="31">
                  <c:v>3.4876600000000001E-12</c:v>
                </c:pt>
                <c:pt idx="32">
                  <c:v>1.1526000000000001E-11</c:v>
                </c:pt>
                <c:pt idx="33">
                  <c:v>4.7240699999999997E-12</c:v>
                </c:pt>
                <c:pt idx="34">
                  <c:v>8.0872200000000008E-12</c:v>
                </c:pt>
                <c:pt idx="35">
                  <c:v>1.1590999999999999E-11</c:v>
                </c:pt>
                <c:pt idx="36">
                  <c:v>1.19911E-11</c:v>
                </c:pt>
                <c:pt idx="37">
                  <c:v>1.05661E-11</c:v>
                </c:pt>
                <c:pt idx="38">
                  <c:v>2.4112099999999999E-11</c:v>
                </c:pt>
                <c:pt idx="39">
                  <c:v>6.9979000000000003E-12</c:v>
                </c:pt>
                <c:pt idx="40">
                  <c:v>2.9029700000000001E-12</c:v>
                </c:pt>
                <c:pt idx="41">
                  <c:v>7.25691E-12</c:v>
                </c:pt>
                <c:pt idx="42">
                  <c:v>5.62842E-12</c:v>
                </c:pt>
                <c:pt idx="43">
                  <c:v>7.3892000000000001E-12</c:v>
                </c:pt>
                <c:pt idx="44">
                  <c:v>2.8811299999999999E-12</c:v>
                </c:pt>
                <c:pt idx="45">
                  <c:v>5.5102600000000004E-12</c:v>
                </c:pt>
                <c:pt idx="46">
                  <c:v>4.5131399999999999E-12</c:v>
                </c:pt>
                <c:pt idx="47" formatCode="General">
                  <c:v>0</c:v>
                </c:pt>
                <c:pt idx="48">
                  <c:v>3.4138600000000002E-12</c:v>
                </c:pt>
                <c:pt idx="49">
                  <c:v>7.5877499999999999E-12</c:v>
                </c:pt>
                <c:pt idx="50">
                  <c:v>8.1212600000000005E-12</c:v>
                </c:pt>
                <c:pt idx="51">
                  <c:v>2.88962E-12</c:v>
                </c:pt>
                <c:pt idx="52">
                  <c:v>6.7085799999999997E-12</c:v>
                </c:pt>
                <c:pt idx="53">
                  <c:v>3.6207199999999999E-12</c:v>
                </c:pt>
                <c:pt idx="54">
                  <c:v>1.9627499999999999E-11</c:v>
                </c:pt>
                <c:pt idx="55">
                  <c:v>7.5414399999999998E-12</c:v>
                </c:pt>
                <c:pt idx="56" formatCode="General">
                  <c:v>0</c:v>
                </c:pt>
                <c:pt idx="57">
                  <c:v>5.3798899999999996E-12</c:v>
                </c:pt>
                <c:pt idx="58">
                  <c:v>3.3810700000000001E-11</c:v>
                </c:pt>
                <c:pt idx="59">
                  <c:v>9.9439599999999996E-11</c:v>
                </c:pt>
                <c:pt idx="60">
                  <c:v>2.577E-10</c:v>
                </c:pt>
                <c:pt idx="61">
                  <c:v>5.3062199999999999E-10</c:v>
                </c:pt>
                <c:pt idx="62">
                  <c:v>7.3961500000000004E-10</c:v>
                </c:pt>
                <c:pt idx="63">
                  <c:v>9.596279999999999E-10</c:v>
                </c:pt>
                <c:pt idx="64">
                  <c:v>1.1745800000000001E-9</c:v>
                </c:pt>
                <c:pt idx="65">
                  <c:v>1.29664E-9</c:v>
                </c:pt>
                <c:pt idx="66">
                  <c:v>1.4846800000000001E-9</c:v>
                </c:pt>
                <c:pt idx="67">
                  <c:v>1.4592299999999999E-9</c:v>
                </c:pt>
                <c:pt idx="68">
                  <c:v>1.49537E-9</c:v>
                </c:pt>
                <c:pt idx="69">
                  <c:v>1.4018799999999999E-9</c:v>
                </c:pt>
                <c:pt idx="70">
                  <c:v>1.2629500000000001E-9</c:v>
                </c:pt>
                <c:pt idx="71">
                  <c:v>7.5502499999999999E-10</c:v>
                </c:pt>
                <c:pt idx="72">
                  <c:v>1.7526199999999999E-10</c:v>
                </c:pt>
                <c:pt idx="73">
                  <c:v>5.4123399999999999E-12</c:v>
                </c:pt>
                <c:pt idx="74">
                  <c:v>4.2608099999999999E-12</c:v>
                </c:pt>
                <c:pt idx="75">
                  <c:v>3.2477199999999998E-12</c:v>
                </c:pt>
                <c:pt idx="76">
                  <c:v>1.4716299999999999E-11</c:v>
                </c:pt>
                <c:pt idx="77">
                  <c:v>2.2695500000000002E-12</c:v>
                </c:pt>
                <c:pt idx="78">
                  <c:v>7.4673299999999994E-12</c:v>
                </c:pt>
                <c:pt idx="79">
                  <c:v>8.0585500000000006E-12</c:v>
                </c:pt>
                <c:pt idx="80">
                  <c:v>5.55489E-12</c:v>
                </c:pt>
                <c:pt idx="81">
                  <c:v>4.7419600000000001E-12</c:v>
                </c:pt>
                <c:pt idx="82">
                  <c:v>3.9499099999999997E-12</c:v>
                </c:pt>
                <c:pt idx="83">
                  <c:v>4.6997100000000004E-12</c:v>
                </c:pt>
                <c:pt idx="84">
                  <c:v>4.2990800000000003E-12</c:v>
                </c:pt>
                <c:pt idx="85">
                  <c:v>5.9149899999999996E-12</c:v>
                </c:pt>
                <c:pt idx="86">
                  <c:v>5.1883500000000002E-12</c:v>
                </c:pt>
                <c:pt idx="87">
                  <c:v>7.2698500000000002E-12</c:v>
                </c:pt>
                <c:pt idx="88">
                  <c:v>6.07891E-12</c:v>
                </c:pt>
                <c:pt idx="89">
                  <c:v>6.1900200000000003E-12</c:v>
                </c:pt>
                <c:pt idx="90">
                  <c:v>4.4680599999999998E-12</c:v>
                </c:pt>
                <c:pt idx="91">
                  <c:v>9.5078199999999998E-12</c:v>
                </c:pt>
                <c:pt idx="92">
                  <c:v>9.1429099999999999E-12</c:v>
                </c:pt>
                <c:pt idx="93">
                  <c:v>4.9376799999999996E-12</c:v>
                </c:pt>
                <c:pt idx="94">
                  <c:v>6.25846E-12</c:v>
                </c:pt>
                <c:pt idx="95">
                  <c:v>1.29674E-11</c:v>
                </c:pt>
                <c:pt idx="96">
                  <c:v>1.02724E-11</c:v>
                </c:pt>
                <c:pt idx="97">
                  <c:v>1.01271E-11</c:v>
                </c:pt>
                <c:pt idx="98">
                  <c:v>3.93653E-12</c:v>
                </c:pt>
                <c:pt idx="99">
                  <c:v>1.44988E-11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C442-423E-9B85-4F60CDD61F7C}"/>
            </c:ext>
          </c:extLst>
        </c:ser>
        <c:ser>
          <c:idx val="44"/>
          <c:order val="44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[analysis.xlsx]Uniform_IP_texture!$A$45:$CW$45</c:f>
              <c:numCache>
                <c:formatCode>0.00E+00</c:formatCode>
                <c:ptCount val="101"/>
                <c:pt idx="0">
                  <c:v>2.0748899999999999E-12</c:v>
                </c:pt>
                <c:pt idx="1">
                  <c:v>2.1724899999999998E-11</c:v>
                </c:pt>
                <c:pt idx="2">
                  <c:v>5.6287100000000002E-12</c:v>
                </c:pt>
                <c:pt idx="3">
                  <c:v>4.3121699999999998E-12</c:v>
                </c:pt>
                <c:pt idx="4">
                  <c:v>1.5400300000000001E-12</c:v>
                </c:pt>
                <c:pt idx="5">
                  <c:v>2.9477400000000001E-12</c:v>
                </c:pt>
                <c:pt idx="6">
                  <c:v>3.5903300000000001E-12</c:v>
                </c:pt>
                <c:pt idx="7">
                  <c:v>1.00596E-11</c:v>
                </c:pt>
                <c:pt idx="8">
                  <c:v>1.3941E-11</c:v>
                </c:pt>
                <c:pt idx="9">
                  <c:v>7.1596700000000003E-12</c:v>
                </c:pt>
                <c:pt idx="10">
                  <c:v>1.00928E-11</c:v>
                </c:pt>
                <c:pt idx="11">
                  <c:v>7.0022600000000001E-12</c:v>
                </c:pt>
                <c:pt idx="12">
                  <c:v>2.2834700000000002E-12</c:v>
                </c:pt>
                <c:pt idx="13">
                  <c:v>3.5623999999999998E-12</c:v>
                </c:pt>
                <c:pt idx="14">
                  <c:v>7.3389599999999997E-12</c:v>
                </c:pt>
                <c:pt idx="15">
                  <c:v>2.3203099999999998E-12</c:v>
                </c:pt>
                <c:pt idx="16">
                  <c:v>1.03883E-11</c:v>
                </c:pt>
                <c:pt idx="17">
                  <c:v>8.8752000000000008E-12</c:v>
                </c:pt>
                <c:pt idx="18">
                  <c:v>5.0012499999999999E-12</c:v>
                </c:pt>
                <c:pt idx="19">
                  <c:v>6.9780199999999998E-12</c:v>
                </c:pt>
                <c:pt idx="20">
                  <c:v>5.7411800000000004E-12</c:v>
                </c:pt>
                <c:pt idx="21">
                  <c:v>2.3168200000000001E-11</c:v>
                </c:pt>
                <c:pt idx="22">
                  <c:v>7.8159200000000005E-12</c:v>
                </c:pt>
                <c:pt idx="23">
                  <c:v>8.0035000000000008E-12</c:v>
                </c:pt>
                <c:pt idx="24">
                  <c:v>4.5540800000000003E-12</c:v>
                </c:pt>
                <c:pt idx="25">
                  <c:v>2.3375499999999999E-12</c:v>
                </c:pt>
                <c:pt idx="26">
                  <c:v>1.5427000000000001E-12</c:v>
                </c:pt>
                <c:pt idx="27">
                  <c:v>6.5706099999999996E-12</c:v>
                </c:pt>
                <c:pt idx="28">
                  <c:v>3.08525E-12</c:v>
                </c:pt>
                <c:pt idx="29">
                  <c:v>7.4484699999999997E-12</c:v>
                </c:pt>
                <c:pt idx="30">
                  <c:v>3.6644699999999996E-12</c:v>
                </c:pt>
                <c:pt idx="31">
                  <c:v>1.4738100000000001E-11</c:v>
                </c:pt>
                <c:pt idx="32">
                  <c:v>7.3176600000000001E-12</c:v>
                </c:pt>
                <c:pt idx="33">
                  <c:v>3.7440899999999996E-12</c:v>
                </c:pt>
                <c:pt idx="34">
                  <c:v>5.1459099999999998E-12</c:v>
                </c:pt>
                <c:pt idx="35">
                  <c:v>3.10437E-12</c:v>
                </c:pt>
                <c:pt idx="36">
                  <c:v>2.27796E-11</c:v>
                </c:pt>
                <c:pt idx="37">
                  <c:v>2.3206499999999998E-12</c:v>
                </c:pt>
                <c:pt idx="38">
                  <c:v>1.4222100000000001E-12</c:v>
                </c:pt>
                <c:pt idx="39">
                  <c:v>1.7498400000000001E-11</c:v>
                </c:pt>
                <c:pt idx="40">
                  <c:v>7.89037E-12</c:v>
                </c:pt>
                <c:pt idx="41">
                  <c:v>3.00177E-12</c:v>
                </c:pt>
                <c:pt idx="42">
                  <c:v>5.4059699999999998E-12</c:v>
                </c:pt>
                <c:pt idx="43">
                  <c:v>1.26009E-11</c:v>
                </c:pt>
                <c:pt idx="44">
                  <c:v>4.2621500000000004E-12</c:v>
                </c:pt>
                <c:pt idx="45">
                  <c:v>1.21372E-12</c:v>
                </c:pt>
                <c:pt idx="46">
                  <c:v>4.4543300000000001E-12</c:v>
                </c:pt>
                <c:pt idx="47">
                  <c:v>1.99484E-12</c:v>
                </c:pt>
                <c:pt idx="48">
                  <c:v>4.7047099999999997E-12</c:v>
                </c:pt>
                <c:pt idx="49">
                  <c:v>7.7240199999999992E-12</c:v>
                </c:pt>
                <c:pt idx="50">
                  <c:v>1.30377E-11</c:v>
                </c:pt>
                <c:pt idx="51">
                  <c:v>1.22477E-11</c:v>
                </c:pt>
                <c:pt idx="52">
                  <c:v>3.3016400000000001E-12</c:v>
                </c:pt>
                <c:pt idx="53">
                  <c:v>6.3993300000000004E-12</c:v>
                </c:pt>
                <c:pt idx="54">
                  <c:v>2.1890000000000001E-11</c:v>
                </c:pt>
                <c:pt idx="55">
                  <c:v>3.4771599999999999E-11</c:v>
                </c:pt>
                <c:pt idx="56">
                  <c:v>1.33491E-10</c:v>
                </c:pt>
                <c:pt idx="57">
                  <c:v>2.8988499999999998E-10</c:v>
                </c:pt>
                <c:pt idx="58">
                  <c:v>5.0448899999999997E-10</c:v>
                </c:pt>
                <c:pt idx="59">
                  <c:v>7.3774600000000003E-10</c:v>
                </c:pt>
                <c:pt idx="60">
                  <c:v>1.12947E-9</c:v>
                </c:pt>
                <c:pt idx="61">
                  <c:v>1.3592599999999999E-9</c:v>
                </c:pt>
                <c:pt idx="62">
                  <c:v>1.53423E-9</c:v>
                </c:pt>
                <c:pt idx="63">
                  <c:v>1.7352400000000001E-9</c:v>
                </c:pt>
                <c:pt idx="64">
                  <c:v>1.67149E-9</c:v>
                </c:pt>
                <c:pt idx="65">
                  <c:v>1.7052299999999999E-9</c:v>
                </c:pt>
                <c:pt idx="66">
                  <c:v>1.52669E-9</c:v>
                </c:pt>
                <c:pt idx="67">
                  <c:v>1.54007E-9</c:v>
                </c:pt>
                <c:pt idx="68">
                  <c:v>1.4815200000000001E-9</c:v>
                </c:pt>
                <c:pt idx="69">
                  <c:v>1.3932200000000001E-9</c:v>
                </c:pt>
                <c:pt idx="70">
                  <c:v>1.39102E-9</c:v>
                </c:pt>
                <c:pt idx="71">
                  <c:v>9.2676599999999996E-10</c:v>
                </c:pt>
                <c:pt idx="72">
                  <c:v>2.8755E-10</c:v>
                </c:pt>
                <c:pt idx="73">
                  <c:v>1.30788E-11</c:v>
                </c:pt>
                <c:pt idx="74">
                  <c:v>6.1540200000000003E-13</c:v>
                </c:pt>
                <c:pt idx="75">
                  <c:v>4.54639E-12</c:v>
                </c:pt>
                <c:pt idx="76">
                  <c:v>3.2159899999999999E-12</c:v>
                </c:pt>
                <c:pt idx="77">
                  <c:v>3.6291500000000001E-12</c:v>
                </c:pt>
                <c:pt idx="78">
                  <c:v>1.2583799999999999E-12</c:v>
                </c:pt>
                <c:pt idx="79">
                  <c:v>1.4813800000000001E-11</c:v>
                </c:pt>
                <c:pt idx="80">
                  <c:v>8.8680800000000007E-12</c:v>
                </c:pt>
                <c:pt idx="81">
                  <c:v>4.5646200000000004E-12</c:v>
                </c:pt>
                <c:pt idx="82">
                  <c:v>9.1317399999999996E-12</c:v>
                </c:pt>
                <c:pt idx="83">
                  <c:v>3.12701E-12</c:v>
                </c:pt>
                <c:pt idx="84">
                  <c:v>1.4419E-11</c:v>
                </c:pt>
                <c:pt idx="85">
                  <c:v>3.2889999999999998E-12</c:v>
                </c:pt>
                <c:pt idx="86">
                  <c:v>1.22403E-11</c:v>
                </c:pt>
                <c:pt idx="87">
                  <c:v>3.9116400000000001E-12</c:v>
                </c:pt>
                <c:pt idx="88">
                  <c:v>2.22087E-12</c:v>
                </c:pt>
                <c:pt idx="89">
                  <c:v>3.6150600000000001E-12</c:v>
                </c:pt>
                <c:pt idx="90">
                  <c:v>1.45222E-12</c:v>
                </c:pt>
                <c:pt idx="91">
                  <c:v>3.5380700000000001E-12</c:v>
                </c:pt>
                <c:pt idx="92">
                  <c:v>4.0492700000000002E-12</c:v>
                </c:pt>
                <c:pt idx="93">
                  <c:v>2.7216899999999999E-12</c:v>
                </c:pt>
                <c:pt idx="94">
                  <c:v>3.03689E-12</c:v>
                </c:pt>
                <c:pt idx="95">
                  <c:v>2.5688999999999998E-11</c:v>
                </c:pt>
                <c:pt idx="96">
                  <c:v>3.9936000000000003E-12</c:v>
                </c:pt>
                <c:pt idx="97">
                  <c:v>6.0453500000000003E-12</c:v>
                </c:pt>
                <c:pt idx="98">
                  <c:v>5.0107999999999996E-12</c:v>
                </c:pt>
                <c:pt idx="99">
                  <c:v>6.9993900000000001E-12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C442-423E-9B85-4F60CDD61F7C}"/>
            </c:ext>
          </c:extLst>
        </c:ser>
        <c:ser>
          <c:idx val="45"/>
          <c:order val="45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[analysis.xlsx]Uniform_IP_texture!$A$46:$CW$46</c:f>
              <c:numCache>
                <c:formatCode>0.00E+00</c:formatCode>
                <c:ptCount val="101"/>
                <c:pt idx="0">
                  <c:v>1.9012E-12</c:v>
                </c:pt>
                <c:pt idx="1">
                  <c:v>1.0224E-11</c:v>
                </c:pt>
                <c:pt idx="2">
                  <c:v>5.6252499999999997E-12</c:v>
                </c:pt>
                <c:pt idx="3">
                  <c:v>2.16666E-11</c:v>
                </c:pt>
                <c:pt idx="4">
                  <c:v>6.2038699999999999E-12</c:v>
                </c:pt>
                <c:pt idx="5">
                  <c:v>8.5409800000000006E-12</c:v>
                </c:pt>
                <c:pt idx="6">
                  <c:v>2.66916E-11</c:v>
                </c:pt>
                <c:pt idx="7">
                  <c:v>3.6179399999999998E-12</c:v>
                </c:pt>
                <c:pt idx="8">
                  <c:v>9.5090599999999999E-12</c:v>
                </c:pt>
                <c:pt idx="9">
                  <c:v>6.4864199999999997E-12</c:v>
                </c:pt>
                <c:pt idx="10">
                  <c:v>3.9854099999999998E-11</c:v>
                </c:pt>
                <c:pt idx="11">
                  <c:v>5.7830699999999999E-12</c:v>
                </c:pt>
                <c:pt idx="12">
                  <c:v>1.19336E-11</c:v>
                </c:pt>
                <c:pt idx="13">
                  <c:v>3.0050600000000001E-12</c:v>
                </c:pt>
                <c:pt idx="14">
                  <c:v>5.3177899999999997E-12</c:v>
                </c:pt>
                <c:pt idx="15">
                  <c:v>4.3526699999999999E-12</c:v>
                </c:pt>
                <c:pt idx="16">
                  <c:v>1.04319E-11</c:v>
                </c:pt>
                <c:pt idx="17">
                  <c:v>7.1869600000000003E-12</c:v>
                </c:pt>
                <c:pt idx="18">
                  <c:v>8.4999999999999997E-12</c:v>
                </c:pt>
                <c:pt idx="19">
                  <c:v>6.39595E-12</c:v>
                </c:pt>
                <c:pt idx="20">
                  <c:v>1.6952000000000001E-12</c:v>
                </c:pt>
                <c:pt idx="21">
                  <c:v>1.88331E-12</c:v>
                </c:pt>
                <c:pt idx="22">
                  <c:v>5.8870299999999998E-12</c:v>
                </c:pt>
                <c:pt idx="23">
                  <c:v>3.2336600000000002E-12</c:v>
                </c:pt>
                <c:pt idx="24">
                  <c:v>4.3074800000000001E-12</c:v>
                </c:pt>
                <c:pt idx="25">
                  <c:v>1.2606199999999999E-11</c:v>
                </c:pt>
                <c:pt idx="26">
                  <c:v>3.4025400000000002E-12</c:v>
                </c:pt>
                <c:pt idx="27">
                  <c:v>8.1137600000000008E-12</c:v>
                </c:pt>
                <c:pt idx="28">
                  <c:v>5.1735900000000004E-12</c:v>
                </c:pt>
                <c:pt idx="29">
                  <c:v>3.4357E-12</c:v>
                </c:pt>
                <c:pt idx="30">
                  <c:v>3.7478900000000001E-12</c:v>
                </c:pt>
                <c:pt idx="31">
                  <c:v>1.4892499999999999E-12</c:v>
                </c:pt>
                <c:pt idx="32">
                  <c:v>1.3073000000000001E-12</c:v>
                </c:pt>
                <c:pt idx="33">
                  <c:v>1.7591700000000001E-12</c:v>
                </c:pt>
                <c:pt idx="34">
                  <c:v>5.6688800000000004E-12</c:v>
                </c:pt>
                <c:pt idx="35">
                  <c:v>6.9376499999999996E-12</c:v>
                </c:pt>
                <c:pt idx="36">
                  <c:v>1.48728E-11</c:v>
                </c:pt>
                <c:pt idx="37">
                  <c:v>3.7975700000000003E-12</c:v>
                </c:pt>
                <c:pt idx="38">
                  <c:v>3.5028299999999999E-12</c:v>
                </c:pt>
                <c:pt idx="39">
                  <c:v>1.6470300000000001E-11</c:v>
                </c:pt>
                <c:pt idx="40">
                  <c:v>2.1350400000000002E-12</c:v>
                </c:pt>
                <c:pt idx="41">
                  <c:v>2.8506899999999998E-12</c:v>
                </c:pt>
                <c:pt idx="42">
                  <c:v>6.9048000000000002E-12</c:v>
                </c:pt>
                <c:pt idx="43">
                  <c:v>6.0030999999999997E-12</c:v>
                </c:pt>
                <c:pt idx="44">
                  <c:v>7.9089900000000002E-12</c:v>
                </c:pt>
                <c:pt idx="45">
                  <c:v>1.37498E-11</c:v>
                </c:pt>
                <c:pt idx="46">
                  <c:v>2.36024E-12</c:v>
                </c:pt>
                <c:pt idx="47">
                  <c:v>6.4077499999999996E-12</c:v>
                </c:pt>
                <c:pt idx="48">
                  <c:v>5.8455500000000003E-12</c:v>
                </c:pt>
                <c:pt idx="49">
                  <c:v>5.1127800000000004E-12</c:v>
                </c:pt>
                <c:pt idx="50">
                  <c:v>5.5774399999999997E-12</c:v>
                </c:pt>
                <c:pt idx="51">
                  <c:v>8.0002899999999992E-12</c:v>
                </c:pt>
                <c:pt idx="52">
                  <c:v>4.4035099999999999E-11</c:v>
                </c:pt>
                <c:pt idx="53">
                  <c:v>1.57581E-10</c:v>
                </c:pt>
                <c:pt idx="54">
                  <c:v>3.0604299999999998E-10</c:v>
                </c:pt>
                <c:pt idx="55">
                  <c:v>5.4603799999999999E-10</c:v>
                </c:pt>
                <c:pt idx="56">
                  <c:v>7.7573099999999998E-10</c:v>
                </c:pt>
                <c:pt idx="57">
                  <c:v>1.0557E-9</c:v>
                </c:pt>
                <c:pt idx="58">
                  <c:v>1.2564900000000001E-9</c:v>
                </c:pt>
                <c:pt idx="59">
                  <c:v>1.49282E-9</c:v>
                </c:pt>
                <c:pt idx="60">
                  <c:v>1.72192E-9</c:v>
                </c:pt>
                <c:pt idx="61">
                  <c:v>1.7766599999999999E-9</c:v>
                </c:pt>
                <c:pt idx="62">
                  <c:v>1.86072E-9</c:v>
                </c:pt>
                <c:pt idx="63">
                  <c:v>1.80386E-9</c:v>
                </c:pt>
                <c:pt idx="64">
                  <c:v>1.7484500000000001E-9</c:v>
                </c:pt>
                <c:pt idx="65">
                  <c:v>1.6621799999999999E-9</c:v>
                </c:pt>
                <c:pt idx="66">
                  <c:v>1.6204200000000001E-9</c:v>
                </c:pt>
                <c:pt idx="67">
                  <c:v>1.51854E-9</c:v>
                </c:pt>
                <c:pt idx="68">
                  <c:v>1.4082899999999999E-9</c:v>
                </c:pt>
                <c:pt idx="69">
                  <c:v>1.21082E-9</c:v>
                </c:pt>
                <c:pt idx="70">
                  <c:v>1.0116700000000001E-9</c:v>
                </c:pt>
                <c:pt idx="71">
                  <c:v>6.3330800000000004E-10</c:v>
                </c:pt>
                <c:pt idx="72">
                  <c:v>1.96458E-10</c:v>
                </c:pt>
                <c:pt idx="73">
                  <c:v>7.6554600000000006E-12</c:v>
                </c:pt>
                <c:pt idx="74">
                  <c:v>1.58464E-12</c:v>
                </c:pt>
                <c:pt idx="75">
                  <c:v>9.3330699999999999E-12</c:v>
                </c:pt>
                <c:pt idx="76">
                  <c:v>1.38528E-11</c:v>
                </c:pt>
                <c:pt idx="77">
                  <c:v>3.25803E-12</c:v>
                </c:pt>
                <c:pt idx="78">
                  <c:v>5.6837100000000002E-12</c:v>
                </c:pt>
                <c:pt idx="79">
                  <c:v>5.1649799999999997E-12</c:v>
                </c:pt>
                <c:pt idx="80">
                  <c:v>2.10592E-11</c:v>
                </c:pt>
                <c:pt idx="81">
                  <c:v>3.1660599999999999E-12</c:v>
                </c:pt>
                <c:pt idx="82">
                  <c:v>1.1795500000000001E-11</c:v>
                </c:pt>
                <c:pt idx="83">
                  <c:v>5.7048400000000002E-12</c:v>
                </c:pt>
                <c:pt idx="84">
                  <c:v>4.3348899999999999E-12</c:v>
                </c:pt>
                <c:pt idx="85">
                  <c:v>5.4710099999999997E-12</c:v>
                </c:pt>
                <c:pt idx="86" formatCode="General">
                  <c:v>0</c:v>
                </c:pt>
                <c:pt idx="87">
                  <c:v>1.6333800000000001E-12</c:v>
                </c:pt>
                <c:pt idx="88">
                  <c:v>1.46506E-11</c:v>
                </c:pt>
                <c:pt idx="89">
                  <c:v>1.2403700000000001E-11</c:v>
                </c:pt>
                <c:pt idx="90">
                  <c:v>1.33812E-11</c:v>
                </c:pt>
                <c:pt idx="91">
                  <c:v>4.0448900000000001E-12</c:v>
                </c:pt>
                <c:pt idx="92">
                  <c:v>3.9844200000000001E-12</c:v>
                </c:pt>
                <c:pt idx="93">
                  <c:v>8.0754200000000003E-12</c:v>
                </c:pt>
                <c:pt idx="94">
                  <c:v>5.98616E-12</c:v>
                </c:pt>
                <c:pt idx="95">
                  <c:v>1.02567E-11</c:v>
                </c:pt>
                <c:pt idx="96">
                  <c:v>5.8596799999999999E-12</c:v>
                </c:pt>
                <c:pt idx="97">
                  <c:v>3.5818200000000002E-12</c:v>
                </c:pt>
                <c:pt idx="98">
                  <c:v>4.8874799999999997E-12</c:v>
                </c:pt>
                <c:pt idx="99">
                  <c:v>3.9812599999999999E-12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C442-423E-9B85-4F60CDD61F7C}"/>
            </c:ext>
          </c:extLst>
        </c:ser>
        <c:ser>
          <c:idx val="46"/>
          <c:order val="46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[analysis.xlsx]Uniform_IP_texture!$A$47:$CW$47</c:f>
              <c:numCache>
                <c:formatCode>0.00E+00</c:formatCode>
                <c:ptCount val="101"/>
                <c:pt idx="0">
                  <c:v>4.5520300000000003E-12</c:v>
                </c:pt>
                <c:pt idx="1">
                  <c:v>3.85233E-12</c:v>
                </c:pt>
                <c:pt idx="2">
                  <c:v>5.0127299999999998E-12</c:v>
                </c:pt>
                <c:pt idx="3">
                  <c:v>1.8169900000000001E-11</c:v>
                </c:pt>
                <c:pt idx="4">
                  <c:v>1.76043E-11</c:v>
                </c:pt>
                <c:pt idx="5">
                  <c:v>1.17942E-11</c:v>
                </c:pt>
                <c:pt idx="6">
                  <c:v>2.1918899999999999E-12</c:v>
                </c:pt>
                <c:pt idx="7">
                  <c:v>6.8916199999999997E-12</c:v>
                </c:pt>
                <c:pt idx="8">
                  <c:v>6.9813699999999998E-12</c:v>
                </c:pt>
                <c:pt idx="9">
                  <c:v>5.2730699999999999E-12</c:v>
                </c:pt>
                <c:pt idx="10">
                  <c:v>9.7127800000000001E-12</c:v>
                </c:pt>
                <c:pt idx="11">
                  <c:v>5.2801600000000004E-12</c:v>
                </c:pt>
                <c:pt idx="12">
                  <c:v>1.00494E-11</c:v>
                </c:pt>
                <c:pt idx="13">
                  <c:v>7.6341799999999997E-12</c:v>
                </c:pt>
                <c:pt idx="14">
                  <c:v>6.08151E-12</c:v>
                </c:pt>
                <c:pt idx="15">
                  <c:v>2.1893299999999999E-12</c:v>
                </c:pt>
                <c:pt idx="16">
                  <c:v>7.4299800000000002E-12</c:v>
                </c:pt>
                <c:pt idx="17">
                  <c:v>1.24398E-11</c:v>
                </c:pt>
                <c:pt idx="18">
                  <c:v>2.27733E-12</c:v>
                </c:pt>
                <c:pt idx="19">
                  <c:v>8.0109100000000002E-12</c:v>
                </c:pt>
                <c:pt idx="20">
                  <c:v>3.8578100000000001E-12</c:v>
                </c:pt>
                <c:pt idx="21">
                  <c:v>7.8340199999999994E-12</c:v>
                </c:pt>
                <c:pt idx="22">
                  <c:v>1.0391500000000001E-11</c:v>
                </c:pt>
                <c:pt idx="23">
                  <c:v>6.3544600000000004E-12</c:v>
                </c:pt>
                <c:pt idx="24">
                  <c:v>4.64605E-12</c:v>
                </c:pt>
                <c:pt idx="25">
                  <c:v>5.7495499999999999E-12</c:v>
                </c:pt>
                <c:pt idx="26">
                  <c:v>2.9926E-12</c:v>
                </c:pt>
                <c:pt idx="27">
                  <c:v>5.0387600000000002E-12</c:v>
                </c:pt>
                <c:pt idx="28">
                  <c:v>4.5171699999999998E-12</c:v>
                </c:pt>
                <c:pt idx="29">
                  <c:v>3.8651300000000001E-12</c:v>
                </c:pt>
                <c:pt idx="30">
                  <c:v>6.1671700000000003E-12</c:v>
                </c:pt>
                <c:pt idx="31">
                  <c:v>5.6796299999999997E-12</c:v>
                </c:pt>
                <c:pt idx="32">
                  <c:v>7.5019699999999998E-12</c:v>
                </c:pt>
                <c:pt idx="33">
                  <c:v>7.7613099999999994E-12</c:v>
                </c:pt>
                <c:pt idx="34">
                  <c:v>4.2063399999999996E-12</c:v>
                </c:pt>
                <c:pt idx="35">
                  <c:v>4.86945E-12</c:v>
                </c:pt>
                <c:pt idx="36">
                  <c:v>4.6864300000000003E-12</c:v>
                </c:pt>
                <c:pt idx="37">
                  <c:v>1.73604E-11</c:v>
                </c:pt>
                <c:pt idx="38">
                  <c:v>1.4612899999999999E-11</c:v>
                </c:pt>
                <c:pt idx="39">
                  <c:v>5.2112000000000003E-12</c:v>
                </c:pt>
                <c:pt idx="40">
                  <c:v>5.0509300000000002E-12</c:v>
                </c:pt>
                <c:pt idx="41">
                  <c:v>1.2368999999999999E-11</c:v>
                </c:pt>
                <c:pt idx="42">
                  <c:v>4.2462100000000003E-12</c:v>
                </c:pt>
                <c:pt idx="43">
                  <c:v>1.01251E-11</c:v>
                </c:pt>
                <c:pt idx="44">
                  <c:v>1.02897E-11</c:v>
                </c:pt>
                <c:pt idx="45">
                  <c:v>9.1518599999999997E-12</c:v>
                </c:pt>
                <c:pt idx="46">
                  <c:v>2.6295400000000001E-12</c:v>
                </c:pt>
                <c:pt idx="47">
                  <c:v>3.2589399999999998E-12</c:v>
                </c:pt>
                <c:pt idx="48">
                  <c:v>1.34045E-11</c:v>
                </c:pt>
                <c:pt idx="49">
                  <c:v>7.0439300000000001E-11</c:v>
                </c:pt>
                <c:pt idx="50">
                  <c:v>1.6641499999999999E-10</c:v>
                </c:pt>
                <c:pt idx="51">
                  <c:v>3.9169600000000002E-10</c:v>
                </c:pt>
                <c:pt idx="52">
                  <c:v>5.8630100000000004E-10</c:v>
                </c:pt>
                <c:pt idx="53">
                  <c:v>8.6893599999999997E-10</c:v>
                </c:pt>
                <c:pt idx="54">
                  <c:v>1.11527E-9</c:v>
                </c:pt>
                <c:pt idx="55">
                  <c:v>1.3303E-9</c:v>
                </c:pt>
                <c:pt idx="56">
                  <c:v>1.5092400000000001E-9</c:v>
                </c:pt>
                <c:pt idx="57">
                  <c:v>1.63948E-9</c:v>
                </c:pt>
                <c:pt idx="58">
                  <c:v>1.68661E-9</c:v>
                </c:pt>
                <c:pt idx="59">
                  <c:v>1.7659799999999999E-9</c:v>
                </c:pt>
                <c:pt idx="60">
                  <c:v>1.7929299999999999E-9</c:v>
                </c:pt>
                <c:pt idx="61">
                  <c:v>1.8358300000000001E-9</c:v>
                </c:pt>
                <c:pt idx="62">
                  <c:v>1.8307499999999999E-9</c:v>
                </c:pt>
                <c:pt idx="63">
                  <c:v>1.74205E-9</c:v>
                </c:pt>
                <c:pt idx="64">
                  <c:v>1.63521E-9</c:v>
                </c:pt>
                <c:pt idx="65">
                  <c:v>1.5125000000000001E-9</c:v>
                </c:pt>
                <c:pt idx="66">
                  <c:v>1.2467599999999999E-9</c:v>
                </c:pt>
                <c:pt idx="67">
                  <c:v>1.0385299999999999E-9</c:v>
                </c:pt>
                <c:pt idx="68">
                  <c:v>7.8439000000000002E-10</c:v>
                </c:pt>
                <c:pt idx="69">
                  <c:v>5.4314099999999995E-10</c:v>
                </c:pt>
                <c:pt idx="70">
                  <c:v>3.3841000000000002E-10</c:v>
                </c:pt>
                <c:pt idx="71">
                  <c:v>1.77556E-10</c:v>
                </c:pt>
                <c:pt idx="72">
                  <c:v>4.39264E-11</c:v>
                </c:pt>
                <c:pt idx="73">
                  <c:v>1.21054E-11</c:v>
                </c:pt>
                <c:pt idx="74">
                  <c:v>8.9883200000000006E-12</c:v>
                </c:pt>
                <c:pt idx="75">
                  <c:v>1.87588E-11</c:v>
                </c:pt>
                <c:pt idx="76">
                  <c:v>6.6494099999999996E-12</c:v>
                </c:pt>
                <c:pt idx="77">
                  <c:v>1.7262700000000001E-12</c:v>
                </c:pt>
                <c:pt idx="78">
                  <c:v>5.4935700000000004E-12</c:v>
                </c:pt>
                <c:pt idx="79">
                  <c:v>4.6282000000000004E-13</c:v>
                </c:pt>
                <c:pt idx="80">
                  <c:v>9.17069E-12</c:v>
                </c:pt>
                <c:pt idx="81">
                  <c:v>1.5687500000000001E-11</c:v>
                </c:pt>
                <c:pt idx="82">
                  <c:v>3.9611200000000004E-12</c:v>
                </c:pt>
                <c:pt idx="83">
                  <c:v>1.20615E-11</c:v>
                </c:pt>
                <c:pt idx="84">
                  <c:v>7.6233200000000007E-12</c:v>
                </c:pt>
                <c:pt idx="85">
                  <c:v>7.3329199999999994E-12</c:v>
                </c:pt>
                <c:pt idx="86">
                  <c:v>2.0463500000000001E-12</c:v>
                </c:pt>
                <c:pt idx="87">
                  <c:v>5.2343900000000003E-12</c:v>
                </c:pt>
                <c:pt idx="88">
                  <c:v>1.42663E-11</c:v>
                </c:pt>
                <c:pt idx="89">
                  <c:v>5.4720299999999997E-12</c:v>
                </c:pt>
                <c:pt idx="90">
                  <c:v>3.9075099999999998E-12</c:v>
                </c:pt>
                <c:pt idx="91">
                  <c:v>1.08235E-11</c:v>
                </c:pt>
                <c:pt idx="92">
                  <c:v>3.1143000000000002E-12</c:v>
                </c:pt>
                <c:pt idx="93">
                  <c:v>5.0217200000000001E-12</c:v>
                </c:pt>
                <c:pt idx="94">
                  <c:v>1.31944E-11</c:v>
                </c:pt>
                <c:pt idx="95">
                  <c:v>7.9528600000000005E-12</c:v>
                </c:pt>
                <c:pt idx="96">
                  <c:v>2.59198E-12</c:v>
                </c:pt>
                <c:pt idx="97">
                  <c:v>5.9937399999999999E-12</c:v>
                </c:pt>
                <c:pt idx="98">
                  <c:v>3.0569100000000001E-12</c:v>
                </c:pt>
                <c:pt idx="99">
                  <c:v>1.2431900000000001E-11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C442-423E-9B85-4F60CDD61F7C}"/>
            </c:ext>
          </c:extLst>
        </c:ser>
        <c:ser>
          <c:idx val="47"/>
          <c:order val="47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[analysis.xlsx]Uniform_IP_texture!$A$48:$CW$48</c:f>
              <c:numCache>
                <c:formatCode>0.00E+00</c:formatCode>
                <c:ptCount val="101"/>
                <c:pt idx="0">
                  <c:v>1.02983E-11</c:v>
                </c:pt>
                <c:pt idx="1">
                  <c:v>4.0009700000000001E-12</c:v>
                </c:pt>
                <c:pt idx="2">
                  <c:v>4.3919199999999997E-12</c:v>
                </c:pt>
                <c:pt idx="3">
                  <c:v>4.0425199999999996E-12</c:v>
                </c:pt>
                <c:pt idx="4">
                  <c:v>1.67419E-12</c:v>
                </c:pt>
                <c:pt idx="5" formatCode="General">
                  <c:v>0</c:v>
                </c:pt>
                <c:pt idx="6">
                  <c:v>8.1864399999999996E-12</c:v>
                </c:pt>
                <c:pt idx="7">
                  <c:v>4.3645499999999996E-12</c:v>
                </c:pt>
                <c:pt idx="8">
                  <c:v>3.6816300000000003E-12</c:v>
                </c:pt>
                <c:pt idx="9">
                  <c:v>3.7832299999999998E-12</c:v>
                </c:pt>
                <c:pt idx="10">
                  <c:v>9.3358899999999993E-12</c:v>
                </c:pt>
                <c:pt idx="11">
                  <c:v>5.5233599999999996E-13</c:v>
                </c:pt>
                <c:pt idx="12">
                  <c:v>3.7259500000000003E-12</c:v>
                </c:pt>
                <c:pt idx="13">
                  <c:v>1.78088E-12</c:v>
                </c:pt>
                <c:pt idx="14">
                  <c:v>3.6917400000000002E-12</c:v>
                </c:pt>
                <c:pt idx="15">
                  <c:v>1.13631E-11</c:v>
                </c:pt>
                <c:pt idx="16">
                  <c:v>1.20185E-12</c:v>
                </c:pt>
                <c:pt idx="17">
                  <c:v>1.1974999999999999E-11</c:v>
                </c:pt>
                <c:pt idx="18">
                  <c:v>1.2369399999999999E-11</c:v>
                </c:pt>
                <c:pt idx="19">
                  <c:v>1.1868299999999999E-11</c:v>
                </c:pt>
                <c:pt idx="20">
                  <c:v>8.3829400000000002E-12</c:v>
                </c:pt>
                <c:pt idx="21">
                  <c:v>7.3056499999999997E-12</c:v>
                </c:pt>
                <c:pt idx="22">
                  <c:v>5.6038800000000001E-12</c:v>
                </c:pt>
                <c:pt idx="23">
                  <c:v>4.5770899999999998E-12</c:v>
                </c:pt>
                <c:pt idx="24">
                  <c:v>5.79874E-12</c:v>
                </c:pt>
                <c:pt idx="25">
                  <c:v>5.4651600000000001E-12</c:v>
                </c:pt>
                <c:pt idx="26">
                  <c:v>3.266E-12</c:v>
                </c:pt>
                <c:pt idx="27">
                  <c:v>2.99332E-12</c:v>
                </c:pt>
                <c:pt idx="28">
                  <c:v>1.2574000000000001E-12</c:v>
                </c:pt>
                <c:pt idx="29">
                  <c:v>8.1212999999999993E-12</c:v>
                </c:pt>
                <c:pt idx="30">
                  <c:v>2.8197399999999999E-12</c:v>
                </c:pt>
                <c:pt idx="31">
                  <c:v>4.40473E-12</c:v>
                </c:pt>
                <c:pt idx="32">
                  <c:v>1.25028E-11</c:v>
                </c:pt>
                <c:pt idx="33" formatCode="General">
                  <c:v>0</c:v>
                </c:pt>
                <c:pt idx="34">
                  <c:v>3.6095800000000001E-12</c:v>
                </c:pt>
                <c:pt idx="35">
                  <c:v>6.9882899999999999E-12</c:v>
                </c:pt>
                <c:pt idx="36">
                  <c:v>1.1861700000000001E-11</c:v>
                </c:pt>
                <c:pt idx="37">
                  <c:v>9.3076599999999995E-12</c:v>
                </c:pt>
                <c:pt idx="38">
                  <c:v>3.8918300000000004E-12</c:v>
                </c:pt>
                <c:pt idx="39">
                  <c:v>8.2350800000000005E-12</c:v>
                </c:pt>
                <c:pt idx="40">
                  <c:v>1.77156E-12</c:v>
                </c:pt>
                <c:pt idx="41">
                  <c:v>3.7732000000000001E-12</c:v>
                </c:pt>
                <c:pt idx="42">
                  <c:v>2.0706400000000002E-12</c:v>
                </c:pt>
                <c:pt idx="43">
                  <c:v>6.5697399999999998E-12</c:v>
                </c:pt>
                <c:pt idx="44">
                  <c:v>9.2816700000000004E-12</c:v>
                </c:pt>
                <c:pt idx="45">
                  <c:v>1.43964E-11</c:v>
                </c:pt>
                <c:pt idx="46">
                  <c:v>6.5514100000000003E-11</c:v>
                </c:pt>
                <c:pt idx="47">
                  <c:v>2.28944E-10</c:v>
                </c:pt>
                <c:pt idx="48">
                  <c:v>4.3920499999999998E-10</c:v>
                </c:pt>
                <c:pt idx="49">
                  <c:v>7.3183199999999996E-10</c:v>
                </c:pt>
                <c:pt idx="50">
                  <c:v>9.8579800000000003E-10</c:v>
                </c:pt>
                <c:pt idx="51">
                  <c:v>1.2732900000000001E-9</c:v>
                </c:pt>
                <c:pt idx="52">
                  <c:v>1.50685E-9</c:v>
                </c:pt>
                <c:pt idx="53">
                  <c:v>1.63227E-9</c:v>
                </c:pt>
                <c:pt idx="54">
                  <c:v>1.70028E-9</c:v>
                </c:pt>
                <c:pt idx="55">
                  <c:v>1.73839E-9</c:v>
                </c:pt>
                <c:pt idx="56">
                  <c:v>1.7192E-9</c:v>
                </c:pt>
                <c:pt idx="57">
                  <c:v>1.7694499999999999E-9</c:v>
                </c:pt>
                <c:pt idx="58">
                  <c:v>1.69126E-9</c:v>
                </c:pt>
                <c:pt idx="59">
                  <c:v>1.7340100000000001E-9</c:v>
                </c:pt>
                <c:pt idx="60">
                  <c:v>1.7039000000000001E-9</c:v>
                </c:pt>
                <c:pt idx="61">
                  <c:v>1.70673E-9</c:v>
                </c:pt>
                <c:pt idx="62">
                  <c:v>1.61889E-9</c:v>
                </c:pt>
                <c:pt idx="63">
                  <c:v>1.4239100000000001E-9</c:v>
                </c:pt>
                <c:pt idx="64">
                  <c:v>1.17062E-9</c:v>
                </c:pt>
                <c:pt idx="65">
                  <c:v>8.1328000000000001E-10</c:v>
                </c:pt>
                <c:pt idx="66">
                  <c:v>5.7164400000000004E-10</c:v>
                </c:pt>
                <c:pt idx="67">
                  <c:v>3.1792099999999998E-10</c:v>
                </c:pt>
                <c:pt idx="68">
                  <c:v>1.6824699999999999E-10</c:v>
                </c:pt>
                <c:pt idx="69">
                  <c:v>5.1643100000000002E-11</c:v>
                </c:pt>
                <c:pt idx="70">
                  <c:v>1.4823199999999999E-11</c:v>
                </c:pt>
                <c:pt idx="71">
                  <c:v>1.07151E-11</c:v>
                </c:pt>
                <c:pt idx="72">
                  <c:v>1.6046200000000001E-12</c:v>
                </c:pt>
                <c:pt idx="73">
                  <c:v>3.7535800000000002E-12</c:v>
                </c:pt>
                <c:pt idx="74">
                  <c:v>6.1695700000000003E-12</c:v>
                </c:pt>
                <c:pt idx="75">
                  <c:v>9.1150199999999993E-12</c:v>
                </c:pt>
                <c:pt idx="76">
                  <c:v>1.7119599999999999E-12</c:v>
                </c:pt>
                <c:pt idx="77">
                  <c:v>2.2284000000000001E-12</c:v>
                </c:pt>
                <c:pt idx="78">
                  <c:v>3.3203299999999998E-12</c:v>
                </c:pt>
                <c:pt idx="79">
                  <c:v>7.0631899999999999E-12</c:v>
                </c:pt>
                <c:pt idx="80">
                  <c:v>2.3166599999999999E-12</c:v>
                </c:pt>
                <c:pt idx="81">
                  <c:v>1.22435E-11</c:v>
                </c:pt>
                <c:pt idx="82">
                  <c:v>3.4016E-12</c:v>
                </c:pt>
                <c:pt idx="83">
                  <c:v>5.0924400000000001E-12</c:v>
                </c:pt>
                <c:pt idx="84">
                  <c:v>4.61329E-12</c:v>
                </c:pt>
                <c:pt idx="85">
                  <c:v>2.7678299999999999E-12</c:v>
                </c:pt>
                <c:pt idx="86">
                  <c:v>3.54059E-12</c:v>
                </c:pt>
                <c:pt idx="87">
                  <c:v>1.07148E-11</c:v>
                </c:pt>
                <c:pt idx="88">
                  <c:v>1.9936999999999999E-12</c:v>
                </c:pt>
                <c:pt idx="89">
                  <c:v>3.8555000000000003E-12</c:v>
                </c:pt>
                <c:pt idx="90">
                  <c:v>1.80491E-12</c:v>
                </c:pt>
                <c:pt idx="91">
                  <c:v>8.0261699999999995E-12</c:v>
                </c:pt>
                <c:pt idx="92">
                  <c:v>2.3277199999999999E-11</c:v>
                </c:pt>
                <c:pt idx="93">
                  <c:v>7.7775599999999998E-12</c:v>
                </c:pt>
                <c:pt idx="94">
                  <c:v>3.6770400000000003E-12</c:v>
                </c:pt>
                <c:pt idx="95">
                  <c:v>6.3821099999999998E-12</c:v>
                </c:pt>
                <c:pt idx="96">
                  <c:v>7.9897500000000008E-12</c:v>
                </c:pt>
                <c:pt idx="97">
                  <c:v>2.0470400000000001E-12</c:v>
                </c:pt>
                <c:pt idx="98">
                  <c:v>4.30542E-12</c:v>
                </c:pt>
                <c:pt idx="99">
                  <c:v>4.6804800000000003E-12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F-C442-423E-9B85-4F60CDD61F7C}"/>
            </c:ext>
          </c:extLst>
        </c:ser>
        <c:ser>
          <c:idx val="48"/>
          <c:order val="48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[analysis.xlsx]Uniform_IP_texture!$A$49:$CW$49</c:f>
              <c:numCache>
                <c:formatCode>0.00E+00</c:formatCode>
                <c:ptCount val="101"/>
                <c:pt idx="0">
                  <c:v>3.5986100000000002E-12</c:v>
                </c:pt>
                <c:pt idx="1">
                  <c:v>6.9834000000000003E-12</c:v>
                </c:pt>
                <c:pt idx="2">
                  <c:v>1.21742E-11</c:v>
                </c:pt>
                <c:pt idx="3">
                  <c:v>7.1067800000000001E-12</c:v>
                </c:pt>
                <c:pt idx="4">
                  <c:v>8.0399899999999996E-12</c:v>
                </c:pt>
                <c:pt idx="5">
                  <c:v>6.0508599999999999E-12</c:v>
                </c:pt>
                <c:pt idx="6">
                  <c:v>1.18177E-11</c:v>
                </c:pt>
                <c:pt idx="7">
                  <c:v>1.15478E-11</c:v>
                </c:pt>
                <c:pt idx="8">
                  <c:v>1.6141299999999999E-12</c:v>
                </c:pt>
                <c:pt idx="9">
                  <c:v>5.5581400000000004E-12</c:v>
                </c:pt>
                <c:pt idx="10">
                  <c:v>2.3135699999999998E-12</c:v>
                </c:pt>
                <c:pt idx="11">
                  <c:v>3.9670899999999998E-12</c:v>
                </c:pt>
                <c:pt idx="12">
                  <c:v>4.4556799999999999E-12</c:v>
                </c:pt>
                <c:pt idx="13">
                  <c:v>1.32223E-11</c:v>
                </c:pt>
                <c:pt idx="14">
                  <c:v>8.5564200000000002E-13</c:v>
                </c:pt>
                <c:pt idx="15">
                  <c:v>6.7607699999999997E-13</c:v>
                </c:pt>
                <c:pt idx="16">
                  <c:v>4.39981E-12</c:v>
                </c:pt>
                <c:pt idx="17">
                  <c:v>9.4228000000000006E-12</c:v>
                </c:pt>
                <c:pt idx="18">
                  <c:v>7.4280300000000006E-12</c:v>
                </c:pt>
                <c:pt idx="19">
                  <c:v>2.1034099999999998E-12</c:v>
                </c:pt>
                <c:pt idx="20">
                  <c:v>2.61705E-12</c:v>
                </c:pt>
                <c:pt idx="21">
                  <c:v>6.42074E-13</c:v>
                </c:pt>
                <c:pt idx="22">
                  <c:v>3.1084899999999998E-12</c:v>
                </c:pt>
                <c:pt idx="23">
                  <c:v>6.2483700000000004E-12</c:v>
                </c:pt>
                <c:pt idx="24">
                  <c:v>3.27869E-12</c:v>
                </c:pt>
                <c:pt idx="25">
                  <c:v>5.7666399999999998E-12</c:v>
                </c:pt>
                <c:pt idx="26">
                  <c:v>1.4393499999999999E-12</c:v>
                </c:pt>
                <c:pt idx="27">
                  <c:v>3.0647000000000001E-12</c:v>
                </c:pt>
                <c:pt idx="28">
                  <c:v>7.6444100000000001E-12</c:v>
                </c:pt>
                <c:pt idx="29">
                  <c:v>3.8838499999999999E-12</c:v>
                </c:pt>
                <c:pt idx="30">
                  <c:v>6.6497200000000001E-12</c:v>
                </c:pt>
                <c:pt idx="31">
                  <c:v>7.2563200000000003E-12</c:v>
                </c:pt>
                <c:pt idx="32">
                  <c:v>7.16074E-12</c:v>
                </c:pt>
                <c:pt idx="33">
                  <c:v>4.3031100000000002E-12</c:v>
                </c:pt>
                <c:pt idx="34">
                  <c:v>5.7195199999999998E-12</c:v>
                </c:pt>
                <c:pt idx="35">
                  <c:v>2.99513E-12</c:v>
                </c:pt>
                <c:pt idx="36">
                  <c:v>1.83455E-11</c:v>
                </c:pt>
                <c:pt idx="37">
                  <c:v>3.8734100000000002E-12</c:v>
                </c:pt>
                <c:pt idx="38">
                  <c:v>2.1245600000000001E-11</c:v>
                </c:pt>
                <c:pt idx="39">
                  <c:v>4.5880899999999997E-12</c:v>
                </c:pt>
                <c:pt idx="40">
                  <c:v>8.6176399999999996E-12</c:v>
                </c:pt>
                <c:pt idx="41">
                  <c:v>5.2220899999999996E-12</c:v>
                </c:pt>
                <c:pt idx="42">
                  <c:v>1.9897500000000002E-11</c:v>
                </c:pt>
                <c:pt idx="43">
                  <c:v>7.8821099999999994E-11</c:v>
                </c:pt>
                <c:pt idx="44">
                  <c:v>2.1520299999999999E-10</c:v>
                </c:pt>
                <c:pt idx="45">
                  <c:v>4.1720799999999998E-10</c:v>
                </c:pt>
                <c:pt idx="46">
                  <c:v>7.5276799999999996E-10</c:v>
                </c:pt>
                <c:pt idx="47">
                  <c:v>1.0535699999999999E-9</c:v>
                </c:pt>
                <c:pt idx="48">
                  <c:v>1.56422E-9</c:v>
                </c:pt>
                <c:pt idx="49">
                  <c:v>2.303E-9</c:v>
                </c:pt>
                <c:pt idx="50">
                  <c:v>2.7113099999999998E-9</c:v>
                </c:pt>
                <c:pt idx="51">
                  <c:v>2.2867399999999999E-9</c:v>
                </c:pt>
                <c:pt idx="52">
                  <c:v>1.96805E-9</c:v>
                </c:pt>
                <c:pt idx="53">
                  <c:v>1.8973099999999999E-9</c:v>
                </c:pt>
                <c:pt idx="54">
                  <c:v>1.8366799999999999E-9</c:v>
                </c:pt>
                <c:pt idx="55">
                  <c:v>1.74564E-9</c:v>
                </c:pt>
                <c:pt idx="56">
                  <c:v>1.67005E-9</c:v>
                </c:pt>
                <c:pt idx="57">
                  <c:v>1.71414E-9</c:v>
                </c:pt>
                <c:pt idx="58">
                  <c:v>1.65312E-9</c:v>
                </c:pt>
                <c:pt idx="59">
                  <c:v>1.5258500000000001E-9</c:v>
                </c:pt>
                <c:pt idx="60">
                  <c:v>1.38446E-9</c:v>
                </c:pt>
                <c:pt idx="61">
                  <c:v>1.0814300000000001E-9</c:v>
                </c:pt>
                <c:pt idx="62">
                  <c:v>8.4413600000000001E-10</c:v>
                </c:pt>
                <c:pt idx="63">
                  <c:v>5.5726E-10</c:v>
                </c:pt>
                <c:pt idx="64">
                  <c:v>3.33032E-10</c:v>
                </c:pt>
                <c:pt idx="65">
                  <c:v>1.5037200000000001E-10</c:v>
                </c:pt>
                <c:pt idx="66">
                  <c:v>6.2770600000000004E-11</c:v>
                </c:pt>
                <c:pt idx="67">
                  <c:v>3.9859300000000002E-12</c:v>
                </c:pt>
                <c:pt idx="68">
                  <c:v>1.5633800000000002E-11</c:v>
                </c:pt>
                <c:pt idx="69">
                  <c:v>5.1039600000000004E-12</c:v>
                </c:pt>
                <c:pt idx="70">
                  <c:v>1.41821E-11</c:v>
                </c:pt>
                <c:pt idx="71">
                  <c:v>1.79444E-12</c:v>
                </c:pt>
                <c:pt idx="72">
                  <c:v>3.8318300000000002E-12</c:v>
                </c:pt>
                <c:pt idx="73">
                  <c:v>3.5927399999999999E-12</c:v>
                </c:pt>
                <c:pt idx="74">
                  <c:v>4.3089300000000003E-12</c:v>
                </c:pt>
                <c:pt idx="75">
                  <c:v>7.7452599999999997E-12</c:v>
                </c:pt>
                <c:pt idx="76">
                  <c:v>4.0887500000000003E-12</c:v>
                </c:pt>
                <c:pt idx="77">
                  <c:v>5.60609E-13</c:v>
                </c:pt>
                <c:pt idx="78">
                  <c:v>6.9920200000000003E-12</c:v>
                </c:pt>
                <c:pt idx="79">
                  <c:v>4.9726399999999997E-12</c:v>
                </c:pt>
                <c:pt idx="80">
                  <c:v>7.9716700000000005E-12</c:v>
                </c:pt>
                <c:pt idx="81">
                  <c:v>1.7470900000000001E-11</c:v>
                </c:pt>
                <c:pt idx="82">
                  <c:v>1.8669899999999999E-12</c:v>
                </c:pt>
                <c:pt idx="83">
                  <c:v>6.6303599999999998E-13</c:v>
                </c:pt>
                <c:pt idx="84">
                  <c:v>7.4021599999999996E-12</c:v>
                </c:pt>
                <c:pt idx="85">
                  <c:v>7.1682299999999996E-12</c:v>
                </c:pt>
                <c:pt idx="86">
                  <c:v>7.7154599999999999E-12</c:v>
                </c:pt>
                <c:pt idx="87">
                  <c:v>5.3524500000000003E-12</c:v>
                </c:pt>
                <c:pt idx="88">
                  <c:v>4.8724100000000002E-12</c:v>
                </c:pt>
                <c:pt idx="89">
                  <c:v>6.07953E-12</c:v>
                </c:pt>
                <c:pt idx="90">
                  <c:v>9.5452299999999997E-12</c:v>
                </c:pt>
                <c:pt idx="91">
                  <c:v>5.5957400000000001E-12</c:v>
                </c:pt>
                <c:pt idx="92">
                  <c:v>2.2702499999999999E-12</c:v>
                </c:pt>
                <c:pt idx="93">
                  <c:v>4.6059800000000003E-13</c:v>
                </c:pt>
                <c:pt idx="94">
                  <c:v>2.0672299999999999E-12</c:v>
                </c:pt>
                <c:pt idx="95">
                  <c:v>4.3833400000000002E-12</c:v>
                </c:pt>
                <c:pt idx="96">
                  <c:v>4.43921E-12</c:v>
                </c:pt>
                <c:pt idx="97">
                  <c:v>5.9109400000000003E-12</c:v>
                </c:pt>
                <c:pt idx="98">
                  <c:v>3.2810699999999999E-12</c:v>
                </c:pt>
                <c:pt idx="99">
                  <c:v>4.7897399999999997E-12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C442-423E-9B85-4F60CDD61F7C}"/>
            </c:ext>
          </c:extLst>
        </c:ser>
        <c:ser>
          <c:idx val="49"/>
          <c:order val="49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[analysis.xlsx]Uniform_IP_texture!$A$50:$CW$50</c:f>
              <c:numCache>
                <c:formatCode>0.00E+00</c:formatCode>
                <c:ptCount val="101"/>
                <c:pt idx="0">
                  <c:v>7.0531199999999997E-12</c:v>
                </c:pt>
                <c:pt idx="1">
                  <c:v>5.17568E-12</c:v>
                </c:pt>
                <c:pt idx="2">
                  <c:v>1.96868E-11</c:v>
                </c:pt>
                <c:pt idx="3">
                  <c:v>2.8680600000000002E-12</c:v>
                </c:pt>
                <c:pt idx="4">
                  <c:v>5.8646599999999998E-12</c:v>
                </c:pt>
                <c:pt idx="5">
                  <c:v>1.97684E-11</c:v>
                </c:pt>
                <c:pt idx="6">
                  <c:v>6.7453099999999997E-12</c:v>
                </c:pt>
                <c:pt idx="7">
                  <c:v>7.6204499999999999E-12</c:v>
                </c:pt>
                <c:pt idx="8">
                  <c:v>8.4644500000000008E-12</c:v>
                </c:pt>
                <c:pt idx="9">
                  <c:v>1.9048399999999999E-11</c:v>
                </c:pt>
                <c:pt idx="10">
                  <c:v>5.4764600000000001E-13</c:v>
                </c:pt>
                <c:pt idx="11">
                  <c:v>1.1290700000000001E-11</c:v>
                </c:pt>
                <c:pt idx="12">
                  <c:v>1.3320700000000001E-11</c:v>
                </c:pt>
                <c:pt idx="13">
                  <c:v>1.8672599999999999E-12</c:v>
                </c:pt>
                <c:pt idx="14">
                  <c:v>1.0782E-11</c:v>
                </c:pt>
                <c:pt idx="15">
                  <c:v>1.57089E-12</c:v>
                </c:pt>
                <c:pt idx="16">
                  <c:v>7.5822299999999993E-12</c:v>
                </c:pt>
                <c:pt idx="17">
                  <c:v>6.5110499999999998E-12</c:v>
                </c:pt>
                <c:pt idx="18">
                  <c:v>8.30269E-12</c:v>
                </c:pt>
                <c:pt idx="19">
                  <c:v>2.8021100000000001E-12</c:v>
                </c:pt>
                <c:pt idx="20">
                  <c:v>4.9273599999999997E-12</c:v>
                </c:pt>
                <c:pt idx="21">
                  <c:v>2.3305699999999998E-12</c:v>
                </c:pt>
                <c:pt idx="22">
                  <c:v>3.3298399999999998E-11</c:v>
                </c:pt>
                <c:pt idx="23">
                  <c:v>2.9892600000000001E-12</c:v>
                </c:pt>
                <c:pt idx="24">
                  <c:v>8.8669699999999997E-12</c:v>
                </c:pt>
                <c:pt idx="25">
                  <c:v>1.01215E-11</c:v>
                </c:pt>
                <c:pt idx="26">
                  <c:v>4.6298500000000001E-12</c:v>
                </c:pt>
                <c:pt idx="27">
                  <c:v>6.3652899999999998E-12</c:v>
                </c:pt>
                <c:pt idx="28">
                  <c:v>4.47341E-12</c:v>
                </c:pt>
                <c:pt idx="29">
                  <c:v>3.1873200000000002E-12</c:v>
                </c:pt>
                <c:pt idx="30">
                  <c:v>4.5105199999999996E-12</c:v>
                </c:pt>
                <c:pt idx="31">
                  <c:v>2.45124E-11</c:v>
                </c:pt>
                <c:pt idx="32">
                  <c:v>5.0687300000000004E-12</c:v>
                </c:pt>
                <c:pt idx="33">
                  <c:v>3.76047E-12</c:v>
                </c:pt>
                <c:pt idx="34">
                  <c:v>5.2545799999999996E-12</c:v>
                </c:pt>
                <c:pt idx="35">
                  <c:v>5.4908800000000001E-12</c:v>
                </c:pt>
                <c:pt idx="36">
                  <c:v>1.5180799999999999E-11</c:v>
                </c:pt>
                <c:pt idx="37">
                  <c:v>4.4200399999999998E-12</c:v>
                </c:pt>
                <c:pt idx="38">
                  <c:v>8.5039799999999999E-12</c:v>
                </c:pt>
                <c:pt idx="39">
                  <c:v>2.6675800000000001E-11</c:v>
                </c:pt>
                <c:pt idx="40">
                  <c:v>1.14007E-10</c:v>
                </c:pt>
                <c:pt idx="41">
                  <c:v>2.7260899999999999E-10</c:v>
                </c:pt>
                <c:pt idx="42">
                  <c:v>4.7782100000000002E-10</c:v>
                </c:pt>
                <c:pt idx="43">
                  <c:v>7.0790000000000001E-10</c:v>
                </c:pt>
                <c:pt idx="44">
                  <c:v>1.04611E-9</c:v>
                </c:pt>
                <c:pt idx="45">
                  <c:v>1.397E-9</c:v>
                </c:pt>
                <c:pt idx="46">
                  <c:v>1.5890399999999999E-9</c:v>
                </c:pt>
                <c:pt idx="47">
                  <c:v>1.9187799999999999E-9</c:v>
                </c:pt>
                <c:pt idx="48">
                  <c:v>2.9836100000000002E-9</c:v>
                </c:pt>
                <c:pt idx="49">
                  <c:v>6.5714699999999998E-9</c:v>
                </c:pt>
                <c:pt idx="50">
                  <c:v>6.6163400000000003E-9</c:v>
                </c:pt>
                <c:pt idx="51">
                  <c:v>3.1863900000000002E-9</c:v>
                </c:pt>
                <c:pt idx="52">
                  <c:v>2.1086200000000001E-9</c:v>
                </c:pt>
                <c:pt idx="53">
                  <c:v>1.8947000000000001E-9</c:v>
                </c:pt>
                <c:pt idx="54">
                  <c:v>1.76473E-9</c:v>
                </c:pt>
                <c:pt idx="55">
                  <c:v>1.64442E-9</c:v>
                </c:pt>
                <c:pt idx="56">
                  <c:v>1.5333000000000001E-9</c:v>
                </c:pt>
                <c:pt idx="57">
                  <c:v>1.22722E-9</c:v>
                </c:pt>
                <c:pt idx="58">
                  <c:v>1.04862E-9</c:v>
                </c:pt>
                <c:pt idx="59">
                  <c:v>7.5194600000000004E-10</c:v>
                </c:pt>
                <c:pt idx="60">
                  <c:v>5.2863099999999997E-10</c:v>
                </c:pt>
                <c:pt idx="61">
                  <c:v>3.0260500000000001E-10</c:v>
                </c:pt>
                <c:pt idx="62">
                  <c:v>1.4060399999999999E-10</c:v>
                </c:pt>
                <c:pt idx="63">
                  <c:v>4.7133400000000001E-11</c:v>
                </c:pt>
                <c:pt idx="64">
                  <c:v>6.72352E-12</c:v>
                </c:pt>
                <c:pt idx="65">
                  <c:v>5.7331799999999996E-12</c:v>
                </c:pt>
                <c:pt idx="66">
                  <c:v>3.08463E-12</c:v>
                </c:pt>
                <c:pt idx="67">
                  <c:v>4.50699E-12</c:v>
                </c:pt>
                <c:pt idx="68">
                  <c:v>6.93159E-12</c:v>
                </c:pt>
                <c:pt idx="69">
                  <c:v>1.6686600000000001E-12</c:v>
                </c:pt>
                <c:pt idx="70">
                  <c:v>2.5772100000000001E-12</c:v>
                </c:pt>
                <c:pt idx="71">
                  <c:v>4.10562E-12</c:v>
                </c:pt>
                <c:pt idx="72">
                  <c:v>8.6051299999999997E-12</c:v>
                </c:pt>
                <c:pt idx="73">
                  <c:v>3.3904799999999999E-12</c:v>
                </c:pt>
                <c:pt idx="74">
                  <c:v>3.6939599999999997E-12</c:v>
                </c:pt>
                <c:pt idx="75">
                  <c:v>1.55008E-12</c:v>
                </c:pt>
                <c:pt idx="76">
                  <c:v>5.03594E-12</c:v>
                </c:pt>
                <c:pt idx="77">
                  <c:v>1.44384E-12</c:v>
                </c:pt>
                <c:pt idx="78">
                  <c:v>4.3338599999999999E-12</c:v>
                </c:pt>
                <c:pt idx="79">
                  <c:v>4.2254000000000002E-12</c:v>
                </c:pt>
                <c:pt idx="80" formatCode="General">
                  <c:v>0</c:v>
                </c:pt>
                <c:pt idx="81">
                  <c:v>1.08255E-11</c:v>
                </c:pt>
                <c:pt idx="82">
                  <c:v>2.1777900000000002E-12</c:v>
                </c:pt>
                <c:pt idx="83">
                  <c:v>4.0741600000000001E-12</c:v>
                </c:pt>
                <c:pt idx="84">
                  <c:v>4.5564600000000002E-12</c:v>
                </c:pt>
                <c:pt idx="85">
                  <c:v>7.1799900000000004E-12</c:v>
                </c:pt>
                <c:pt idx="86">
                  <c:v>1.0470300000000001E-11</c:v>
                </c:pt>
                <c:pt idx="87">
                  <c:v>3.9830000000000003E-12</c:v>
                </c:pt>
                <c:pt idx="88">
                  <c:v>9.7363999999999996E-12</c:v>
                </c:pt>
                <c:pt idx="89">
                  <c:v>7.2213899999999998E-12</c:v>
                </c:pt>
                <c:pt idx="90">
                  <c:v>3.8288499999999998E-12</c:v>
                </c:pt>
                <c:pt idx="91">
                  <c:v>3.2951100000000001E-12</c:v>
                </c:pt>
                <c:pt idx="92">
                  <c:v>1.47063E-12</c:v>
                </c:pt>
                <c:pt idx="93">
                  <c:v>7.5906399999999992E-12</c:v>
                </c:pt>
                <c:pt idx="94">
                  <c:v>1.9633399999999999E-11</c:v>
                </c:pt>
                <c:pt idx="95">
                  <c:v>4.4634699999999998E-12</c:v>
                </c:pt>
                <c:pt idx="96">
                  <c:v>5.8421300000000003E-12</c:v>
                </c:pt>
                <c:pt idx="97">
                  <c:v>5.5071100000000004E-12</c:v>
                </c:pt>
                <c:pt idx="98">
                  <c:v>5.2433699999999997E-12</c:v>
                </c:pt>
                <c:pt idx="99">
                  <c:v>9.9227699999999993E-12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1-C442-423E-9B85-4F60CDD61F7C}"/>
            </c:ext>
          </c:extLst>
        </c:ser>
        <c:ser>
          <c:idx val="50"/>
          <c:order val="50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[analysis.xlsx]Uniform_IP_texture!$A$51:$CW$51</c:f>
              <c:numCache>
                <c:formatCode>0.00E+00</c:formatCode>
                <c:ptCount val="101"/>
                <c:pt idx="0">
                  <c:v>4.2218099999999998E-12</c:v>
                </c:pt>
                <c:pt idx="1">
                  <c:v>7.4697500000000006E-12</c:v>
                </c:pt>
                <c:pt idx="2">
                  <c:v>2.90238E-12</c:v>
                </c:pt>
                <c:pt idx="3">
                  <c:v>4.6395199999999996E-12</c:v>
                </c:pt>
                <c:pt idx="4">
                  <c:v>8.4876599999999994E-12</c:v>
                </c:pt>
                <c:pt idx="5">
                  <c:v>1.4775200000000001E-11</c:v>
                </c:pt>
                <c:pt idx="6">
                  <c:v>4.9363999999999998E-12</c:v>
                </c:pt>
                <c:pt idx="7">
                  <c:v>7.2533100000000003E-12</c:v>
                </c:pt>
                <c:pt idx="8">
                  <c:v>2.2371699999999998E-11</c:v>
                </c:pt>
                <c:pt idx="9">
                  <c:v>4.7079399999999998E-12</c:v>
                </c:pt>
                <c:pt idx="10">
                  <c:v>7.6264099999999992E-12</c:v>
                </c:pt>
                <c:pt idx="11">
                  <c:v>7.2090899999999999E-12</c:v>
                </c:pt>
                <c:pt idx="12">
                  <c:v>5.24011E-12</c:v>
                </c:pt>
                <c:pt idx="13">
                  <c:v>5.0777699999999997E-12</c:v>
                </c:pt>
                <c:pt idx="14">
                  <c:v>6.6273399999999999E-12</c:v>
                </c:pt>
                <c:pt idx="15">
                  <c:v>8.4089800000000008E-12</c:v>
                </c:pt>
                <c:pt idx="16">
                  <c:v>1.7686600000000001E-12</c:v>
                </c:pt>
                <c:pt idx="17">
                  <c:v>1.1515199999999999E-11</c:v>
                </c:pt>
                <c:pt idx="18">
                  <c:v>6.2670300000000002E-12</c:v>
                </c:pt>
                <c:pt idx="19">
                  <c:v>2.0401499999999999E-12</c:v>
                </c:pt>
                <c:pt idx="20">
                  <c:v>4.8071699999999996E-12</c:v>
                </c:pt>
                <c:pt idx="21">
                  <c:v>2.62768E-12</c:v>
                </c:pt>
                <c:pt idx="22">
                  <c:v>4.9977399999999997E-12</c:v>
                </c:pt>
                <c:pt idx="23">
                  <c:v>3.9616600000000003E-12</c:v>
                </c:pt>
                <c:pt idx="24">
                  <c:v>3.3182799999999999E-12</c:v>
                </c:pt>
                <c:pt idx="25">
                  <c:v>1.0633900000000001E-11</c:v>
                </c:pt>
                <c:pt idx="26">
                  <c:v>9.5441299999999996E-12</c:v>
                </c:pt>
                <c:pt idx="27">
                  <c:v>2.9243500000000002E-12</c:v>
                </c:pt>
                <c:pt idx="28">
                  <c:v>3.9262800000000001E-12</c:v>
                </c:pt>
                <c:pt idx="29">
                  <c:v>6.14936E-12</c:v>
                </c:pt>
                <c:pt idx="30">
                  <c:v>7.9787400000000008E-12</c:v>
                </c:pt>
                <c:pt idx="31">
                  <c:v>8.1890399999999996E-12</c:v>
                </c:pt>
                <c:pt idx="32">
                  <c:v>8.0997600000000002E-12</c:v>
                </c:pt>
                <c:pt idx="33">
                  <c:v>8.15378E-12</c:v>
                </c:pt>
                <c:pt idx="34">
                  <c:v>3.47182E-12</c:v>
                </c:pt>
                <c:pt idx="35">
                  <c:v>1.20009E-11</c:v>
                </c:pt>
                <c:pt idx="36">
                  <c:v>3.41322E-11</c:v>
                </c:pt>
                <c:pt idx="37">
                  <c:v>1.4431899999999999E-10</c:v>
                </c:pt>
                <c:pt idx="38">
                  <c:v>3.1461700000000002E-10</c:v>
                </c:pt>
                <c:pt idx="39">
                  <c:v>5.47377E-10</c:v>
                </c:pt>
                <c:pt idx="40">
                  <c:v>7.6344200000000002E-10</c:v>
                </c:pt>
                <c:pt idx="41">
                  <c:v>9.3838200000000004E-10</c:v>
                </c:pt>
                <c:pt idx="42">
                  <c:v>1.2476999999999999E-9</c:v>
                </c:pt>
                <c:pt idx="43">
                  <c:v>1.5104700000000001E-9</c:v>
                </c:pt>
                <c:pt idx="44">
                  <c:v>1.6837700000000001E-9</c:v>
                </c:pt>
                <c:pt idx="45">
                  <c:v>1.7871899999999999E-9</c:v>
                </c:pt>
                <c:pt idx="46">
                  <c:v>1.9449000000000002E-9</c:v>
                </c:pt>
                <c:pt idx="47">
                  <c:v>2.0382699999999998E-9</c:v>
                </c:pt>
                <c:pt idx="48">
                  <c:v>3.0622900000000002E-9</c:v>
                </c:pt>
                <c:pt idx="49">
                  <c:v>6.7422199999999999E-9</c:v>
                </c:pt>
                <c:pt idx="50">
                  <c:v>6.5812499999999998E-9</c:v>
                </c:pt>
                <c:pt idx="51">
                  <c:v>2.9655000000000002E-9</c:v>
                </c:pt>
                <c:pt idx="52">
                  <c:v>1.95944E-9</c:v>
                </c:pt>
                <c:pt idx="53">
                  <c:v>1.5369199999999999E-9</c:v>
                </c:pt>
                <c:pt idx="54">
                  <c:v>1.2596799999999999E-9</c:v>
                </c:pt>
                <c:pt idx="55">
                  <c:v>9.8382000000000002E-10</c:v>
                </c:pt>
                <c:pt idx="56">
                  <c:v>6.8611100000000003E-10</c:v>
                </c:pt>
                <c:pt idx="57">
                  <c:v>4.4743799999999999E-10</c:v>
                </c:pt>
                <c:pt idx="58">
                  <c:v>2.3399099999999999E-10</c:v>
                </c:pt>
                <c:pt idx="59">
                  <c:v>1.11317E-10</c:v>
                </c:pt>
                <c:pt idx="60">
                  <c:v>4.2279599999999997E-11</c:v>
                </c:pt>
                <c:pt idx="61">
                  <c:v>8.3257199999999998E-12</c:v>
                </c:pt>
                <c:pt idx="62">
                  <c:v>3.26323E-12</c:v>
                </c:pt>
                <c:pt idx="63">
                  <c:v>1.10362E-11</c:v>
                </c:pt>
                <c:pt idx="64">
                  <c:v>8.9311900000000004E-12</c:v>
                </c:pt>
                <c:pt idx="65">
                  <c:v>3.7057399999999999E-12</c:v>
                </c:pt>
                <c:pt idx="66">
                  <c:v>8.5010799999999996E-12</c:v>
                </c:pt>
                <c:pt idx="67">
                  <c:v>7.5565499999999997E-12</c:v>
                </c:pt>
                <c:pt idx="68">
                  <c:v>1.2577E-11</c:v>
                </c:pt>
                <c:pt idx="69">
                  <c:v>1.7700300000000001E-12</c:v>
                </c:pt>
                <c:pt idx="70">
                  <c:v>2.70679E-12</c:v>
                </c:pt>
                <c:pt idx="71">
                  <c:v>3.1787700000000002E-12</c:v>
                </c:pt>
                <c:pt idx="72">
                  <c:v>5.6740299999999998E-12</c:v>
                </c:pt>
                <c:pt idx="73">
                  <c:v>1.21213E-12</c:v>
                </c:pt>
                <c:pt idx="74">
                  <c:v>1.3186E-11</c:v>
                </c:pt>
                <c:pt idx="75">
                  <c:v>6.8704299999999998E-12</c:v>
                </c:pt>
                <c:pt idx="76">
                  <c:v>5.8621899999999997E-12</c:v>
                </c:pt>
                <c:pt idx="77">
                  <c:v>4.2289999999999999E-12</c:v>
                </c:pt>
                <c:pt idx="78">
                  <c:v>4.8129399999999999E-12</c:v>
                </c:pt>
                <c:pt idx="79">
                  <c:v>8.7102700000000006E-12</c:v>
                </c:pt>
                <c:pt idx="80">
                  <c:v>1.7791600000000001E-12</c:v>
                </c:pt>
                <c:pt idx="81">
                  <c:v>7.7639499999999999E-12</c:v>
                </c:pt>
                <c:pt idx="82">
                  <c:v>4.61336E-12</c:v>
                </c:pt>
                <c:pt idx="83">
                  <c:v>6.7937900000000003E-12</c:v>
                </c:pt>
                <c:pt idx="84">
                  <c:v>1.26782E-11</c:v>
                </c:pt>
                <c:pt idx="85">
                  <c:v>1.0828300000000001E-11</c:v>
                </c:pt>
                <c:pt idx="86">
                  <c:v>1.1339699999999999E-11</c:v>
                </c:pt>
                <c:pt idx="87">
                  <c:v>4.5428899999999998E-12</c:v>
                </c:pt>
                <c:pt idx="88">
                  <c:v>3.9093900000000002E-12</c:v>
                </c:pt>
                <c:pt idx="89">
                  <c:v>4.8343399999999998E-12</c:v>
                </c:pt>
                <c:pt idx="90">
                  <c:v>1.34613E-11</c:v>
                </c:pt>
                <c:pt idx="91">
                  <c:v>1.6942E-12</c:v>
                </c:pt>
                <c:pt idx="92">
                  <c:v>7.9948200000000001E-12</c:v>
                </c:pt>
                <c:pt idx="93">
                  <c:v>1.0044999999999999E-11</c:v>
                </c:pt>
                <c:pt idx="94">
                  <c:v>5.34771E-12</c:v>
                </c:pt>
                <c:pt idx="95">
                  <c:v>4.4674299999999997E-12</c:v>
                </c:pt>
                <c:pt idx="96">
                  <c:v>5.5682500000000002E-12</c:v>
                </c:pt>
                <c:pt idx="97">
                  <c:v>4.0653699999999997E-12</c:v>
                </c:pt>
                <c:pt idx="98">
                  <c:v>2.3006199999999999E-12</c:v>
                </c:pt>
                <c:pt idx="99">
                  <c:v>7.2311799999999999E-12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C442-423E-9B85-4F60CDD61F7C}"/>
            </c:ext>
          </c:extLst>
        </c:ser>
        <c:ser>
          <c:idx val="51"/>
          <c:order val="51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[analysis.xlsx]Uniform_IP_texture!$A$52:$CW$52</c:f>
              <c:numCache>
                <c:formatCode>0.00E+00</c:formatCode>
                <c:ptCount val="101"/>
                <c:pt idx="0">
                  <c:v>1.16232E-11</c:v>
                </c:pt>
                <c:pt idx="1">
                  <c:v>3.76929E-12</c:v>
                </c:pt>
                <c:pt idx="2">
                  <c:v>8.8842500000000002E-12</c:v>
                </c:pt>
                <c:pt idx="3">
                  <c:v>9.6473899999999993E-12</c:v>
                </c:pt>
                <c:pt idx="4">
                  <c:v>1.56983E-12</c:v>
                </c:pt>
                <c:pt idx="5">
                  <c:v>2.2558499999999999E-12</c:v>
                </c:pt>
                <c:pt idx="6">
                  <c:v>1.0900800000000001E-11</c:v>
                </c:pt>
                <c:pt idx="7">
                  <c:v>4.8296700000000004E-12</c:v>
                </c:pt>
                <c:pt idx="8">
                  <c:v>1.11715E-11</c:v>
                </c:pt>
                <c:pt idx="9">
                  <c:v>7.11908E-12</c:v>
                </c:pt>
                <c:pt idx="10">
                  <c:v>2.3822799999999998E-12</c:v>
                </c:pt>
                <c:pt idx="11">
                  <c:v>1.2276E-11</c:v>
                </c:pt>
                <c:pt idx="12">
                  <c:v>1.3352099999999999E-12</c:v>
                </c:pt>
                <c:pt idx="13">
                  <c:v>1.35941E-11</c:v>
                </c:pt>
                <c:pt idx="14">
                  <c:v>4.2272799999999997E-12</c:v>
                </c:pt>
                <c:pt idx="15">
                  <c:v>6.2097299999999996E-12</c:v>
                </c:pt>
                <c:pt idx="16">
                  <c:v>4.4327699999999999E-12</c:v>
                </c:pt>
                <c:pt idx="17">
                  <c:v>3.2707300000000001E-12</c:v>
                </c:pt>
                <c:pt idx="18">
                  <c:v>4.5111100000000002E-12</c:v>
                </c:pt>
                <c:pt idx="19">
                  <c:v>7.21751E-12</c:v>
                </c:pt>
                <c:pt idx="20">
                  <c:v>4.5531700000000001E-12</c:v>
                </c:pt>
                <c:pt idx="21">
                  <c:v>1.0242200000000001E-12</c:v>
                </c:pt>
                <c:pt idx="22">
                  <c:v>1.25424E-11</c:v>
                </c:pt>
                <c:pt idx="23">
                  <c:v>4.9226599999999999E-12</c:v>
                </c:pt>
                <c:pt idx="24">
                  <c:v>1.8167500000000001E-11</c:v>
                </c:pt>
                <c:pt idx="25">
                  <c:v>7.8240799999999999E-12</c:v>
                </c:pt>
                <c:pt idx="26">
                  <c:v>6.1798100000000001E-12</c:v>
                </c:pt>
                <c:pt idx="27">
                  <c:v>5.69197E-12</c:v>
                </c:pt>
                <c:pt idx="28">
                  <c:v>5.0932900000000004E-12</c:v>
                </c:pt>
                <c:pt idx="29">
                  <c:v>1.47711E-11</c:v>
                </c:pt>
                <c:pt idx="30">
                  <c:v>1.2037500000000001E-11</c:v>
                </c:pt>
                <c:pt idx="31">
                  <c:v>1.0545699999999999E-11</c:v>
                </c:pt>
                <c:pt idx="32">
                  <c:v>1.2784300000000001E-11</c:v>
                </c:pt>
                <c:pt idx="33">
                  <c:v>5.4756600000000002E-11</c:v>
                </c:pt>
                <c:pt idx="34">
                  <c:v>1.4141900000000001E-10</c:v>
                </c:pt>
                <c:pt idx="35">
                  <c:v>3.1888499999999998E-10</c:v>
                </c:pt>
                <c:pt idx="36">
                  <c:v>6.0651999999999999E-10</c:v>
                </c:pt>
                <c:pt idx="37">
                  <c:v>8.8342000000000004E-10</c:v>
                </c:pt>
                <c:pt idx="38">
                  <c:v>1.1493900000000001E-9</c:v>
                </c:pt>
                <c:pt idx="39">
                  <c:v>1.3641999999999999E-9</c:v>
                </c:pt>
                <c:pt idx="40">
                  <c:v>1.47221E-9</c:v>
                </c:pt>
                <c:pt idx="41">
                  <c:v>1.63548E-9</c:v>
                </c:pt>
                <c:pt idx="42">
                  <c:v>1.6924799999999999E-9</c:v>
                </c:pt>
                <c:pt idx="43">
                  <c:v>1.7518499999999999E-9</c:v>
                </c:pt>
                <c:pt idx="44">
                  <c:v>1.71773E-9</c:v>
                </c:pt>
                <c:pt idx="45">
                  <c:v>1.78354E-9</c:v>
                </c:pt>
                <c:pt idx="46">
                  <c:v>1.8907600000000002E-9</c:v>
                </c:pt>
                <c:pt idx="47">
                  <c:v>1.9793E-9</c:v>
                </c:pt>
                <c:pt idx="48">
                  <c:v>2.16974E-9</c:v>
                </c:pt>
                <c:pt idx="49">
                  <c:v>2.7250900000000002E-9</c:v>
                </c:pt>
                <c:pt idx="50">
                  <c:v>2.3302199999999998E-9</c:v>
                </c:pt>
                <c:pt idx="51">
                  <c:v>1.4554199999999999E-9</c:v>
                </c:pt>
                <c:pt idx="52">
                  <c:v>1.0813899999999999E-9</c:v>
                </c:pt>
                <c:pt idx="53">
                  <c:v>7.2653900000000005E-10</c:v>
                </c:pt>
                <c:pt idx="54">
                  <c:v>4.5651899999999998E-10</c:v>
                </c:pt>
                <c:pt idx="55">
                  <c:v>2.3943199999999999E-10</c:v>
                </c:pt>
                <c:pt idx="56">
                  <c:v>1.07704E-10</c:v>
                </c:pt>
                <c:pt idx="57">
                  <c:v>1.97411E-11</c:v>
                </c:pt>
                <c:pt idx="58">
                  <c:v>3.7846400000000003E-12</c:v>
                </c:pt>
                <c:pt idx="59">
                  <c:v>1.0956200000000001E-11</c:v>
                </c:pt>
                <c:pt idx="60">
                  <c:v>4.6885500000000003E-12</c:v>
                </c:pt>
                <c:pt idx="61">
                  <c:v>6.1294299999999997E-12</c:v>
                </c:pt>
                <c:pt idx="62">
                  <c:v>1.2178800000000001E-11</c:v>
                </c:pt>
                <c:pt idx="63">
                  <c:v>2.5768199999999999E-12</c:v>
                </c:pt>
                <c:pt idx="64">
                  <c:v>8.0224600000000001E-12</c:v>
                </c:pt>
                <c:pt idx="65">
                  <c:v>5.4242800000000004E-12</c:v>
                </c:pt>
                <c:pt idx="66">
                  <c:v>2.56195E-12</c:v>
                </c:pt>
                <c:pt idx="67">
                  <c:v>6.8591900000000004E-12</c:v>
                </c:pt>
                <c:pt idx="68">
                  <c:v>1.0957399999999999E-12</c:v>
                </c:pt>
                <c:pt idx="69">
                  <c:v>1.0290800000000001E-11</c:v>
                </c:pt>
                <c:pt idx="70">
                  <c:v>1.3706E-11</c:v>
                </c:pt>
                <c:pt idx="71">
                  <c:v>7.4569100000000008E-12</c:v>
                </c:pt>
                <c:pt idx="72">
                  <c:v>8.0921999999999998E-12</c:v>
                </c:pt>
                <c:pt idx="73">
                  <c:v>3.6398300000000003E-12</c:v>
                </c:pt>
                <c:pt idx="74">
                  <c:v>9.4159499999999997E-12</c:v>
                </c:pt>
                <c:pt idx="75">
                  <c:v>3.7711299999999999E-12</c:v>
                </c:pt>
                <c:pt idx="76">
                  <c:v>1.16445E-11</c:v>
                </c:pt>
                <c:pt idx="77">
                  <c:v>5.6501800000000001E-12</c:v>
                </c:pt>
                <c:pt idx="78">
                  <c:v>4.3339199999999998E-12</c:v>
                </c:pt>
                <c:pt idx="79">
                  <c:v>3.6130899999999999E-12</c:v>
                </c:pt>
                <c:pt idx="80">
                  <c:v>3.5421499999999998E-12</c:v>
                </c:pt>
                <c:pt idx="81">
                  <c:v>7.0758199999999996E-12</c:v>
                </c:pt>
                <c:pt idx="82">
                  <c:v>1.8801100000000001E-11</c:v>
                </c:pt>
                <c:pt idx="83">
                  <c:v>6.4971699999999999E-12</c:v>
                </c:pt>
                <c:pt idx="84">
                  <c:v>7.8858799999999995E-12</c:v>
                </c:pt>
                <c:pt idx="85">
                  <c:v>5.1357799999999998E-12</c:v>
                </c:pt>
                <c:pt idx="86">
                  <c:v>5.3620499999999998E-12</c:v>
                </c:pt>
                <c:pt idx="87">
                  <c:v>1.0131599999999999E-11</c:v>
                </c:pt>
                <c:pt idx="88">
                  <c:v>1.5923000000000002E-11</c:v>
                </c:pt>
                <c:pt idx="89">
                  <c:v>7.1748699999999997E-12</c:v>
                </c:pt>
                <c:pt idx="90">
                  <c:v>1.5256100000000002E-11</c:v>
                </c:pt>
                <c:pt idx="91">
                  <c:v>6.6011999999999998E-12</c:v>
                </c:pt>
                <c:pt idx="92">
                  <c:v>6.2425400000000002E-12</c:v>
                </c:pt>
                <c:pt idx="93">
                  <c:v>3.46429E-12</c:v>
                </c:pt>
                <c:pt idx="94">
                  <c:v>3.8473000000000004E-12</c:v>
                </c:pt>
                <c:pt idx="95">
                  <c:v>1.17287E-11</c:v>
                </c:pt>
                <c:pt idx="96">
                  <c:v>7.0218699999999998E-12</c:v>
                </c:pt>
                <c:pt idx="97">
                  <c:v>6.5404300000000002E-12</c:v>
                </c:pt>
                <c:pt idx="98">
                  <c:v>6.8528900000000003E-12</c:v>
                </c:pt>
                <c:pt idx="99">
                  <c:v>1.02098E-11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C442-423E-9B85-4F60CDD61F7C}"/>
            </c:ext>
          </c:extLst>
        </c:ser>
        <c:ser>
          <c:idx val="52"/>
          <c:order val="52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[analysis.xlsx]Uniform_IP_texture!$A$53:$CW$53</c:f>
              <c:numCache>
                <c:formatCode>0.00E+00</c:formatCode>
                <c:ptCount val="101"/>
                <c:pt idx="0">
                  <c:v>7.9812800000000001E-12</c:v>
                </c:pt>
                <c:pt idx="1">
                  <c:v>7.5211700000000004E-12</c:v>
                </c:pt>
                <c:pt idx="2">
                  <c:v>2.0329999999999999E-12</c:v>
                </c:pt>
                <c:pt idx="3">
                  <c:v>8.2412700000000001E-12</c:v>
                </c:pt>
                <c:pt idx="4">
                  <c:v>5.1507699999999999E-12</c:v>
                </c:pt>
                <c:pt idx="5">
                  <c:v>7.2997699999999997E-12</c:v>
                </c:pt>
                <c:pt idx="6">
                  <c:v>7.1618799999999998E-12</c:v>
                </c:pt>
                <c:pt idx="7">
                  <c:v>7.7961700000000007E-12</c:v>
                </c:pt>
                <c:pt idx="8">
                  <c:v>1.01837E-12</c:v>
                </c:pt>
                <c:pt idx="9">
                  <c:v>1.13631E-12</c:v>
                </c:pt>
                <c:pt idx="10">
                  <c:v>1.22177E-11</c:v>
                </c:pt>
                <c:pt idx="11">
                  <c:v>1.18179E-11</c:v>
                </c:pt>
                <c:pt idx="12">
                  <c:v>7.4750999999999999E-12</c:v>
                </c:pt>
                <c:pt idx="13">
                  <c:v>1.13644E-11</c:v>
                </c:pt>
                <c:pt idx="14">
                  <c:v>4.3188799999999999E-12</c:v>
                </c:pt>
                <c:pt idx="15">
                  <c:v>4.9297300000000002E-12</c:v>
                </c:pt>
                <c:pt idx="16">
                  <c:v>4.4610500000000003E-12</c:v>
                </c:pt>
                <c:pt idx="17">
                  <c:v>5.4948799999999997E-12</c:v>
                </c:pt>
                <c:pt idx="18">
                  <c:v>3.9076499999999998E-12</c:v>
                </c:pt>
                <c:pt idx="19">
                  <c:v>2.4037900000000002E-12</c:v>
                </c:pt>
                <c:pt idx="20">
                  <c:v>6.7139500000000001E-12</c:v>
                </c:pt>
                <c:pt idx="21">
                  <c:v>2.5761699999999999E-12</c:v>
                </c:pt>
                <c:pt idx="22">
                  <c:v>4.31212E-12</c:v>
                </c:pt>
                <c:pt idx="23">
                  <c:v>1.68156E-11</c:v>
                </c:pt>
                <c:pt idx="24">
                  <c:v>5.65257E-12</c:v>
                </c:pt>
                <c:pt idx="25">
                  <c:v>8.1417199999999998E-12</c:v>
                </c:pt>
                <c:pt idx="26">
                  <c:v>1.2299600000000001E-11</c:v>
                </c:pt>
                <c:pt idx="27">
                  <c:v>1.07742E-11</c:v>
                </c:pt>
                <c:pt idx="28">
                  <c:v>2.9413299999999999E-12</c:v>
                </c:pt>
                <c:pt idx="29">
                  <c:v>1.0400400000000001E-11</c:v>
                </c:pt>
                <c:pt idx="30">
                  <c:v>5.7099399999999998E-11</c:v>
                </c:pt>
                <c:pt idx="31">
                  <c:v>1.7022000000000001E-10</c:v>
                </c:pt>
                <c:pt idx="32">
                  <c:v>3.1965199999999999E-10</c:v>
                </c:pt>
                <c:pt idx="33">
                  <c:v>6.0670500000000003E-10</c:v>
                </c:pt>
                <c:pt idx="34">
                  <c:v>8.4924399999999999E-10</c:v>
                </c:pt>
                <c:pt idx="35">
                  <c:v>1.1646700000000001E-9</c:v>
                </c:pt>
                <c:pt idx="36">
                  <c:v>1.3686300000000001E-9</c:v>
                </c:pt>
                <c:pt idx="37">
                  <c:v>1.666E-9</c:v>
                </c:pt>
                <c:pt idx="38">
                  <c:v>1.6812900000000001E-9</c:v>
                </c:pt>
                <c:pt idx="39">
                  <c:v>1.7094499999999999E-9</c:v>
                </c:pt>
                <c:pt idx="40">
                  <c:v>1.6941600000000001E-9</c:v>
                </c:pt>
                <c:pt idx="41">
                  <c:v>1.74986E-9</c:v>
                </c:pt>
                <c:pt idx="42">
                  <c:v>1.6384599999999999E-9</c:v>
                </c:pt>
                <c:pt idx="43">
                  <c:v>1.7276200000000001E-9</c:v>
                </c:pt>
                <c:pt idx="44">
                  <c:v>1.7067999999999999E-9</c:v>
                </c:pt>
                <c:pt idx="45">
                  <c:v>1.76321E-9</c:v>
                </c:pt>
                <c:pt idx="46">
                  <c:v>1.66197E-9</c:v>
                </c:pt>
                <c:pt idx="47">
                  <c:v>1.5807499999999999E-9</c:v>
                </c:pt>
                <c:pt idx="48">
                  <c:v>1.29847E-9</c:v>
                </c:pt>
                <c:pt idx="49">
                  <c:v>1.0288599999999999E-9</c:v>
                </c:pt>
                <c:pt idx="50">
                  <c:v>7.2700500000000001E-10</c:v>
                </c:pt>
                <c:pt idx="51">
                  <c:v>4.69129E-10</c:v>
                </c:pt>
                <c:pt idx="52">
                  <c:v>2.4373900000000002E-10</c:v>
                </c:pt>
                <c:pt idx="53">
                  <c:v>9.0089E-11</c:v>
                </c:pt>
                <c:pt idx="54">
                  <c:v>1.46432E-11</c:v>
                </c:pt>
                <c:pt idx="55">
                  <c:v>6.7623800000000001E-13</c:v>
                </c:pt>
                <c:pt idx="56">
                  <c:v>4.4831099999999999E-12</c:v>
                </c:pt>
                <c:pt idx="57">
                  <c:v>4.6837700000000003E-12</c:v>
                </c:pt>
                <c:pt idx="58">
                  <c:v>3.9038500000000002E-12</c:v>
                </c:pt>
                <c:pt idx="59">
                  <c:v>6.2720100000000001E-12</c:v>
                </c:pt>
                <c:pt idx="60">
                  <c:v>5.01959E-12</c:v>
                </c:pt>
                <c:pt idx="61">
                  <c:v>6.1411800000000003E-12</c:v>
                </c:pt>
                <c:pt idx="62">
                  <c:v>1.69039E-11</c:v>
                </c:pt>
                <c:pt idx="63">
                  <c:v>1.79164E-12</c:v>
                </c:pt>
                <c:pt idx="64">
                  <c:v>7.6171499999999997E-12</c:v>
                </c:pt>
                <c:pt idx="65">
                  <c:v>9.5201199999999996E-12</c:v>
                </c:pt>
                <c:pt idx="66">
                  <c:v>3.28187E-12</c:v>
                </c:pt>
                <c:pt idx="67">
                  <c:v>2.6250900000000001E-12</c:v>
                </c:pt>
                <c:pt idx="68">
                  <c:v>1.57597E-11</c:v>
                </c:pt>
                <c:pt idx="69">
                  <c:v>1.0996E-11</c:v>
                </c:pt>
                <c:pt idx="70">
                  <c:v>3.91553E-12</c:v>
                </c:pt>
                <c:pt idx="71">
                  <c:v>5.5551E-12</c:v>
                </c:pt>
                <c:pt idx="72">
                  <c:v>5.26672E-12</c:v>
                </c:pt>
                <c:pt idx="73">
                  <c:v>2.5253700000000002E-12</c:v>
                </c:pt>
                <c:pt idx="74">
                  <c:v>4.4378E-13</c:v>
                </c:pt>
                <c:pt idx="75">
                  <c:v>5.3254599999999998E-12</c:v>
                </c:pt>
                <c:pt idx="76">
                  <c:v>5.1219400000000003E-12</c:v>
                </c:pt>
                <c:pt idx="77">
                  <c:v>3.1016100000000001E-12</c:v>
                </c:pt>
                <c:pt idx="78">
                  <c:v>1.0450899999999999E-11</c:v>
                </c:pt>
                <c:pt idx="79">
                  <c:v>9.6674300000000009E-13</c:v>
                </c:pt>
                <c:pt idx="80">
                  <c:v>8.1505099999999994E-12</c:v>
                </c:pt>
                <c:pt idx="81">
                  <c:v>5.2431699999999998E-12</c:v>
                </c:pt>
                <c:pt idx="82">
                  <c:v>2.5939799999999998E-12</c:v>
                </c:pt>
                <c:pt idx="83">
                  <c:v>1.17426E-11</c:v>
                </c:pt>
                <c:pt idx="84">
                  <c:v>5.2271099999999999E-12</c:v>
                </c:pt>
                <c:pt idx="85">
                  <c:v>8.6664000000000003E-12</c:v>
                </c:pt>
                <c:pt idx="86">
                  <c:v>7.0549400000000002E-12</c:v>
                </c:pt>
                <c:pt idx="87">
                  <c:v>6.0493399999999997E-12</c:v>
                </c:pt>
                <c:pt idx="88">
                  <c:v>5.5316099999999997E-12</c:v>
                </c:pt>
                <c:pt idx="89">
                  <c:v>6.01174E-12</c:v>
                </c:pt>
                <c:pt idx="90">
                  <c:v>6.0794000000000001E-12</c:v>
                </c:pt>
                <c:pt idx="91">
                  <c:v>5.6515799999999996E-12</c:v>
                </c:pt>
                <c:pt idx="92">
                  <c:v>1.3159000000000001E-12</c:v>
                </c:pt>
                <c:pt idx="93">
                  <c:v>6.80191E-12</c:v>
                </c:pt>
                <c:pt idx="94">
                  <c:v>4.46262E-13</c:v>
                </c:pt>
                <c:pt idx="95">
                  <c:v>4.9340699999999998E-12</c:v>
                </c:pt>
                <c:pt idx="96">
                  <c:v>2.0895800000000001E-12</c:v>
                </c:pt>
                <c:pt idx="97">
                  <c:v>1.7496100000000001E-12</c:v>
                </c:pt>
                <c:pt idx="98">
                  <c:v>7.2722199999999999E-12</c:v>
                </c:pt>
                <c:pt idx="99">
                  <c:v>7.4666100000000006E-12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4-C442-423E-9B85-4F60CDD61F7C}"/>
            </c:ext>
          </c:extLst>
        </c:ser>
        <c:ser>
          <c:idx val="53"/>
          <c:order val="53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[analysis.xlsx]Uniform_IP_texture!$A$54:$CW$54</c:f>
              <c:numCache>
                <c:formatCode>0.00E+00</c:formatCode>
                <c:ptCount val="101"/>
                <c:pt idx="0">
                  <c:v>1.13508E-12</c:v>
                </c:pt>
                <c:pt idx="1">
                  <c:v>7.0907299999999996E-12</c:v>
                </c:pt>
                <c:pt idx="2">
                  <c:v>4.8592299999999997E-12</c:v>
                </c:pt>
                <c:pt idx="3">
                  <c:v>2.1570900000000001E-12</c:v>
                </c:pt>
                <c:pt idx="4">
                  <c:v>4.0441199999999999E-12</c:v>
                </c:pt>
                <c:pt idx="5">
                  <c:v>2.5629200000000002E-12</c:v>
                </c:pt>
                <c:pt idx="6">
                  <c:v>1.01319E-11</c:v>
                </c:pt>
                <c:pt idx="7">
                  <c:v>1.2023000000000001E-11</c:v>
                </c:pt>
                <c:pt idx="8">
                  <c:v>4.7400799999999997E-12</c:v>
                </c:pt>
                <c:pt idx="9">
                  <c:v>4.42272E-12</c:v>
                </c:pt>
                <c:pt idx="10">
                  <c:v>1.8198800000000001E-12</c:v>
                </c:pt>
                <c:pt idx="11">
                  <c:v>6.24642E-12</c:v>
                </c:pt>
                <c:pt idx="12">
                  <c:v>4.5584899999999999E-12</c:v>
                </c:pt>
                <c:pt idx="13">
                  <c:v>1.28812E-11</c:v>
                </c:pt>
                <c:pt idx="14">
                  <c:v>2.8858899999999999E-12</c:v>
                </c:pt>
                <c:pt idx="15">
                  <c:v>4.9537099999999999E-12</c:v>
                </c:pt>
                <c:pt idx="16">
                  <c:v>4.8784499999999997E-12</c:v>
                </c:pt>
                <c:pt idx="17">
                  <c:v>5.3573399999999999E-12</c:v>
                </c:pt>
                <c:pt idx="18">
                  <c:v>6.3236700000000003E-12</c:v>
                </c:pt>
                <c:pt idx="19">
                  <c:v>1.7022100000000001E-12</c:v>
                </c:pt>
                <c:pt idx="20">
                  <c:v>8.6176700000000008E-12</c:v>
                </c:pt>
                <c:pt idx="21">
                  <c:v>3.5371100000000001E-12</c:v>
                </c:pt>
                <c:pt idx="22">
                  <c:v>2.2737900000000001E-12</c:v>
                </c:pt>
                <c:pt idx="23">
                  <c:v>2.1811799999999998E-12</c:v>
                </c:pt>
                <c:pt idx="24">
                  <c:v>5.7630000000000004E-12</c:v>
                </c:pt>
                <c:pt idx="25">
                  <c:v>3.24401E-12</c:v>
                </c:pt>
                <c:pt idx="26">
                  <c:v>7.7177300000000001E-12</c:v>
                </c:pt>
                <c:pt idx="27">
                  <c:v>4.0889299999999997E-11</c:v>
                </c:pt>
                <c:pt idx="28">
                  <c:v>1.5156299999999999E-10</c:v>
                </c:pt>
                <c:pt idx="29">
                  <c:v>3.5313399999999998E-10</c:v>
                </c:pt>
                <c:pt idx="30">
                  <c:v>5.2702400000000004E-10</c:v>
                </c:pt>
                <c:pt idx="31">
                  <c:v>7.7025699999999996E-10</c:v>
                </c:pt>
                <c:pt idx="32">
                  <c:v>1.06002E-9</c:v>
                </c:pt>
                <c:pt idx="33">
                  <c:v>1.2370399999999999E-9</c:v>
                </c:pt>
                <c:pt idx="34">
                  <c:v>1.47131E-9</c:v>
                </c:pt>
                <c:pt idx="35">
                  <c:v>1.70225E-9</c:v>
                </c:pt>
                <c:pt idx="36">
                  <c:v>1.7765599999999999E-9</c:v>
                </c:pt>
                <c:pt idx="37">
                  <c:v>1.7581899999999999E-9</c:v>
                </c:pt>
                <c:pt idx="38">
                  <c:v>1.76509E-9</c:v>
                </c:pt>
                <c:pt idx="39">
                  <c:v>1.7731599999999999E-9</c:v>
                </c:pt>
                <c:pt idx="40">
                  <c:v>1.78028E-9</c:v>
                </c:pt>
                <c:pt idx="41">
                  <c:v>1.6792400000000001E-9</c:v>
                </c:pt>
                <c:pt idx="42">
                  <c:v>1.63837E-9</c:v>
                </c:pt>
                <c:pt idx="43">
                  <c:v>1.49241E-9</c:v>
                </c:pt>
                <c:pt idx="44">
                  <c:v>1.39875E-9</c:v>
                </c:pt>
                <c:pt idx="45">
                  <c:v>1.0921899999999999E-9</c:v>
                </c:pt>
                <c:pt idx="46">
                  <c:v>9.0591299999999995E-10</c:v>
                </c:pt>
                <c:pt idx="47">
                  <c:v>6.1947000000000003E-10</c:v>
                </c:pt>
                <c:pt idx="48">
                  <c:v>3.8467400000000001E-10</c:v>
                </c:pt>
                <c:pt idx="49">
                  <c:v>1.8803499999999999E-10</c:v>
                </c:pt>
                <c:pt idx="50">
                  <c:v>5.9802299999999999E-11</c:v>
                </c:pt>
                <c:pt idx="51">
                  <c:v>2.8168199999999999E-11</c:v>
                </c:pt>
                <c:pt idx="52">
                  <c:v>3.81984E-12</c:v>
                </c:pt>
                <c:pt idx="53">
                  <c:v>6.8358699999999996E-12</c:v>
                </c:pt>
                <c:pt idx="54">
                  <c:v>1.7469800000000001E-12</c:v>
                </c:pt>
                <c:pt idx="55">
                  <c:v>1.82938E-12</c:v>
                </c:pt>
                <c:pt idx="56">
                  <c:v>4.6748999999999998E-12</c:v>
                </c:pt>
                <c:pt idx="57">
                  <c:v>4.6232300000000003E-12</c:v>
                </c:pt>
                <c:pt idx="58">
                  <c:v>1.0098099999999999E-12</c:v>
                </c:pt>
                <c:pt idx="59">
                  <c:v>3.5123699999999999E-12</c:v>
                </c:pt>
                <c:pt idx="60">
                  <c:v>4.6500699999999998E-12</c:v>
                </c:pt>
                <c:pt idx="61">
                  <c:v>1.36812E-11</c:v>
                </c:pt>
                <c:pt idx="62">
                  <c:v>1.0562500000000001E-11</c:v>
                </c:pt>
                <c:pt idx="63">
                  <c:v>1.8552100000000001E-12</c:v>
                </c:pt>
                <c:pt idx="64">
                  <c:v>1.18299E-11</c:v>
                </c:pt>
                <c:pt idx="65">
                  <c:v>2.9607499999999999E-12</c:v>
                </c:pt>
                <c:pt idx="66">
                  <c:v>7.6153499999999995E-12</c:v>
                </c:pt>
                <c:pt idx="67">
                  <c:v>8.8028099999999997E-12</c:v>
                </c:pt>
                <c:pt idx="68">
                  <c:v>8.0836600000000007E-12</c:v>
                </c:pt>
                <c:pt idx="69">
                  <c:v>1.0884800000000001E-11</c:v>
                </c:pt>
                <c:pt idx="70">
                  <c:v>7.0751100000000001E-12</c:v>
                </c:pt>
                <c:pt idx="71">
                  <c:v>2.4769400000000001E-11</c:v>
                </c:pt>
                <c:pt idx="72">
                  <c:v>6.88645E-12</c:v>
                </c:pt>
                <c:pt idx="73">
                  <c:v>8.67629E-12</c:v>
                </c:pt>
                <c:pt idx="74">
                  <c:v>2.7055399999999998E-12</c:v>
                </c:pt>
                <c:pt idx="75">
                  <c:v>1.40093E-12</c:v>
                </c:pt>
                <c:pt idx="76">
                  <c:v>5.0871800000000001E-12</c:v>
                </c:pt>
                <c:pt idx="77">
                  <c:v>8.5490099999999993E-12</c:v>
                </c:pt>
                <c:pt idx="78">
                  <c:v>3.2475100000000002E-12</c:v>
                </c:pt>
                <c:pt idx="79">
                  <c:v>5.5763599999999999E-12</c:v>
                </c:pt>
                <c:pt idx="80">
                  <c:v>3.2292599999999999E-12</c:v>
                </c:pt>
                <c:pt idx="81">
                  <c:v>7.5499800000000005E-12</c:v>
                </c:pt>
                <c:pt idx="82">
                  <c:v>2.7008999999999999E-12</c:v>
                </c:pt>
                <c:pt idx="83">
                  <c:v>8.1537199999999993E-12</c:v>
                </c:pt>
                <c:pt idx="84">
                  <c:v>8.5014599999999992E-12</c:v>
                </c:pt>
                <c:pt idx="85">
                  <c:v>3.9408999999999999E-12</c:v>
                </c:pt>
                <c:pt idx="86">
                  <c:v>6.0178500000000003E-12</c:v>
                </c:pt>
                <c:pt idx="87">
                  <c:v>1.2159100000000001E-11</c:v>
                </c:pt>
                <c:pt idx="88">
                  <c:v>3.8815999999999999E-12</c:v>
                </c:pt>
                <c:pt idx="89">
                  <c:v>8.3702499999999998E-12</c:v>
                </c:pt>
                <c:pt idx="90">
                  <c:v>2.5267000000000001E-12</c:v>
                </c:pt>
                <c:pt idx="91">
                  <c:v>6.9180800000000003E-12</c:v>
                </c:pt>
                <c:pt idx="92">
                  <c:v>9.8725399999999999E-12</c:v>
                </c:pt>
                <c:pt idx="93">
                  <c:v>8.8917099999999995E-12</c:v>
                </c:pt>
                <c:pt idx="94">
                  <c:v>9.8497099999999992E-12</c:v>
                </c:pt>
                <c:pt idx="95">
                  <c:v>1.14324E-11</c:v>
                </c:pt>
                <c:pt idx="96">
                  <c:v>1.1164999999999999E-11</c:v>
                </c:pt>
                <c:pt idx="97">
                  <c:v>5.1689699999999999E-12</c:v>
                </c:pt>
                <c:pt idx="98">
                  <c:v>7.5287199999999999E-12</c:v>
                </c:pt>
                <c:pt idx="99">
                  <c:v>4.0523600000000003E-12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5-C442-423E-9B85-4F60CDD61F7C}"/>
            </c:ext>
          </c:extLst>
        </c:ser>
        <c:ser>
          <c:idx val="54"/>
          <c:order val="54"/>
          <c:spPr>
            <a:solidFill>
              <a:schemeClr val="accent1"/>
            </a:solidFill>
            <a:ln/>
            <a:effectLst/>
            <a:sp3d/>
          </c:spPr>
          <c:val>
            <c:numRef>
              <c:f>[analysis.xlsx]Uniform_IP_texture!$A$55:$CW$55</c:f>
              <c:numCache>
                <c:formatCode>0.00E+00</c:formatCode>
                <c:ptCount val="101"/>
                <c:pt idx="0">
                  <c:v>3.0799999999999998E-12</c:v>
                </c:pt>
                <c:pt idx="1">
                  <c:v>3.41675E-12</c:v>
                </c:pt>
                <c:pt idx="2">
                  <c:v>1.66579E-11</c:v>
                </c:pt>
                <c:pt idx="3">
                  <c:v>8.2913500000000002E-12</c:v>
                </c:pt>
                <c:pt idx="4">
                  <c:v>2.9266799999999998E-12</c:v>
                </c:pt>
                <c:pt idx="5">
                  <c:v>6.7792E-12</c:v>
                </c:pt>
                <c:pt idx="6">
                  <c:v>4.9615699999999998E-12</c:v>
                </c:pt>
                <c:pt idx="7">
                  <c:v>6.8239699999999996E-12</c:v>
                </c:pt>
                <c:pt idx="8">
                  <c:v>9.4749500000000001E-12</c:v>
                </c:pt>
                <c:pt idx="9">
                  <c:v>9.57193E-12</c:v>
                </c:pt>
                <c:pt idx="10">
                  <c:v>3.0717800000000001E-12</c:v>
                </c:pt>
                <c:pt idx="11">
                  <c:v>1.4468199999999999E-11</c:v>
                </c:pt>
                <c:pt idx="12">
                  <c:v>1.22401E-12</c:v>
                </c:pt>
                <c:pt idx="13">
                  <c:v>3.1726100000000002E-12</c:v>
                </c:pt>
                <c:pt idx="14">
                  <c:v>4.8032799999999997E-12</c:v>
                </c:pt>
                <c:pt idx="15">
                  <c:v>4.6559499999999998E-12</c:v>
                </c:pt>
                <c:pt idx="16">
                  <c:v>3.7067800000000001E-12</c:v>
                </c:pt>
                <c:pt idx="17">
                  <c:v>5.2233199999999996E-12</c:v>
                </c:pt>
                <c:pt idx="18">
                  <c:v>7.4751299999999995E-12</c:v>
                </c:pt>
                <c:pt idx="19">
                  <c:v>8.0886899999999995E-12</c:v>
                </c:pt>
                <c:pt idx="20">
                  <c:v>1.44706E-11</c:v>
                </c:pt>
                <c:pt idx="21">
                  <c:v>7.1248699999999997E-12</c:v>
                </c:pt>
                <c:pt idx="22">
                  <c:v>1.3723E-11</c:v>
                </c:pt>
                <c:pt idx="23">
                  <c:v>1.9475500000000001E-12</c:v>
                </c:pt>
                <c:pt idx="24">
                  <c:v>2.59495E-12</c:v>
                </c:pt>
                <c:pt idx="25">
                  <c:v>1.07274E-11</c:v>
                </c:pt>
                <c:pt idx="26">
                  <c:v>6.5082399999999999E-11</c:v>
                </c:pt>
                <c:pt idx="27">
                  <c:v>2.2513E-10</c:v>
                </c:pt>
                <c:pt idx="28">
                  <c:v>6.4478499999999996E-10</c:v>
                </c:pt>
                <c:pt idx="29">
                  <c:v>1.0325200000000001E-9</c:v>
                </c:pt>
                <c:pt idx="30">
                  <c:v>1.19855E-9</c:v>
                </c:pt>
                <c:pt idx="31">
                  <c:v>1.341E-9</c:v>
                </c:pt>
                <c:pt idx="32">
                  <c:v>1.45811E-9</c:v>
                </c:pt>
                <c:pt idx="33">
                  <c:v>1.6727800000000001E-9</c:v>
                </c:pt>
                <c:pt idx="34">
                  <c:v>1.6568900000000001E-9</c:v>
                </c:pt>
                <c:pt idx="35">
                  <c:v>1.7147200000000001E-9</c:v>
                </c:pt>
                <c:pt idx="36">
                  <c:v>1.7418499999999999E-9</c:v>
                </c:pt>
                <c:pt idx="37">
                  <c:v>1.8299099999999999E-9</c:v>
                </c:pt>
                <c:pt idx="38">
                  <c:v>1.7673700000000001E-9</c:v>
                </c:pt>
                <c:pt idx="39">
                  <c:v>1.6196999999999999E-9</c:v>
                </c:pt>
                <c:pt idx="40">
                  <c:v>1.5880200000000001E-9</c:v>
                </c:pt>
                <c:pt idx="41">
                  <c:v>1.2805000000000001E-9</c:v>
                </c:pt>
                <c:pt idx="42">
                  <c:v>1.0297000000000001E-9</c:v>
                </c:pt>
                <c:pt idx="43">
                  <c:v>7.8752300000000001E-10</c:v>
                </c:pt>
                <c:pt idx="44">
                  <c:v>5.0445099999999996E-10</c:v>
                </c:pt>
                <c:pt idx="45">
                  <c:v>3.3759799999999999E-10</c:v>
                </c:pt>
                <c:pt idx="46">
                  <c:v>1.0999999999999999E-10</c:v>
                </c:pt>
                <c:pt idx="47">
                  <c:v>5.4537499999999998E-11</c:v>
                </c:pt>
                <c:pt idx="48">
                  <c:v>1.35391E-11</c:v>
                </c:pt>
                <c:pt idx="49">
                  <c:v>1.8107800000000001E-12</c:v>
                </c:pt>
                <c:pt idx="50">
                  <c:v>1.35771E-11</c:v>
                </c:pt>
                <c:pt idx="51">
                  <c:v>5.3689400000000003E-12</c:v>
                </c:pt>
                <c:pt idx="52">
                  <c:v>4.7645400000000002E-12</c:v>
                </c:pt>
                <c:pt idx="53">
                  <c:v>7.0412799999999997E-12</c:v>
                </c:pt>
                <c:pt idx="54">
                  <c:v>8.1607800000000003E-12</c:v>
                </c:pt>
                <c:pt idx="55">
                  <c:v>5.9101800000000002E-12</c:v>
                </c:pt>
                <c:pt idx="56">
                  <c:v>6.4986799999999999E-12</c:v>
                </c:pt>
                <c:pt idx="57">
                  <c:v>1.35009E-11</c:v>
                </c:pt>
                <c:pt idx="58">
                  <c:v>6.5260800000000004E-12</c:v>
                </c:pt>
                <c:pt idx="59">
                  <c:v>3.8357499999999997E-12</c:v>
                </c:pt>
                <c:pt idx="60">
                  <c:v>3.2548300000000002E-12</c:v>
                </c:pt>
                <c:pt idx="61">
                  <c:v>1.55835E-11</c:v>
                </c:pt>
                <c:pt idx="62">
                  <c:v>3.6601699999999997E-12</c:v>
                </c:pt>
                <c:pt idx="63">
                  <c:v>5.0724700000000001E-12</c:v>
                </c:pt>
                <c:pt idx="64">
                  <c:v>5.7225099999999996E-12</c:v>
                </c:pt>
                <c:pt idx="65">
                  <c:v>7.1012799999999998E-12</c:v>
                </c:pt>
                <c:pt idx="66">
                  <c:v>7.8740699999999996E-13</c:v>
                </c:pt>
                <c:pt idx="67">
                  <c:v>2.2895900000000001E-12</c:v>
                </c:pt>
                <c:pt idx="68">
                  <c:v>1.1953500000000001E-11</c:v>
                </c:pt>
                <c:pt idx="69">
                  <c:v>4.9058899999999998E-12</c:v>
                </c:pt>
                <c:pt idx="70">
                  <c:v>9.4324199999999995E-12</c:v>
                </c:pt>
                <c:pt idx="71">
                  <c:v>6.3052000000000002E-12</c:v>
                </c:pt>
                <c:pt idx="72">
                  <c:v>3.8055500000000001E-12</c:v>
                </c:pt>
                <c:pt idx="73">
                  <c:v>6.1696900000000001E-12</c:v>
                </c:pt>
                <c:pt idx="74">
                  <c:v>1.19782E-11</c:v>
                </c:pt>
                <c:pt idx="75">
                  <c:v>5.99635E-12</c:v>
                </c:pt>
                <c:pt idx="76">
                  <c:v>5.2454800000000004E-12</c:v>
                </c:pt>
                <c:pt idx="77">
                  <c:v>1.24539E-11</c:v>
                </c:pt>
                <c:pt idx="78">
                  <c:v>9.0653999999999997E-12</c:v>
                </c:pt>
                <c:pt idx="79">
                  <c:v>1.42514E-11</c:v>
                </c:pt>
                <c:pt idx="80">
                  <c:v>5.1223199999999999E-12</c:v>
                </c:pt>
                <c:pt idx="81">
                  <c:v>4.1768999999999999E-11</c:v>
                </c:pt>
                <c:pt idx="82">
                  <c:v>9.4906999999999995E-12</c:v>
                </c:pt>
                <c:pt idx="83">
                  <c:v>1.16987E-11</c:v>
                </c:pt>
                <c:pt idx="84">
                  <c:v>3.9083100000000003E-12</c:v>
                </c:pt>
                <c:pt idx="85">
                  <c:v>5.5073700000000002E-12</c:v>
                </c:pt>
                <c:pt idx="86">
                  <c:v>1.07434E-11</c:v>
                </c:pt>
                <c:pt idx="87">
                  <c:v>4.0008400000000001E-12</c:v>
                </c:pt>
                <c:pt idx="88">
                  <c:v>3.42308E-12</c:v>
                </c:pt>
                <c:pt idx="89">
                  <c:v>2.0892499999999998E-12</c:v>
                </c:pt>
                <c:pt idx="90" formatCode="General">
                  <c:v>0</c:v>
                </c:pt>
                <c:pt idx="91">
                  <c:v>2.74054E-12</c:v>
                </c:pt>
                <c:pt idx="92">
                  <c:v>6.0485700000000003E-12</c:v>
                </c:pt>
                <c:pt idx="93">
                  <c:v>4.8644000000000002E-12</c:v>
                </c:pt>
                <c:pt idx="94">
                  <c:v>5.39572E-12</c:v>
                </c:pt>
                <c:pt idx="95">
                  <c:v>2.9449700000000001E-12</c:v>
                </c:pt>
                <c:pt idx="96">
                  <c:v>1.1847600000000001E-11</c:v>
                </c:pt>
                <c:pt idx="97">
                  <c:v>4.6642299999999998E-12</c:v>
                </c:pt>
                <c:pt idx="98">
                  <c:v>4.4912000000000001E-12</c:v>
                </c:pt>
                <c:pt idx="99">
                  <c:v>3.9748299999999999E-12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6-C442-423E-9B85-4F60CDD61F7C}"/>
            </c:ext>
          </c:extLst>
        </c:ser>
        <c:ser>
          <c:idx val="55"/>
          <c:order val="55"/>
          <c:spPr>
            <a:solidFill>
              <a:schemeClr val="accent2"/>
            </a:solidFill>
            <a:ln/>
            <a:effectLst/>
            <a:sp3d/>
          </c:spPr>
          <c:val>
            <c:numRef>
              <c:f>[analysis.xlsx]Uniform_IP_texture!$A$56:$CW$56</c:f>
              <c:numCache>
                <c:formatCode>0.00E+00</c:formatCode>
                <c:ptCount val="101"/>
                <c:pt idx="0">
                  <c:v>5.3339499999999999E-12</c:v>
                </c:pt>
                <c:pt idx="1">
                  <c:v>4.3245900000000003E-12</c:v>
                </c:pt>
                <c:pt idx="2">
                  <c:v>6.1340899999999998E-12</c:v>
                </c:pt>
                <c:pt idx="3">
                  <c:v>3.8814499999999998E-12</c:v>
                </c:pt>
                <c:pt idx="4">
                  <c:v>1.0013399999999999E-11</c:v>
                </c:pt>
                <c:pt idx="5">
                  <c:v>3.4147999999999999E-12</c:v>
                </c:pt>
                <c:pt idx="6">
                  <c:v>4.8636600000000003E-12</c:v>
                </c:pt>
                <c:pt idx="7">
                  <c:v>5.3930800000000003E-12</c:v>
                </c:pt>
                <c:pt idx="8" formatCode="General">
                  <c:v>0</c:v>
                </c:pt>
                <c:pt idx="9">
                  <c:v>3.4216600000000002E-12</c:v>
                </c:pt>
                <c:pt idx="10">
                  <c:v>2.8161000000000001E-12</c:v>
                </c:pt>
                <c:pt idx="11">
                  <c:v>8.8108899999999998E-12</c:v>
                </c:pt>
                <c:pt idx="12">
                  <c:v>3.3151200000000001E-12</c:v>
                </c:pt>
                <c:pt idx="13">
                  <c:v>5.8554299999999998E-12</c:v>
                </c:pt>
                <c:pt idx="14">
                  <c:v>9.8669899999999997E-12</c:v>
                </c:pt>
                <c:pt idx="15">
                  <c:v>6.2092599999999997E-12</c:v>
                </c:pt>
                <c:pt idx="16">
                  <c:v>2.0131100000000001E-12</c:v>
                </c:pt>
                <c:pt idx="17">
                  <c:v>5.4617600000000003E-12</c:v>
                </c:pt>
                <c:pt idx="18">
                  <c:v>6.2320499999999999E-12</c:v>
                </c:pt>
                <c:pt idx="19">
                  <c:v>3.1324999999999998E-12</c:v>
                </c:pt>
                <c:pt idx="20">
                  <c:v>1.8438500000000001E-12</c:v>
                </c:pt>
                <c:pt idx="21">
                  <c:v>8.6810499999999996E-12</c:v>
                </c:pt>
                <c:pt idx="22">
                  <c:v>8.9942599999999997E-12</c:v>
                </c:pt>
                <c:pt idx="23">
                  <c:v>6.8074600000000002E-12</c:v>
                </c:pt>
                <c:pt idx="24">
                  <c:v>6.5878900000000001E-12</c:v>
                </c:pt>
                <c:pt idx="25">
                  <c:v>1.9866499999999998E-12</c:v>
                </c:pt>
                <c:pt idx="26">
                  <c:v>3.1580199999999999E-12</c:v>
                </c:pt>
                <c:pt idx="27">
                  <c:v>3.1335399999999999E-10</c:v>
                </c:pt>
                <c:pt idx="28">
                  <c:v>8.6976699999999996E-10</c:v>
                </c:pt>
                <c:pt idx="29">
                  <c:v>1.41004E-9</c:v>
                </c:pt>
                <c:pt idx="30">
                  <c:v>1.4813300000000001E-9</c:v>
                </c:pt>
                <c:pt idx="31">
                  <c:v>1.5387299999999999E-9</c:v>
                </c:pt>
                <c:pt idx="32">
                  <c:v>1.4936499999999999E-9</c:v>
                </c:pt>
                <c:pt idx="33">
                  <c:v>1.5407799999999999E-9</c:v>
                </c:pt>
                <c:pt idx="34">
                  <c:v>1.6082999999999999E-9</c:v>
                </c:pt>
                <c:pt idx="35">
                  <c:v>1.7409799999999999E-9</c:v>
                </c:pt>
                <c:pt idx="36">
                  <c:v>1.6744400000000001E-9</c:v>
                </c:pt>
                <c:pt idx="37">
                  <c:v>1.5458600000000001E-9</c:v>
                </c:pt>
                <c:pt idx="38">
                  <c:v>1.22256E-9</c:v>
                </c:pt>
                <c:pt idx="39">
                  <c:v>1.1752599999999999E-9</c:v>
                </c:pt>
                <c:pt idx="40">
                  <c:v>7.7785800000000002E-10</c:v>
                </c:pt>
                <c:pt idx="41">
                  <c:v>5.0178999999999998E-10</c:v>
                </c:pt>
                <c:pt idx="42">
                  <c:v>2.8526899999999998E-10</c:v>
                </c:pt>
                <c:pt idx="43">
                  <c:v>1.12636E-10</c:v>
                </c:pt>
                <c:pt idx="44">
                  <c:v>3.0916800000000003E-11</c:v>
                </c:pt>
                <c:pt idx="45">
                  <c:v>2.7649400000000001E-12</c:v>
                </c:pt>
                <c:pt idx="46">
                  <c:v>6.1268499999999999E-12</c:v>
                </c:pt>
                <c:pt idx="47">
                  <c:v>5.7016699999999999E-12</c:v>
                </c:pt>
                <c:pt idx="48">
                  <c:v>9.0222700000000001E-12</c:v>
                </c:pt>
                <c:pt idx="49">
                  <c:v>4.8456000000000003E-12</c:v>
                </c:pt>
                <c:pt idx="50">
                  <c:v>1.30589E-11</c:v>
                </c:pt>
                <c:pt idx="51">
                  <c:v>7.0810199999999996E-12</c:v>
                </c:pt>
                <c:pt idx="52">
                  <c:v>8.1420499999999996E-12</c:v>
                </c:pt>
                <c:pt idx="53">
                  <c:v>8.9544899999999993E-12</c:v>
                </c:pt>
                <c:pt idx="54">
                  <c:v>1.5931499999999999E-12</c:v>
                </c:pt>
                <c:pt idx="55">
                  <c:v>6.4624400000000001E-12</c:v>
                </c:pt>
                <c:pt idx="56">
                  <c:v>2.2798499999999998E-12</c:v>
                </c:pt>
                <c:pt idx="57">
                  <c:v>1.4994999999999999E-11</c:v>
                </c:pt>
                <c:pt idx="58">
                  <c:v>9.1001199999999994E-12</c:v>
                </c:pt>
                <c:pt idx="59">
                  <c:v>2.1516399999999999E-12</c:v>
                </c:pt>
                <c:pt idx="60">
                  <c:v>1.3491299999999999E-11</c:v>
                </c:pt>
                <c:pt idx="61">
                  <c:v>5.8319400000000003E-12</c:v>
                </c:pt>
                <c:pt idx="62">
                  <c:v>1.1021499999999999E-11</c:v>
                </c:pt>
                <c:pt idx="63">
                  <c:v>1.0484800000000001E-11</c:v>
                </c:pt>
                <c:pt idx="64">
                  <c:v>9.5826300000000003E-12</c:v>
                </c:pt>
                <c:pt idx="65" formatCode="General">
                  <c:v>0</c:v>
                </c:pt>
                <c:pt idx="66">
                  <c:v>1.04698E-11</c:v>
                </c:pt>
                <c:pt idx="67">
                  <c:v>6.9994800000000004E-12</c:v>
                </c:pt>
                <c:pt idx="68" formatCode="General">
                  <c:v>0</c:v>
                </c:pt>
                <c:pt idx="69">
                  <c:v>6.95075E-12</c:v>
                </c:pt>
                <c:pt idx="70">
                  <c:v>7.5803999999999995E-12</c:v>
                </c:pt>
                <c:pt idx="71">
                  <c:v>5.8217500000000003E-12</c:v>
                </c:pt>
                <c:pt idx="72">
                  <c:v>2.79851E-12</c:v>
                </c:pt>
                <c:pt idx="73">
                  <c:v>7.9335400000000001E-12</c:v>
                </c:pt>
                <c:pt idx="74">
                  <c:v>2.57534E-11</c:v>
                </c:pt>
                <c:pt idx="75">
                  <c:v>1.61859E-11</c:v>
                </c:pt>
                <c:pt idx="76">
                  <c:v>6.9286999999999997E-12</c:v>
                </c:pt>
                <c:pt idx="77">
                  <c:v>1.0010500000000001E-11</c:v>
                </c:pt>
                <c:pt idx="78">
                  <c:v>2.2476699999999999E-12</c:v>
                </c:pt>
                <c:pt idx="79">
                  <c:v>5.54703E-12</c:v>
                </c:pt>
                <c:pt idx="80">
                  <c:v>1.0553600000000001E-11</c:v>
                </c:pt>
                <c:pt idx="81">
                  <c:v>4.3380000000000003E-12</c:v>
                </c:pt>
                <c:pt idx="82">
                  <c:v>6.1398700000000002E-12</c:v>
                </c:pt>
                <c:pt idx="83">
                  <c:v>3.2459700000000002E-12</c:v>
                </c:pt>
                <c:pt idx="84">
                  <c:v>7.6309100000000007E-12</c:v>
                </c:pt>
                <c:pt idx="85">
                  <c:v>7.0517499999999997E-12</c:v>
                </c:pt>
                <c:pt idx="86">
                  <c:v>6.6136300000000004E-12</c:v>
                </c:pt>
                <c:pt idx="87">
                  <c:v>1.08447E-11</c:v>
                </c:pt>
                <c:pt idx="88">
                  <c:v>4.9163499999999997E-12</c:v>
                </c:pt>
                <c:pt idx="89">
                  <c:v>1.5581400000000001E-12</c:v>
                </c:pt>
                <c:pt idx="90">
                  <c:v>8.90892E-12</c:v>
                </c:pt>
                <c:pt idx="91">
                  <c:v>2.14845E-11</c:v>
                </c:pt>
                <c:pt idx="92">
                  <c:v>2.8143699999999999E-12</c:v>
                </c:pt>
                <c:pt idx="93">
                  <c:v>2.89239E-12</c:v>
                </c:pt>
                <c:pt idx="94">
                  <c:v>4.5434600000000001E-12</c:v>
                </c:pt>
                <c:pt idx="95">
                  <c:v>8.3381899999999992E-12</c:v>
                </c:pt>
                <c:pt idx="96">
                  <c:v>9.7648899999999992E-12</c:v>
                </c:pt>
                <c:pt idx="97">
                  <c:v>6.0226099999999999E-12</c:v>
                </c:pt>
                <c:pt idx="98">
                  <c:v>5.5034999999999997E-12</c:v>
                </c:pt>
                <c:pt idx="99">
                  <c:v>1.7248899999999999E-12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7-C442-423E-9B85-4F60CDD61F7C}"/>
            </c:ext>
          </c:extLst>
        </c:ser>
        <c:ser>
          <c:idx val="56"/>
          <c:order val="56"/>
          <c:spPr>
            <a:solidFill>
              <a:schemeClr val="accent3"/>
            </a:solidFill>
            <a:ln/>
            <a:effectLst/>
            <a:sp3d/>
          </c:spPr>
          <c:val>
            <c:numRef>
              <c:f>[analysis.xlsx]Uniform_IP_texture!$A$57:$CW$57</c:f>
              <c:numCache>
                <c:formatCode>0.00E+00</c:formatCode>
                <c:ptCount val="101"/>
                <c:pt idx="0">
                  <c:v>6.7424599999999999E-12</c:v>
                </c:pt>
                <c:pt idx="1">
                  <c:v>2.0251199999999999E-11</c:v>
                </c:pt>
                <c:pt idx="2">
                  <c:v>4.4840400000000003E-12</c:v>
                </c:pt>
                <c:pt idx="3">
                  <c:v>1.0691799999999999E-11</c:v>
                </c:pt>
                <c:pt idx="4">
                  <c:v>3.9373299999999997E-12</c:v>
                </c:pt>
                <c:pt idx="5">
                  <c:v>6.7925199999999998E-12</c:v>
                </c:pt>
                <c:pt idx="6">
                  <c:v>3.7771100000000003E-12</c:v>
                </c:pt>
                <c:pt idx="7">
                  <c:v>7.8579299999999998E-12</c:v>
                </c:pt>
                <c:pt idx="8">
                  <c:v>4.7978099999999997E-12</c:v>
                </c:pt>
                <c:pt idx="9">
                  <c:v>7.9847499999999999E-12</c:v>
                </c:pt>
                <c:pt idx="10">
                  <c:v>1.02656E-11</c:v>
                </c:pt>
                <c:pt idx="11">
                  <c:v>1.8214899999999999E-11</c:v>
                </c:pt>
                <c:pt idx="12">
                  <c:v>1.07087E-11</c:v>
                </c:pt>
                <c:pt idx="13">
                  <c:v>9.9760500000000001E-12</c:v>
                </c:pt>
                <c:pt idx="14">
                  <c:v>7.5561199999999999E-13</c:v>
                </c:pt>
                <c:pt idx="15">
                  <c:v>9.6879900000000006E-12</c:v>
                </c:pt>
                <c:pt idx="16">
                  <c:v>7.4680600000000008E-12</c:v>
                </c:pt>
                <c:pt idx="17">
                  <c:v>2.0529699999999999E-12</c:v>
                </c:pt>
                <c:pt idx="18">
                  <c:v>5.8638000000000001E-12</c:v>
                </c:pt>
                <c:pt idx="19">
                  <c:v>1.20173E-11</c:v>
                </c:pt>
                <c:pt idx="20">
                  <c:v>6.5471699999999999E-12</c:v>
                </c:pt>
                <c:pt idx="21">
                  <c:v>4.6549099999999996E-12</c:v>
                </c:pt>
                <c:pt idx="22">
                  <c:v>4.7564399999999999E-12</c:v>
                </c:pt>
                <c:pt idx="23">
                  <c:v>2.7222299999999998E-12</c:v>
                </c:pt>
                <c:pt idx="24">
                  <c:v>3.3225199999999999E-11</c:v>
                </c:pt>
                <c:pt idx="25">
                  <c:v>9.7894200000000005E-12</c:v>
                </c:pt>
                <c:pt idx="26">
                  <c:v>3.2126399999999999E-12</c:v>
                </c:pt>
                <c:pt idx="27">
                  <c:v>1.59058E-10</c:v>
                </c:pt>
                <c:pt idx="28">
                  <c:v>7.6635000000000005E-10</c:v>
                </c:pt>
                <c:pt idx="29">
                  <c:v>1.3452799999999999E-9</c:v>
                </c:pt>
                <c:pt idx="30">
                  <c:v>1.42551E-9</c:v>
                </c:pt>
                <c:pt idx="31">
                  <c:v>1.4535399999999999E-9</c:v>
                </c:pt>
                <c:pt idx="32">
                  <c:v>1.51128E-9</c:v>
                </c:pt>
                <c:pt idx="33">
                  <c:v>1.43376E-9</c:v>
                </c:pt>
                <c:pt idx="34">
                  <c:v>1.3146399999999999E-9</c:v>
                </c:pt>
                <c:pt idx="35">
                  <c:v>1.1207099999999999E-9</c:v>
                </c:pt>
                <c:pt idx="36">
                  <c:v>9.7878600000000006E-10</c:v>
                </c:pt>
                <c:pt idx="37">
                  <c:v>7.09816E-10</c:v>
                </c:pt>
                <c:pt idx="38">
                  <c:v>4.9330199999999996E-10</c:v>
                </c:pt>
                <c:pt idx="39">
                  <c:v>2.5979599999999999E-10</c:v>
                </c:pt>
                <c:pt idx="40">
                  <c:v>1.12101E-10</c:v>
                </c:pt>
                <c:pt idx="41">
                  <c:v>1.5399000000000001E-11</c:v>
                </c:pt>
                <c:pt idx="42">
                  <c:v>5.7957600000000003E-12</c:v>
                </c:pt>
                <c:pt idx="43">
                  <c:v>2.5994599999999999E-12</c:v>
                </c:pt>
                <c:pt idx="44">
                  <c:v>1.8158799999999999E-12</c:v>
                </c:pt>
                <c:pt idx="45">
                  <c:v>9.1743499999999996E-12</c:v>
                </c:pt>
                <c:pt idx="46">
                  <c:v>1.07447E-11</c:v>
                </c:pt>
                <c:pt idx="47">
                  <c:v>7.9308799999999994E-12</c:v>
                </c:pt>
                <c:pt idx="48">
                  <c:v>2.6019000000000001E-12</c:v>
                </c:pt>
                <c:pt idx="49">
                  <c:v>3.4582999999999999E-12</c:v>
                </c:pt>
                <c:pt idx="50">
                  <c:v>7.3655299999999992E-12</c:v>
                </c:pt>
                <c:pt idx="51">
                  <c:v>5.4365100000000002E-12</c:v>
                </c:pt>
                <c:pt idx="52">
                  <c:v>1.11228E-11</c:v>
                </c:pt>
                <c:pt idx="53">
                  <c:v>1.15864E-11</c:v>
                </c:pt>
                <c:pt idx="54">
                  <c:v>9.0016000000000007E-12</c:v>
                </c:pt>
                <c:pt idx="55">
                  <c:v>1.09143E-11</c:v>
                </c:pt>
                <c:pt idx="56">
                  <c:v>7.4695400000000005E-12</c:v>
                </c:pt>
                <c:pt idx="57">
                  <c:v>9.1951299999999994E-12</c:v>
                </c:pt>
                <c:pt idx="58" formatCode="General">
                  <c:v>0</c:v>
                </c:pt>
                <c:pt idx="59">
                  <c:v>1.00671E-11</c:v>
                </c:pt>
                <c:pt idx="60">
                  <c:v>1.5230100000000002E-11</c:v>
                </c:pt>
                <c:pt idx="61">
                  <c:v>6.3281800000000002E-12</c:v>
                </c:pt>
                <c:pt idx="62">
                  <c:v>5.6829500000000001E-12</c:v>
                </c:pt>
                <c:pt idx="63">
                  <c:v>9.5564400000000004E-12</c:v>
                </c:pt>
                <c:pt idx="64">
                  <c:v>5.8231000000000001E-12</c:v>
                </c:pt>
                <c:pt idx="65">
                  <c:v>6.3501300000000001E-12</c:v>
                </c:pt>
                <c:pt idx="66">
                  <c:v>2.50073E-12</c:v>
                </c:pt>
                <c:pt idx="67">
                  <c:v>1.01025E-11</c:v>
                </c:pt>
                <c:pt idx="68">
                  <c:v>9.9040800000000007E-12</c:v>
                </c:pt>
                <c:pt idx="69">
                  <c:v>9.3685899999999994E-12</c:v>
                </c:pt>
                <c:pt idx="70">
                  <c:v>5.90339E-12</c:v>
                </c:pt>
                <c:pt idx="71">
                  <c:v>2.2227900000000001E-12</c:v>
                </c:pt>
                <c:pt idx="72">
                  <c:v>1.5108699999999999E-11</c:v>
                </c:pt>
                <c:pt idx="73">
                  <c:v>4.7696299999999997E-12</c:v>
                </c:pt>
                <c:pt idx="74">
                  <c:v>8.9120199999999994E-12</c:v>
                </c:pt>
                <c:pt idx="75">
                  <c:v>4.7664000000000004E-12</c:v>
                </c:pt>
                <c:pt idx="76">
                  <c:v>6.36708E-12</c:v>
                </c:pt>
                <c:pt idx="77">
                  <c:v>9.5544099999999999E-12</c:v>
                </c:pt>
                <c:pt idx="78">
                  <c:v>3.3208700000000002E-12</c:v>
                </c:pt>
                <c:pt idx="79">
                  <c:v>5.0705700000000003E-12</c:v>
                </c:pt>
                <c:pt idx="80">
                  <c:v>3.36597E-12</c:v>
                </c:pt>
                <c:pt idx="81">
                  <c:v>4.2630300000000003E-12</c:v>
                </c:pt>
                <c:pt idx="82">
                  <c:v>3.9329399999999996E-12</c:v>
                </c:pt>
                <c:pt idx="83">
                  <c:v>3.0697399999999998E-12</c:v>
                </c:pt>
                <c:pt idx="84">
                  <c:v>2.9069400000000001E-12</c:v>
                </c:pt>
                <c:pt idx="85">
                  <c:v>1.44486E-11</c:v>
                </c:pt>
                <c:pt idx="86">
                  <c:v>2.0118800000000001E-12</c:v>
                </c:pt>
                <c:pt idx="87">
                  <c:v>3.07082E-12</c:v>
                </c:pt>
                <c:pt idx="88">
                  <c:v>1.8240299999999999E-11</c:v>
                </c:pt>
                <c:pt idx="89">
                  <c:v>4.5058099999999998E-12</c:v>
                </c:pt>
                <c:pt idx="90">
                  <c:v>5.9312500000000002E-12</c:v>
                </c:pt>
                <c:pt idx="91">
                  <c:v>6.7305000000000005E-13</c:v>
                </c:pt>
                <c:pt idx="92">
                  <c:v>6.6679400000000004E-12</c:v>
                </c:pt>
                <c:pt idx="93">
                  <c:v>2.32378E-12</c:v>
                </c:pt>
                <c:pt idx="94">
                  <c:v>8.9881100000000006E-12</c:v>
                </c:pt>
                <c:pt idx="95">
                  <c:v>1.1830500000000001E-12</c:v>
                </c:pt>
                <c:pt idx="96">
                  <c:v>3.8063300000000004E-12</c:v>
                </c:pt>
                <c:pt idx="97">
                  <c:v>5.9671999999999999E-12</c:v>
                </c:pt>
                <c:pt idx="98">
                  <c:v>2.43715E-12</c:v>
                </c:pt>
                <c:pt idx="99">
                  <c:v>7.5438599999999993E-12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C442-423E-9B85-4F60CDD61F7C}"/>
            </c:ext>
          </c:extLst>
        </c:ser>
        <c:ser>
          <c:idx val="57"/>
          <c:order val="57"/>
          <c:spPr>
            <a:solidFill>
              <a:schemeClr val="accent4"/>
            </a:solidFill>
            <a:ln/>
            <a:effectLst/>
            <a:sp3d/>
          </c:spPr>
          <c:val>
            <c:numRef>
              <c:f>[analysis.xlsx]Uniform_IP_texture!$A$58:$CW$58</c:f>
              <c:numCache>
                <c:formatCode>0.00E+00</c:formatCode>
                <c:ptCount val="101"/>
                <c:pt idx="0">
                  <c:v>1.22638E-11</c:v>
                </c:pt>
                <c:pt idx="1">
                  <c:v>7.8127899999999999E-12</c:v>
                </c:pt>
                <c:pt idx="2">
                  <c:v>5.5750900000000002E-12</c:v>
                </c:pt>
                <c:pt idx="3">
                  <c:v>2.4229400000000002E-12</c:v>
                </c:pt>
                <c:pt idx="4">
                  <c:v>3.6664699999999998E-12</c:v>
                </c:pt>
                <c:pt idx="5">
                  <c:v>5.0898500000000002E-12</c:v>
                </c:pt>
                <c:pt idx="6">
                  <c:v>1.9395999999999999E-12</c:v>
                </c:pt>
                <c:pt idx="7">
                  <c:v>3.41053E-12</c:v>
                </c:pt>
                <c:pt idx="8">
                  <c:v>4.3156699999999999E-12</c:v>
                </c:pt>
                <c:pt idx="9">
                  <c:v>1.08292E-11</c:v>
                </c:pt>
                <c:pt idx="10">
                  <c:v>1.60487E-12</c:v>
                </c:pt>
                <c:pt idx="11">
                  <c:v>4.5113599999999999E-12</c:v>
                </c:pt>
                <c:pt idx="12">
                  <c:v>7.2726000000000003E-12</c:v>
                </c:pt>
                <c:pt idx="13">
                  <c:v>9.8674300000000001E-13</c:v>
                </c:pt>
                <c:pt idx="14">
                  <c:v>1.3632199999999999E-11</c:v>
                </c:pt>
                <c:pt idx="15">
                  <c:v>1.24008E-11</c:v>
                </c:pt>
                <c:pt idx="16">
                  <c:v>5.5730099999999999E-12</c:v>
                </c:pt>
                <c:pt idx="17">
                  <c:v>1.4994E-11</c:v>
                </c:pt>
                <c:pt idx="18">
                  <c:v>7.2635500000000001E-12</c:v>
                </c:pt>
                <c:pt idx="19">
                  <c:v>4.2100800000000002E-12</c:v>
                </c:pt>
                <c:pt idx="20">
                  <c:v>2.0472500000000002E-12</c:v>
                </c:pt>
                <c:pt idx="21">
                  <c:v>3.9050499999999998E-12</c:v>
                </c:pt>
                <c:pt idx="22">
                  <c:v>5.4675100000000004E-12</c:v>
                </c:pt>
                <c:pt idx="23">
                  <c:v>4.0929900000000003E-12</c:v>
                </c:pt>
                <c:pt idx="24">
                  <c:v>5.5143899999999999E-12</c:v>
                </c:pt>
                <c:pt idx="25">
                  <c:v>9.8936699999999994E-13</c:v>
                </c:pt>
                <c:pt idx="26">
                  <c:v>1.0559900000000001E-11</c:v>
                </c:pt>
                <c:pt idx="27">
                  <c:v>8.1232499999999996E-11</c:v>
                </c:pt>
                <c:pt idx="28">
                  <c:v>5.8415400000000003E-10</c:v>
                </c:pt>
                <c:pt idx="29">
                  <c:v>1.19009E-9</c:v>
                </c:pt>
                <c:pt idx="30">
                  <c:v>1.3112100000000001E-9</c:v>
                </c:pt>
                <c:pt idx="31">
                  <c:v>1.16536E-9</c:v>
                </c:pt>
                <c:pt idx="32">
                  <c:v>1.0023400000000001E-9</c:v>
                </c:pt>
                <c:pt idx="33">
                  <c:v>7.9678200000000003E-10</c:v>
                </c:pt>
                <c:pt idx="34">
                  <c:v>6.36147E-10</c:v>
                </c:pt>
                <c:pt idx="35">
                  <c:v>4.2858900000000001E-10</c:v>
                </c:pt>
                <c:pt idx="36">
                  <c:v>2.0469500000000001E-10</c:v>
                </c:pt>
                <c:pt idx="37">
                  <c:v>1.0366599999999999E-10</c:v>
                </c:pt>
                <c:pt idx="38">
                  <c:v>1.7568500000000001E-11</c:v>
                </c:pt>
                <c:pt idx="39">
                  <c:v>6.7576199999999996E-12</c:v>
                </c:pt>
                <c:pt idx="40">
                  <c:v>2.1692400000000002E-12</c:v>
                </c:pt>
                <c:pt idx="41">
                  <c:v>6.97113E-12</c:v>
                </c:pt>
                <c:pt idx="42">
                  <c:v>6.2907100000000004E-12</c:v>
                </c:pt>
                <c:pt idx="43">
                  <c:v>5.2432700000000001E-12</c:v>
                </c:pt>
                <c:pt idx="44">
                  <c:v>6.0562599999999999E-12</c:v>
                </c:pt>
                <c:pt idx="45">
                  <c:v>7.9455699999999992E-12</c:v>
                </c:pt>
                <c:pt idx="46">
                  <c:v>6.8016600000000003E-12</c:v>
                </c:pt>
                <c:pt idx="47">
                  <c:v>8.21356E-12</c:v>
                </c:pt>
                <c:pt idx="48">
                  <c:v>6.8111500000000001E-12</c:v>
                </c:pt>
                <c:pt idx="49">
                  <c:v>5.8762000000000003E-12</c:v>
                </c:pt>
                <c:pt idx="50">
                  <c:v>1.1766099999999999E-11</c:v>
                </c:pt>
                <c:pt idx="51">
                  <c:v>1.32039E-11</c:v>
                </c:pt>
                <c:pt idx="52">
                  <c:v>1.1923000000000001E-11</c:v>
                </c:pt>
                <c:pt idx="53">
                  <c:v>6.9122899999999998E-12</c:v>
                </c:pt>
                <c:pt idx="54">
                  <c:v>1.12207E-11</c:v>
                </c:pt>
                <c:pt idx="55">
                  <c:v>1.5545899999999999E-12</c:v>
                </c:pt>
                <c:pt idx="56">
                  <c:v>4.5355100000000001E-11</c:v>
                </c:pt>
                <c:pt idx="57">
                  <c:v>7.9404399999999992E-12</c:v>
                </c:pt>
                <c:pt idx="58">
                  <c:v>2.6392599999999998E-12</c:v>
                </c:pt>
                <c:pt idx="59">
                  <c:v>1.10771E-11</c:v>
                </c:pt>
                <c:pt idx="60">
                  <c:v>3.0085999999999999E-12</c:v>
                </c:pt>
                <c:pt idx="61">
                  <c:v>1.1154300000000001E-11</c:v>
                </c:pt>
                <c:pt idx="62">
                  <c:v>7.2760199999999995E-12</c:v>
                </c:pt>
                <c:pt idx="63">
                  <c:v>1.4666499999999999E-11</c:v>
                </c:pt>
                <c:pt idx="64">
                  <c:v>9.3349499999999995E-12</c:v>
                </c:pt>
                <c:pt idx="65">
                  <c:v>1.3977899999999999E-11</c:v>
                </c:pt>
                <c:pt idx="66">
                  <c:v>9.3431200000000003E-13</c:v>
                </c:pt>
                <c:pt idx="67">
                  <c:v>6.0314099999999996E-12</c:v>
                </c:pt>
                <c:pt idx="68">
                  <c:v>7.2612599999999997E-12</c:v>
                </c:pt>
                <c:pt idx="69">
                  <c:v>6.1359299999999997E-12</c:v>
                </c:pt>
                <c:pt idx="70">
                  <c:v>1.02192E-11</c:v>
                </c:pt>
                <c:pt idx="71">
                  <c:v>4.9076400000000003E-12</c:v>
                </c:pt>
                <c:pt idx="72">
                  <c:v>2.8938100000000002E-12</c:v>
                </c:pt>
                <c:pt idx="73">
                  <c:v>7.7387699999999997E-12</c:v>
                </c:pt>
                <c:pt idx="74">
                  <c:v>1.1487699999999999E-11</c:v>
                </c:pt>
                <c:pt idx="75">
                  <c:v>1.1552800000000001E-11</c:v>
                </c:pt>
                <c:pt idx="76">
                  <c:v>3.14721E-11</c:v>
                </c:pt>
                <c:pt idx="77">
                  <c:v>4.8992E-12</c:v>
                </c:pt>
                <c:pt idx="78">
                  <c:v>6.3790999999999997E-12</c:v>
                </c:pt>
                <c:pt idx="79">
                  <c:v>5.3471700000000001E-12</c:v>
                </c:pt>
                <c:pt idx="80">
                  <c:v>3.86437E-12</c:v>
                </c:pt>
                <c:pt idx="81">
                  <c:v>4.66425E-12</c:v>
                </c:pt>
                <c:pt idx="82">
                  <c:v>2.28031E-12</c:v>
                </c:pt>
                <c:pt idx="83">
                  <c:v>2.8606300000000001E-12</c:v>
                </c:pt>
                <c:pt idx="84">
                  <c:v>1.4693099999999999E-11</c:v>
                </c:pt>
                <c:pt idx="85">
                  <c:v>6.3712800000000003E-12</c:v>
                </c:pt>
                <c:pt idx="86">
                  <c:v>9.3015800000000004E-12</c:v>
                </c:pt>
                <c:pt idx="87">
                  <c:v>6.15545E-12</c:v>
                </c:pt>
                <c:pt idx="88">
                  <c:v>1.4573100000000001E-11</c:v>
                </c:pt>
                <c:pt idx="89">
                  <c:v>7.7641800000000001E-12</c:v>
                </c:pt>
                <c:pt idx="90">
                  <c:v>5.4137599999999997E-12</c:v>
                </c:pt>
                <c:pt idx="91">
                  <c:v>1.6392300000000001E-12</c:v>
                </c:pt>
                <c:pt idx="92">
                  <c:v>1.9931100000000002E-12</c:v>
                </c:pt>
                <c:pt idx="93">
                  <c:v>1.6309800000000001E-11</c:v>
                </c:pt>
                <c:pt idx="94">
                  <c:v>7.1862600000000001E-12</c:v>
                </c:pt>
                <c:pt idx="95">
                  <c:v>4.0596600000000001E-12</c:v>
                </c:pt>
                <c:pt idx="96">
                  <c:v>8.3428199999999998E-12</c:v>
                </c:pt>
                <c:pt idx="97">
                  <c:v>3.52021E-12</c:v>
                </c:pt>
                <c:pt idx="98">
                  <c:v>8.4520600000000006E-12</c:v>
                </c:pt>
                <c:pt idx="99">
                  <c:v>3.5438900000000002E-12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9-C442-423E-9B85-4F60CDD61F7C}"/>
            </c:ext>
          </c:extLst>
        </c:ser>
        <c:ser>
          <c:idx val="58"/>
          <c:order val="58"/>
          <c:spPr>
            <a:solidFill>
              <a:schemeClr val="accent5"/>
            </a:solidFill>
            <a:ln/>
            <a:effectLst/>
            <a:sp3d/>
          </c:spPr>
          <c:val>
            <c:numRef>
              <c:f>[analysis.xlsx]Uniform_IP_texture!$A$59:$CW$59</c:f>
              <c:numCache>
                <c:formatCode>0.00E+00</c:formatCode>
                <c:ptCount val="101"/>
                <c:pt idx="0">
                  <c:v>9.3553200000000002E-12</c:v>
                </c:pt>
                <c:pt idx="1">
                  <c:v>5.3498899999999999E-12</c:v>
                </c:pt>
                <c:pt idx="2">
                  <c:v>1.2015600000000001E-11</c:v>
                </c:pt>
                <c:pt idx="3">
                  <c:v>4.3642199999999998E-12</c:v>
                </c:pt>
                <c:pt idx="4">
                  <c:v>3.8211099999999997E-12</c:v>
                </c:pt>
                <c:pt idx="5">
                  <c:v>2.1571600000000001E-12</c:v>
                </c:pt>
                <c:pt idx="6">
                  <c:v>2.8725300000000001E-12</c:v>
                </c:pt>
                <c:pt idx="7">
                  <c:v>7.6376600000000004E-12</c:v>
                </c:pt>
                <c:pt idx="8">
                  <c:v>2.9799299999999998E-12</c:v>
                </c:pt>
                <c:pt idx="9">
                  <c:v>1.3881199999999999E-12</c:v>
                </c:pt>
                <c:pt idx="10">
                  <c:v>1.24387E-12</c:v>
                </c:pt>
                <c:pt idx="11">
                  <c:v>1.10854E-11</c:v>
                </c:pt>
                <c:pt idx="12">
                  <c:v>2.96863E-12</c:v>
                </c:pt>
                <c:pt idx="13">
                  <c:v>4.7190899999999998E-12</c:v>
                </c:pt>
                <c:pt idx="14">
                  <c:v>3.2646199999999999E-12</c:v>
                </c:pt>
                <c:pt idx="15">
                  <c:v>2.8694600000000002E-12</c:v>
                </c:pt>
                <c:pt idx="16">
                  <c:v>1.6947999999999999E-11</c:v>
                </c:pt>
                <c:pt idx="17">
                  <c:v>1.2550099999999999E-11</c:v>
                </c:pt>
                <c:pt idx="18">
                  <c:v>1.2461700000000001E-11</c:v>
                </c:pt>
                <c:pt idx="19">
                  <c:v>4.4582799999999999E-12</c:v>
                </c:pt>
                <c:pt idx="20">
                  <c:v>1.9078099999999999E-11</c:v>
                </c:pt>
                <c:pt idx="21">
                  <c:v>9.6953599999999996E-12</c:v>
                </c:pt>
                <c:pt idx="22">
                  <c:v>1.6601200000000001E-11</c:v>
                </c:pt>
                <c:pt idx="23">
                  <c:v>3.6001599999999999E-12</c:v>
                </c:pt>
                <c:pt idx="24">
                  <c:v>6.2609599999999996E-12</c:v>
                </c:pt>
                <c:pt idx="25">
                  <c:v>1.1541E-11</c:v>
                </c:pt>
                <c:pt idx="26">
                  <c:v>5.34784E-12</c:v>
                </c:pt>
                <c:pt idx="27">
                  <c:v>1.9039700000000001E-11</c:v>
                </c:pt>
                <c:pt idx="28">
                  <c:v>2.77087E-10</c:v>
                </c:pt>
                <c:pt idx="29">
                  <c:v>6.6831499999999998E-10</c:v>
                </c:pt>
                <c:pt idx="30">
                  <c:v>7.0094600000000001E-10</c:v>
                </c:pt>
                <c:pt idx="31">
                  <c:v>5.4441099999999999E-10</c:v>
                </c:pt>
                <c:pt idx="32">
                  <c:v>3.1810699999999997E-10</c:v>
                </c:pt>
                <c:pt idx="33">
                  <c:v>1.5812200000000001E-10</c:v>
                </c:pt>
                <c:pt idx="34">
                  <c:v>7.4102100000000005E-11</c:v>
                </c:pt>
                <c:pt idx="35">
                  <c:v>1.1945299999999999E-11</c:v>
                </c:pt>
                <c:pt idx="36">
                  <c:v>5.8876100000000002E-12</c:v>
                </c:pt>
                <c:pt idx="37">
                  <c:v>8.2230099999999993E-12</c:v>
                </c:pt>
                <c:pt idx="38" formatCode="General">
                  <c:v>0</c:v>
                </c:pt>
                <c:pt idx="39">
                  <c:v>3.3528599999999999E-12</c:v>
                </c:pt>
                <c:pt idx="40">
                  <c:v>2.1886300000000001E-12</c:v>
                </c:pt>
                <c:pt idx="41">
                  <c:v>2.2155899999999999E-12</c:v>
                </c:pt>
                <c:pt idx="42">
                  <c:v>2.6866699999999999E-12</c:v>
                </c:pt>
                <c:pt idx="43">
                  <c:v>5.0803400000000001E-12</c:v>
                </c:pt>
                <c:pt idx="44">
                  <c:v>5.4515600000000002E-12</c:v>
                </c:pt>
                <c:pt idx="45">
                  <c:v>3.03559E-12</c:v>
                </c:pt>
                <c:pt idx="46">
                  <c:v>8.7030499999999994E-12</c:v>
                </c:pt>
                <c:pt idx="47">
                  <c:v>7.3333899999999993E-12</c:v>
                </c:pt>
                <c:pt idx="48">
                  <c:v>5.4242999999999998E-12</c:v>
                </c:pt>
                <c:pt idx="49">
                  <c:v>1.0819400000000001E-11</c:v>
                </c:pt>
                <c:pt idx="50">
                  <c:v>1.2543100000000001E-11</c:v>
                </c:pt>
                <c:pt idx="51">
                  <c:v>1.24923E-11</c:v>
                </c:pt>
                <c:pt idx="52">
                  <c:v>2.8487099999999999E-12</c:v>
                </c:pt>
                <c:pt idx="53">
                  <c:v>9.4897899999999993E-12</c:v>
                </c:pt>
                <c:pt idx="54">
                  <c:v>5.1544800000000001E-12</c:v>
                </c:pt>
                <c:pt idx="55">
                  <c:v>4.3046299999999996E-12</c:v>
                </c:pt>
                <c:pt idx="56">
                  <c:v>1.50223E-12</c:v>
                </c:pt>
                <c:pt idx="57">
                  <c:v>1.0775E-11</c:v>
                </c:pt>
                <c:pt idx="58">
                  <c:v>1.9059399999999999E-11</c:v>
                </c:pt>
                <c:pt idx="59">
                  <c:v>3.3279400000000001E-12</c:v>
                </c:pt>
                <c:pt idx="60">
                  <c:v>1.02795E-11</c:v>
                </c:pt>
                <c:pt idx="61">
                  <c:v>1.7875900000000001E-12</c:v>
                </c:pt>
                <c:pt idx="62">
                  <c:v>3.4668300000000001E-12</c:v>
                </c:pt>
                <c:pt idx="63">
                  <c:v>8.1795E-12</c:v>
                </c:pt>
                <c:pt idx="64">
                  <c:v>6.9066799999999998E-12</c:v>
                </c:pt>
                <c:pt idx="65">
                  <c:v>4.74496E-12</c:v>
                </c:pt>
                <c:pt idx="66">
                  <c:v>9.0504799999999996E-12</c:v>
                </c:pt>
                <c:pt idx="67">
                  <c:v>5.7270800000000003E-12</c:v>
                </c:pt>
                <c:pt idx="68">
                  <c:v>2.7941199999999998E-12</c:v>
                </c:pt>
                <c:pt idx="69">
                  <c:v>1.89593E-12</c:v>
                </c:pt>
                <c:pt idx="70">
                  <c:v>1.24183E-11</c:v>
                </c:pt>
                <c:pt idx="71">
                  <c:v>6.0171299999999998E-12</c:v>
                </c:pt>
                <c:pt idx="72">
                  <c:v>1.75752E-12</c:v>
                </c:pt>
                <c:pt idx="73">
                  <c:v>1.0972599999999999E-12</c:v>
                </c:pt>
                <c:pt idx="74">
                  <c:v>5.3493800000000004E-12</c:v>
                </c:pt>
                <c:pt idx="75">
                  <c:v>2.9977899999999999E-12</c:v>
                </c:pt>
                <c:pt idx="76">
                  <c:v>1.07117E-12</c:v>
                </c:pt>
                <c:pt idx="77">
                  <c:v>8.6569199999999998E-12</c:v>
                </c:pt>
                <c:pt idx="78">
                  <c:v>7.6126700000000001E-12</c:v>
                </c:pt>
                <c:pt idx="79">
                  <c:v>8.8721499999999995E-12</c:v>
                </c:pt>
                <c:pt idx="80">
                  <c:v>3.8532099999999999E-12</c:v>
                </c:pt>
                <c:pt idx="81">
                  <c:v>2.4791000000000001E-11</c:v>
                </c:pt>
                <c:pt idx="82">
                  <c:v>3.9853300000000003E-12</c:v>
                </c:pt>
                <c:pt idx="83">
                  <c:v>7.2416200000000004E-12</c:v>
                </c:pt>
                <c:pt idx="84">
                  <c:v>1.03088E-11</c:v>
                </c:pt>
                <c:pt idx="85">
                  <c:v>6.5779399999999997E-12</c:v>
                </c:pt>
                <c:pt idx="86">
                  <c:v>2.9517100000000002E-12</c:v>
                </c:pt>
                <c:pt idx="87">
                  <c:v>1.4707199999999999E-11</c:v>
                </c:pt>
                <c:pt idx="88">
                  <c:v>1.28067E-11</c:v>
                </c:pt>
                <c:pt idx="89">
                  <c:v>5.8039299999999999E-12</c:v>
                </c:pt>
                <c:pt idx="90">
                  <c:v>1.23229E-11</c:v>
                </c:pt>
                <c:pt idx="91">
                  <c:v>1.01782E-11</c:v>
                </c:pt>
                <c:pt idx="92">
                  <c:v>1.05269E-11</c:v>
                </c:pt>
                <c:pt idx="93">
                  <c:v>3.5157199999999999E-12</c:v>
                </c:pt>
                <c:pt idx="94" formatCode="General">
                  <c:v>0</c:v>
                </c:pt>
                <c:pt idx="95">
                  <c:v>4.9279799999999998E-12</c:v>
                </c:pt>
                <c:pt idx="96">
                  <c:v>4.9650800000000001E-12</c:v>
                </c:pt>
                <c:pt idx="97">
                  <c:v>4.0936600000000001E-12</c:v>
                </c:pt>
                <c:pt idx="98">
                  <c:v>5.9252300000000002E-12</c:v>
                </c:pt>
                <c:pt idx="99">
                  <c:v>1.27569E-11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A-C442-423E-9B85-4F60CDD61F7C}"/>
            </c:ext>
          </c:extLst>
        </c:ser>
        <c:ser>
          <c:idx val="59"/>
          <c:order val="59"/>
          <c:spPr>
            <a:solidFill>
              <a:schemeClr val="accent6"/>
            </a:solidFill>
            <a:ln/>
            <a:effectLst/>
            <a:sp3d/>
          </c:spPr>
          <c:val>
            <c:numRef>
              <c:f>[analysis.xlsx]Uniform_IP_texture!$A$60:$CW$60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9.89629E-12</c:v>
                </c:pt>
                <c:pt idx="2">
                  <c:v>3.8472E-12</c:v>
                </c:pt>
                <c:pt idx="3">
                  <c:v>2.18547E-12</c:v>
                </c:pt>
                <c:pt idx="4">
                  <c:v>7.6968199999999995E-12</c:v>
                </c:pt>
                <c:pt idx="5">
                  <c:v>2.9941900000000002E-12</c:v>
                </c:pt>
                <c:pt idx="6">
                  <c:v>9.6806400000000002E-12</c:v>
                </c:pt>
                <c:pt idx="7">
                  <c:v>2.31512E-11</c:v>
                </c:pt>
                <c:pt idx="8">
                  <c:v>8.8082899999999998E-12</c:v>
                </c:pt>
                <c:pt idx="9">
                  <c:v>9.5638599999999992E-12</c:v>
                </c:pt>
                <c:pt idx="10">
                  <c:v>7.8332100000000003E-12</c:v>
                </c:pt>
                <c:pt idx="11">
                  <c:v>9.1199500000000001E-12</c:v>
                </c:pt>
                <c:pt idx="12">
                  <c:v>4.8339299999999998E-12</c:v>
                </c:pt>
                <c:pt idx="13">
                  <c:v>2.268E-12</c:v>
                </c:pt>
                <c:pt idx="14">
                  <c:v>1.2668599999999999E-12</c:v>
                </c:pt>
                <c:pt idx="15">
                  <c:v>6.4869099999999999E-12</c:v>
                </c:pt>
                <c:pt idx="16">
                  <c:v>1.6372800000000001E-12</c:v>
                </c:pt>
                <c:pt idx="17">
                  <c:v>3.6857900000000002E-12</c:v>
                </c:pt>
                <c:pt idx="18">
                  <c:v>5.0968699999999999E-12</c:v>
                </c:pt>
                <c:pt idx="19">
                  <c:v>8.9705799999999995E-12</c:v>
                </c:pt>
                <c:pt idx="20">
                  <c:v>3.5499899999999999E-12</c:v>
                </c:pt>
                <c:pt idx="21">
                  <c:v>4.0863500000000003E-12</c:v>
                </c:pt>
                <c:pt idx="22">
                  <c:v>8.1740999999999993E-12</c:v>
                </c:pt>
                <c:pt idx="23">
                  <c:v>1.39925E-11</c:v>
                </c:pt>
                <c:pt idx="24">
                  <c:v>9.2160000000000003E-13</c:v>
                </c:pt>
                <c:pt idx="25">
                  <c:v>1.4524699999999999E-11</c:v>
                </c:pt>
                <c:pt idx="26">
                  <c:v>1.6548300000000001E-11</c:v>
                </c:pt>
                <c:pt idx="27">
                  <c:v>1.7710500000000001E-11</c:v>
                </c:pt>
                <c:pt idx="28">
                  <c:v>7.0697599999999996E-11</c:v>
                </c:pt>
                <c:pt idx="29">
                  <c:v>1.4614499999999999E-10</c:v>
                </c:pt>
                <c:pt idx="30">
                  <c:v>1.55909E-10</c:v>
                </c:pt>
                <c:pt idx="31">
                  <c:v>3.8225300000000001E-11</c:v>
                </c:pt>
                <c:pt idx="32">
                  <c:v>1.3565E-11</c:v>
                </c:pt>
                <c:pt idx="33">
                  <c:v>7.3478599999999998E-12</c:v>
                </c:pt>
                <c:pt idx="34">
                  <c:v>1.27292E-11</c:v>
                </c:pt>
                <c:pt idx="35">
                  <c:v>4.8081700000000001E-12</c:v>
                </c:pt>
                <c:pt idx="36">
                  <c:v>1.4825E-12</c:v>
                </c:pt>
                <c:pt idx="37">
                  <c:v>1.78923E-12</c:v>
                </c:pt>
                <c:pt idx="38">
                  <c:v>1.7981399999999999E-11</c:v>
                </c:pt>
                <c:pt idx="39">
                  <c:v>8.3821400000000001E-13</c:v>
                </c:pt>
                <c:pt idx="40">
                  <c:v>2.2334399999999998E-12</c:v>
                </c:pt>
                <c:pt idx="41">
                  <c:v>6.9557299999999999E-12</c:v>
                </c:pt>
                <c:pt idx="42">
                  <c:v>5.6974099999999997E-12</c:v>
                </c:pt>
                <c:pt idx="43">
                  <c:v>4.1682699999999999E-13</c:v>
                </c:pt>
                <c:pt idx="44">
                  <c:v>6.0162800000000003E-12</c:v>
                </c:pt>
                <c:pt idx="45">
                  <c:v>3.6384700000000003E-12</c:v>
                </c:pt>
                <c:pt idx="46">
                  <c:v>7.0867699999999997E-12</c:v>
                </c:pt>
                <c:pt idx="47">
                  <c:v>8.0359599999999996E-12</c:v>
                </c:pt>
                <c:pt idx="48">
                  <c:v>1.3117600000000001E-12</c:v>
                </c:pt>
                <c:pt idx="49">
                  <c:v>4.0201300000000002E-12</c:v>
                </c:pt>
                <c:pt idx="50">
                  <c:v>8.8458699999999993E-12</c:v>
                </c:pt>
                <c:pt idx="51">
                  <c:v>2.03759E-12</c:v>
                </c:pt>
                <c:pt idx="52">
                  <c:v>1.31651E-11</c:v>
                </c:pt>
                <c:pt idx="53">
                  <c:v>4.7197799999999999E-12</c:v>
                </c:pt>
                <c:pt idx="54">
                  <c:v>5.9737599999999998E-12</c:v>
                </c:pt>
                <c:pt idx="55">
                  <c:v>2.9908499999999999E-12</c:v>
                </c:pt>
                <c:pt idx="56">
                  <c:v>1.08467E-11</c:v>
                </c:pt>
                <c:pt idx="57">
                  <c:v>2.9349599999999998E-12</c:v>
                </c:pt>
                <c:pt idx="58">
                  <c:v>3.0114500000000001E-12</c:v>
                </c:pt>
                <c:pt idx="59">
                  <c:v>8.7762699999999997E-12</c:v>
                </c:pt>
                <c:pt idx="60">
                  <c:v>1.4962600000000001E-11</c:v>
                </c:pt>
                <c:pt idx="61">
                  <c:v>6.2900400000000003E-13</c:v>
                </c:pt>
                <c:pt idx="62">
                  <c:v>3.59097E-12</c:v>
                </c:pt>
                <c:pt idx="63">
                  <c:v>3.8040500000000001E-12</c:v>
                </c:pt>
                <c:pt idx="64">
                  <c:v>8.93086E-13</c:v>
                </c:pt>
                <c:pt idx="65">
                  <c:v>7.0007100000000004E-12</c:v>
                </c:pt>
                <c:pt idx="66">
                  <c:v>1.4509E-11</c:v>
                </c:pt>
                <c:pt idx="67">
                  <c:v>7.8943299999999999E-12</c:v>
                </c:pt>
                <c:pt idx="68">
                  <c:v>5.7336699999999999E-13</c:v>
                </c:pt>
                <c:pt idx="69">
                  <c:v>4.3791600000000001E-12</c:v>
                </c:pt>
                <c:pt idx="70">
                  <c:v>5.9232199999999999E-12</c:v>
                </c:pt>
                <c:pt idx="71">
                  <c:v>1.1487000000000001E-11</c:v>
                </c:pt>
                <c:pt idx="72">
                  <c:v>6.0644599999999998E-12</c:v>
                </c:pt>
                <c:pt idx="73">
                  <c:v>3.4161E-12</c:v>
                </c:pt>
                <c:pt idx="74">
                  <c:v>1.1376600000000001E-11</c:v>
                </c:pt>
                <c:pt idx="75">
                  <c:v>4.4996900000000002E-12</c:v>
                </c:pt>
                <c:pt idx="76">
                  <c:v>4.2602600000000002E-13</c:v>
                </c:pt>
                <c:pt idx="77">
                  <c:v>5.8806300000000002E-12</c:v>
                </c:pt>
                <c:pt idx="78">
                  <c:v>1.0319400000000001E-11</c:v>
                </c:pt>
                <c:pt idx="79">
                  <c:v>9.4589500000000002E-12</c:v>
                </c:pt>
                <c:pt idx="80">
                  <c:v>1.76019E-12</c:v>
                </c:pt>
                <c:pt idx="81">
                  <c:v>5.7177499999999999E-12</c:v>
                </c:pt>
                <c:pt idx="82">
                  <c:v>3.5125600000000001E-12</c:v>
                </c:pt>
                <c:pt idx="83">
                  <c:v>6.1346800000000003E-12</c:v>
                </c:pt>
                <c:pt idx="84">
                  <c:v>4.1977899999999998E-13</c:v>
                </c:pt>
                <c:pt idx="85">
                  <c:v>8.4521699999999995E-12</c:v>
                </c:pt>
                <c:pt idx="86">
                  <c:v>5.2994900000000001E-12</c:v>
                </c:pt>
                <c:pt idx="87">
                  <c:v>3.5537799999999998E-12</c:v>
                </c:pt>
                <c:pt idx="88">
                  <c:v>7.3197200000000002E-12</c:v>
                </c:pt>
                <c:pt idx="89">
                  <c:v>6.8697499999999999E-12</c:v>
                </c:pt>
                <c:pt idx="90">
                  <c:v>1.23057E-11</c:v>
                </c:pt>
                <c:pt idx="91">
                  <c:v>7.3926299999999994E-12</c:v>
                </c:pt>
                <c:pt idx="92">
                  <c:v>1.35904E-12</c:v>
                </c:pt>
                <c:pt idx="93">
                  <c:v>7.3738899999999998E-13</c:v>
                </c:pt>
                <c:pt idx="94">
                  <c:v>7.7416999999999996E-12</c:v>
                </c:pt>
                <c:pt idx="95">
                  <c:v>1.5703899999999999E-12</c:v>
                </c:pt>
                <c:pt idx="96">
                  <c:v>9.7600700000000004E-12</c:v>
                </c:pt>
                <c:pt idx="97">
                  <c:v>1.41962E-11</c:v>
                </c:pt>
                <c:pt idx="98">
                  <c:v>2.83829E-12</c:v>
                </c:pt>
                <c:pt idx="99">
                  <c:v>9.0095700000000004E-12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B-C442-423E-9B85-4F60CDD61F7C}"/>
            </c:ext>
          </c:extLst>
        </c:ser>
        <c:ser>
          <c:idx val="60"/>
          <c:order val="60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[analysis.xlsx]Uniform_IP_texture!$A$61:$CW$61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1.23186E-11</c:v>
                </c:pt>
                <c:pt idx="2">
                  <c:v>7.0944999999999997E-12</c:v>
                </c:pt>
                <c:pt idx="3">
                  <c:v>9.5613499999999994E-12</c:v>
                </c:pt>
                <c:pt idx="4">
                  <c:v>4.1808999999999997E-12</c:v>
                </c:pt>
                <c:pt idx="5">
                  <c:v>1.9902000000000001E-11</c:v>
                </c:pt>
                <c:pt idx="6">
                  <c:v>1.6708799999999998E-11</c:v>
                </c:pt>
                <c:pt idx="7">
                  <c:v>4.8005E-12</c:v>
                </c:pt>
                <c:pt idx="8">
                  <c:v>6.1927899999999999E-12</c:v>
                </c:pt>
                <c:pt idx="9">
                  <c:v>7.9086699999999997E-12</c:v>
                </c:pt>
                <c:pt idx="10">
                  <c:v>5.2170900000000003E-12</c:v>
                </c:pt>
                <c:pt idx="11">
                  <c:v>8.1853899999999993E-12</c:v>
                </c:pt>
                <c:pt idx="12">
                  <c:v>3.8490899999999997E-12</c:v>
                </c:pt>
                <c:pt idx="13">
                  <c:v>4.3130200000000001E-12</c:v>
                </c:pt>
                <c:pt idx="14">
                  <c:v>5.2694999999999997E-12</c:v>
                </c:pt>
                <c:pt idx="15">
                  <c:v>5.30496E-12</c:v>
                </c:pt>
                <c:pt idx="16">
                  <c:v>3.24678E-12</c:v>
                </c:pt>
                <c:pt idx="17">
                  <c:v>3.7187999999999999E-12</c:v>
                </c:pt>
                <c:pt idx="18">
                  <c:v>4.1034600000000004E-12</c:v>
                </c:pt>
                <c:pt idx="19">
                  <c:v>1.0311600000000001E-11</c:v>
                </c:pt>
                <c:pt idx="20">
                  <c:v>6.52379E-12</c:v>
                </c:pt>
                <c:pt idx="21">
                  <c:v>5.9519000000000001E-12</c:v>
                </c:pt>
                <c:pt idx="22">
                  <c:v>4.6315199999999996E-12</c:v>
                </c:pt>
                <c:pt idx="23">
                  <c:v>6.9474100000000002E-12</c:v>
                </c:pt>
                <c:pt idx="24">
                  <c:v>8.1126099999999993E-12</c:v>
                </c:pt>
                <c:pt idx="25">
                  <c:v>1.33294E-11</c:v>
                </c:pt>
                <c:pt idx="26">
                  <c:v>7.24063E-12</c:v>
                </c:pt>
                <c:pt idx="27">
                  <c:v>2.13496E-12</c:v>
                </c:pt>
                <c:pt idx="28">
                  <c:v>5.7985600000000003E-12</c:v>
                </c:pt>
                <c:pt idx="29">
                  <c:v>7.8218599999999996E-12</c:v>
                </c:pt>
                <c:pt idx="30">
                  <c:v>8.6205399999999999E-12</c:v>
                </c:pt>
                <c:pt idx="31">
                  <c:v>2.0588000000000001E-12</c:v>
                </c:pt>
                <c:pt idx="32">
                  <c:v>6.8260800000000003E-12</c:v>
                </c:pt>
                <c:pt idx="33">
                  <c:v>1.11748E-12</c:v>
                </c:pt>
                <c:pt idx="34">
                  <c:v>4.3787299999999999E-12</c:v>
                </c:pt>
                <c:pt idx="35">
                  <c:v>2.96726E-12</c:v>
                </c:pt>
                <c:pt idx="36">
                  <c:v>5.3513099999999997E-11</c:v>
                </c:pt>
                <c:pt idx="37">
                  <c:v>2.8493400000000001E-12</c:v>
                </c:pt>
                <c:pt idx="38">
                  <c:v>5.7519399999999998E-12</c:v>
                </c:pt>
                <c:pt idx="39">
                  <c:v>6.5723800000000003E-12</c:v>
                </c:pt>
                <c:pt idx="40">
                  <c:v>5.3127299999999997E-12</c:v>
                </c:pt>
                <c:pt idx="41">
                  <c:v>1.1187400000000001E-11</c:v>
                </c:pt>
                <c:pt idx="42">
                  <c:v>2.5909799999999999E-12</c:v>
                </c:pt>
                <c:pt idx="43">
                  <c:v>2.56633E-12</c:v>
                </c:pt>
                <c:pt idx="44">
                  <c:v>1.6420700000000001E-12</c:v>
                </c:pt>
                <c:pt idx="45">
                  <c:v>4.2956600000000002E-13</c:v>
                </c:pt>
                <c:pt idx="46">
                  <c:v>1.29034E-11</c:v>
                </c:pt>
                <c:pt idx="47">
                  <c:v>4.6092700000000002E-12</c:v>
                </c:pt>
                <c:pt idx="48">
                  <c:v>1.19759E-11</c:v>
                </c:pt>
                <c:pt idx="49">
                  <c:v>2.6257199999999998E-12</c:v>
                </c:pt>
                <c:pt idx="50">
                  <c:v>1.06348E-11</c:v>
                </c:pt>
                <c:pt idx="51">
                  <c:v>8.2662800000000006E-12</c:v>
                </c:pt>
                <c:pt idx="52">
                  <c:v>1.2884700000000001E-11</c:v>
                </c:pt>
                <c:pt idx="53">
                  <c:v>1.3387499999999999E-12</c:v>
                </c:pt>
                <c:pt idx="54">
                  <c:v>8.9437599999999998E-13</c:v>
                </c:pt>
                <c:pt idx="55">
                  <c:v>5.1062000000000002E-12</c:v>
                </c:pt>
                <c:pt idx="56">
                  <c:v>2.0505600000000001E-12</c:v>
                </c:pt>
                <c:pt idx="57">
                  <c:v>1.0185600000000001E-11</c:v>
                </c:pt>
                <c:pt idx="58">
                  <c:v>1.16849E-11</c:v>
                </c:pt>
                <c:pt idx="59">
                  <c:v>7.3312499999999999E-12</c:v>
                </c:pt>
                <c:pt idx="60">
                  <c:v>4.5824099999999998E-11</c:v>
                </c:pt>
                <c:pt idx="61">
                  <c:v>6.5922200000000004E-12</c:v>
                </c:pt>
                <c:pt idx="62">
                  <c:v>4.14604E-12</c:v>
                </c:pt>
                <c:pt idx="63">
                  <c:v>2.5353999999999999E-12</c:v>
                </c:pt>
                <c:pt idx="64">
                  <c:v>5.4679299999999997E-12</c:v>
                </c:pt>
                <c:pt idx="65">
                  <c:v>5.9443499999999998E-12</c:v>
                </c:pt>
                <c:pt idx="66">
                  <c:v>2.63432E-12</c:v>
                </c:pt>
                <c:pt idx="67">
                  <c:v>7.1010999999999999E-13</c:v>
                </c:pt>
                <c:pt idx="68">
                  <c:v>5.5634299999999999E-12</c:v>
                </c:pt>
                <c:pt idx="69">
                  <c:v>9.0118900000000003E-12</c:v>
                </c:pt>
                <c:pt idx="70">
                  <c:v>3.9901499999999999E-12</c:v>
                </c:pt>
                <c:pt idx="71">
                  <c:v>1.79824E-12</c:v>
                </c:pt>
                <c:pt idx="72">
                  <c:v>6.0503099999999999E-12</c:v>
                </c:pt>
                <c:pt idx="73">
                  <c:v>6.6560900000000002E-12</c:v>
                </c:pt>
                <c:pt idx="74">
                  <c:v>3.60291E-12</c:v>
                </c:pt>
                <c:pt idx="75">
                  <c:v>1.0272499999999999E-11</c:v>
                </c:pt>
                <c:pt idx="76">
                  <c:v>7.0975299999999999E-12</c:v>
                </c:pt>
                <c:pt idx="77">
                  <c:v>4.9326299999999998E-12</c:v>
                </c:pt>
                <c:pt idx="78">
                  <c:v>5.6764299999999999E-12</c:v>
                </c:pt>
                <c:pt idx="79">
                  <c:v>2.4594099999999999E-12</c:v>
                </c:pt>
                <c:pt idx="80">
                  <c:v>6.77215E-12</c:v>
                </c:pt>
                <c:pt idx="81">
                  <c:v>1.35283E-12</c:v>
                </c:pt>
                <c:pt idx="82">
                  <c:v>3.7265099999999996E-12</c:v>
                </c:pt>
                <c:pt idx="83">
                  <c:v>7.7966099999999994E-12</c:v>
                </c:pt>
                <c:pt idx="84">
                  <c:v>2.6966700000000001E-12</c:v>
                </c:pt>
                <c:pt idx="85">
                  <c:v>6.3117199999999997E-12</c:v>
                </c:pt>
                <c:pt idx="86">
                  <c:v>5.8772599999999999E-12</c:v>
                </c:pt>
                <c:pt idx="87">
                  <c:v>1.30331E-11</c:v>
                </c:pt>
                <c:pt idx="88">
                  <c:v>2.7407699999999998E-12</c:v>
                </c:pt>
                <c:pt idx="89">
                  <c:v>3.50961E-12</c:v>
                </c:pt>
                <c:pt idx="90">
                  <c:v>4.2910600000000001E-12</c:v>
                </c:pt>
                <c:pt idx="91">
                  <c:v>6.4462099999999999E-12</c:v>
                </c:pt>
                <c:pt idx="92">
                  <c:v>1.04059E-11</c:v>
                </c:pt>
                <c:pt idx="93">
                  <c:v>7.3502699999999999E-12</c:v>
                </c:pt>
                <c:pt idx="94">
                  <c:v>1.3831799999999999E-11</c:v>
                </c:pt>
                <c:pt idx="95">
                  <c:v>1.0809799999999999E-12</c:v>
                </c:pt>
                <c:pt idx="96">
                  <c:v>1.02449E-11</c:v>
                </c:pt>
                <c:pt idx="97">
                  <c:v>1.0061800000000001E-11</c:v>
                </c:pt>
                <c:pt idx="98">
                  <c:v>9.6126899999999999E-12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C442-423E-9B85-4F60CDD61F7C}"/>
            </c:ext>
          </c:extLst>
        </c:ser>
        <c:ser>
          <c:idx val="61"/>
          <c:order val="61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[analysis.xlsx]Uniform_IP_texture!$A$62:$CW$62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4.1078599999999998E-12</c:v>
                </c:pt>
                <c:pt idx="2">
                  <c:v>8.26575E-12</c:v>
                </c:pt>
                <c:pt idx="3">
                  <c:v>4.3115399999999996E-12</c:v>
                </c:pt>
                <c:pt idx="4">
                  <c:v>1.8310400000000001E-11</c:v>
                </c:pt>
                <c:pt idx="5">
                  <c:v>6.3599499999999998E-12</c:v>
                </c:pt>
                <c:pt idx="6">
                  <c:v>7.3800699999999997E-12</c:v>
                </c:pt>
                <c:pt idx="7">
                  <c:v>1.5583800000000001E-12</c:v>
                </c:pt>
                <c:pt idx="8">
                  <c:v>1.11425E-11</c:v>
                </c:pt>
                <c:pt idx="9">
                  <c:v>6.2008700000000002E-13</c:v>
                </c:pt>
                <c:pt idx="10">
                  <c:v>5.74327E-12</c:v>
                </c:pt>
                <c:pt idx="11">
                  <c:v>6.9816499999999998E-12</c:v>
                </c:pt>
                <c:pt idx="12">
                  <c:v>6.2643000000000003E-12</c:v>
                </c:pt>
                <c:pt idx="13">
                  <c:v>9.0204499999999996E-12</c:v>
                </c:pt>
                <c:pt idx="14">
                  <c:v>1.4561499999999999E-11</c:v>
                </c:pt>
                <c:pt idx="15">
                  <c:v>3.84631E-12</c:v>
                </c:pt>
                <c:pt idx="16">
                  <c:v>2.3931599999999999E-12</c:v>
                </c:pt>
                <c:pt idx="17">
                  <c:v>4.8301099999999999E-12</c:v>
                </c:pt>
                <c:pt idx="18">
                  <c:v>8.5384800000000002E-12</c:v>
                </c:pt>
                <c:pt idx="19">
                  <c:v>5.2975E-12</c:v>
                </c:pt>
                <c:pt idx="20">
                  <c:v>1.1154599999999999E-11</c:v>
                </c:pt>
                <c:pt idx="21">
                  <c:v>7.6611500000000007E-12</c:v>
                </c:pt>
                <c:pt idx="22">
                  <c:v>1.44268E-11</c:v>
                </c:pt>
                <c:pt idx="23">
                  <c:v>9.2834799999999999E-12</c:v>
                </c:pt>
                <c:pt idx="24">
                  <c:v>5.11856E-12</c:v>
                </c:pt>
                <c:pt idx="25">
                  <c:v>5.1430700000000002E-12</c:v>
                </c:pt>
                <c:pt idx="26">
                  <c:v>1.10596E-11</c:v>
                </c:pt>
                <c:pt idx="27">
                  <c:v>2.9646000000000001E-12</c:v>
                </c:pt>
                <c:pt idx="28">
                  <c:v>8.2624600000000007E-12</c:v>
                </c:pt>
                <c:pt idx="29">
                  <c:v>3.3258900000000001E-12</c:v>
                </c:pt>
                <c:pt idx="30">
                  <c:v>1.0899999999999999E-11</c:v>
                </c:pt>
                <c:pt idx="31">
                  <c:v>4.9522599999999997E-12</c:v>
                </c:pt>
                <c:pt idx="32">
                  <c:v>1.0122400000000001E-11</c:v>
                </c:pt>
                <c:pt idx="33">
                  <c:v>3.4737599999999999E-12</c:v>
                </c:pt>
                <c:pt idx="34">
                  <c:v>2.1837199999999999E-12</c:v>
                </c:pt>
                <c:pt idx="35">
                  <c:v>8.4886599999999999E-12</c:v>
                </c:pt>
                <c:pt idx="36">
                  <c:v>2.8577099999999999E-12</c:v>
                </c:pt>
                <c:pt idx="37">
                  <c:v>8.2139000000000008E-12</c:v>
                </c:pt>
                <c:pt idx="38">
                  <c:v>1.15194E-12</c:v>
                </c:pt>
                <c:pt idx="39">
                  <c:v>3.4076499999999999E-12</c:v>
                </c:pt>
                <c:pt idx="40">
                  <c:v>6.48781E-12</c:v>
                </c:pt>
                <c:pt idx="41">
                  <c:v>1.05118E-11</c:v>
                </c:pt>
                <c:pt idx="42">
                  <c:v>3.5752899999999998E-12</c:v>
                </c:pt>
                <c:pt idx="43" formatCode="General">
                  <c:v>0</c:v>
                </c:pt>
                <c:pt idx="44">
                  <c:v>1.2694299999999999E-11</c:v>
                </c:pt>
                <c:pt idx="45">
                  <c:v>7.5296099999999999E-12</c:v>
                </c:pt>
                <c:pt idx="46">
                  <c:v>6.3195999999999999E-12</c:v>
                </c:pt>
                <c:pt idx="47">
                  <c:v>4.2082500000000004E-12</c:v>
                </c:pt>
                <c:pt idx="48">
                  <c:v>6.2488599999999997E-12</c:v>
                </c:pt>
                <c:pt idx="49">
                  <c:v>7.0488899999999999E-12</c:v>
                </c:pt>
                <c:pt idx="50" formatCode="General">
                  <c:v>0</c:v>
                </c:pt>
                <c:pt idx="51">
                  <c:v>2.7356799999999999E-12</c:v>
                </c:pt>
                <c:pt idx="52">
                  <c:v>1.9575400000000002E-12</c:v>
                </c:pt>
                <c:pt idx="53">
                  <c:v>5.23567E-12</c:v>
                </c:pt>
                <c:pt idx="54">
                  <c:v>1.69263E-11</c:v>
                </c:pt>
                <c:pt idx="55">
                  <c:v>7.1755200000000001E-12</c:v>
                </c:pt>
                <c:pt idx="56">
                  <c:v>6.4806400000000001E-12</c:v>
                </c:pt>
                <c:pt idx="57">
                  <c:v>6.2794900000000003E-12</c:v>
                </c:pt>
                <c:pt idx="58">
                  <c:v>5.3169199999999999E-12</c:v>
                </c:pt>
                <c:pt idx="59">
                  <c:v>3.31942E-12</c:v>
                </c:pt>
                <c:pt idx="60">
                  <c:v>4.4701500000000003E-12</c:v>
                </c:pt>
                <c:pt idx="61">
                  <c:v>2.46126E-12</c:v>
                </c:pt>
                <c:pt idx="62">
                  <c:v>5.05276E-12</c:v>
                </c:pt>
                <c:pt idx="63">
                  <c:v>4.9816699999999997E-12</c:v>
                </c:pt>
                <c:pt idx="64" formatCode="General">
                  <c:v>0</c:v>
                </c:pt>
                <c:pt idx="65">
                  <c:v>9.3737800000000001E-12</c:v>
                </c:pt>
                <c:pt idx="66">
                  <c:v>2.42891E-12</c:v>
                </c:pt>
                <c:pt idx="67">
                  <c:v>1.0706400000000001E-11</c:v>
                </c:pt>
                <c:pt idx="68">
                  <c:v>1.1280300000000001E-11</c:v>
                </c:pt>
                <c:pt idx="69">
                  <c:v>1.0909999999999999E-11</c:v>
                </c:pt>
                <c:pt idx="70">
                  <c:v>8.8322299999999998E-12</c:v>
                </c:pt>
                <c:pt idx="71">
                  <c:v>5.0990100000000001E-12</c:v>
                </c:pt>
                <c:pt idx="72">
                  <c:v>2.2539699999999999E-12</c:v>
                </c:pt>
                <c:pt idx="73">
                  <c:v>2.18554E-12</c:v>
                </c:pt>
                <c:pt idx="74">
                  <c:v>7.5079199999999998E-12</c:v>
                </c:pt>
                <c:pt idx="75">
                  <c:v>1.0875500000000001E-11</c:v>
                </c:pt>
                <c:pt idx="76">
                  <c:v>1.15623E-11</c:v>
                </c:pt>
                <c:pt idx="77">
                  <c:v>3.7215000000000002E-12</c:v>
                </c:pt>
                <c:pt idx="78">
                  <c:v>5.0428999999999998E-12</c:v>
                </c:pt>
                <c:pt idx="79">
                  <c:v>1.6704E-12</c:v>
                </c:pt>
                <c:pt idx="80">
                  <c:v>2.5268099999999998E-12</c:v>
                </c:pt>
                <c:pt idx="81">
                  <c:v>1.0168399999999999E-11</c:v>
                </c:pt>
                <c:pt idx="82">
                  <c:v>8.3461400000000002E-12</c:v>
                </c:pt>
                <c:pt idx="83">
                  <c:v>1.21738E-11</c:v>
                </c:pt>
                <c:pt idx="84">
                  <c:v>5.8604099999999997E-12</c:v>
                </c:pt>
                <c:pt idx="85">
                  <c:v>2.8539099999999999E-12</c:v>
                </c:pt>
                <c:pt idx="86">
                  <c:v>1.8944199999999999E-12</c:v>
                </c:pt>
                <c:pt idx="87">
                  <c:v>4.1176800000000003E-12</c:v>
                </c:pt>
                <c:pt idx="88">
                  <c:v>1.7925300000000001E-11</c:v>
                </c:pt>
                <c:pt idx="89">
                  <c:v>1.1036399999999999E-12</c:v>
                </c:pt>
                <c:pt idx="90">
                  <c:v>3.7831400000000004E-12</c:v>
                </c:pt>
                <c:pt idx="91">
                  <c:v>3.0896000000000001E-12</c:v>
                </c:pt>
                <c:pt idx="92">
                  <c:v>1.08184E-11</c:v>
                </c:pt>
                <c:pt idx="93">
                  <c:v>6.9593499999999998E-12</c:v>
                </c:pt>
                <c:pt idx="94">
                  <c:v>6.35778E-12</c:v>
                </c:pt>
                <c:pt idx="95">
                  <c:v>8.1886199999999995E-12</c:v>
                </c:pt>
                <c:pt idx="96">
                  <c:v>1.15347E-11</c:v>
                </c:pt>
                <c:pt idx="97">
                  <c:v>9.7050900000000006E-12</c:v>
                </c:pt>
                <c:pt idx="98" formatCode="General">
                  <c:v>0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D-C442-423E-9B85-4F60CDD61F7C}"/>
            </c:ext>
          </c:extLst>
        </c:ser>
        <c:ser>
          <c:idx val="62"/>
          <c:order val="62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[analysis.xlsx]Uniform_IP_texture!$A$63:$CW$63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2.07555E-12</c:v>
                </c:pt>
                <c:pt idx="2">
                  <c:v>3.5212800000000001E-12</c:v>
                </c:pt>
                <c:pt idx="3">
                  <c:v>2.8380699999999998E-12</c:v>
                </c:pt>
                <c:pt idx="4">
                  <c:v>3.9037599999999999E-12</c:v>
                </c:pt>
                <c:pt idx="5">
                  <c:v>7.4578300000000003E-12</c:v>
                </c:pt>
                <c:pt idx="6">
                  <c:v>8.7689199999999994E-12</c:v>
                </c:pt>
                <c:pt idx="7">
                  <c:v>3.4441399999999999E-12</c:v>
                </c:pt>
                <c:pt idx="8">
                  <c:v>1.3933999999999999E-11</c:v>
                </c:pt>
                <c:pt idx="9">
                  <c:v>4.6079999999999998E-12</c:v>
                </c:pt>
                <c:pt idx="10">
                  <c:v>5.2076400000000002E-12</c:v>
                </c:pt>
                <c:pt idx="11">
                  <c:v>2.18992E-12</c:v>
                </c:pt>
                <c:pt idx="12">
                  <c:v>1.5197199999999999E-12</c:v>
                </c:pt>
                <c:pt idx="13">
                  <c:v>1.0566299999999999E-12</c:v>
                </c:pt>
                <c:pt idx="14">
                  <c:v>1.8926900000000001E-12</c:v>
                </c:pt>
                <c:pt idx="15">
                  <c:v>1.8180300000000001E-11</c:v>
                </c:pt>
                <c:pt idx="16">
                  <c:v>8.5922199999999999E-12</c:v>
                </c:pt>
                <c:pt idx="17">
                  <c:v>8.9847100000000008E-12</c:v>
                </c:pt>
                <c:pt idx="18">
                  <c:v>4.57334E-12</c:v>
                </c:pt>
                <c:pt idx="19">
                  <c:v>1.02516E-11</c:v>
                </c:pt>
                <c:pt idx="20">
                  <c:v>1.9744000000000001E-12</c:v>
                </c:pt>
                <c:pt idx="21">
                  <c:v>8.3406399999999999E-12</c:v>
                </c:pt>
                <c:pt idx="22">
                  <c:v>3.7433900000000003E-12</c:v>
                </c:pt>
                <c:pt idx="23">
                  <c:v>6.8136599999999999E-12</c:v>
                </c:pt>
                <c:pt idx="24">
                  <c:v>1.70648E-12</c:v>
                </c:pt>
                <c:pt idx="25">
                  <c:v>3.4418099999999999E-12</c:v>
                </c:pt>
                <c:pt idx="26">
                  <c:v>1.6242100000000001E-11</c:v>
                </c:pt>
                <c:pt idx="27">
                  <c:v>3.3316000000000001E-12</c:v>
                </c:pt>
                <c:pt idx="28">
                  <c:v>1.17272E-11</c:v>
                </c:pt>
                <c:pt idx="29">
                  <c:v>5.4222900000000003E-12</c:v>
                </c:pt>
                <c:pt idx="30">
                  <c:v>4.0154599999999999E-12</c:v>
                </c:pt>
                <c:pt idx="31">
                  <c:v>5.1806300000000003E-12</c:v>
                </c:pt>
                <c:pt idx="32">
                  <c:v>3.7557700000000003E-12</c:v>
                </c:pt>
                <c:pt idx="33">
                  <c:v>2.74868E-12</c:v>
                </c:pt>
                <c:pt idx="34">
                  <c:v>6.5157400000000003E-12</c:v>
                </c:pt>
                <c:pt idx="35">
                  <c:v>1.2961699999999999E-12</c:v>
                </c:pt>
                <c:pt idx="36">
                  <c:v>2.6859700000000001E-12</c:v>
                </c:pt>
                <c:pt idx="37">
                  <c:v>7.0959999999999997E-12</c:v>
                </c:pt>
                <c:pt idx="38">
                  <c:v>1.14035E-11</c:v>
                </c:pt>
                <c:pt idx="39">
                  <c:v>1.3785700000000001E-12</c:v>
                </c:pt>
                <c:pt idx="40">
                  <c:v>9.6519499999999999E-12</c:v>
                </c:pt>
                <c:pt idx="41">
                  <c:v>6.8805E-12</c:v>
                </c:pt>
                <c:pt idx="42">
                  <c:v>5.8927399999999996E-13</c:v>
                </c:pt>
                <c:pt idx="43">
                  <c:v>1.30237E-12</c:v>
                </c:pt>
                <c:pt idx="44">
                  <c:v>7.9577499999999993E-12</c:v>
                </c:pt>
                <c:pt idx="45">
                  <c:v>9.1386600000000006E-12</c:v>
                </c:pt>
                <c:pt idx="46">
                  <c:v>8.54113E-12</c:v>
                </c:pt>
                <c:pt idx="47">
                  <c:v>4.4538100000000004E-12</c:v>
                </c:pt>
                <c:pt idx="48">
                  <c:v>4.5781699999999997E-12</c:v>
                </c:pt>
                <c:pt idx="49">
                  <c:v>7.6260499999999998E-12</c:v>
                </c:pt>
                <c:pt idx="50">
                  <c:v>9.7749999999999998E-12</c:v>
                </c:pt>
                <c:pt idx="51">
                  <c:v>3.6674899999999998E-12</c:v>
                </c:pt>
                <c:pt idx="52">
                  <c:v>1.1456500000000001E-11</c:v>
                </c:pt>
                <c:pt idx="53">
                  <c:v>7.0256100000000004E-12</c:v>
                </c:pt>
                <c:pt idx="54">
                  <c:v>1.5863000000000001E-11</c:v>
                </c:pt>
                <c:pt idx="55">
                  <c:v>8.7153499999999992E-12</c:v>
                </c:pt>
                <c:pt idx="56">
                  <c:v>3.9549400000000001E-12</c:v>
                </c:pt>
                <c:pt idx="57">
                  <c:v>7.7154399999999997E-12</c:v>
                </c:pt>
                <c:pt idx="58">
                  <c:v>1.8897299999999999E-12</c:v>
                </c:pt>
                <c:pt idx="59">
                  <c:v>1.7526399999999999E-11</c:v>
                </c:pt>
                <c:pt idx="60">
                  <c:v>4.08216E-12</c:v>
                </c:pt>
                <c:pt idx="61">
                  <c:v>5.9586299999999996E-12</c:v>
                </c:pt>
                <c:pt idx="62">
                  <c:v>7.8307599999999996E-12</c:v>
                </c:pt>
                <c:pt idx="63">
                  <c:v>4.8181899999999997E-12</c:v>
                </c:pt>
                <c:pt idx="64">
                  <c:v>1.58796E-12</c:v>
                </c:pt>
                <c:pt idx="65">
                  <c:v>3.8356500000000001E-12</c:v>
                </c:pt>
                <c:pt idx="66">
                  <c:v>9.3016000000000007E-12</c:v>
                </c:pt>
                <c:pt idx="67">
                  <c:v>7.7981200000000003E-13</c:v>
                </c:pt>
                <c:pt idx="68">
                  <c:v>2.3420200000000001E-11</c:v>
                </c:pt>
                <c:pt idx="69">
                  <c:v>7.6936599999999993E-12</c:v>
                </c:pt>
                <c:pt idx="70">
                  <c:v>7.1056499999999997E-12</c:v>
                </c:pt>
                <c:pt idx="71">
                  <c:v>1.1864199999999999E-11</c:v>
                </c:pt>
                <c:pt idx="72">
                  <c:v>6.0820399999999998E-12</c:v>
                </c:pt>
                <c:pt idx="73">
                  <c:v>2.84318E-12</c:v>
                </c:pt>
                <c:pt idx="74">
                  <c:v>4.9113199999999999E-13</c:v>
                </c:pt>
                <c:pt idx="75">
                  <c:v>1.31101E-11</c:v>
                </c:pt>
                <c:pt idx="76">
                  <c:v>4.4938499999999999E-12</c:v>
                </c:pt>
                <c:pt idx="77">
                  <c:v>2.1265299999999999E-11</c:v>
                </c:pt>
                <c:pt idx="78">
                  <c:v>1.0335699999999999E-11</c:v>
                </c:pt>
                <c:pt idx="79">
                  <c:v>6.4806500000000003E-12</c:v>
                </c:pt>
                <c:pt idx="80">
                  <c:v>1.9099900000000001E-11</c:v>
                </c:pt>
                <c:pt idx="81">
                  <c:v>8.4096700000000001E-12</c:v>
                </c:pt>
                <c:pt idx="82">
                  <c:v>1.9167600000000001E-11</c:v>
                </c:pt>
                <c:pt idx="83">
                  <c:v>7.9799499999999997E-12</c:v>
                </c:pt>
                <c:pt idx="84">
                  <c:v>4.2221200000000002E-12</c:v>
                </c:pt>
                <c:pt idx="85">
                  <c:v>4.0495600000000004E-12</c:v>
                </c:pt>
                <c:pt idx="86">
                  <c:v>5.8887000000000001E-12</c:v>
                </c:pt>
                <c:pt idx="87">
                  <c:v>1.1179499999999999E-11</c:v>
                </c:pt>
                <c:pt idx="88">
                  <c:v>2.9290300000000001E-12</c:v>
                </c:pt>
                <c:pt idx="89">
                  <c:v>6.5509000000000003E-12</c:v>
                </c:pt>
                <c:pt idx="90">
                  <c:v>5.8032200000000004E-12</c:v>
                </c:pt>
                <c:pt idx="91">
                  <c:v>1.2961300000000001E-12</c:v>
                </c:pt>
                <c:pt idx="92" formatCode="General">
                  <c:v>0</c:v>
                </c:pt>
                <c:pt idx="93">
                  <c:v>1.8664900000000001E-12</c:v>
                </c:pt>
                <c:pt idx="94">
                  <c:v>6.7956699999999999E-12</c:v>
                </c:pt>
                <c:pt idx="95">
                  <c:v>4.0366399999999997E-12</c:v>
                </c:pt>
                <c:pt idx="96">
                  <c:v>6.67851E-12</c:v>
                </c:pt>
                <c:pt idx="97">
                  <c:v>2.6386499999999999E-12</c:v>
                </c:pt>
                <c:pt idx="98" formatCode="General">
                  <c:v>0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E-C442-423E-9B85-4F60CDD61F7C}"/>
            </c:ext>
          </c:extLst>
        </c:ser>
        <c:ser>
          <c:idx val="63"/>
          <c:order val="63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[analysis.xlsx]Uniform_IP_texture!$A$64:$CW$64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5.2212899999999999E-12</c:v>
                </c:pt>
                <c:pt idx="2">
                  <c:v>3.7325000000000001E-12</c:v>
                </c:pt>
                <c:pt idx="3">
                  <c:v>8.9357499999999996E-13</c:v>
                </c:pt>
                <c:pt idx="4">
                  <c:v>1.0691E-11</c:v>
                </c:pt>
                <c:pt idx="5">
                  <c:v>1.2918799999999999E-11</c:v>
                </c:pt>
                <c:pt idx="6">
                  <c:v>1.9398599999999999E-11</c:v>
                </c:pt>
                <c:pt idx="7">
                  <c:v>2.0009700000000001E-12</c:v>
                </c:pt>
                <c:pt idx="8">
                  <c:v>4.7916599999999998E-12</c:v>
                </c:pt>
                <c:pt idx="9">
                  <c:v>2.1563899999999999E-12</c:v>
                </c:pt>
                <c:pt idx="10">
                  <c:v>5.0344400000000001E-12</c:v>
                </c:pt>
                <c:pt idx="11">
                  <c:v>4.6456799999999996E-12</c:v>
                </c:pt>
                <c:pt idx="12">
                  <c:v>4.4685600000000001E-12</c:v>
                </c:pt>
                <c:pt idx="13">
                  <c:v>4.4649799999999998E-12</c:v>
                </c:pt>
                <c:pt idx="14">
                  <c:v>3.0990800000000002E-12</c:v>
                </c:pt>
                <c:pt idx="15">
                  <c:v>4.1522399999999997E-12</c:v>
                </c:pt>
                <c:pt idx="16">
                  <c:v>4.4138799999999998E-12</c:v>
                </c:pt>
                <c:pt idx="17">
                  <c:v>8.2604900000000003E-13</c:v>
                </c:pt>
                <c:pt idx="18">
                  <c:v>9.3197899999999998E-12</c:v>
                </c:pt>
                <c:pt idx="19">
                  <c:v>2.5301299999999998E-12</c:v>
                </c:pt>
                <c:pt idx="20">
                  <c:v>6.3244E-12</c:v>
                </c:pt>
                <c:pt idx="21">
                  <c:v>1.25027E-11</c:v>
                </c:pt>
                <c:pt idx="22">
                  <c:v>4.1055800000000004E-12</c:v>
                </c:pt>
                <c:pt idx="23">
                  <c:v>5.8854499999999997E-12</c:v>
                </c:pt>
                <c:pt idx="24">
                  <c:v>5.4519800000000004E-12</c:v>
                </c:pt>
                <c:pt idx="25">
                  <c:v>5.9775999999999999E-12</c:v>
                </c:pt>
                <c:pt idx="26">
                  <c:v>7.0459700000000001E-12</c:v>
                </c:pt>
                <c:pt idx="27">
                  <c:v>4.5388599999999999E-12</c:v>
                </c:pt>
                <c:pt idx="28">
                  <c:v>1.9343100000000001E-12</c:v>
                </c:pt>
                <c:pt idx="29">
                  <c:v>6.4817799999999999E-12</c:v>
                </c:pt>
                <c:pt idx="30">
                  <c:v>1.02371E-11</c:v>
                </c:pt>
                <c:pt idx="31">
                  <c:v>6.1318700000000002E-12</c:v>
                </c:pt>
                <c:pt idx="32">
                  <c:v>3.57069E-12</c:v>
                </c:pt>
                <c:pt idx="33">
                  <c:v>6.2944199999999997E-12</c:v>
                </c:pt>
                <c:pt idx="34">
                  <c:v>2.9221900000000001E-12</c:v>
                </c:pt>
                <c:pt idx="35">
                  <c:v>2.6856000000000002E-12</c:v>
                </c:pt>
                <c:pt idx="36">
                  <c:v>8.1637900000000003E-13</c:v>
                </c:pt>
                <c:pt idx="37">
                  <c:v>3.4685E-12</c:v>
                </c:pt>
                <c:pt idx="38">
                  <c:v>6.9697900000000003E-12</c:v>
                </c:pt>
                <c:pt idx="39">
                  <c:v>4.9042499999999998E-12</c:v>
                </c:pt>
                <c:pt idx="40">
                  <c:v>1.0334099999999999E-12</c:v>
                </c:pt>
                <c:pt idx="41">
                  <c:v>1.52217E-12</c:v>
                </c:pt>
                <c:pt idx="42">
                  <c:v>2.98121E-12</c:v>
                </c:pt>
                <c:pt idx="43">
                  <c:v>6.2539000000000002E-12</c:v>
                </c:pt>
                <c:pt idx="44">
                  <c:v>9.5684600000000002E-12</c:v>
                </c:pt>
                <c:pt idx="45">
                  <c:v>8.7397E-12</c:v>
                </c:pt>
                <c:pt idx="46">
                  <c:v>1.30803E-11</c:v>
                </c:pt>
                <c:pt idx="47">
                  <c:v>7.0907499999999999E-12</c:v>
                </c:pt>
                <c:pt idx="48">
                  <c:v>1.0193299999999999E-11</c:v>
                </c:pt>
                <c:pt idx="49">
                  <c:v>7.8823100000000004E-13</c:v>
                </c:pt>
                <c:pt idx="50">
                  <c:v>4.6873900000000003E-12</c:v>
                </c:pt>
                <c:pt idx="51">
                  <c:v>8.8931200000000008E-12</c:v>
                </c:pt>
                <c:pt idx="52">
                  <c:v>4.9062700000000003E-12</c:v>
                </c:pt>
                <c:pt idx="53">
                  <c:v>1.0053E-12</c:v>
                </c:pt>
                <c:pt idx="54">
                  <c:v>3.7345899999999997E-12</c:v>
                </c:pt>
                <c:pt idx="55">
                  <c:v>8.2862499999999998E-12</c:v>
                </c:pt>
                <c:pt idx="56">
                  <c:v>1.10481E-11</c:v>
                </c:pt>
                <c:pt idx="57">
                  <c:v>6.4409999999999997E-12</c:v>
                </c:pt>
                <c:pt idx="58">
                  <c:v>6.0818199999999996E-12</c:v>
                </c:pt>
                <c:pt idx="59">
                  <c:v>2.2122099999999999E-12</c:v>
                </c:pt>
                <c:pt idx="60">
                  <c:v>1.7311499999999999E-12</c:v>
                </c:pt>
                <c:pt idx="61">
                  <c:v>8.0960399999999999E-13</c:v>
                </c:pt>
                <c:pt idx="62">
                  <c:v>4.30473E-12</c:v>
                </c:pt>
                <c:pt idx="63">
                  <c:v>4.6356700000000002E-12</c:v>
                </c:pt>
                <c:pt idx="64">
                  <c:v>6.2162999999999997E-12</c:v>
                </c:pt>
                <c:pt idx="65">
                  <c:v>1.59531E-11</c:v>
                </c:pt>
                <c:pt idx="66">
                  <c:v>4.9072499999999997E-12</c:v>
                </c:pt>
                <c:pt idx="67">
                  <c:v>5.3637499999999996E-12</c:v>
                </c:pt>
                <c:pt idx="68">
                  <c:v>2.1286599999999999E-12</c:v>
                </c:pt>
                <c:pt idx="69">
                  <c:v>1.1428E-11</c:v>
                </c:pt>
                <c:pt idx="70">
                  <c:v>3.2171799999999998E-12</c:v>
                </c:pt>
                <c:pt idx="71">
                  <c:v>1.00842E-11</c:v>
                </c:pt>
                <c:pt idx="72">
                  <c:v>7.14234E-12</c:v>
                </c:pt>
                <c:pt idx="73">
                  <c:v>4.8686400000000001E-12</c:v>
                </c:pt>
                <c:pt idx="74">
                  <c:v>5.11056E-12</c:v>
                </c:pt>
                <c:pt idx="75">
                  <c:v>9.3864000000000005E-12</c:v>
                </c:pt>
                <c:pt idx="76">
                  <c:v>1.1135700000000001E-11</c:v>
                </c:pt>
                <c:pt idx="77">
                  <c:v>2.5035500000000002E-12</c:v>
                </c:pt>
                <c:pt idx="78">
                  <c:v>2.2847700000000001E-11</c:v>
                </c:pt>
                <c:pt idx="79">
                  <c:v>3.3318500000000002E-12</c:v>
                </c:pt>
                <c:pt idx="80">
                  <c:v>2.1555900000000001E-12</c:v>
                </c:pt>
                <c:pt idx="81">
                  <c:v>5.2007900000000001E-12</c:v>
                </c:pt>
                <c:pt idx="82">
                  <c:v>1.26874E-11</c:v>
                </c:pt>
                <c:pt idx="83">
                  <c:v>1.57012E-12</c:v>
                </c:pt>
                <c:pt idx="84">
                  <c:v>6.4526999999999998E-12</c:v>
                </c:pt>
                <c:pt idx="85">
                  <c:v>3.73413E-12</c:v>
                </c:pt>
                <c:pt idx="86">
                  <c:v>1.50185E-11</c:v>
                </c:pt>
                <c:pt idx="87">
                  <c:v>1.0263300000000001E-11</c:v>
                </c:pt>
                <c:pt idx="88">
                  <c:v>5.2092800000000002E-12</c:v>
                </c:pt>
                <c:pt idx="89">
                  <c:v>1.04225E-11</c:v>
                </c:pt>
                <c:pt idx="90">
                  <c:v>3.9066500000000001E-12</c:v>
                </c:pt>
                <c:pt idx="91">
                  <c:v>5.2082799999999997E-12</c:v>
                </c:pt>
                <c:pt idx="92">
                  <c:v>8.0755899999999999E-12</c:v>
                </c:pt>
                <c:pt idx="93">
                  <c:v>1.61884E-12</c:v>
                </c:pt>
                <c:pt idx="94">
                  <c:v>4.9459500000000003E-12</c:v>
                </c:pt>
                <c:pt idx="95">
                  <c:v>5.5021999999999997E-12</c:v>
                </c:pt>
                <c:pt idx="96">
                  <c:v>6.2106399999999999E-12</c:v>
                </c:pt>
                <c:pt idx="97">
                  <c:v>4.29844E-12</c:v>
                </c:pt>
                <c:pt idx="98" formatCode="General">
                  <c:v>0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F-C442-423E-9B85-4F60CDD61F7C}"/>
            </c:ext>
          </c:extLst>
        </c:ser>
        <c:ser>
          <c:idx val="64"/>
          <c:order val="64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[analysis.xlsx]Uniform_IP_texture!$A$65:$CW$65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6.8681300000000001E-12</c:v>
                </c:pt>
                <c:pt idx="3" formatCode="0.00E+00">
                  <c:v>1.11613E-12</c:v>
                </c:pt>
                <c:pt idx="4" formatCode="0.00E+00">
                  <c:v>5.7302E-12</c:v>
                </c:pt>
                <c:pt idx="5" formatCode="0.00E+00">
                  <c:v>6.1370299999999998E-12</c:v>
                </c:pt>
                <c:pt idx="6" formatCode="0.00E+00">
                  <c:v>3.2743699999999999E-12</c:v>
                </c:pt>
                <c:pt idx="7" formatCode="0.00E+00">
                  <c:v>5.6891999999999996E-13</c:v>
                </c:pt>
                <c:pt idx="8" formatCode="0.00E+00">
                  <c:v>5.6009600000000004E-12</c:v>
                </c:pt>
                <c:pt idx="9" formatCode="0.00E+00">
                  <c:v>2.7927599999999999E-12</c:v>
                </c:pt>
                <c:pt idx="10" formatCode="0.00E+00">
                  <c:v>7.6613200000000003E-12</c:v>
                </c:pt>
                <c:pt idx="11" formatCode="0.00E+00">
                  <c:v>6.5406499999999996E-12</c:v>
                </c:pt>
                <c:pt idx="12" formatCode="0.00E+00">
                  <c:v>1.04683E-11</c:v>
                </c:pt>
                <c:pt idx="13" formatCode="0.00E+00">
                  <c:v>8.0542900000000004E-12</c:v>
                </c:pt>
                <c:pt idx="14" formatCode="0.00E+00">
                  <c:v>4.4436000000000002E-12</c:v>
                </c:pt>
                <c:pt idx="15">
                  <c:v>0</c:v>
                </c:pt>
                <c:pt idx="16" formatCode="0.00E+00">
                  <c:v>1.76729E-12</c:v>
                </c:pt>
                <c:pt idx="17" formatCode="0.00E+00">
                  <c:v>5.5255399999999999E-12</c:v>
                </c:pt>
                <c:pt idx="18" formatCode="0.00E+00">
                  <c:v>2.3113800000000002E-12</c:v>
                </c:pt>
                <c:pt idx="19" formatCode="0.00E+00">
                  <c:v>3.0559999999999999E-12</c:v>
                </c:pt>
                <c:pt idx="20" formatCode="0.00E+00">
                  <c:v>2.0096200000000001E-11</c:v>
                </c:pt>
                <c:pt idx="21" formatCode="0.00E+00">
                  <c:v>1.9281600000000001E-12</c:v>
                </c:pt>
                <c:pt idx="22" formatCode="0.00E+00">
                  <c:v>8.4038799999999997E-13</c:v>
                </c:pt>
                <c:pt idx="23" formatCode="0.00E+00">
                  <c:v>2.9241800000000002E-12</c:v>
                </c:pt>
                <c:pt idx="24" formatCode="0.00E+00">
                  <c:v>2.0158500000000001E-12</c:v>
                </c:pt>
                <c:pt idx="25" formatCode="0.00E+00">
                  <c:v>4.9460299999999997E-12</c:v>
                </c:pt>
                <c:pt idx="26" formatCode="0.00E+00">
                  <c:v>2.2639700000000001E-12</c:v>
                </c:pt>
                <c:pt idx="27" formatCode="0.00E+00">
                  <c:v>9.2797500000000003E-12</c:v>
                </c:pt>
                <c:pt idx="28" formatCode="0.00E+00">
                  <c:v>1.31703E-11</c:v>
                </c:pt>
                <c:pt idx="29" formatCode="0.00E+00">
                  <c:v>1.07822E-12</c:v>
                </c:pt>
                <c:pt idx="30" formatCode="0.00E+00">
                  <c:v>2.6998999999999998E-12</c:v>
                </c:pt>
                <c:pt idx="31" formatCode="0.00E+00">
                  <c:v>7.9754000000000001E-12</c:v>
                </c:pt>
                <c:pt idx="32" formatCode="0.00E+00">
                  <c:v>1.32912E-11</c:v>
                </c:pt>
                <c:pt idx="33" formatCode="0.00E+00">
                  <c:v>5.8735399999999996E-12</c:v>
                </c:pt>
                <c:pt idx="34" formatCode="0.00E+00">
                  <c:v>1.9458199999999999E-12</c:v>
                </c:pt>
                <c:pt idx="35" formatCode="0.00E+00">
                  <c:v>2.6730199999999999E-12</c:v>
                </c:pt>
                <c:pt idx="36" formatCode="0.00E+00">
                  <c:v>3.3972000000000001E-12</c:v>
                </c:pt>
                <c:pt idx="37" formatCode="0.00E+00">
                  <c:v>4.1494499999999999E-12</c:v>
                </c:pt>
                <c:pt idx="38" formatCode="0.00E+00">
                  <c:v>9.4697900000000006E-12</c:v>
                </c:pt>
                <c:pt idx="39" formatCode="0.00E+00">
                  <c:v>1.2903200000000001E-12</c:v>
                </c:pt>
                <c:pt idx="40" formatCode="0.00E+00">
                  <c:v>6.1917900000000002E-12</c:v>
                </c:pt>
                <c:pt idx="41" formatCode="0.00E+00">
                  <c:v>5.5279099999999998E-13</c:v>
                </c:pt>
                <c:pt idx="42" formatCode="0.00E+00">
                  <c:v>1.2350000000000001E-12</c:v>
                </c:pt>
                <c:pt idx="43" formatCode="0.00E+00">
                  <c:v>5.6115600000000004E-12</c:v>
                </c:pt>
                <c:pt idx="44" formatCode="0.00E+00">
                  <c:v>6.0214100000000003E-12</c:v>
                </c:pt>
                <c:pt idx="45" formatCode="0.00E+00">
                  <c:v>9.1131800000000002E-12</c:v>
                </c:pt>
                <c:pt idx="46" formatCode="0.00E+00">
                  <c:v>6.0621600000000001E-12</c:v>
                </c:pt>
                <c:pt idx="47" formatCode="0.00E+00">
                  <c:v>5.4803500000000002E-12</c:v>
                </c:pt>
                <c:pt idx="48" formatCode="0.00E+00">
                  <c:v>2.04488E-11</c:v>
                </c:pt>
                <c:pt idx="49" formatCode="0.00E+00">
                  <c:v>6.0624699999999997E-12</c:v>
                </c:pt>
                <c:pt idx="50" formatCode="0.00E+00">
                  <c:v>6.9241899999999998E-12</c:v>
                </c:pt>
                <c:pt idx="51" formatCode="0.00E+00">
                  <c:v>2.3586700000000001E-11</c:v>
                </c:pt>
                <c:pt idx="52" formatCode="0.00E+00">
                  <c:v>1.0091900000000001E-11</c:v>
                </c:pt>
                <c:pt idx="53" formatCode="0.00E+00">
                  <c:v>3.8219000000000001E-12</c:v>
                </c:pt>
                <c:pt idx="54" formatCode="0.00E+00">
                  <c:v>4.8856800000000002E-12</c:v>
                </c:pt>
                <c:pt idx="55" formatCode="0.00E+00">
                  <c:v>8.7327299999999993E-12</c:v>
                </c:pt>
                <c:pt idx="56" formatCode="0.00E+00">
                  <c:v>4.7922599999999996E-12</c:v>
                </c:pt>
                <c:pt idx="57">
                  <c:v>0</c:v>
                </c:pt>
                <c:pt idx="58" formatCode="0.00E+00">
                  <c:v>7.3647999999999995E-12</c:v>
                </c:pt>
                <c:pt idx="59" formatCode="0.00E+00">
                  <c:v>3.5917099999999998E-12</c:v>
                </c:pt>
                <c:pt idx="60" formatCode="0.00E+00">
                  <c:v>4.1109299999999997E-12</c:v>
                </c:pt>
                <c:pt idx="61" formatCode="0.00E+00">
                  <c:v>2.9375899999999998E-12</c:v>
                </c:pt>
                <c:pt idx="62" formatCode="0.00E+00">
                  <c:v>6.0050999999999999E-12</c:v>
                </c:pt>
                <c:pt idx="63" formatCode="0.00E+00">
                  <c:v>4.8871999999999996E-12</c:v>
                </c:pt>
                <c:pt idx="64" formatCode="0.00E+00">
                  <c:v>2.1616100000000001E-12</c:v>
                </c:pt>
                <c:pt idx="65" formatCode="0.00E+00">
                  <c:v>1.15564E-11</c:v>
                </c:pt>
                <c:pt idx="66" formatCode="0.00E+00">
                  <c:v>4.6673300000000001E-12</c:v>
                </c:pt>
                <c:pt idx="67" formatCode="0.00E+00">
                  <c:v>8.24612E-12</c:v>
                </c:pt>
                <c:pt idx="68" formatCode="0.00E+00">
                  <c:v>5.6933199999999998E-12</c:v>
                </c:pt>
                <c:pt idx="69" formatCode="0.00E+00">
                  <c:v>1.4693799999999999E-12</c:v>
                </c:pt>
                <c:pt idx="70" formatCode="0.00E+00">
                  <c:v>8.4711899999999996E-13</c:v>
                </c:pt>
                <c:pt idx="71" formatCode="0.00E+00">
                  <c:v>4.6454700000000004E-12</c:v>
                </c:pt>
                <c:pt idx="72" formatCode="0.00E+00">
                  <c:v>4.3488600000000001E-12</c:v>
                </c:pt>
                <c:pt idx="73" formatCode="0.00E+00">
                  <c:v>1.5149200000000001E-11</c:v>
                </c:pt>
                <c:pt idx="74" formatCode="0.00E+00">
                  <c:v>1.8136899999999999E-12</c:v>
                </c:pt>
                <c:pt idx="75" formatCode="0.00E+00">
                  <c:v>1.11601E-11</c:v>
                </c:pt>
                <c:pt idx="76" formatCode="0.00E+00">
                  <c:v>1.0901999999999999E-12</c:v>
                </c:pt>
                <c:pt idx="77" formatCode="0.00E+00">
                  <c:v>3.97224E-12</c:v>
                </c:pt>
                <c:pt idx="78" formatCode="0.00E+00">
                  <c:v>8.3226099999999994E-12</c:v>
                </c:pt>
                <c:pt idx="79" formatCode="0.00E+00">
                  <c:v>2.55179E-12</c:v>
                </c:pt>
                <c:pt idx="80" formatCode="0.00E+00">
                  <c:v>6.0115400000000001E-12</c:v>
                </c:pt>
                <c:pt idx="81" formatCode="0.00E+00">
                  <c:v>4.7909300000000001E-12</c:v>
                </c:pt>
                <c:pt idx="82" formatCode="0.00E+00">
                  <c:v>7.9849599999999999E-12</c:v>
                </c:pt>
                <c:pt idx="83" formatCode="0.00E+00">
                  <c:v>1.1409499999999999E-12</c:v>
                </c:pt>
                <c:pt idx="84" formatCode="0.00E+00">
                  <c:v>3.7639800000000003E-12</c:v>
                </c:pt>
                <c:pt idx="85" formatCode="0.00E+00">
                  <c:v>2.20688E-12</c:v>
                </c:pt>
                <c:pt idx="86" formatCode="0.00E+00">
                  <c:v>5.6915800000000003E-12</c:v>
                </c:pt>
                <c:pt idx="87" formatCode="0.00E+00">
                  <c:v>1.84925E-12</c:v>
                </c:pt>
                <c:pt idx="88" formatCode="0.00E+00">
                  <c:v>3.24336E-12</c:v>
                </c:pt>
                <c:pt idx="89" formatCode="0.00E+00">
                  <c:v>6.06414E-12</c:v>
                </c:pt>
                <c:pt idx="90" formatCode="0.00E+00">
                  <c:v>7.5654000000000001E-12</c:v>
                </c:pt>
                <c:pt idx="91" formatCode="0.00E+00">
                  <c:v>8.4074600000000006E-12</c:v>
                </c:pt>
                <c:pt idx="92" formatCode="0.00E+00">
                  <c:v>4.7885500000000002E-12</c:v>
                </c:pt>
                <c:pt idx="93" formatCode="0.00E+00">
                  <c:v>1.3026700000000001E-11</c:v>
                </c:pt>
                <c:pt idx="94" formatCode="0.00E+00">
                  <c:v>4.8391199999999997E-12</c:v>
                </c:pt>
                <c:pt idx="95" formatCode="0.00E+00">
                  <c:v>8.2414500000000006E-12</c:v>
                </c:pt>
                <c:pt idx="96" formatCode="0.00E+00">
                  <c:v>4.1033100000000002E-12</c:v>
                </c:pt>
                <c:pt idx="97" formatCode="0.00E+00">
                  <c:v>2.9712300000000001E-12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0-C442-423E-9B85-4F60CDD61F7C}"/>
            </c:ext>
          </c:extLst>
        </c:ser>
        <c:ser>
          <c:idx val="65"/>
          <c:order val="65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[analysis.xlsx]Uniform_IP_texture!$A$66:$CW$66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3.78714E-12</c:v>
                </c:pt>
                <c:pt idx="3" formatCode="0.00E+00">
                  <c:v>5.3405799999999998E-12</c:v>
                </c:pt>
                <c:pt idx="4" formatCode="0.00E+00">
                  <c:v>6.0131699999999999E-12</c:v>
                </c:pt>
                <c:pt idx="5" formatCode="0.00E+00">
                  <c:v>3.9910100000000004E-12</c:v>
                </c:pt>
                <c:pt idx="6" formatCode="0.00E+00">
                  <c:v>7.3150699999999994E-12</c:v>
                </c:pt>
                <c:pt idx="7" formatCode="0.00E+00">
                  <c:v>8.8767399999999996E-12</c:v>
                </c:pt>
                <c:pt idx="8" formatCode="0.00E+00">
                  <c:v>4.2238900000000001E-12</c:v>
                </c:pt>
                <c:pt idx="9" formatCode="0.00E+00">
                  <c:v>6.0820200000000004E-12</c:v>
                </c:pt>
                <c:pt idx="10" formatCode="0.00E+00">
                  <c:v>1.3476099999999999E-12</c:v>
                </c:pt>
                <c:pt idx="11" formatCode="0.00E+00">
                  <c:v>6.4186100000000003E-12</c:v>
                </c:pt>
                <c:pt idx="12" formatCode="0.00E+00">
                  <c:v>9.8179599999999999E-12</c:v>
                </c:pt>
                <c:pt idx="13" formatCode="0.00E+00">
                  <c:v>3.3222099999999998E-12</c:v>
                </c:pt>
                <c:pt idx="14" formatCode="0.00E+00">
                  <c:v>5.1508000000000002E-12</c:v>
                </c:pt>
                <c:pt idx="15">
                  <c:v>0</c:v>
                </c:pt>
                <c:pt idx="16" formatCode="0.00E+00">
                  <c:v>2.73918E-12</c:v>
                </c:pt>
                <c:pt idx="17" formatCode="0.00E+00">
                  <c:v>6.4035299999999999E-12</c:v>
                </c:pt>
                <c:pt idx="18" formatCode="0.00E+00">
                  <c:v>9.2876900000000004E-12</c:v>
                </c:pt>
                <c:pt idx="19" formatCode="0.00E+00">
                  <c:v>3.8987200000000002E-12</c:v>
                </c:pt>
                <c:pt idx="20" formatCode="0.00E+00">
                  <c:v>4.8896799999999998E-12</c:v>
                </c:pt>
                <c:pt idx="21" formatCode="0.00E+00">
                  <c:v>4.5710900000000001E-12</c:v>
                </c:pt>
                <c:pt idx="22" formatCode="0.00E+00">
                  <c:v>5.57466E-12</c:v>
                </c:pt>
                <c:pt idx="23" formatCode="0.00E+00">
                  <c:v>3.7201599999999998E-12</c:v>
                </c:pt>
                <c:pt idx="24" formatCode="0.00E+00">
                  <c:v>3.0911899999999999E-12</c:v>
                </c:pt>
                <c:pt idx="25" formatCode="0.00E+00">
                  <c:v>3.1416900000000001E-12</c:v>
                </c:pt>
                <c:pt idx="26" formatCode="0.00E+00">
                  <c:v>8.3955400000000004E-12</c:v>
                </c:pt>
                <c:pt idx="27" formatCode="0.00E+00">
                  <c:v>2.0490800000000002E-11</c:v>
                </c:pt>
                <c:pt idx="28" formatCode="0.00E+00">
                  <c:v>1.25472E-11</c:v>
                </c:pt>
                <c:pt idx="29" formatCode="0.00E+00">
                  <c:v>5.8492300000000001E-13</c:v>
                </c:pt>
                <c:pt idx="30" formatCode="0.00E+00">
                  <c:v>7.7109899999999996E-12</c:v>
                </c:pt>
                <c:pt idx="31" formatCode="0.00E+00">
                  <c:v>1.23395E-11</c:v>
                </c:pt>
                <c:pt idx="32" formatCode="0.00E+00">
                  <c:v>1.0827200000000001E-11</c:v>
                </c:pt>
                <c:pt idx="33" formatCode="0.00E+00">
                  <c:v>4.9048599999999998E-12</c:v>
                </c:pt>
                <c:pt idx="34" formatCode="0.00E+00">
                  <c:v>3.62069E-12</c:v>
                </c:pt>
                <c:pt idx="35" formatCode="0.00E+00">
                  <c:v>5.5941600000000001E-12</c:v>
                </c:pt>
                <c:pt idx="36" formatCode="0.00E+00">
                  <c:v>2.4424600000000001E-12</c:v>
                </c:pt>
                <c:pt idx="37" formatCode="0.00E+00">
                  <c:v>3.1750199999999999E-12</c:v>
                </c:pt>
                <c:pt idx="38" formatCode="0.00E+00">
                  <c:v>1.59577E-12</c:v>
                </c:pt>
                <c:pt idx="39" formatCode="0.00E+00">
                  <c:v>6.5550199999999997E-12</c:v>
                </c:pt>
                <c:pt idx="40" formatCode="0.00E+00">
                  <c:v>1.0046900000000001E-11</c:v>
                </c:pt>
                <c:pt idx="41" formatCode="0.00E+00">
                  <c:v>1.2362499999999999E-12</c:v>
                </c:pt>
                <c:pt idx="42" formatCode="0.00E+00">
                  <c:v>4.1153600000000003E-12</c:v>
                </c:pt>
                <c:pt idx="43" formatCode="0.00E+00">
                  <c:v>6.2651999999999996E-12</c:v>
                </c:pt>
                <c:pt idx="44" formatCode="0.00E+00">
                  <c:v>2.2696499999999999E-11</c:v>
                </c:pt>
                <c:pt idx="45" formatCode="0.00E+00">
                  <c:v>9.7872400000000006E-12</c:v>
                </c:pt>
                <c:pt idx="46" formatCode="0.00E+00">
                  <c:v>1.6075E-11</c:v>
                </c:pt>
                <c:pt idx="47" formatCode="0.00E+00">
                  <c:v>5.5790199999999998E-12</c:v>
                </c:pt>
                <c:pt idx="48" formatCode="0.00E+00">
                  <c:v>8.2761999999999998E-12</c:v>
                </c:pt>
                <c:pt idx="49" formatCode="0.00E+00">
                  <c:v>1.6479199999999999E-12</c:v>
                </c:pt>
                <c:pt idx="50" formatCode="0.00E+00">
                  <c:v>4.4242500000000003E-12</c:v>
                </c:pt>
                <c:pt idx="51" formatCode="0.00E+00">
                  <c:v>5.1714199999999998E-12</c:v>
                </c:pt>
                <c:pt idx="52" formatCode="0.00E+00">
                  <c:v>7.1045200000000001E-12</c:v>
                </c:pt>
                <c:pt idx="53" formatCode="0.00E+00">
                  <c:v>8.2404700000000003E-12</c:v>
                </c:pt>
                <c:pt idx="54" formatCode="0.00E+00">
                  <c:v>1.04308E-11</c:v>
                </c:pt>
                <c:pt idx="55" formatCode="0.00E+00">
                  <c:v>6.1104600000000002E-12</c:v>
                </c:pt>
                <c:pt idx="56" formatCode="0.00E+00">
                  <c:v>4.3377E-12</c:v>
                </c:pt>
                <c:pt idx="57" formatCode="0.00E+00">
                  <c:v>2.2734400000000001E-12</c:v>
                </c:pt>
                <c:pt idx="58" formatCode="0.00E+00">
                  <c:v>3.6354E-12</c:v>
                </c:pt>
                <c:pt idx="59" formatCode="0.00E+00">
                  <c:v>3.7323000000000002E-12</c:v>
                </c:pt>
                <c:pt idx="60" formatCode="0.00E+00">
                  <c:v>7.2261600000000004E-12</c:v>
                </c:pt>
                <c:pt idx="61" formatCode="0.00E+00">
                  <c:v>8.3470800000000004E-13</c:v>
                </c:pt>
                <c:pt idx="62" formatCode="0.00E+00">
                  <c:v>4.8497600000000001E-12</c:v>
                </c:pt>
                <c:pt idx="63" formatCode="0.00E+00">
                  <c:v>6.6156999999999998E-12</c:v>
                </c:pt>
                <c:pt idx="64" formatCode="0.00E+00">
                  <c:v>1.0544599999999999E-11</c:v>
                </c:pt>
                <c:pt idx="65" formatCode="0.00E+00">
                  <c:v>4.2272600000000003E-12</c:v>
                </c:pt>
                <c:pt idx="66" formatCode="0.00E+00">
                  <c:v>3.7583999999999998E-12</c:v>
                </c:pt>
                <c:pt idx="67" formatCode="0.00E+00">
                  <c:v>3.2710899999999999E-12</c:v>
                </c:pt>
                <c:pt idx="68" formatCode="0.00E+00">
                  <c:v>7.1223800000000002E-12</c:v>
                </c:pt>
                <c:pt idx="69" formatCode="0.00E+00">
                  <c:v>1.0657599999999999E-11</c:v>
                </c:pt>
                <c:pt idx="70" formatCode="0.00E+00">
                  <c:v>7.3305099999999992E-12</c:v>
                </c:pt>
                <c:pt idx="71" formatCode="0.00E+00">
                  <c:v>1.37966E-11</c:v>
                </c:pt>
                <c:pt idx="72" formatCode="0.00E+00">
                  <c:v>3.3492599999999998E-12</c:v>
                </c:pt>
                <c:pt idx="73" formatCode="0.00E+00">
                  <c:v>3.3074900000000001E-12</c:v>
                </c:pt>
                <c:pt idx="74" formatCode="0.00E+00">
                  <c:v>1.16946E-11</c:v>
                </c:pt>
                <c:pt idx="75" formatCode="0.00E+00">
                  <c:v>3.51296E-12</c:v>
                </c:pt>
                <c:pt idx="76" formatCode="0.00E+00">
                  <c:v>7.1338700000000002E-12</c:v>
                </c:pt>
                <c:pt idx="77" formatCode="0.00E+00">
                  <c:v>6.5568799999999998E-12</c:v>
                </c:pt>
                <c:pt idx="78" formatCode="0.00E+00">
                  <c:v>1.39457E-11</c:v>
                </c:pt>
                <c:pt idx="79" formatCode="0.00E+00">
                  <c:v>1.56899E-11</c:v>
                </c:pt>
                <c:pt idx="80" formatCode="0.00E+00">
                  <c:v>3.9474300000000003E-12</c:v>
                </c:pt>
                <c:pt idx="81" formatCode="0.00E+00">
                  <c:v>5.8743400000000002E-12</c:v>
                </c:pt>
                <c:pt idx="82" formatCode="0.00E+00">
                  <c:v>9.7403599999999995E-12</c:v>
                </c:pt>
                <c:pt idx="83" formatCode="0.00E+00">
                  <c:v>2.0004399999999999E-12</c:v>
                </c:pt>
                <c:pt idx="84" formatCode="0.00E+00">
                  <c:v>8.8467900000000005E-12</c:v>
                </c:pt>
                <c:pt idx="85" formatCode="0.00E+00">
                  <c:v>8.8956399999999998E-12</c:v>
                </c:pt>
                <c:pt idx="86" formatCode="0.00E+00">
                  <c:v>2.4684200000000001E-12</c:v>
                </c:pt>
                <c:pt idx="87" formatCode="0.00E+00">
                  <c:v>5.8742999999999997E-12</c:v>
                </c:pt>
                <c:pt idx="88" formatCode="0.00E+00">
                  <c:v>2.2446200000000002E-12</c:v>
                </c:pt>
                <c:pt idx="89" formatCode="0.00E+00">
                  <c:v>1.2448599999999999E-11</c:v>
                </c:pt>
                <c:pt idx="90" formatCode="0.00E+00">
                  <c:v>5.3547199999999996E-12</c:v>
                </c:pt>
                <c:pt idx="91" formatCode="0.00E+00">
                  <c:v>4.2284200000000003E-12</c:v>
                </c:pt>
                <c:pt idx="92" formatCode="0.00E+00">
                  <c:v>5.1064200000000004E-12</c:v>
                </c:pt>
                <c:pt idx="93" formatCode="0.00E+00">
                  <c:v>5.26056E-12</c:v>
                </c:pt>
                <c:pt idx="94" formatCode="0.00E+00">
                  <c:v>9.2309600000000001E-12</c:v>
                </c:pt>
                <c:pt idx="95" formatCode="0.00E+00">
                  <c:v>4.21595E-12</c:v>
                </c:pt>
                <c:pt idx="96" formatCode="0.00E+00">
                  <c:v>8.3272899999999998E-12</c:v>
                </c:pt>
                <c:pt idx="97" formatCode="0.00E+00">
                  <c:v>2.57187E-12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1-C442-423E-9B85-4F60CDD61F7C}"/>
            </c:ext>
          </c:extLst>
        </c:ser>
        <c:ser>
          <c:idx val="66"/>
          <c:order val="66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[analysis.xlsx]Uniform_IP_texture!$A$67:$CW$67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6.7794200000000002E-12</c:v>
                </c:pt>
                <c:pt idx="3" formatCode="0.00E+00">
                  <c:v>1.4847400000000001E-11</c:v>
                </c:pt>
                <c:pt idx="4" formatCode="0.00E+00">
                  <c:v>1.7288399999999999E-12</c:v>
                </c:pt>
                <c:pt idx="5" formatCode="0.00E+00">
                  <c:v>6.2567600000000001E-12</c:v>
                </c:pt>
                <c:pt idx="6">
                  <c:v>0</c:v>
                </c:pt>
                <c:pt idx="7" formatCode="0.00E+00">
                  <c:v>7.8838800000000001E-12</c:v>
                </c:pt>
                <c:pt idx="8" formatCode="0.00E+00">
                  <c:v>1.7246299999999999E-11</c:v>
                </c:pt>
                <c:pt idx="9" formatCode="0.00E+00">
                  <c:v>7.0092500000000002E-12</c:v>
                </c:pt>
                <c:pt idx="10" formatCode="0.00E+00">
                  <c:v>7.5613099999999994E-12</c:v>
                </c:pt>
                <c:pt idx="11" formatCode="0.00E+00">
                  <c:v>9.6097200000000004E-13</c:v>
                </c:pt>
                <c:pt idx="12" formatCode="0.00E+00">
                  <c:v>3.3728200000000002E-12</c:v>
                </c:pt>
                <c:pt idx="13" formatCode="0.00E+00">
                  <c:v>4.6756200000000002E-12</c:v>
                </c:pt>
                <c:pt idx="14" formatCode="0.00E+00">
                  <c:v>4.8025600000000001E-12</c:v>
                </c:pt>
                <c:pt idx="15" formatCode="0.00E+00">
                  <c:v>7.0934699999999997E-12</c:v>
                </c:pt>
                <c:pt idx="16" formatCode="0.00E+00">
                  <c:v>2.9558599999999999E-12</c:v>
                </c:pt>
                <c:pt idx="17" formatCode="0.00E+00">
                  <c:v>6.6299399999999999E-12</c:v>
                </c:pt>
                <c:pt idx="18" formatCode="0.00E+00">
                  <c:v>6.7572799999999997E-12</c:v>
                </c:pt>
                <c:pt idx="19" formatCode="0.00E+00">
                  <c:v>4.8968300000000002E-12</c:v>
                </c:pt>
                <c:pt idx="20" formatCode="0.00E+00">
                  <c:v>2.61684E-12</c:v>
                </c:pt>
                <c:pt idx="21" formatCode="0.00E+00">
                  <c:v>6.53884E-12</c:v>
                </c:pt>
                <c:pt idx="22" formatCode="0.00E+00">
                  <c:v>1.09912E-11</c:v>
                </c:pt>
                <c:pt idx="23" formatCode="0.00E+00">
                  <c:v>4.3797399999999997E-12</c:v>
                </c:pt>
                <c:pt idx="24" formatCode="0.00E+00">
                  <c:v>1.19204E-12</c:v>
                </c:pt>
                <c:pt idx="25" formatCode="0.00E+00">
                  <c:v>7.7661400000000007E-12</c:v>
                </c:pt>
                <c:pt idx="26" formatCode="0.00E+00">
                  <c:v>7.5073399999999994E-12</c:v>
                </c:pt>
                <c:pt idx="27" formatCode="0.00E+00">
                  <c:v>1.19046E-11</c:v>
                </c:pt>
                <c:pt idx="28" formatCode="0.00E+00">
                  <c:v>3.9011499999999998E-12</c:v>
                </c:pt>
                <c:pt idx="29" formatCode="0.00E+00">
                  <c:v>4.8156699999999998E-12</c:v>
                </c:pt>
                <c:pt idx="30" formatCode="0.00E+00">
                  <c:v>1.1621200000000001E-11</c:v>
                </c:pt>
                <c:pt idx="31" formatCode="0.00E+00">
                  <c:v>5.9074899999999999E-12</c:v>
                </c:pt>
                <c:pt idx="32" formatCode="0.00E+00">
                  <c:v>9.7430299999999995E-12</c:v>
                </c:pt>
                <c:pt idx="33" formatCode="0.00E+00">
                  <c:v>6.5466500000000002E-12</c:v>
                </c:pt>
                <c:pt idx="34" formatCode="0.00E+00">
                  <c:v>1.4670300000000001E-11</c:v>
                </c:pt>
                <c:pt idx="35" formatCode="0.00E+00">
                  <c:v>1.10744E-12</c:v>
                </c:pt>
                <c:pt idx="36" formatCode="0.00E+00">
                  <c:v>2.9423199999999999E-12</c:v>
                </c:pt>
                <c:pt idx="37" formatCode="0.00E+00">
                  <c:v>6.8264100000000002E-12</c:v>
                </c:pt>
                <c:pt idx="38" formatCode="0.00E+00">
                  <c:v>1.66936E-11</c:v>
                </c:pt>
                <c:pt idx="39" formatCode="0.00E+00">
                  <c:v>3.4840899999999999E-12</c:v>
                </c:pt>
                <c:pt idx="40" formatCode="0.00E+00">
                  <c:v>5.4259299999999997E-12</c:v>
                </c:pt>
                <c:pt idx="41" formatCode="0.00E+00">
                  <c:v>5.4480399999999999E-12</c:v>
                </c:pt>
                <c:pt idx="42" formatCode="0.00E+00">
                  <c:v>4.18756E-12</c:v>
                </c:pt>
                <c:pt idx="43" formatCode="0.00E+00">
                  <c:v>3.5223E-12</c:v>
                </c:pt>
                <c:pt idx="44" formatCode="0.00E+00">
                  <c:v>7.1655699999999997E-12</c:v>
                </c:pt>
                <c:pt idx="45" formatCode="0.00E+00">
                  <c:v>7.4810499999999999E-12</c:v>
                </c:pt>
                <c:pt idx="46" formatCode="0.00E+00">
                  <c:v>1.69564E-12</c:v>
                </c:pt>
                <c:pt idx="47" formatCode="0.00E+00">
                  <c:v>1.4565E-11</c:v>
                </c:pt>
                <c:pt idx="48" formatCode="0.00E+00">
                  <c:v>7.7162500000000004E-12</c:v>
                </c:pt>
                <c:pt idx="49" formatCode="0.00E+00">
                  <c:v>5.6384700000000002E-11</c:v>
                </c:pt>
                <c:pt idx="50" formatCode="0.00E+00">
                  <c:v>1.9727500000000001E-12</c:v>
                </c:pt>
                <c:pt idx="51" formatCode="0.00E+00">
                  <c:v>1.3274199999999999E-11</c:v>
                </c:pt>
                <c:pt idx="52" formatCode="0.00E+00">
                  <c:v>3.2814300000000001E-12</c:v>
                </c:pt>
                <c:pt idx="53" formatCode="0.00E+00">
                  <c:v>1.9777500000000001E-12</c:v>
                </c:pt>
                <c:pt idx="54" formatCode="0.00E+00">
                  <c:v>7.4496800000000002E-12</c:v>
                </c:pt>
                <c:pt idx="55" formatCode="0.00E+00">
                  <c:v>3.1733099999999999E-12</c:v>
                </c:pt>
                <c:pt idx="56" formatCode="0.00E+00">
                  <c:v>4.6133999999999997E-12</c:v>
                </c:pt>
                <c:pt idx="57" formatCode="0.00E+00">
                  <c:v>1.27652E-11</c:v>
                </c:pt>
                <c:pt idx="58" formatCode="0.00E+00">
                  <c:v>1.9797700000000002E-12</c:v>
                </c:pt>
                <c:pt idx="59" formatCode="0.00E+00">
                  <c:v>5.98814E-12</c:v>
                </c:pt>
                <c:pt idx="60" formatCode="0.00E+00">
                  <c:v>3.47794E-12</c:v>
                </c:pt>
                <c:pt idx="61" formatCode="0.00E+00">
                  <c:v>3.8149499999999996E-12</c:v>
                </c:pt>
                <c:pt idx="62" formatCode="0.00E+00">
                  <c:v>6.2611500000000002E-12</c:v>
                </c:pt>
                <c:pt idx="63" formatCode="0.00E+00">
                  <c:v>4.9712899999999999E-12</c:v>
                </c:pt>
                <c:pt idx="64" formatCode="0.00E+00">
                  <c:v>6.3905500000000001E-12</c:v>
                </c:pt>
                <c:pt idx="65" formatCode="0.00E+00">
                  <c:v>7.49166E-12</c:v>
                </c:pt>
                <c:pt idx="66" formatCode="0.00E+00">
                  <c:v>4.3318799999999999E-12</c:v>
                </c:pt>
                <c:pt idx="67" formatCode="0.00E+00">
                  <c:v>1.7205E-12</c:v>
                </c:pt>
                <c:pt idx="68" formatCode="0.00E+00">
                  <c:v>1.4784200000000001E-11</c:v>
                </c:pt>
                <c:pt idx="69" formatCode="0.00E+00">
                  <c:v>3.3969799999999999E-12</c:v>
                </c:pt>
                <c:pt idx="70" formatCode="0.00E+00">
                  <c:v>1.4763899999999999E-11</c:v>
                </c:pt>
                <c:pt idx="71" formatCode="0.00E+00">
                  <c:v>5.1933600000000004E-12</c:v>
                </c:pt>
                <c:pt idx="72" formatCode="0.00E+00">
                  <c:v>9.7524100000000004E-12</c:v>
                </c:pt>
                <c:pt idx="73" formatCode="0.00E+00">
                  <c:v>8.5588600000000001E-12</c:v>
                </c:pt>
                <c:pt idx="74" formatCode="0.00E+00">
                  <c:v>6.45669E-12</c:v>
                </c:pt>
                <c:pt idx="75" formatCode="0.00E+00">
                  <c:v>3.26682E-12</c:v>
                </c:pt>
                <c:pt idx="76" formatCode="0.00E+00">
                  <c:v>2.1205799999999998E-12</c:v>
                </c:pt>
                <c:pt idx="77" formatCode="0.00E+00">
                  <c:v>5.6493600000000001E-12</c:v>
                </c:pt>
                <c:pt idx="78" formatCode="0.00E+00">
                  <c:v>1.1789200000000001E-11</c:v>
                </c:pt>
                <c:pt idx="79" formatCode="0.00E+00">
                  <c:v>1.35348E-12</c:v>
                </c:pt>
                <c:pt idx="80" formatCode="0.00E+00">
                  <c:v>9.8750699999999998E-12</c:v>
                </c:pt>
                <c:pt idx="81" formatCode="0.00E+00">
                  <c:v>9.0694200000000003E-12</c:v>
                </c:pt>
                <c:pt idx="82" formatCode="0.00E+00">
                  <c:v>3.4948199999999998E-12</c:v>
                </c:pt>
                <c:pt idx="83" formatCode="0.00E+00">
                  <c:v>2.8381799999999999E-12</c:v>
                </c:pt>
                <c:pt idx="84" formatCode="0.00E+00">
                  <c:v>7.3685199999999998E-12</c:v>
                </c:pt>
                <c:pt idx="85" formatCode="0.00E+00">
                  <c:v>2.38199E-12</c:v>
                </c:pt>
                <c:pt idx="86" formatCode="0.00E+00">
                  <c:v>5.7861999999999997E-12</c:v>
                </c:pt>
                <c:pt idx="87" formatCode="0.00E+00">
                  <c:v>4.2479000000000001E-12</c:v>
                </c:pt>
                <c:pt idx="88" formatCode="0.00E+00">
                  <c:v>6.5868299999999997E-12</c:v>
                </c:pt>
                <c:pt idx="89" formatCode="0.00E+00">
                  <c:v>9.9717800000000006E-12</c:v>
                </c:pt>
                <c:pt idx="90" formatCode="0.00E+00">
                  <c:v>6.5217199999999998E-12</c:v>
                </c:pt>
                <c:pt idx="91" formatCode="0.00E+00">
                  <c:v>9.7677399999999997E-12</c:v>
                </c:pt>
                <c:pt idx="92" formatCode="0.00E+00">
                  <c:v>1.4633599999999999E-12</c:v>
                </c:pt>
                <c:pt idx="93" formatCode="0.00E+00">
                  <c:v>5.2520200000000001E-12</c:v>
                </c:pt>
                <c:pt idx="94" formatCode="0.00E+00">
                  <c:v>5.8868199999999997E-12</c:v>
                </c:pt>
                <c:pt idx="95" formatCode="0.00E+00">
                  <c:v>1.0625999999999999E-11</c:v>
                </c:pt>
                <c:pt idx="96" formatCode="0.00E+00">
                  <c:v>5.98985E-12</c:v>
                </c:pt>
                <c:pt idx="97" formatCode="0.00E+00">
                  <c:v>7.6178000000000001E-12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2-C442-423E-9B85-4F60CDD61F7C}"/>
            </c:ext>
          </c:extLst>
        </c:ser>
        <c:ser>
          <c:idx val="67"/>
          <c:order val="67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[analysis.xlsx]Uniform_IP_texture!$A$68:$CW$68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1.00608E-11</c:v>
                </c:pt>
                <c:pt idx="4">
                  <c:v>0</c:v>
                </c:pt>
                <c:pt idx="5" formatCode="0.00E+00">
                  <c:v>3.9141700000000001E-12</c:v>
                </c:pt>
                <c:pt idx="6" formatCode="0.00E+00">
                  <c:v>8.4000299999999993E-12</c:v>
                </c:pt>
                <c:pt idx="7" formatCode="0.00E+00">
                  <c:v>3.0536300000000002E-12</c:v>
                </c:pt>
                <c:pt idx="8" formatCode="0.00E+00">
                  <c:v>5.0867100000000002E-12</c:v>
                </c:pt>
                <c:pt idx="9" formatCode="0.00E+00">
                  <c:v>7.1618899999999999E-12</c:v>
                </c:pt>
                <c:pt idx="10" formatCode="0.00E+00">
                  <c:v>2.7327600000000002E-12</c:v>
                </c:pt>
                <c:pt idx="11" formatCode="0.00E+00">
                  <c:v>1.2069100000000001E-11</c:v>
                </c:pt>
                <c:pt idx="12" formatCode="0.00E+00">
                  <c:v>2.6522500000000001E-12</c:v>
                </c:pt>
                <c:pt idx="13" formatCode="0.00E+00">
                  <c:v>7.8100999999999996E-12</c:v>
                </c:pt>
                <c:pt idx="14" formatCode="0.00E+00">
                  <c:v>2.1445199999999998E-12</c:v>
                </c:pt>
                <c:pt idx="15" formatCode="0.00E+00">
                  <c:v>1.4055E-11</c:v>
                </c:pt>
                <c:pt idx="16" formatCode="0.00E+00">
                  <c:v>5.1841299999999996E-12</c:v>
                </c:pt>
                <c:pt idx="17" formatCode="0.00E+00">
                  <c:v>1.56936E-11</c:v>
                </c:pt>
                <c:pt idx="18" formatCode="0.00E+00">
                  <c:v>1.7747699999999999E-12</c:v>
                </c:pt>
                <c:pt idx="19" formatCode="0.00E+00">
                  <c:v>1.65304E-12</c:v>
                </c:pt>
                <c:pt idx="20" formatCode="0.00E+00">
                  <c:v>4.4664400000000001E-12</c:v>
                </c:pt>
                <c:pt idx="21" formatCode="0.00E+00">
                  <c:v>7.3027499999999994E-12</c:v>
                </c:pt>
                <c:pt idx="22" formatCode="0.00E+00">
                  <c:v>5.4394099999999997E-12</c:v>
                </c:pt>
                <c:pt idx="23">
                  <c:v>0</c:v>
                </c:pt>
                <c:pt idx="24" formatCode="0.00E+00">
                  <c:v>5.2819100000000001E-12</c:v>
                </c:pt>
                <c:pt idx="25" formatCode="0.00E+00">
                  <c:v>1.8606900000000001E-11</c:v>
                </c:pt>
                <c:pt idx="26" formatCode="0.00E+00">
                  <c:v>2.4941100000000002E-12</c:v>
                </c:pt>
                <c:pt idx="27" formatCode="0.00E+00">
                  <c:v>5.2610999999999999E-12</c:v>
                </c:pt>
                <c:pt idx="28" formatCode="0.00E+00">
                  <c:v>7.0299600000000001E-12</c:v>
                </c:pt>
                <c:pt idx="29" formatCode="0.00E+00">
                  <c:v>7.6084099999999999E-12</c:v>
                </c:pt>
                <c:pt idx="30" formatCode="0.00E+00">
                  <c:v>8.4275400000000003E-12</c:v>
                </c:pt>
                <c:pt idx="31" formatCode="0.00E+00">
                  <c:v>3.6010499999999999E-12</c:v>
                </c:pt>
                <c:pt idx="32" formatCode="0.00E+00">
                  <c:v>2.11395E-11</c:v>
                </c:pt>
                <c:pt idx="33" formatCode="0.00E+00">
                  <c:v>3.16049E-12</c:v>
                </c:pt>
                <c:pt idx="34" formatCode="0.00E+00">
                  <c:v>2.8710399999999999E-12</c:v>
                </c:pt>
                <c:pt idx="35" formatCode="0.00E+00">
                  <c:v>6.6364500000000001E-12</c:v>
                </c:pt>
                <c:pt idx="36" formatCode="0.00E+00">
                  <c:v>4.79838E-12</c:v>
                </c:pt>
                <c:pt idx="37" formatCode="0.00E+00">
                  <c:v>1.8321199999999999E-11</c:v>
                </c:pt>
                <c:pt idx="38" formatCode="0.00E+00">
                  <c:v>2.10678E-12</c:v>
                </c:pt>
                <c:pt idx="39" formatCode="0.00E+00">
                  <c:v>7.3446400000000005E-12</c:v>
                </c:pt>
                <c:pt idx="40" formatCode="0.00E+00">
                  <c:v>4.4383500000000004E-12</c:v>
                </c:pt>
                <c:pt idx="41" formatCode="0.00E+00">
                  <c:v>2.1941199999999999E-12</c:v>
                </c:pt>
                <c:pt idx="42" formatCode="0.00E+00">
                  <c:v>8.0896999999999993E-12</c:v>
                </c:pt>
                <c:pt idx="43" formatCode="0.00E+00">
                  <c:v>1.22937E-11</c:v>
                </c:pt>
                <c:pt idx="44" formatCode="0.00E+00">
                  <c:v>1.3887499999999999E-12</c:v>
                </c:pt>
                <c:pt idx="45" formatCode="0.00E+00">
                  <c:v>4.1554300000000002E-12</c:v>
                </c:pt>
                <c:pt idx="46" formatCode="0.00E+00">
                  <c:v>1.8266500000000001E-12</c:v>
                </c:pt>
                <c:pt idx="47" formatCode="0.00E+00">
                  <c:v>4.4053299999999998E-12</c:v>
                </c:pt>
                <c:pt idx="48" formatCode="0.00E+00">
                  <c:v>5.2009400000000003E-12</c:v>
                </c:pt>
                <c:pt idx="49" formatCode="0.00E+00">
                  <c:v>5.5216299999999998E-12</c:v>
                </c:pt>
                <c:pt idx="50" formatCode="0.00E+00">
                  <c:v>7.2490299999999999E-12</c:v>
                </c:pt>
                <c:pt idx="51" formatCode="0.00E+00">
                  <c:v>6.1083599999999996E-12</c:v>
                </c:pt>
                <c:pt idx="52" formatCode="0.00E+00">
                  <c:v>4.3250800000000004E-12</c:v>
                </c:pt>
                <c:pt idx="53" formatCode="0.00E+00">
                  <c:v>6.8973799999999998E-12</c:v>
                </c:pt>
                <c:pt idx="54" formatCode="0.00E+00">
                  <c:v>4.4611499999999998E-12</c:v>
                </c:pt>
                <c:pt idx="55" formatCode="0.00E+00">
                  <c:v>1.15072E-11</c:v>
                </c:pt>
                <c:pt idx="56" formatCode="0.00E+00">
                  <c:v>5.3531900000000001E-12</c:v>
                </c:pt>
                <c:pt idx="57" formatCode="0.00E+00">
                  <c:v>6.8139999999999998E-12</c:v>
                </c:pt>
                <c:pt idx="58" formatCode="0.00E+00">
                  <c:v>5.2379599999999996E-12</c:v>
                </c:pt>
                <c:pt idx="59" formatCode="0.00E+00">
                  <c:v>3.5170199999999999E-12</c:v>
                </c:pt>
                <c:pt idx="60" formatCode="0.00E+00">
                  <c:v>3.5584600000000002E-12</c:v>
                </c:pt>
                <c:pt idx="61" formatCode="0.00E+00">
                  <c:v>3.1292700000000001E-12</c:v>
                </c:pt>
                <c:pt idx="62" formatCode="0.00E+00">
                  <c:v>1.94622E-11</c:v>
                </c:pt>
                <c:pt idx="63" formatCode="0.00E+00">
                  <c:v>4.5280900000000003E-12</c:v>
                </c:pt>
                <c:pt idx="64" formatCode="0.00E+00">
                  <c:v>2.8780800000000002E-12</c:v>
                </c:pt>
                <c:pt idx="65" formatCode="0.00E+00">
                  <c:v>5.2724700000000001E-12</c:v>
                </c:pt>
                <c:pt idx="66" formatCode="0.00E+00">
                  <c:v>1.11734E-11</c:v>
                </c:pt>
                <c:pt idx="67" formatCode="0.00E+00">
                  <c:v>2.6051900000000001E-12</c:v>
                </c:pt>
                <c:pt idx="68" formatCode="0.00E+00">
                  <c:v>7.1506599999999997E-12</c:v>
                </c:pt>
                <c:pt idx="69" formatCode="0.00E+00">
                  <c:v>1.1001E-11</c:v>
                </c:pt>
                <c:pt idx="70" formatCode="0.00E+00">
                  <c:v>1.01362E-11</c:v>
                </c:pt>
                <c:pt idx="71" formatCode="0.00E+00">
                  <c:v>7.0685600000000003E-12</c:v>
                </c:pt>
                <c:pt idx="72" formatCode="0.00E+00">
                  <c:v>7.1921199999999999E-12</c:v>
                </c:pt>
                <c:pt idx="73" formatCode="0.00E+00">
                  <c:v>1.4782299999999999E-11</c:v>
                </c:pt>
                <c:pt idx="74" formatCode="0.00E+00">
                  <c:v>1.4676199999999998E-11</c:v>
                </c:pt>
                <c:pt idx="75" formatCode="0.00E+00">
                  <c:v>6.5179200000000002E-12</c:v>
                </c:pt>
                <c:pt idx="76" formatCode="0.00E+00">
                  <c:v>5.4508999999999997E-12</c:v>
                </c:pt>
                <c:pt idx="77" formatCode="0.00E+00">
                  <c:v>4.4658900000000001E-12</c:v>
                </c:pt>
                <c:pt idx="78" formatCode="0.00E+00">
                  <c:v>8.7898299999999999E-12</c:v>
                </c:pt>
                <c:pt idx="79" formatCode="0.00E+00">
                  <c:v>1.4364900000000001E-12</c:v>
                </c:pt>
                <c:pt idx="80" formatCode="0.00E+00">
                  <c:v>1.9869099999999999E-11</c:v>
                </c:pt>
                <c:pt idx="81" formatCode="0.00E+00">
                  <c:v>1.12339E-11</c:v>
                </c:pt>
                <c:pt idx="82" formatCode="0.00E+00">
                  <c:v>6.5662E-12</c:v>
                </c:pt>
                <c:pt idx="83" formatCode="0.00E+00">
                  <c:v>5.2478500000000001E-12</c:v>
                </c:pt>
                <c:pt idx="84" formatCode="0.00E+00">
                  <c:v>5.6827699999999996E-12</c:v>
                </c:pt>
                <c:pt idx="85" formatCode="0.00E+00">
                  <c:v>6.5454E-12</c:v>
                </c:pt>
                <c:pt idx="86" formatCode="0.00E+00">
                  <c:v>1.03492E-11</c:v>
                </c:pt>
                <c:pt idx="87" formatCode="0.00E+00">
                  <c:v>1.4423599999999999E-11</c:v>
                </c:pt>
                <c:pt idx="88" formatCode="0.00E+00">
                  <c:v>1.30414E-11</c:v>
                </c:pt>
                <c:pt idx="89" formatCode="0.00E+00">
                  <c:v>9.8228099999999998E-12</c:v>
                </c:pt>
                <c:pt idx="90" formatCode="0.00E+00">
                  <c:v>2.20956E-11</c:v>
                </c:pt>
                <c:pt idx="91" formatCode="0.00E+00">
                  <c:v>7.1828500000000002E-12</c:v>
                </c:pt>
                <c:pt idx="92" formatCode="0.00E+00">
                  <c:v>9.3228199999999992E-12</c:v>
                </c:pt>
                <c:pt idx="93" formatCode="0.00E+00">
                  <c:v>3.2735300000000001E-12</c:v>
                </c:pt>
                <c:pt idx="94" formatCode="0.00E+00">
                  <c:v>7.8554999999999994E-12</c:v>
                </c:pt>
                <c:pt idx="95" formatCode="0.00E+00">
                  <c:v>2.3780700000000002E-12</c:v>
                </c:pt>
                <c:pt idx="96" formatCode="0.00E+00">
                  <c:v>2.0646599999999998E-12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3-C442-423E-9B85-4F60CDD61F7C}"/>
            </c:ext>
          </c:extLst>
        </c:ser>
        <c:ser>
          <c:idx val="68"/>
          <c:order val="68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[analysis.xlsx]Uniform_IP_texture!$A$69:$CW$69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4.7538700000000002E-12</c:v>
                </c:pt>
                <c:pt idx="4" formatCode="0.00E+00">
                  <c:v>1.7936899999999999E-11</c:v>
                </c:pt>
                <c:pt idx="5" formatCode="0.00E+00">
                  <c:v>1.6050200000000001E-11</c:v>
                </c:pt>
                <c:pt idx="6" formatCode="0.00E+00">
                  <c:v>1.8080600000000001E-12</c:v>
                </c:pt>
                <c:pt idx="7" formatCode="0.00E+00">
                  <c:v>7.5961599999999998E-12</c:v>
                </c:pt>
                <c:pt idx="8" formatCode="0.00E+00">
                  <c:v>2.08072E-11</c:v>
                </c:pt>
                <c:pt idx="9" formatCode="0.00E+00">
                  <c:v>3.0396799999999998E-12</c:v>
                </c:pt>
                <c:pt idx="10" formatCode="0.00E+00">
                  <c:v>8.1795900000000003E-12</c:v>
                </c:pt>
                <c:pt idx="11" formatCode="0.00E+00">
                  <c:v>9.0542099999999992E-12</c:v>
                </c:pt>
                <c:pt idx="12" formatCode="0.00E+00">
                  <c:v>2.8609700000000001E-12</c:v>
                </c:pt>
                <c:pt idx="13" formatCode="0.00E+00">
                  <c:v>8.0062399999999992E-12</c:v>
                </c:pt>
                <c:pt idx="14" formatCode="0.00E+00">
                  <c:v>1.29424E-11</c:v>
                </c:pt>
                <c:pt idx="15" formatCode="0.00E+00">
                  <c:v>2.1804299999999999E-11</c:v>
                </c:pt>
                <c:pt idx="16" formatCode="0.00E+00">
                  <c:v>9.7995600000000007E-12</c:v>
                </c:pt>
                <c:pt idx="17" formatCode="0.00E+00">
                  <c:v>5.6479400000000003E-12</c:v>
                </c:pt>
                <c:pt idx="18" formatCode="0.00E+00">
                  <c:v>5.7484100000000001E-12</c:v>
                </c:pt>
                <c:pt idx="19" formatCode="0.00E+00">
                  <c:v>3.6901899999999996E-12</c:v>
                </c:pt>
                <c:pt idx="20">
                  <c:v>0</c:v>
                </c:pt>
                <c:pt idx="21" formatCode="0.00E+00">
                  <c:v>2.1070900000000001E-12</c:v>
                </c:pt>
                <c:pt idx="22" formatCode="0.00E+00">
                  <c:v>2.9403299999999999E-12</c:v>
                </c:pt>
                <c:pt idx="23" formatCode="0.00E+00">
                  <c:v>3.0530800000000002E-12</c:v>
                </c:pt>
                <c:pt idx="24" formatCode="0.00E+00">
                  <c:v>1.7076100000000002E-11</c:v>
                </c:pt>
                <c:pt idx="25" formatCode="0.00E+00">
                  <c:v>6.9519699999999999E-12</c:v>
                </c:pt>
                <c:pt idx="26" formatCode="0.00E+00">
                  <c:v>5.8516900000000001E-12</c:v>
                </c:pt>
                <c:pt idx="27" formatCode="0.00E+00">
                  <c:v>4.7251400000000002E-12</c:v>
                </c:pt>
                <c:pt idx="28" formatCode="0.00E+00">
                  <c:v>1.1003000000000001E-11</c:v>
                </c:pt>
                <c:pt idx="29" formatCode="0.00E+00">
                  <c:v>7.08146E-12</c:v>
                </c:pt>
                <c:pt idx="30">
                  <c:v>0</c:v>
                </c:pt>
                <c:pt idx="31" formatCode="0.00E+00">
                  <c:v>2.7444500000000001E-12</c:v>
                </c:pt>
                <c:pt idx="32" formatCode="0.00E+00">
                  <c:v>6.4352400000000004E-12</c:v>
                </c:pt>
                <c:pt idx="33" formatCode="0.00E+00">
                  <c:v>1.4651800000000001E-11</c:v>
                </c:pt>
                <c:pt idx="34" formatCode="0.00E+00">
                  <c:v>6.7967699999999999E-12</c:v>
                </c:pt>
                <c:pt idx="35" formatCode="0.00E+00">
                  <c:v>9.0724799999999993E-12</c:v>
                </c:pt>
                <c:pt idx="36" formatCode="0.00E+00">
                  <c:v>1.46056E-12</c:v>
                </c:pt>
                <c:pt idx="37" formatCode="0.00E+00">
                  <c:v>2.5323400000000001E-12</c:v>
                </c:pt>
                <c:pt idx="38" formatCode="0.00E+00">
                  <c:v>9.6752899999999993E-12</c:v>
                </c:pt>
                <c:pt idx="39" formatCode="0.00E+00">
                  <c:v>6.4097499999999998E-12</c:v>
                </c:pt>
                <c:pt idx="40" formatCode="0.00E+00">
                  <c:v>9.5323999999999992E-12</c:v>
                </c:pt>
                <c:pt idx="41" formatCode="0.00E+00">
                  <c:v>5.7777299999999999E-12</c:v>
                </c:pt>
                <c:pt idx="42" formatCode="0.00E+00">
                  <c:v>6.4528800000000003E-12</c:v>
                </c:pt>
                <c:pt idx="43" formatCode="0.00E+00">
                  <c:v>6.7731499999999997E-12</c:v>
                </c:pt>
                <c:pt idx="44" formatCode="0.00E+00">
                  <c:v>6.6166699999999999E-12</c:v>
                </c:pt>
                <c:pt idx="45" formatCode="0.00E+00">
                  <c:v>1.3150799999999999E-11</c:v>
                </c:pt>
                <c:pt idx="46" formatCode="0.00E+00">
                  <c:v>5.77241E-12</c:v>
                </c:pt>
                <c:pt idx="47" formatCode="0.00E+00">
                  <c:v>6.2318299999999997E-12</c:v>
                </c:pt>
                <c:pt idx="48" formatCode="0.00E+00">
                  <c:v>8.9889500000000008E-12</c:v>
                </c:pt>
                <c:pt idx="49" formatCode="0.00E+00">
                  <c:v>2.9040000000000001E-12</c:v>
                </c:pt>
                <c:pt idx="50" formatCode="0.00E+00">
                  <c:v>5.8785200000000003E-12</c:v>
                </c:pt>
                <c:pt idx="51" formatCode="0.00E+00">
                  <c:v>3.9977899999999997E-12</c:v>
                </c:pt>
                <c:pt idx="52" formatCode="0.00E+00">
                  <c:v>4.0283799999999998E-12</c:v>
                </c:pt>
                <c:pt idx="53" formatCode="0.00E+00">
                  <c:v>1.27919E-11</c:v>
                </c:pt>
                <c:pt idx="54" formatCode="0.00E+00">
                  <c:v>4.24016E-12</c:v>
                </c:pt>
                <c:pt idx="55" formatCode="0.00E+00">
                  <c:v>6.7005500000000002E-12</c:v>
                </c:pt>
                <c:pt idx="56" formatCode="0.00E+00">
                  <c:v>8.2648500000000007E-12</c:v>
                </c:pt>
                <c:pt idx="57" formatCode="0.00E+00">
                  <c:v>8.4269100000000001E-12</c:v>
                </c:pt>
                <c:pt idx="58" formatCode="0.00E+00">
                  <c:v>1.20908E-11</c:v>
                </c:pt>
                <c:pt idx="59" formatCode="0.00E+00">
                  <c:v>3.0154600000000002E-12</c:v>
                </c:pt>
                <c:pt idx="60" formatCode="0.00E+00">
                  <c:v>7.9301600000000006E-12</c:v>
                </c:pt>
                <c:pt idx="61" formatCode="0.00E+00">
                  <c:v>1.6492700000000001E-12</c:v>
                </c:pt>
                <c:pt idx="62" formatCode="0.00E+00">
                  <c:v>4.0355200000000002E-12</c:v>
                </c:pt>
                <c:pt idx="63" formatCode="0.00E+00">
                  <c:v>6.8307599999999999E-12</c:v>
                </c:pt>
                <c:pt idx="64" formatCode="0.00E+00">
                  <c:v>2.8954100000000001E-12</c:v>
                </c:pt>
                <c:pt idx="65" formatCode="0.00E+00">
                  <c:v>4.8947800000000003E-12</c:v>
                </c:pt>
                <c:pt idx="66" formatCode="0.00E+00">
                  <c:v>2.96322E-12</c:v>
                </c:pt>
                <c:pt idx="67" formatCode="0.00E+00">
                  <c:v>5.3746999999999997E-12</c:v>
                </c:pt>
                <c:pt idx="68" formatCode="0.00E+00">
                  <c:v>3.5367899999999999E-12</c:v>
                </c:pt>
                <c:pt idx="69" formatCode="0.00E+00">
                  <c:v>1.0656E-12</c:v>
                </c:pt>
                <c:pt idx="70" formatCode="0.00E+00">
                  <c:v>3.7925999999999998E-12</c:v>
                </c:pt>
                <c:pt idx="71" formatCode="0.00E+00">
                  <c:v>2.4337400000000001E-12</c:v>
                </c:pt>
                <c:pt idx="72" formatCode="0.00E+00">
                  <c:v>5.3242899999999997E-12</c:v>
                </c:pt>
                <c:pt idx="73" formatCode="0.00E+00">
                  <c:v>2.2643800000000001E-12</c:v>
                </c:pt>
                <c:pt idx="74" formatCode="0.00E+00">
                  <c:v>3.9011100000000001E-12</c:v>
                </c:pt>
                <c:pt idx="75" formatCode="0.00E+00">
                  <c:v>8.4191200000000004E-13</c:v>
                </c:pt>
                <c:pt idx="76" formatCode="0.00E+00">
                  <c:v>2.3502900000000001E-12</c:v>
                </c:pt>
                <c:pt idx="77" formatCode="0.00E+00">
                  <c:v>2.7377599999999998E-12</c:v>
                </c:pt>
                <c:pt idx="78" formatCode="0.00E+00">
                  <c:v>5.00745E-13</c:v>
                </c:pt>
                <c:pt idx="79" formatCode="0.00E+00">
                  <c:v>5.1692600000000001E-12</c:v>
                </c:pt>
                <c:pt idx="80" formatCode="0.00E+00">
                  <c:v>4.7471000000000002E-12</c:v>
                </c:pt>
                <c:pt idx="81" formatCode="0.00E+00">
                  <c:v>1.0824499999999999E-11</c:v>
                </c:pt>
                <c:pt idx="82" formatCode="0.00E+00">
                  <c:v>6.6199000000000001E-12</c:v>
                </c:pt>
                <c:pt idx="83" formatCode="0.00E+00">
                  <c:v>1.2122900000000001E-12</c:v>
                </c:pt>
                <c:pt idx="84" formatCode="0.00E+00">
                  <c:v>9.8165799999999998E-12</c:v>
                </c:pt>
                <c:pt idx="85" formatCode="0.00E+00">
                  <c:v>3.6732399999999998E-12</c:v>
                </c:pt>
                <c:pt idx="86" formatCode="0.00E+00">
                  <c:v>6.2724400000000003E-12</c:v>
                </c:pt>
                <c:pt idx="87" formatCode="0.00E+00">
                  <c:v>6.0068699999999998E-12</c:v>
                </c:pt>
                <c:pt idx="88" formatCode="0.00E+00">
                  <c:v>5.6444899999999999E-12</c:v>
                </c:pt>
                <c:pt idx="89" formatCode="0.00E+00">
                  <c:v>2.7514099999999999E-12</c:v>
                </c:pt>
                <c:pt idx="90" formatCode="0.00E+00">
                  <c:v>3.0424199999999999E-12</c:v>
                </c:pt>
                <c:pt idx="91" formatCode="0.00E+00">
                  <c:v>1.4077899999999999E-11</c:v>
                </c:pt>
                <c:pt idx="92" formatCode="0.00E+00">
                  <c:v>6.9569800000000001E-12</c:v>
                </c:pt>
                <c:pt idx="93" formatCode="0.00E+00">
                  <c:v>6.9111500000000001E-12</c:v>
                </c:pt>
                <c:pt idx="94" formatCode="0.00E+00">
                  <c:v>2.6863199999999998E-12</c:v>
                </c:pt>
                <c:pt idx="95" formatCode="0.00E+00">
                  <c:v>2.9163400000000001E-12</c:v>
                </c:pt>
                <c:pt idx="96" formatCode="0.00E+00">
                  <c:v>7.8112100000000006E-12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4-C442-423E-9B85-4F60CDD61F7C}"/>
            </c:ext>
          </c:extLst>
        </c:ser>
        <c:ser>
          <c:idx val="69"/>
          <c:order val="69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[analysis.xlsx]Uniform_IP_texture!$A$70:$CW$70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4.89202E-12</c:v>
                </c:pt>
                <c:pt idx="5" formatCode="0.00E+00">
                  <c:v>1.0072899999999999E-11</c:v>
                </c:pt>
                <c:pt idx="6" formatCode="0.00E+00">
                  <c:v>5.0810499999999996E-12</c:v>
                </c:pt>
                <c:pt idx="7" formatCode="0.00E+00">
                  <c:v>3.1151500000000001E-12</c:v>
                </c:pt>
                <c:pt idx="8" formatCode="0.00E+00">
                  <c:v>7.4167000000000001E-12</c:v>
                </c:pt>
                <c:pt idx="9" formatCode="0.00E+00">
                  <c:v>5.4353699999999997E-12</c:v>
                </c:pt>
                <c:pt idx="10" formatCode="0.00E+00">
                  <c:v>9.4978899999999996E-12</c:v>
                </c:pt>
                <c:pt idx="11" formatCode="0.00E+00">
                  <c:v>8.91091E-12</c:v>
                </c:pt>
                <c:pt idx="12" formatCode="0.00E+00">
                  <c:v>3.2766599999999999E-12</c:v>
                </c:pt>
                <c:pt idx="13" formatCode="0.00E+00">
                  <c:v>3.8024399999999997E-12</c:v>
                </c:pt>
                <c:pt idx="14" formatCode="0.00E+00">
                  <c:v>5.3809899999999997E-12</c:v>
                </c:pt>
                <c:pt idx="15" formatCode="0.00E+00">
                  <c:v>6.0008800000000002E-12</c:v>
                </c:pt>
                <c:pt idx="16">
                  <c:v>0</c:v>
                </c:pt>
                <c:pt idx="17" formatCode="0.00E+00">
                  <c:v>5.4967899999999996E-12</c:v>
                </c:pt>
                <c:pt idx="18" formatCode="0.00E+00">
                  <c:v>3.04E-12</c:v>
                </c:pt>
                <c:pt idx="19" formatCode="0.00E+00">
                  <c:v>2.2622099999999999E-12</c:v>
                </c:pt>
                <c:pt idx="20" formatCode="0.00E+00">
                  <c:v>8.6885100000000005E-12</c:v>
                </c:pt>
                <c:pt idx="21" formatCode="0.00E+00">
                  <c:v>1.3431799999999999E-11</c:v>
                </c:pt>
                <c:pt idx="22" formatCode="0.00E+00">
                  <c:v>5.4946099999999997E-12</c:v>
                </c:pt>
                <c:pt idx="23" formatCode="0.00E+00">
                  <c:v>2.6227700000000001E-12</c:v>
                </c:pt>
                <c:pt idx="24" formatCode="0.00E+00">
                  <c:v>6.1700500000000004E-12</c:v>
                </c:pt>
                <c:pt idx="25" formatCode="0.00E+00">
                  <c:v>1.6783200000000001E-11</c:v>
                </c:pt>
                <c:pt idx="26" formatCode="0.00E+00">
                  <c:v>1.15035E-11</c:v>
                </c:pt>
                <c:pt idx="27" formatCode="0.00E+00">
                  <c:v>3.5592800000000002E-12</c:v>
                </c:pt>
                <c:pt idx="28" formatCode="0.00E+00">
                  <c:v>1.87158E-12</c:v>
                </c:pt>
                <c:pt idx="29" formatCode="0.00E+00">
                  <c:v>3.9720099999999998E-12</c:v>
                </c:pt>
                <c:pt idx="30" formatCode="0.00E+00">
                  <c:v>2.8731800000000001E-12</c:v>
                </c:pt>
                <c:pt idx="31" formatCode="0.00E+00">
                  <c:v>4.0080900000000001E-12</c:v>
                </c:pt>
                <c:pt idx="32" formatCode="0.00E+00">
                  <c:v>5.1055599999999999E-12</c:v>
                </c:pt>
                <c:pt idx="33" formatCode="0.00E+00">
                  <c:v>3.2161100000000001E-12</c:v>
                </c:pt>
                <c:pt idx="34" formatCode="0.00E+00">
                  <c:v>4.9727899999999999E-12</c:v>
                </c:pt>
                <c:pt idx="35" formatCode="0.00E+00">
                  <c:v>2.9704599999999998E-12</c:v>
                </c:pt>
                <c:pt idx="36" formatCode="0.00E+00">
                  <c:v>1.5685200000000001E-11</c:v>
                </c:pt>
                <c:pt idx="37" formatCode="0.00E+00">
                  <c:v>1.1766E-11</c:v>
                </c:pt>
                <c:pt idx="38" formatCode="0.00E+00">
                  <c:v>3.8591100000000001E-12</c:v>
                </c:pt>
                <c:pt idx="39" formatCode="0.00E+00">
                  <c:v>3.56611E-12</c:v>
                </c:pt>
                <c:pt idx="40" formatCode="0.00E+00">
                  <c:v>5.2706799999999999E-12</c:v>
                </c:pt>
                <c:pt idx="41" formatCode="0.00E+00">
                  <c:v>9.8767200000000008E-12</c:v>
                </c:pt>
                <c:pt idx="42" formatCode="0.00E+00">
                  <c:v>8.76542E-12</c:v>
                </c:pt>
                <c:pt idx="43" formatCode="0.00E+00">
                  <c:v>6.62687E-12</c:v>
                </c:pt>
                <c:pt idx="44" formatCode="0.00E+00">
                  <c:v>8.1714899999999999E-12</c:v>
                </c:pt>
                <c:pt idx="45" formatCode="0.00E+00">
                  <c:v>4.9322600000000002E-12</c:v>
                </c:pt>
                <c:pt idx="46" formatCode="0.00E+00">
                  <c:v>5.1504099999999997E-13</c:v>
                </c:pt>
                <c:pt idx="47" formatCode="0.00E+00">
                  <c:v>1.3404000000000001E-11</c:v>
                </c:pt>
                <c:pt idx="48" formatCode="0.00E+00">
                  <c:v>1.23239E-11</c:v>
                </c:pt>
                <c:pt idx="49" formatCode="0.00E+00">
                  <c:v>8.6163299999999995E-12</c:v>
                </c:pt>
                <c:pt idx="50" formatCode="0.00E+00">
                  <c:v>9.1556999999999999E-12</c:v>
                </c:pt>
                <c:pt idx="51" formatCode="0.00E+00">
                  <c:v>2.4684200000000001E-12</c:v>
                </c:pt>
                <c:pt idx="52" formatCode="0.00E+00">
                  <c:v>3.0082100000000002E-12</c:v>
                </c:pt>
                <c:pt idx="53" formatCode="0.00E+00">
                  <c:v>5.0744399999999999E-12</c:v>
                </c:pt>
                <c:pt idx="54" formatCode="0.00E+00">
                  <c:v>6.1991800000000002E-12</c:v>
                </c:pt>
                <c:pt idx="55" formatCode="0.00E+00">
                  <c:v>2.7253300000000001E-12</c:v>
                </c:pt>
                <c:pt idx="56" formatCode="0.00E+00">
                  <c:v>9.6284399999999993E-12</c:v>
                </c:pt>
                <c:pt idx="57" formatCode="0.00E+00">
                  <c:v>8.9856800000000001E-12</c:v>
                </c:pt>
                <c:pt idx="58" formatCode="0.00E+00">
                  <c:v>5.5621700000000003E-12</c:v>
                </c:pt>
                <c:pt idx="59" formatCode="0.00E+00">
                  <c:v>5.1667500000000004E-12</c:v>
                </c:pt>
                <c:pt idx="60" formatCode="0.00E+00">
                  <c:v>5.3435899999999999E-12</c:v>
                </c:pt>
                <c:pt idx="61" formatCode="0.00E+00">
                  <c:v>3.5652099999999999E-12</c:v>
                </c:pt>
                <c:pt idx="62" formatCode="0.00E+00">
                  <c:v>5.47828E-12</c:v>
                </c:pt>
                <c:pt idx="63" formatCode="0.00E+00">
                  <c:v>4.4495899999999998E-12</c:v>
                </c:pt>
                <c:pt idx="64" formatCode="0.00E+00">
                  <c:v>3.7992000000000002E-12</c:v>
                </c:pt>
                <c:pt idx="65" formatCode="0.00E+00">
                  <c:v>7.1637000000000003E-12</c:v>
                </c:pt>
                <c:pt idx="66" formatCode="0.00E+00">
                  <c:v>9.8353499999999993E-12</c:v>
                </c:pt>
                <c:pt idx="67" formatCode="0.00E+00">
                  <c:v>2.6952199999999999E-12</c:v>
                </c:pt>
                <c:pt idx="68" formatCode="0.00E+00">
                  <c:v>1.10399E-11</c:v>
                </c:pt>
                <c:pt idx="69" formatCode="0.00E+00">
                  <c:v>2.9830300000000001E-12</c:v>
                </c:pt>
                <c:pt idx="70" formatCode="0.00E+00">
                  <c:v>8.4612599999999994E-12</c:v>
                </c:pt>
                <c:pt idx="71" formatCode="0.00E+00">
                  <c:v>5.62829E-12</c:v>
                </c:pt>
                <c:pt idx="72" formatCode="0.00E+00">
                  <c:v>8.2027600000000001E-12</c:v>
                </c:pt>
                <c:pt idx="73" formatCode="0.00E+00">
                  <c:v>9.7855100000000004E-12</c:v>
                </c:pt>
                <c:pt idx="74" formatCode="0.00E+00">
                  <c:v>2.8478499999999998E-12</c:v>
                </c:pt>
                <c:pt idx="75" formatCode="0.00E+00">
                  <c:v>2.2062499999999998E-12</c:v>
                </c:pt>
                <c:pt idx="76" formatCode="0.00E+00">
                  <c:v>1.9914399999999998E-12</c:v>
                </c:pt>
                <c:pt idx="77" formatCode="0.00E+00">
                  <c:v>5.3177399999999999E-12</c:v>
                </c:pt>
                <c:pt idx="78" formatCode="0.00E+00">
                  <c:v>1.6225499999999999E-11</c:v>
                </c:pt>
                <c:pt idx="79" formatCode="0.00E+00">
                  <c:v>4.7146000000000001E-12</c:v>
                </c:pt>
                <c:pt idx="80" formatCode="0.00E+00">
                  <c:v>2.56896E-12</c:v>
                </c:pt>
                <c:pt idx="81" formatCode="0.00E+00">
                  <c:v>6.4881899999999996E-12</c:v>
                </c:pt>
                <c:pt idx="82" formatCode="0.00E+00">
                  <c:v>1.02025E-11</c:v>
                </c:pt>
                <c:pt idx="83" formatCode="0.00E+00">
                  <c:v>4.4329400000000003E-12</c:v>
                </c:pt>
                <c:pt idx="84" formatCode="0.00E+00">
                  <c:v>8.6889100000000004E-12</c:v>
                </c:pt>
                <c:pt idx="85" formatCode="0.00E+00">
                  <c:v>9.0399199999999993E-12</c:v>
                </c:pt>
                <c:pt idx="86" formatCode="0.00E+00">
                  <c:v>3.7224199999999998E-12</c:v>
                </c:pt>
                <c:pt idx="87" formatCode="0.00E+00">
                  <c:v>2.1733700000000001E-12</c:v>
                </c:pt>
                <c:pt idx="88" formatCode="0.00E+00">
                  <c:v>4.10151E-12</c:v>
                </c:pt>
                <c:pt idx="89" formatCode="0.00E+00">
                  <c:v>1.39473E-11</c:v>
                </c:pt>
                <c:pt idx="90" formatCode="0.00E+00">
                  <c:v>4.6976799999999998E-12</c:v>
                </c:pt>
                <c:pt idx="91" formatCode="0.00E+00">
                  <c:v>9.4257199999999995E-12</c:v>
                </c:pt>
                <c:pt idx="92" formatCode="0.00E+00">
                  <c:v>4.5789399999999999E-12</c:v>
                </c:pt>
                <c:pt idx="93" formatCode="0.00E+00">
                  <c:v>8.88074E-12</c:v>
                </c:pt>
                <c:pt idx="94" formatCode="0.00E+00">
                  <c:v>1.6309800000000001E-11</c:v>
                </c:pt>
                <c:pt idx="95" formatCode="0.00E+00">
                  <c:v>8.6523200000000004E-12</c:v>
                </c:pt>
                <c:pt idx="96" formatCode="0.00E+00">
                  <c:v>6.3178799999999997E-12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5-C442-423E-9B85-4F60CDD61F7C}"/>
            </c:ext>
          </c:extLst>
        </c:ser>
        <c:ser>
          <c:idx val="70"/>
          <c:order val="70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[analysis.xlsx]Uniform_IP_texture!$A$71:$CW$71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2.4553900000000001E-12</c:v>
                </c:pt>
                <c:pt idx="5" formatCode="0.00E+00">
                  <c:v>4.1032300000000001E-12</c:v>
                </c:pt>
                <c:pt idx="6" formatCode="0.00E+00">
                  <c:v>1.0008499999999999E-12</c:v>
                </c:pt>
                <c:pt idx="7" formatCode="0.00E+00">
                  <c:v>8.4605999999999997E-12</c:v>
                </c:pt>
                <c:pt idx="8" formatCode="0.00E+00">
                  <c:v>5.23478E-12</c:v>
                </c:pt>
                <c:pt idx="9" formatCode="0.00E+00">
                  <c:v>1.6652400000000001E-11</c:v>
                </c:pt>
                <c:pt idx="10" formatCode="0.00E+00">
                  <c:v>3.2262499999999999E-12</c:v>
                </c:pt>
                <c:pt idx="11" formatCode="0.00E+00">
                  <c:v>7.70028E-12</c:v>
                </c:pt>
                <c:pt idx="12" formatCode="0.00E+00">
                  <c:v>7.4120800000000005E-12</c:v>
                </c:pt>
                <c:pt idx="13" formatCode="0.00E+00">
                  <c:v>1.24184E-11</c:v>
                </c:pt>
                <c:pt idx="14" formatCode="0.00E+00">
                  <c:v>9.7155900000000002E-12</c:v>
                </c:pt>
                <c:pt idx="15" formatCode="0.00E+00">
                  <c:v>2.6161099999999998E-12</c:v>
                </c:pt>
                <c:pt idx="16">
                  <c:v>0</c:v>
                </c:pt>
                <c:pt idx="17" formatCode="0.00E+00">
                  <c:v>7.2915400000000003E-12</c:v>
                </c:pt>
                <c:pt idx="18" formatCode="0.00E+00">
                  <c:v>1.26015E-11</c:v>
                </c:pt>
                <c:pt idx="19" formatCode="0.00E+00">
                  <c:v>8.1568900000000004E-12</c:v>
                </c:pt>
                <c:pt idx="20" formatCode="0.00E+00">
                  <c:v>1.9273799999999998E-12</c:v>
                </c:pt>
                <c:pt idx="21" formatCode="0.00E+00">
                  <c:v>6.9753100000000001E-12</c:v>
                </c:pt>
                <c:pt idx="22" formatCode="0.00E+00">
                  <c:v>8.4385700000000005E-12</c:v>
                </c:pt>
                <c:pt idx="23" formatCode="0.00E+00">
                  <c:v>2.3520899999999999E-12</c:v>
                </c:pt>
                <c:pt idx="24" formatCode="0.00E+00">
                  <c:v>4.9667499999999996E-12</c:v>
                </c:pt>
                <c:pt idx="25" formatCode="0.00E+00">
                  <c:v>9.5405800000000005E-12</c:v>
                </c:pt>
                <c:pt idx="26" formatCode="0.00E+00">
                  <c:v>3.8639800000000003E-12</c:v>
                </c:pt>
                <c:pt idx="27" formatCode="0.00E+00">
                  <c:v>2.28153E-11</c:v>
                </c:pt>
                <c:pt idx="28" formatCode="0.00E+00">
                  <c:v>1.17213E-12</c:v>
                </c:pt>
                <c:pt idx="29" formatCode="0.00E+00">
                  <c:v>3.15615E-12</c:v>
                </c:pt>
                <c:pt idx="30" formatCode="0.00E+00">
                  <c:v>1.4177899999999999E-11</c:v>
                </c:pt>
                <c:pt idx="31" formatCode="0.00E+00">
                  <c:v>8.3122900000000003E-12</c:v>
                </c:pt>
                <c:pt idx="32" formatCode="0.00E+00">
                  <c:v>1.8093E-12</c:v>
                </c:pt>
                <c:pt idx="33" formatCode="0.00E+00">
                  <c:v>7.6169399999999997E-12</c:v>
                </c:pt>
                <c:pt idx="34" formatCode="0.00E+00">
                  <c:v>6.7803399999999998E-12</c:v>
                </c:pt>
                <c:pt idx="35" formatCode="0.00E+00">
                  <c:v>4.3546E-12</c:v>
                </c:pt>
                <c:pt idx="36" formatCode="0.00E+00">
                  <c:v>5.5821699999999998E-12</c:v>
                </c:pt>
                <c:pt idx="37" formatCode="0.00E+00">
                  <c:v>3.9424300000000002E-12</c:v>
                </c:pt>
                <c:pt idx="38" formatCode="0.00E+00">
                  <c:v>2.4996800000000001E-12</c:v>
                </c:pt>
                <c:pt idx="39" formatCode="0.00E+00">
                  <c:v>5.9247799999999997E-12</c:v>
                </c:pt>
                <c:pt idx="40" formatCode="0.00E+00">
                  <c:v>7.3894599999999999E-12</c:v>
                </c:pt>
                <c:pt idx="41" formatCode="0.00E+00">
                  <c:v>4.4235000000000003E-12</c:v>
                </c:pt>
                <c:pt idx="42" formatCode="0.00E+00">
                  <c:v>1.08415E-11</c:v>
                </c:pt>
                <c:pt idx="43" formatCode="0.00E+00">
                  <c:v>5.66543E-12</c:v>
                </c:pt>
                <c:pt idx="44" formatCode="0.00E+00">
                  <c:v>1.41465E-12</c:v>
                </c:pt>
                <c:pt idx="45" formatCode="0.00E+00">
                  <c:v>6.4747199999999997E-12</c:v>
                </c:pt>
                <c:pt idx="46" formatCode="0.00E+00">
                  <c:v>2.2637099999999999E-12</c:v>
                </c:pt>
                <c:pt idx="47" formatCode="0.00E+00">
                  <c:v>4.8495500000000001E-12</c:v>
                </c:pt>
                <c:pt idx="48" formatCode="0.00E+00">
                  <c:v>4.7462000000000001E-12</c:v>
                </c:pt>
                <c:pt idx="49" formatCode="0.00E+00">
                  <c:v>8.4434499999999999E-12</c:v>
                </c:pt>
                <c:pt idx="50" formatCode="0.00E+00">
                  <c:v>1.06537E-11</c:v>
                </c:pt>
                <c:pt idx="51" formatCode="0.00E+00">
                  <c:v>2.41875E-12</c:v>
                </c:pt>
                <c:pt idx="52" formatCode="0.00E+00">
                  <c:v>3.8014899999999998E-12</c:v>
                </c:pt>
                <c:pt idx="53" formatCode="0.00E+00">
                  <c:v>5.5639500000000003E-12</c:v>
                </c:pt>
                <c:pt idx="54" formatCode="0.00E+00">
                  <c:v>9.7170200000000001E-12</c:v>
                </c:pt>
                <c:pt idx="55" formatCode="0.00E+00">
                  <c:v>7.2548800000000003E-12</c:v>
                </c:pt>
                <c:pt idx="56" formatCode="0.00E+00">
                  <c:v>4.3388299999999996E-12</c:v>
                </c:pt>
                <c:pt idx="57" formatCode="0.00E+00">
                  <c:v>3.9508500000000003E-12</c:v>
                </c:pt>
                <c:pt idx="58" formatCode="0.00E+00">
                  <c:v>1.9050199999999999E-12</c:v>
                </c:pt>
                <c:pt idx="59" formatCode="0.00E+00">
                  <c:v>1.2601399999999999E-11</c:v>
                </c:pt>
                <c:pt idx="60" formatCode="0.00E+00">
                  <c:v>1.60973E-11</c:v>
                </c:pt>
                <c:pt idx="61" formatCode="0.00E+00">
                  <c:v>2.7529199999999999E-12</c:v>
                </c:pt>
                <c:pt idx="62" formatCode="0.00E+00">
                  <c:v>3.0738099999999997E-11</c:v>
                </c:pt>
                <c:pt idx="63" formatCode="0.00E+00">
                  <c:v>9.7235700000000007E-12</c:v>
                </c:pt>
                <c:pt idx="64" formatCode="0.00E+00">
                  <c:v>7.6724299999999999E-12</c:v>
                </c:pt>
                <c:pt idx="65" formatCode="0.00E+00">
                  <c:v>1.9303299999999999E-12</c:v>
                </c:pt>
                <c:pt idx="66" formatCode="0.00E+00">
                  <c:v>1.9293699999999999E-12</c:v>
                </c:pt>
                <c:pt idx="67" formatCode="0.00E+00">
                  <c:v>3.0078799999999999E-12</c:v>
                </c:pt>
                <c:pt idx="68" formatCode="0.00E+00">
                  <c:v>4.8493299999999999E-12</c:v>
                </c:pt>
                <c:pt idx="69" formatCode="0.00E+00">
                  <c:v>1.1249399999999999E-11</c:v>
                </c:pt>
                <c:pt idx="70" formatCode="0.00E+00">
                  <c:v>2.93836E-12</c:v>
                </c:pt>
                <c:pt idx="71" formatCode="0.00E+00">
                  <c:v>3.55325E-12</c:v>
                </c:pt>
                <c:pt idx="72" formatCode="0.00E+00">
                  <c:v>5.42958E-12</c:v>
                </c:pt>
                <c:pt idx="73" formatCode="0.00E+00">
                  <c:v>4.4361400000000001E-12</c:v>
                </c:pt>
                <c:pt idx="74" formatCode="0.00E+00">
                  <c:v>2.4947299999999998E-12</c:v>
                </c:pt>
                <c:pt idx="75" formatCode="0.00E+00">
                  <c:v>9.1370200000000006E-12</c:v>
                </c:pt>
                <c:pt idx="76" formatCode="0.00E+00">
                  <c:v>1.9322799999999998E-11</c:v>
                </c:pt>
                <c:pt idx="77" formatCode="0.00E+00">
                  <c:v>2.9082700000000001E-12</c:v>
                </c:pt>
                <c:pt idx="78" formatCode="0.00E+00">
                  <c:v>2.04819E-12</c:v>
                </c:pt>
                <c:pt idx="79" formatCode="0.00E+00">
                  <c:v>2.36376E-12</c:v>
                </c:pt>
                <c:pt idx="80" formatCode="0.00E+00">
                  <c:v>6.7877999999999996E-13</c:v>
                </c:pt>
                <c:pt idx="81" formatCode="0.00E+00">
                  <c:v>7.0796300000000002E-12</c:v>
                </c:pt>
                <c:pt idx="82" formatCode="0.00E+00">
                  <c:v>8.1100200000000002E-12</c:v>
                </c:pt>
                <c:pt idx="83" formatCode="0.00E+00">
                  <c:v>3.7458199999999999E-12</c:v>
                </c:pt>
                <c:pt idx="84" formatCode="0.00E+00">
                  <c:v>1.0588500000000001E-11</c:v>
                </c:pt>
                <c:pt idx="85" formatCode="0.00E+00">
                  <c:v>1.17953E-11</c:v>
                </c:pt>
                <c:pt idx="86" formatCode="0.00E+00">
                  <c:v>3.7943199999999999E-12</c:v>
                </c:pt>
                <c:pt idx="87" formatCode="0.00E+00">
                  <c:v>8.8087399999999995E-12</c:v>
                </c:pt>
                <c:pt idx="88" formatCode="0.00E+00">
                  <c:v>1.0046900000000001E-11</c:v>
                </c:pt>
                <c:pt idx="89" formatCode="0.00E+00">
                  <c:v>9.2231300000000005E-13</c:v>
                </c:pt>
                <c:pt idx="90" formatCode="0.00E+00">
                  <c:v>6.75129E-12</c:v>
                </c:pt>
                <c:pt idx="91" formatCode="0.00E+00">
                  <c:v>2.7416999999999999E-12</c:v>
                </c:pt>
                <c:pt idx="92" formatCode="0.00E+00">
                  <c:v>5.1744199999999997E-12</c:v>
                </c:pt>
                <c:pt idx="93" formatCode="0.00E+00">
                  <c:v>6.5299899999999997E-12</c:v>
                </c:pt>
                <c:pt idx="94" formatCode="0.00E+00">
                  <c:v>3.9622299999999998E-12</c:v>
                </c:pt>
                <c:pt idx="95" formatCode="0.00E+00">
                  <c:v>1.1152100000000001E-11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C442-423E-9B85-4F60CDD61F7C}"/>
            </c:ext>
          </c:extLst>
        </c:ser>
        <c:ser>
          <c:idx val="71"/>
          <c:order val="71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[analysis.xlsx]Uniform_IP_texture!$A$72:$CW$72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2.6844700000000002E-12</c:v>
                </c:pt>
                <c:pt idx="5" formatCode="0.00E+00">
                  <c:v>4.3946200000000001E-12</c:v>
                </c:pt>
                <c:pt idx="6" formatCode="0.00E+00">
                  <c:v>1.03125E-11</c:v>
                </c:pt>
                <c:pt idx="7" formatCode="0.00E+00">
                  <c:v>1.0938E-11</c:v>
                </c:pt>
                <c:pt idx="8" formatCode="0.00E+00">
                  <c:v>4.0080200000000001E-12</c:v>
                </c:pt>
                <c:pt idx="9" formatCode="0.00E+00">
                  <c:v>7.4814E-12</c:v>
                </c:pt>
                <c:pt idx="10" formatCode="0.00E+00">
                  <c:v>3.0110400000000001E-12</c:v>
                </c:pt>
                <c:pt idx="11" formatCode="0.00E+00">
                  <c:v>4.1113000000000001E-12</c:v>
                </c:pt>
                <c:pt idx="12" formatCode="0.00E+00">
                  <c:v>6.9572600000000002E-12</c:v>
                </c:pt>
                <c:pt idx="13" formatCode="0.00E+00">
                  <c:v>5.6838099999999998E-12</c:v>
                </c:pt>
                <c:pt idx="14" formatCode="0.00E+00">
                  <c:v>6.1900999999999996E-12</c:v>
                </c:pt>
                <c:pt idx="15" formatCode="0.00E+00">
                  <c:v>9.1325799999999998E-12</c:v>
                </c:pt>
                <c:pt idx="16" formatCode="0.00E+00">
                  <c:v>5.2775199999999999E-12</c:v>
                </c:pt>
                <c:pt idx="17" formatCode="0.00E+00">
                  <c:v>5.60175E-12</c:v>
                </c:pt>
                <c:pt idx="18" formatCode="0.00E+00">
                  <c:v>4.85782E-12</c:v>
                </c:pt>
                <c:pt idx="19" formatCode="0.00E+00">
                  <c:v>5.0045799999999997E-12</c:v>
                </c:pt>
                <c:pt idx="20" formatCode="0.00E+00">
                  <c:v>4.2263399999999999E-12</c:v>
                </c:pt>
                <c:pt idx="21" formatCode="0.00E+00">
                  <c:v>1.0267299999999999E-11</c:v>
                </c:pt>
                <c:pt idx="22" formatCode="0.00E+00">
                  <c:v>3.28399E-12</c:v>
                </c:pt>
                <c:pt idx="23" formatCode="0.00E+00">
                  <c:v>5.0405400000000002E-12</c:v>
                </c:pt>
                <c:pt idx="24" formatCode="0.00E+00">
                  <c:v>4.3072200000000003E-12</c:v>
                </c:pt>
                <c:pt idx="25" formatCode="0.00E+00">
                  <c:v>2.4089899999999998E-12</c:v>
                </c:pt>
                <c:pt idx="26" formatCode="0.00E+00">
                  <c:v>1.25859E-11</c:v>
                </c:pt>
                <c:pt idx="27" formatCode="0.00E+00">
                  <c:v>5.5667099999999998E-12</c:v>
                </c:pt>
                <c:pt idx="28" formatCode="0.00E+00">
                  <c:v>2.7272900000000002E-12</c:v>
                </c:pt>
                <c:pt idx="29" formatCode="0.00E+00">
                  <c:v>1.0110599999999999E-12</c:v>
                </c:pt>
                <c:pt idx="30" formatCode="0.00E+00">
                  <c:v>6.8935100000000002E-12</c:v>
                </c:pt>
                <c:pt idx="31" formatCode="0.00E+00">
                  <c:v>9.6696000000000007E-12</c:v>
                </c:pt>
                <c:pt idx="32" formatCode="0.00E+00">
                  <c:v>2.4832300000000001E-12</c:v>
                </c:pt>
                <c:pt idx="33" formatCode="0.00E+00">
                  <c:v>4.84852E-12</c:v>
                </c:pt>
                <c:pt idx="34" formatCode="0.00E+00">
                  <c:v>3.3974100000000002E-12</c:v>
                </c:pt>
                <c:pt idx="35" formatCode="0.00E+00">
                  <c:v>4.9563400000000003E-12</c:v>
                </c:pt>
                <c:pt idx="36" formatCode="0.00E+00">
                  <c:v>1.7255500000000001E-11</c:v>
                </c:pt>
                <c:pt idx="37" formatCode="0.00E+00">
                  <c:v>5.7595000000000002E-12</c:v>
                </c:pt>
                <c:pt idx="38" formatCode="0.00E+00">
                  <c:v>6.97968E-12</c:v>
                </c:pt>
                <c:pt idx="39" formatCode="0.00E+00">
                  <c:v>9.0751499999999994E-12</c:v>
                </c:pt>
                <c:pt idx="40" formatCode="0.00E+00">
                  <c:v>4.1986099999999996E-12</c:v>
                </c:pt>
                <c:pt idx="41" formatCode="0.00E+00">
                  <c:v>4.2702999999999997E-12</c:v>
                </c:pt>
                <c:pt idx="42" formatCode="0.00E+00">
                  <c:v>4.8103100000000003E-12</c:v>
                </c:pt>
                <c:pt idx="43" formatCode="0.00E+00">
                  <c:v>5.1134799999999997E-12</c:v>
                </c:pt>
                <c:pt idx="44" formatCode="0.00E+00">
                  <c:v>6.4835200000000002E-12</c:v>
                </c:pt>
                <c:pt idx="45" formatCode="0.00E+00">
                  <c:v>8.6047099999999996E-12</c:v>
                </c:pt>
                <c:pt idx="46" formatCode="0.00E+00">
                  <c:v>5.4474600000000003E-12</c:v>
                </c:pt>
                <c:pt idx="47" formatCode="0.00E+00">
                  <c:v>5.5829099999999997E-12</c:v>
                </c:pt>
                <c:pt idx="48" formatCode="0.00E+00">
                  <c:v>4.0709700000000002E-11</c:v>
                </c:pt>
                <c:pt idx="49" formatCode="0.00E+00">
                  <c:v>4.73764E-12</c:v>
                </c:pt>
                <c:pt idx="50">
                  <c:v>0</c:v>
                </c:pt>
                <c:pt idx="51" formatCode="0.00E+00">
                  <c:v>1.40618E-11</c:v>
                </c:pt>
                <c:pt idx="52" formatCode="0.00E+00">
                  <c:v>1.5745599999999999E-12</c:v>
                </c:pt>
                <c:pt idx="53" formatCode="0.00E+00">
                  <c:v>1.0157700000000001E-11</c:v>
                </c:pt>
                <c:pt idx="54" formatCode="0.00E+00">
                  <c:v>6.1356499999999996E-12</c:v>
                </c:pt>
                <c:pt idx="55" formatCode="0.00E+00">
                  <c:v>7.70659E-13</c:v>
                </c:pt>
                <c:pt idx="56" formatCode="0.00E+00">
                  <c:v>3.41067E-12</c:v>
                </c:pt>
                <c:pt idx="57" formatCode="0.00E+00">
                  <c:v>1.1196300000000001E-11</c:v>
                </c:pt>
                <c:pt idx="58" formatCode="0.00E+00">
                  <c:v>6.40628E-12</c:v>
                </c:pt>
                <c:pt idx="59" formatCode="0.00E+00">
                  <c:v>1.31755E-11</c:v>
                </c:pt>
                <c:pt idx="60" formatCode="0.00E+00">
                  <c:v>3.5270099999999999E-12</c:v>
                </c:pt>
                <c:pt idx="61" formatCode="0.00E+00">
                  <c:v>2.1809000000000001E-12</c:v>
                </c:pt>
                <c:pt idx="62" formatCode="0.00E+00">
                  <c:v>3.52264E-12</c:v>
                </c:pt>
                <c:pt idx="63" formatCode="0.00E+00">
                  <c:v>4.3086699999999997E-12</c:v>
                </c:pt>
                <c:pt idx="64" formatCode="0.00E+00">
                  <c:v>4.2018499999999999E-12</c:v>
                </c:pt>
                <c:pt idx="65" formatCode="0.00E+00">
                  <c:v>5.8686099999999996E-13</c:v>
                </c:pt>
                <c:pt idx="66" formatCode="0.00E+00">
                  <c:v>6.26831E-12</c:v>
                </c:pt>
                <c:pt idx="67" formatCode="0.00E+00">
                  <c:v>4.0694600000000003E-12</c:v>
                </c:pt>
                <c:pt idx="68" formatCode="0.00E+00">
                  <c:v>1.25049E-11</c:v>
                </c:pt>
                <c:pt idx="69" formatCode="0.00E+00">
                  <c:v>6.46483E-12</c:v>
                </c:pt>
                <c:pt idx="70" formatCode="0.00E+00">
                  <c:v>1.7534600000000001E-12</c:v>
                </c:pt>
                <c:pt idx="71" formatCode="0.00E+00">
                  <c:v>5.6769099999999999E-12</c:v>
                </c:pt>
                <c:pt idx="72" formatCode="0.00E+00">
                  <c:v>1.1568400000000001E-11</c:v>
                </c:pt>
                <c:pt idx="73" formatCode="0.00E+00">
                  <c:v>1.2163499999999999E-11</c:v>
                </c:pt>
                <c:pt idx="74" formatCode="0.00E+00">
                  <c:v>1.23029E-12</c:v>
                </c:pt>
                <c:pt idx="75" formatCode="0.00E+00">
                  <c:v>9.4778199999999993E-12</c:v>
                </c:pt>
                <c:pt idx="76" formatCode="0.00E+00">
                  <c:v>6.9369799999999998E-12</c:v>
                </c:pt>
                <c:pt idx="77" formatCode="0.00E+00">
                  <c:v>1.0433900000000001E-12</c:v>
                </c:pt>
                <c:pt idx="78" formatCode="0.00E+00">
                  <c:v>8.3971699999999997E-13</c:v>
                </c:pt>
                <c:pt idx="79" formatCode="0.00E+00">
                  <c:v>1.5578000000000001E-12</c:v>
                </c:pt>
                <c:pt idx="80" formatCode="0.00E+00">
                  <c:v>4.3852799999999997E-12</c:v>
                </c:pt>
                <c:pt idx="81" formatCode="0.00E+00">
                  <c:v>5.2127600000000001E-12</c:v>
                </c:pt>
                <c:pt idx="82" formatCode="0.00E+00">
                  <c:v>7.7320699999999998E-12</c:v>
                </c:pt>
                <c:pt idx="83" formatCode="0.00E+00">
                  <c:v>8.2036200000000005E-12</c:v>
                </c:pt>
                <c:pt idx="84" formatCode="0.00E+00">
                  <c:v>9.6527999999999994E-12</c:v>
                </c:pt>
                <c:pt idx="85" formatCode="0.00E+00">
                  <c:v>7.6074800000000002E-13</c:v>
                </c:pt>
                <c:pt idx="86" formatCode="0.00E+00">
                  <c:v>5.3178200000000001E-12</c:v>
                </c:pt>
                <c:pt idx="87" formatCode="0.00E+00">
                  <c:v>3.8024800000000002E-12</c:v>
                </c:pt>
                <c:pt idx="88" formatCode="0.00E+00">
                  <c:v>4.3791700000000002E-12</c:v>
                </c:pt>
                <c:pt idx="89" formatCode="0.00E+00">
                  <c:v>8.0550900000000002E-12</c:v>
                </c:pt>
                <c:pt idx="90" formatCode="0.00E+00">
                  <c:v>2.5813699999999999E-12</c:v>
                </c:pt>
                <c:pt idx="91" formatCode="0.00E+00">
                  <c:v>2.45172E-12</c:v>
                </c:pt>
                <c:pt idx="92" formatCode="0.00E+00">
                  <c:v>3.3522000000000002E-12</c:v>
                </c:pt>
                <c:pt idx="93" formatCode="0.00E+00">
                  <c:v>4.04385E-12</c:v>
                </c:pt>
                <c:pt idx="94" formatCode="0.00E+00">
                  <c:v>1.9151699999999999E-11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7-C442-423E-9B85-4F60CDD61F7C}"/>
            </c:ext>
          </c:extLst>
        </c:ser>
        <c:ser>
          <c:idx val="72"/>
          <c:order val="72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[analysis.xlsx]Uniform_IP_texture!$A$73:$CW$73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1.4215399999999999E-11</c:v>
                </c:pt>
                <c:pt idx="6" formatCode="0.00E+00">
                  <c:v>7.1924699999999999E-12</c:v>
                </c:pt>
                <c:pt idx="7">
                  <c:v>0</c:v>
                </c:pt>
                <c:pt idx="8" formatCode="0.00E+00">
                  <c:v>1.6247999999999999E-12</c:v>
                </c:pt>
                <c:pt idx="9" formatCode="0.00E+00">
                  <c:v>5.7924600000000001E-12</c:v>
                </c:pt>
                <c:pt idx="10" formatCode="0.00E+00">
                  <c:v>6.30648E-12</c:v>
                </c:pt>
                <c:pt idx="11" formatCode="0.00E+00">
                  <c:v>3.27048E-12</c:v>
                </c:pt>
                <c:pt idx="12" formatCode="0.00E+00">
                  <c:v>4.51712E-12</c:v>
                </c:pt>
                <c:pt idx="13" formatCode="0.00E+00">
                  <c:v>7.7551600000000002E-12</c:v>
                </c:pt>
                <c:pt idx="14" formatCode="0.00E+00">
                  <c:v>5.9853199999999998E-12</c:v>
                </c:pt>
                <c:pt idx="15" formatCode="0.00E+00">
                  <c:v>1.76972E-11</c:v>
                </c:pt>
                <c:pt idx="16" formatCode="0.00E+00">
                  <c:v>3.7078300000000004E-12</c:v>
                </c:pt>
                <c:pt idx="17" formatCode="0.00E+00">
                  <c:v>1.2236000000000001E-11</c:v>
                </c:pt>
                <c:pt idx="18" formatCode="0.00E+00">
                  <c:v>6.0296399999999997E-12</c:v>
                </c:pt>
                <c:pt idx="19" formatCode="0.00E+00">
                  <c:v>9.2341299999999995E-12</c:v>
                </c:pt>
                <c:pt idx="20" formatCode="0.00E+00">
                  <c:v>4.0413699999999998E-12</c:v>
                </c:pt>
                <c:pt idx="21" formatCode="0.00E+00">
                  <c:v>6.8446200000000004E-12</c:v>
                </c:pt>
                <c:pt idx="22" formatCode="0.00E+00">
                  <c:v>1.7070000000000001E-12</c:v>
                </c:pt>
                <c:pt idx="23" formatCode="0.00E+00">
                  <c:v>4.8714799999999998E-12</c:v>
                </c:pt>
                <c:pt idx="24" formatCode="0.00E+00">
                  <c:v>6.9667299999999997E-12</c:v>
                </c:pt>
                <c:pt idx="25" formatCode="0.00E+00">
                  <c:v>2.2251399999999999E-12</c:v>
                </c:pt>
                <c:pt idx="26" formatCode="0.00E+00">
                  <c:v>4.9970599999999997E-12</c:v>
                </c:pt>
                <c:pt idx="27" formatCode="0.00E+00">
                  <c:v>7.4640600000000004E-12</c:v>
                </c:pt>
                <c:pt idx="28" formatCode="0.00E+00">
                  <c:v>3.6117499999999998E-12</c:v>
                </c:pt>
                <c:pt idx="29" formatCode="0.00E+00">
                  <c:v>7.9882199999999997E-12</c:v>
                </c:pt>
                <c:pt idx="30" formatCode="0.00E+00">
                  <c:v>1.7940599999999999E-12</c:v>
                </c:pt>
                <c:pt idx="31" formatCode="0.00E+00">
                  <c:v>2.1147900000000001E-12</c:v>
                </c:pt>
                <c:pt idx="32" formatCode="0.00E+00">
                  <c:v>5.9409100000000004E-12</c:v>
                </c:pt>
                <c:pt idx="33" formatCode="0.00E+00">
                  <c:v>3.8324599999999996E-12</c:v>
                </c:pt>
                <c:pt idx="34" formatCode="0.00E+00">
                  <c:v>4.4830700000000002E-12</c:v>
                </c:pt>
                <c:pt idx="35" formatCode="0.00E+00">
                  <c:v>1.1159500000000001E-11</c:v>
                </c:pt>
                <c:pt idx="36" formatCode="0.00E+00">
                  <c:v>4.2717000000000001E-12</c:v>
                </c:pt>
                <c:pt idx="37" formatCode="0.00E+00">
                  <c:v>3.5934599999999999E-12</c:v>
                </c:pt>
                <c:pt idx="38" formatCode="0.00E+00">
                  <c:v>1.97579E-12</c:v>
                </c:pt>
                <c:pt idx="39" formatCode="0.00E+00">
                  <c:v>5.8389800000000002E-13</c:v>
                </c:pt>
                <c:pt idx="40" formatCode="0.00E+00">
                  <c:v>5.3625700000000002E-12</c:v>
                </c:pt>
                <c:pt idx="41" formatCode="0.00E+00">
                  <c:v>3.7538500000000002E-12</c:v>
                </c:pt>
                <c:pt idx="42" formatCode="0.00E+00">
                  <c:v>4.8327799999999999E-12</c:v>
                </c:pt>
                <c:pt idx="43" formatCode="0.00E+00">
                  <c:v>4.4427100000000002E-12</c:v>
                </c:pt>
                <c:pt idx="44" formatCode="0.00E+00">
                  <c:v>8.3695600000000005E-12</c:v>
                </c:pt>
                <c:pt idx="45" formatCode="0.00E+00">
                  <c:v>5.3007599999999997E-12</c:v>
                </c:pt>
                <c:pt idx="46" formatCode="0.00E+00">
                  <c:v>9.2293600000000006E-12</c:v>
                </c:pt>
                <c:pt idx="47" formatCode="0.00E+00">
                  <c:v>7.3262800000000002E-12</c:v>
                </c:pt>
                <c:pt idx="48" formatCode="0.00E+00">
                  <c:v>5.7305899999999997E-12</c:v>
                </c:pt>
                <c:pt idx="49" formatCode="0.00E+00">
                  <c:v>2.6280099999999998E-12</c:v>
                </c:pt>
                <c:pt idx="50" formatCode="0.00E+00">
                  <c:v>3.45954E-12</c:v>
                </c:pt>
                <c:pt idx="51" formatCode="0.00E+00">
                  <c:v>4.7213700000000001E-12</c:v>
                </c:pt>
                <c:pt idx="52" formatCode="0.00E+00">
                  <c:v>4.8838599999999998E-12</c:v>
                </c:pt>
                <c:pt idx="53">
                  <c:v>0</c:v>
                </c:pt>
                <c:pt idx="54" formatCode="0.00E+00">
                  <c:v>4.7404500000000001E-12</c:v>
                </c:pt>
                <c:pt idx="55" formatCode="0.00E+00">
                  <c:v>4.0297700000000001E-12</c:v>
                </c:pt>
                <c:pt idx="56" formatCode="0.00E+00">
                  <c:v>5.9712000000000002E-12</c:v>
                </c:pt>
                <c:pt idx="57" formatCode="0.00E+00">
                  <c:v>2.9399199999999999E-12</c:v>
                </c:pt>
                <c:pt idx="58" formatCode="0.00E+00">
                  <c:v>4.7283299999999999E-12</c:v>
                </c:pt>
                <c:pt idx="59" formatCode="0.00E+00">
                  <c:v>7.7954500000000003E-12</c:v>
                </c:pt>
                <c:pt idx="60" formatCode="0.00E+00">
                  <c:v>5.1120100000000001E-12</c:v>
                </c:pt>
                <c:pt idx="61" formatCode="0.00E+00">
                  <c:v>2.7207999999999999E-12</c:v>
                </c:pt>
                <c:pt idx="62" formatCode="0.00E+00">
                  <c:v>3.7680499999999999E-12</c:v>
                </c:pt>
                <c:pt idx="63" formatCode="0.00E+00">
                  <c:v>2.86271E-12</c:v>
                </c:pt>
                <c:pt idx="64" formatCode="0.00E+00">
                  <c:v>3.4677200000000001E-12</c:v>
                </c:pt>
                <c:pt idx="65" formatCode="0.00E+00">
                  <c:v>5.7418400000000001E-12</c:v>
                </c:pt>
                <c:pt idx="66" formatCode="0.00E+00">
                  <c:v>3.9531399999999999E-12</c:v>
                </c:pt>
                <c:pt idx="67" formatCode="0.00E+00">
                  <c:v>9.1340599999999996E-12</c:v>
                </c:pt>
                <c:pt idx="68" formatCode="0.00E+00">
                  <c:v>3.6643599999999999E-12</c:v>
                </c:pt>
                <c:pt idx="69" formatCode="0.00E+00">
                  <c:v>4.1070399999999998E-12</c:v>
                </c:pt>
                <c:pt idx="70" formatCode="0.00E+00">
                  <c:v>1.33689E-12</c:v>
                </c:pt>
                <c:pt idx="71" formatCode="0.00E+00">
                  <c:v>5.0283500000000001E-12</c:v>
                </c:pt>
                <c:pt idx="72" formatCode="0.00E+00">
                  <c:v>1.4893499999999999E-12</c:v>
                </c:pt>
                <c:pt idx="73" formatCode="0.00E+00">
                  <c:v>4.3826799999999997E-12</c:v>
                </c:pt>
                <c:pt idx="74" formatCode="0.00E+00">
                  <c:v>1.3518799999999999E-11</c:v>
                </c:pt>
                <c:pt idx="75" formatCode="0.00E+00">
                  <c:v>9.4709999999999995E-12</c:v>
                </c:pt>
                <c:pt idx="76" formatCode="0.00E+00">
                  <c:v>8.6332100000000001E-12</c:v>
                </c:pt>
                <c:pt idx="77" formatCode="0.00E+00">
                  <c:v>4.0955700000000001E-12</c:v>
                </c:pt>
                <c:pt idx="78" formatCode="0.00E+00">
                  <c:v>9.1777499999999993E-12</c:v>
                </c:pt>
                <c:pt idx="79" formatCode="0.00E+00">
                  <c:v>2.22997E-12</c:v>
                </c:pt>
                <c:pt idx="80" formatCode="0.00E+00">
                  <c:v>9.7101000000000008E-12</c:v>
                </c:pt>
                <c:pt idx="81" formatCode="0.00E+00">
                  <c:v>2.86722E-12</c:v>
                </c:pt>
                <c:pt idx="82" formatCode="0.00E+00">
                  <c:v>4.6506899999999998E-12</c:v>
                </c:pt>
                <c:pt idx="83" formatCode="0.00E+00">
                  <c:v>2.7034199999999998E-12</c:v>
                </c:pt>
                <c:pt idx="84" formatCode="0.00E+00">
                  <c:v>4.9420500000000003E-12</c:v>
                </c:pt>
                <c:pt idx="85" formatCode="0.00E+00">
                  <c:v>8.7980500000000001E-12</c:v>
                </c:pt>
                <c:pt idx="86" formatCode="0.00E+00">
                  <c:v>1.29E-11</c:v>
                </c:pt>
                <c:pt idx="87" formatCode="0.00E+00">
                  <c:v>1.3958E-11</c:v>
                </c:pt>
                <c:pt idx="88" formatCode="0.00E+00">
                  <c:v>7.4032899999999992E-12</c:v>
                </c:pt>
                <c:pt idx="89" formatCode="0.00E+00">
                  <c:v>3.1705600000000002E-12</c:v>
                </c:pt>
                <c:pt idx="90" formatCode="0.00E+00">
                  <c:v>5.4896299999999999E-12</c:v>
                </c:pt>
                <c:pt idx="91" formatCode="0.00E+00">
                  <c:v>5.3492200000000001E-12</c:v>
                </c:pt>
                <c:pt idx="92" formatCode="0.00E+00">
                  <c:v>3.6017699999999999E-12</c:v>
                </c:pt>
                <c:pt idx="93" formatCode="0.00E+00">
                  <c:v>2.4992000000000001E-12</c:v>
                </c:pt>
                <c:pt idx="94" formatCode="0.00E+00">
                  <c:v>4.6425299999999996E-12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8-C442-423E-9B85-4F60CDD61F7C}"/>
            </c:ext>
          </c:extLst>
        </c:ser>
        <c:ser>
          <c:idx val="73"/>
          <c:order val="73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[analysis.xlsx]Uniform_IP_texture!$A$74:$CW$74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1.6415699999999999E-11</c:v>
                </c:pt>
                <c:pt idx="6" formatCode="0.00E+00">
                  <c:v>3.9409200000000001E-12</c:v>
                </c:pt>
                <c:pt idx="7" formatCode="0.00E+00">
                  <c:v>3.0428200000000002E-12</c:v>
                </c:pt>
                <c:pt idx="8" formatCode="0.00E+00">
                  <c:v>3.50619E-12</c:v>
                </c:pt>
                <c:pt idx="9" formatCode="0.00E+00">
                  <c:v>1.10577E-11</c:v>
                </c:pt>
                <c:pt idx="10" formatCode="0.00E+00">
                  <c:v>2.0558799999999999E-12</c:v>
                </c:pt>
                <c:pt idx="11" formatCode="0.00E+00">
                  <c:v>9.3626700000000009E-13</c:v>
                </c:pt>
                <c:pt idx="12" formatCode="0.00E+00">
                  <c:v>9.3714199999999997E-12</c:v>
                </c:pt>
                <c:pt idx="13" formatCode="0.00E+00">
                  <c:v>3.3435700000000001E-12</c:v>
                </c:pt>
                <c:pt idx="14" formatCode="0.00E+00">
                  <c:v>6.2609099999999998E-12</c:v>
                </c:pt>
                <c:pt idx="15" formatCode="0.00E+00">
                  <c:v>1.17681E-11</c:v>
                </c:pt>
                <c:pt idx="16" formatCode="0.00E+00">
                  <c:v>2.6728700000000001E-12</c:v>
                </c:pt>
                <c:pt idx="17" formatCode="0.00E+00">
                  <c:v>4.1071500000000003E-12</c:v>
                </c:pt>
                <c:pt idx="18" formatCode="0.00E+00">
                  <c:v>1.49709E-11</c:v>
                </c:pt>
                <c:pt idx="19" formatCode="0.00E+00">
                  <c:v>7.1963499999999997E-12</c:v>
                </c:pt>
                <c:pt idx="20" formatCode="0.00E+00">
                  <c:v>9.4762100000000005E-12</c:v>
                </c:pt>
                <c:pt idx="21" formatCode="0.00E+00">
                  <c:v>5.3243200000000001E-12</c:v>
                </c:pt>
                <c:pt idx="22" formatCode="0.00E+00">
                  <c:v>6.6038099999999999E-12</c:v>
                </c:pt>
                <c:pt idx="23" formatCode="0.00E+00">
                  <c:v>7.5221899999999995E-12</c:v>
                </c:pt>
                <c:pt idx="24" formatCode="0.00E+00">
                  <c:v>8.53005E-12</c:v>
                </c:pt>
                <c:pt idx="25" formatCode="0.00E+00">
                  <c:v>1.3987899999999999E-11</c:v>
                </c:pt>
                <c:pt idx="26" formatCode="0.00E+00">
                  <c:v>6.7598600000000002E-12</c:v>
                </c:pt>
                <c:pt idx="27" formatCode="0.00E+00">
                  <c:v>1.04497E-11</c:v>
                </c:pt>
                <c:pt idx="28" formatCode="0.00E+00">
                  <c:v>8.6241E-12</c:v>
                </c:pt>
                <c:pt idx="29" formatCode="0.00E+00">
                  <c:v>6.0124199999999999E-12</c:v>
                </c:pt>
                <c:pt idx="30" formatCode="0.00E+00">
                  <c:v>8.9986699999999993E-12</c:v>
                </c:pt>
                <c:pt idx="31" formatCode="0.00E+00">
                  <c:v>6.1539800000000004E-12</c:v>
                </c:pt>
                <c:pt idx="32" formatCode="0.00E+00">
                  <c:v>5.0994900000000001E-12</c:v>
                </c:pt>
                <c:pt idx="33" formatCode="0.00E+00">
                  <c:v>8.60433E-12</c:v>
                </c:pt>
                <c:pt idx="34" formatCode="0.00E+00">
                  <c:v>1.37719E-11</c:v>
                </c:pt>
                <c:pt idx="35" formatCode="0.00E+00">
                  <c:v>1.0731199999999999E-11</c:v>
                </c:pt>
                <c:pt idx="36" formatCode="0.00E+00">
                  <c:v>3.4150199999999999E-11</c:v>
                </c:pt>
                <c:pt idx="37" formatCode="0.00E+00">
                  <c:v>5.45161E-12</c:v>
                </c:pt>
                <c:pt idx="38" formatCode="0.00E+00">
                  <c:v>5.3081900000000002E-12</c:v>
                </c:pt>
                <c:pt idx="39" formatCode="0.00E+00">
                  <c:v>1.16593E-11</c:v>
                </c:pt>
                <c:pt idx="40" formatCode="0.00E+00">
                  <c:v>7.3006000000000006E-12</c:v>
                </c:pt>
                <c:pt idx="41" formatCode="0.00E+00">
                  <c:v>5.1906100000000002E-12</c:v>
                </c:pt>
                <c:pt idx="42" formatCode="0.00E+00">
                  <c:v>1.1380300000000001E-11</c:v>
                </c:pt>
                <c:pt idx="43" formatCode="0.00E+00">
                  <c:v>9.1428300000000005E-12</c:v>
                </c:pt>
                <c:pt idx="44" formatCode="0.00E+00">
                  <c:v>1.18536E-11</c:v>
                </c:pt>
                <c:pt idx="45" formatCode="0.00E+00">
                  <c:v>5.3445800000000002E-12</c:v>
                </c:pt>
                <c:pt idx="46" formatCode="0.00E+00">
                  <c:v>1.7972900000000001E-11</c:v>
                </c:pt>
                <c:pt idx="47" formatCode="0.00E+00">
                  <c:v>4.1366800000000001E-12</c:v>
                </c:pt>
                <c:pt idx="48" formatCode="0.00E+00">
                  <c:v>9.0709199999999997E-13</c:v>
                </c:pt>
                <c:pt idx="49" formatCode="0.00E+00">
                  <c:v>3.5361999999999998E-12</c:v>
                </c:pt>
                <c:pt idx="50" formatCode="0.00E+00">
                  <c:v>4.6325499999999997E-12</c:v>
                </c:pt>
                <c:pt idx="51" formatCode="0.00E+00">
                  <c:v>2.21225E-12</c:v>
                </c:pt>
                <c:pt idx="52" formatCode="0.00E+00">
                  <c:v>2.1854200000000002E-12</c:v>
                </c:pt>
                <c:pt idx="53" formatCode="0.00E+00">
                  <c:v>4.5328299999999998E-12</c:v>
                </c:pt>
                <c:pt idx="54" formatCode="0.00E+00">
                  <c:v>3.8693700000000001E-12</c:v>
                </c:pt>
                <c:pt idx="55" formatCode="0.00E+00">
                  <c:v>2.5852500000000001E-12</c:v>
                </c:pt>
                <c:pt idx="56" formatCode="0.00E+00">
                  <c:v>3.3552899999999999E-12</c:v>
                </c:pt>
                <c:pt idx="57" formatCode="0.00E+00">
                  <c:v>8.7965299999999999E-12</c:v>
                </c:pt>
                <c:pt idx="58" formatCode="0.00E+00">
                  <c:v>9.2102000000000005E-12</c:v>
                </c:pt>
                <c:pt idx="59" formatCode="0.00E+00">
                  <c:v>1.21885E-11</c:v>
                </c:pt>
                <c:pt idx="60" formatCode="0.00E+00">
                  <c:v>6.6139700000000003E-12</c:v>
                </c:pt>
                <c:pt idx="61" formatCode="0.00E+00">
                  <c:v>2.9064600000000001E-12</c:v>
                </c:pt>
                <c:pt idx="62" formatCode="0.00E+00">
                  <c:v>2.3890899999999999E-12</c:v>
                </c:pt>
                <c:pt idx="63" formatCode="0.00E+00">
                  <c:v>1.65955E-11</c:v>
                </c:pt>
                <c:pt idx="64" formatCode="0.00E+00">
                  <c:v>4.10343E-12</c:v>
                </c:pt>
                <c:pt idx="65" formatCode="0.00E+00">
                  <c:v>2.16658E-11</c:v>
                </c:pt>
                <c:pt idx="66" formatCode="0.00E+00">
                  <c:v>8.2850700000000004E-12</c:v>
                </c:pt>
                <c:pt idx="67" formatCode="0.00E+00">
                  <c:v>1.36145E-11</c:v>
                </c:pt>
                <c:pt idx="68" formatCode="0.00E+00">
                  <c:v>7.20547E-12</c:v>
                </c:pt>
                <c:pt idx="69" formatCode="0.00E+00">
                  <c:v>9.3352600000000008E-12</c:v>
                </c:pt>
                <c:pt idx="70" formatCode="0.00E+00">
                  <c:v>1.16733E-11</c:v>
                </c:pt>
                <c:pt idx="71" formatCode="0.00E+00">
                  <c:v>1.1695799999999999E-11</c:v>
                </c:pt>
                <c:pt idx="72" formatCode="0.00E+00">
                  <c:v>5.1075100000000003E-12</c:v>
                </c:pt>
                <c:pt idx="73" formatCode="0.00E+00">
                  <c:v>5.7774599999999999E-12</c:v>
                </c:pt>
                <c:pt idx="74" formatCode="0.00E+00">
                  <c:v>6.2866600000000002E-12</c:v>
                </c:pt>
                <c:pt idx="75" formatCode="0.00E+00">
                  <c:v>3.8673599999999998E-12</c:v>
                </c:pt>
                <c:pt idx="76" formatCode="0.00E+00">
                  <c:v>8.9650400000000003E-12</c:v>
                </c:pt>
                <c:pt idx="77" formatCode="0.00E+00">
                  <c:v>3.4293800000000001E-12</c:v>
                </c:pt>
                <c:pt idx="78" formatCode="0.00E+00">
                  <c:v>2.8610400000000001E-12</c:v>
                </c:pt>
                <c:pt idx="79" formatCode="0.00E+00">
                  <c:v>1.7641699999999999E-11</c:v>
                </c:pt>
                <c:pt idx="80" formatCode="0.00E+00">
                  <c:v>5.0612799999999996E-12</c:v>
                </c:pt>
                <c:pt idx="81" formatCode="0.00E+00">
                  <c:v>5.7298399999999997E-12</c:v>
                </c:pt>
                <c:pt idx="82" formatCode="0.00E+00">
                  <c:v>6.8312999999999998E-12</c:v>
                </c:pt>
                <c:pt idx="83" formatCode="0.00E+00">
                  <c:v>7.4166799999999999E-12</c:v>
                </c:pt>
                <c:pt idx="84" formatCode="0.00E+00">
                  <c:v>4.8415199999999998E-12</c:v>
                </c:pt>
                <c:pt idx="85" formatCode="0.00E+00">
                  <c:v>9.0203099999999996E-12</c:v>
                </c:pt>
                <c:pt idx="86" formatCode="0.00E+00">
                  <c:v>1.91804E-11</c:v>
                </c:pt>
                <c:pt idx="87" formatCode="0.00E+00">
                  <c:v>4.2501100000000004E-12</c:v>
                </c:pt>
                <c:pt idx="88" formatCode="0.00E+00">
                  <c:v>5.54696E-12</c:v>
                </c:pt>
                <c:pt idx="89" formatCode="0.00E+00">
                  <c:v>3.8246699999999997E-12</c:v>
                </c:pt>
                <c:pt idx="90" formatCode="0.00E+00">
                  <c:v>7.58838E-12</c:v>
                </c:pt>
                <c:pt idx="91" formatCode="0.00E+00">
                  <c:v>4.3778199999999996E-12</c:v>
                </c:pt>
                <c:pt idx="92" formatCode="0.00E+00">
                  <c:v>1.1045000000000001E-11</c:v>
                </c:pt>
                <c:pt idx="93" formatCode="0.00E+00">
                  <c:v>7.3528600000000006E-12</c:v>
                </c:pt>
                <c:pt idx="94" formatCode="0.00E+00">
                  <c:v>7.9103200000000006E-12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9-C442-423E-9B85-4F60CDD61F7C}"/>
            </c:ext>
          </c:extLst>
        </c:ser>
        <c:ser>
          <c:idx val="74"/>
          <c:order val="74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[analysis.xlsx]Uniform_IP_texture!$A$75:$CW$75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5.30311E-12</c:v>
                </c:pt>
                <c:pt idx="7" formatCode="0.00E+00">
                  <c:v>7.1737699999999996E-12</c:v>
                </c:pt>
                <c:pt idx="8" formatCode="0.00E+00">
                  <c:v>5.9423699999999999E-12</c:v>
                </c:pt>
                <c:pt idx="9" formatCode="0.00E+00">
                  <c:v>6.2599499999999998E-12</c:v>
                </c:pt>
                <c:pt idx="10" formatCode="0.00E+00">
                  <c:v>3.8753400000000003E-12</c:v>
                </c:pt>
                <c:pt idx="11" formatCode="0.00E+00">
                  <c:v>5.8278599999999998E-12</c:v>
                </c:pt>
                <c:pt idx="12" formatCode="0.00E+00">
                  <c:v>1.3521399999999999E-11</c:v>
                </c:pt>
                <c:pt idx="13" formatCode="0.00E+00">
                  <c:v>2.0661900000000001E-11</c:v>
                </c:pt>
                <c:pt idx="14" formatCode="0.00E+00">
                  <c:v>5.9611500000000003E-12</c:v>
                </c:pt>
                <c:pt idx="15" formatCode="0.00E+00">
                  <c:v>9.0696599999999999E-12</c:v>
                </c:pt>
                <c:pt idx="16" formatCode="0.00E+00">
                  <c:v>7.1061199999999996E-12</c:v>
                </c:pt>
                <c:pt idx="17" formatCode="0.00E+00">
                  <c:v>4.5042900000000004E-12</c:v>
                </c:pt>
                <c:pt idx="18" formatCode="0.00E+00">
                  <c:v>1.19816E-11</c:v>
                </c:pt>
                <c:pt idx="19" formatCode="0.00E+00">
                  <c:v>2.5906900000000001E-12</c:v>
                </c:pt>
                <c:pt idx="20" formatCode="0.00E+00">
                  <c:v>7.2129600000000004E-12</c:v>
                </c:pt>
                <c:pt idx="21" formatCode="0.00E+00">
                  <c:v>1.9013199999999998E-12</c:v>
                </c:pt>
                <c:pt idx="22" formatCode="0.00E+00">
                  <c:v>3.6104800000000002E-12</c:v>
                </c:pt>
                <c:pt idx="23" formatCode="0.00E+00">
                  <c:v>1.07051E-11</c:v>
                </c:pt>
                <c:pt idx="24" formatCode="0.00E+00">
                  <c:v>4.2822099999999998E-12</c:v>
                </c:pt>
                <c:pt idx="25" formatCode="0.00E+00">
                  <c:v>5.7100099999999998E-12</c:v>
                </c:pt>
                <c:pt idx="26" formatCode="0.00E+00">
                  <c:v>3.8738300000000003E-12</c:v>
                </c:pt>
                <c:pt idx="27" formatCode="0.00E+00">
                  <c:v>6.7796599999999998E-12</c:v>
                </c:pt>
                <c:pt idx="28" formatCode="0.00E+00">
                  <c:v>6.0062200000000002E-12</c:v>
                </c:pt>
                <c:pt idx="29" formatCode="0.00E+00">
                  <c:v>1.8161600000000001E-11</c:v>
                </c:pt>
                <c:pt idx="30" formatCode="0.00E+00">
                  <c:v>1.4468E-11</c:v>
                </c:pt>
                <c:pt idx="31" formatCode="0.00E+00">
                  <c:v>1.30652E-11</c:v>
                </c:pt>
                <c:pt idx="32" formatCode="0.00E+00">
                  <c:v>7.5354899999999998E-12</c:v>
                </c:pt>
                <c:pt idx="33" formatCode="0.00E+00">
                  <c:v>2.0780699999999998E-12</c:v>
                </c:pt>
                <c:pt idx="34" formatCode="0.00E+00">
                  <c:v>4.3625400000000001E-12</c:v>
                </c:pt>
                <c:pt idx="35" formatCode="0.00E+00">
                  <c:v>6.0661500000000004E-12</c:v>
                </c:pt>
                <c:pt idx="36" formatCode="0.00E+00">
                  <c:v>5.2651199999999997E-12</c:v>
                </c:pt>
                <c:pt idx="37" formatCode="0.00E+00">
                  <c:v>1.5381000000000002E-11</c:v>
                </c:pt>
                <c:pt idx="38" formatCode="0.00E+00">
                  <c:v>4.1515900000000001E-12</c:v>
                </c:pt>
                <c:pt idx="39" formatCode="0.00E+00">
                  <c:v>2.15739E-12</c:v>
                </c:pt>
                <c:pt idx="40" formatCode="0.00E+00">
                  <c:v>4.8711299999999997E-12</c:v>
                </c:pt>
                <c:pt idx="41" formatCode="0.00E+00">
                  <c:v>5.2634199999999998E-12</c:v>
                </c:pt>
                <c:pt idx="42" formatCode="0.00E+00">
                  <c:v>1.8597699999999999E-11</c:v>
                </c:pt>
                <c:pt idx="43" formatCode="0.00E+00">
                  <c:v>2.9796899999999997E-11</c:v>
                </c:pt>
                <c:pt idx="44" formatCode="0.00E+00">
                  <c:v>5.25995E-12</c:v>
                </c:pt>
                <c:pt idx="45" formatCode="0.00E+00">
                  <c:v>1.35321E-11</c:v>
                </c:pt>
                <c:pt idx="46" formatCode="0.00E+00">
                  <c:v>1.06649E-11</c:v>
                </c:pt>
                <c:pt idx="47" formatCode="0.00E+00">
                  <c:v>1.85551E-12</c:v>
                </c:pt>
                <c:pt idx="48" formatCode="0.00E+00">
                  <c:v>1.26513E-11</c:v>
                </c:pt>
                <c:pt idx="49" formatCode="0.00E+00">
                  <c:v>9.4419E-12</c:v>
                </c:pt>
                <c:pt idx="50" formatCode="0.00E+00">
                  <c:v>9.5043599999999993E-12</c:v>
                </c:pt>
                <c:pt idx="51" formatCode="0.00E+00">
                  <c:v>6.3333399999999997E-12</c:v>
                </c:pt>
                <c:pt idx="52" formatCode="0.00E+00">
                  <c:v>1.8847300000000002E-12</c:v>
                </c:pt>
                <c:pt idx="53" formatCode="0.00E+00">
                  <c:v>4.1702499999999999E-12</c:v>
                </c:pt>
                <c:pt idx="54" formatCode="0.00E+00">
                  <c:v>7.3058600000000003E-13</c:v>
                </c:pt>
                <c:pt idx="55" formatCode="0.00E+00">
                  <c:v>1.53086E-11</c:v>
                </c:pt>
                <c:pt idx="56" formatCode="0.00E+00">
                  <c:v>9.0075500000000007E-12</c:v>
                </c:pt>
                <c:pt idx="57" formatCode="0.00E+00">
                  <c:v>9.1090500000000007E-12</c:v>
                </c:pt>
                <c:pt idx="58" formatCode="0.00E+00">
                  <c:v>3.2164299999999999E-12</c:v>
                </c:pt>
                <c:pt idx="59" formatCode="0.00E+00">
                  <c:v>5.8208299999999999E-12</c:v>
                </c:pt>
                <c:pt idx="60" formatCode="0.00E+00">
                  <c:v>3.21049E-12</c:v>
                </c:pt>
                <c:pt idx="61" formatCode="0.00E+00">
                  <c:v>8.0884400000000006E-12</c:v>
                </c:pt>
                <c:pt idx="62" formatCode="0.00E+00">
                  <c:v>6.2787599999999998E-12</c:v>
                </c:pt>
                <c:pt idx="63" formatCode="0.00E+00">
                  <c:v>2.4846300000000001E-12</c:v>
                </c:pt>
                <c:pt idx="64" formatCode="0.00E+00">
                  <c:v>3.4226899999999998E-12</c:v>
                </c:pt>
                <c:pt idx="65" formatCode="0.00E+00">
                  <c:v>4.9926999999999999E-12</c:v>
                </c:pt>
                <c:pt idx="66" formatCode="0.00E+00">
                  <c:v>6.66093E-12</c:v>
                </c:pt>
                <c:pt idx="67" formatCode="0.00E+00">
                  <c:v>3.2319699999999999E-11</c:v>
                </c:pt>
                <c:pt idx="68" formatCode="0.00E+00">
                  <c:v>3.36504E-12</c:v>
                </c:pt>
                <c:pt idx="69" formatCode="0.00E+00">
                  <c:v>5.3166100000000003E-12</c:v>
                </c:pt>
                <c:pt idx="70" formatCode="0.00E+00">
                  <c:v>1.60769E-12</c:v>
                </c:pt>
                <c:pt idx="71" formatCode="0.00E+00">
                  <c:v>6.7963399999999997E-12</c:v>
                </c:pt>
                <c:pt idx="72" formatCode="0.00E+00">
                  <c:v>4.7329400000000002E-12</c:v>
                </c:pt>
                <c:pt idx="73" formatCode="0.00E+00">
                  <c:v>1.5262699999999999E-11</c:v>
                </c:pt>
                <c:pt idx="74" formatCode="0.00E+00">
                  <c:v>7.6476699999999999E-12</c:v>
                </c:pt>
                <c:pt idx="75" formatCode="0.00E+00">
                  <c:v>2.6662199999999999E-12</c:v>
                </c:pt>
                <c:pt idx="76" formatCode="0.00E+00">
                  <c:v>1.2437500000000001E-11</c:v>
                </c:pt>
                <c:pt idx="77" formatCode="0.00E+00">
                  <c:v>9.1726399999999996E-13</c:v>
                </c:pt>
                <c:pt idx="78" formatCode="0.00E+00">
                  <c:v>5.2200800000000001E-12</c:v>
                </c:pt>
                <c:pt idx="79" formatCode="0.00E+00">
                  <c:v>1.3011100000000001E-11</c:v>
                </c:pt>
                <c:pt idx="80" formatCode="0.00E+00">
                  <c:v>6.0221000000000004E-12</c:v>
                </c:pt>
                <c:pt idx="81" formatCode="0.00E+00">
                  <c:v>3.9025099999999997E-12</c:v>
                </c:pt>
                <c:pt idx="82" formatCode="0.00E+00">
                  <c:v>1.5247600000000001E-12</c:v>
                </c:pt>
                <c:pt idx="83" formatCode="0.00E+00">
                  <c:v>1.3112200000000001E-11</c:v>
                </c:pt>
                <c:pt idx="84" formatCode="0.00E+00">
                  <c:v>4.79325E-12</c:v>
                </c:pt>
                <c:pt idx="85" formatCode="0.00E+00">
                  <c:v>1.62556E-11</c:v>
                </c:pt>
                <c:pt idx="86" formatCode="0.00E+00">
                  <c:v>6.5881199999999996E-12</c:v>
                </c:pt>
                <c:pt idx="87" formatCode="0.00E+00">
                  <c:v>5.9342899999999997E-12</c:v>
                </c:pt>
                <c:pt idx="88" formatCode="0.00E+00">
                  <c:v>3.8679699999999997E-12</c:v>
                </c:pt>
                <c:pt idx="89" formatCode="0.00E+00">
                  <c:v>9.1367299999999996E-12</c:v>
                </c:pt>
                <c:pt idx="90" formatCode="0.00E+00">
                  <c:v>2.4882399999999999E-12</c:v>
                </c:pt>
                <c:pt idx="91" formatCode="0.00E+00">
                  <c:v>2.37498E-12</c:v>
                </c:pt>
                <c:pt idx="92" formatCode="0.00E+00">
                  <c:v>6.2314000000000003E-12</c:v>
                </c:pt>
                <c:pt idx="93" formatCode="0.00E+00">
                  <c:v>8.0335499999999994E-12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A-C442-423E-9B85-4F60CDD61F7C}"/>
            </c:ext>
          </c:extLst>
        </c:ser>
        <c:ser>
          <c:idx val="75"/>
          <c:order val="75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[analysis.xlsx]Uniform_IP_texture!$A$76:$CW$76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1.36494E-11</c:v>
                </c:pt>
                <c:pt idx="7" formatCode="0.00E+00">
                  <c:v>1.07273E-11</c:v>
                </c:pt>
                <c:pt idx="8" formatCode="0.00E+00">
                  <c:v>5.9812699999999996E-12</c:v>
                </c:pt>
                <c:pt idx="9" formatCode="0.00E+00">
                  <c:v>4.00678E-12</c:v>
                </c:pt>
                <c:pt idx="10" formatCode="0.00E+00">
                  <c:v>1.19099E-12</c:v>
                </c:pt>
                <c:pt idx="11" formatCode="0.00E+00">
                  <c:v>3.0034599999999998E-12</c:v>
                </c:pt>
                <c:pt idx="12" formatCode="0.00E+00">
                  <c:v>8.8664700000000003E-12</c:v>
                </c:pt>
                <c:pt idx="13" formatCode="0.00E+00">
                  <c:v>6.5538799999999999E-12</c:v>
                </c:pt>
                <c:pt idx="14" formatCode="0.00E+00">
                  <c:v>6.5799000000000003E-12</c:v>
                </c:pt>
                <c:pt idx="15" formatCode="0.00E+00">
                  <c:v>4.06444E-12</c:v>
                </c:pt>
                <c:pt idx="16" formatCode="0.00E+00">
                  <c:v>4.2715800000000003E-12</c:v>
                </c:pt>
                <c:pt idx="17" formatCode="0.00E+00">
                  <c:v>8.5577800000000003E-12</c:v>
                </c:pt>
                <c:pt idx="18" formatCode="0.00E+00">
                  <c:v>3.2379799999999999E-12</c:v>
                </c:pt>
                <c:pt idx="19" formatCode="0.00E+00">
                  <c:v>6.9072700000000003E-12</c:v>
                </c:pt>
                <c:pt idx="20" formatCode="0.00E+00">
                  <c:v>5.9587199999999999E-12</c:v>
                </c:pt>
                <c:pt idx="21" formatCode="0.00E+00">
                  <c:v>3.1692299999999998E-12</c:v>
                </c:pt>
                <c:pt idx="22" formatCode="0.00E+00">
                  <c:v>1.09144E-12</c:v>
                </c:pt>
                <c:pt idx="23" formatCode="0.00E+00">
                  <c:v>5.8710899999999998E-12</c:v>
                </c:pt>
                <c:pt idx="24" formatCode="0.00E+00">
                  <c:v>6.9403700000000002E-12</c:v>
                </c:pt>
                <c:pt idx="25" formatCode="0.00E+00">
                  <c:v>5.4796199999999996E-12</c:v>
                </c:pt>
                <c:pt idx="26" formatCode="0.00E+00">
                  <c:v>2.8485300000000002E-12</c:v>
                </c:pt>
                <c:pt idx="27" formatCode="0.00E+00">
                  <c:v>4.0563900000000002E-12</c:v>
                </c:pt>
                <c:pt idx="28" formatCode="0.00E+00">
                  <c:v>4.7264500000000003E-12</c:v>
                </c:pt>
                <c:pt idx="29" formatCode="0.00E+00">
                  <c:v>3.2346299999999999E-12</c:v>
                </c:pt>
                <c:pt idx="30" formatCode="0.00E+00">
                  <c:v>5.05331E-12</c:v>
                </c:pt>
                <c:pt idx="31" formatCode="0.00E+00">
                  <c:v>9.2441099999999995E-12</c:v>
                </c:pt>
                <c:pt idx="32" formatCode="0.00E+00">
                  <c:v>2.98012E-12</c:v>
                </c:pt>
                <c:pt idx="33" formatCode="0.00E+00">
                  <c:v>9.9924599999999992E-12</c:v>
                </c:pt>
                <c:pt idx="34" formatCode="0.00E+00">
                  <c:v>7.2273100000000002E-12</c:v>
                </c:pt>
                <c:pt idx="35" formatCode="0.00E+00">
                  <c:v>2.09067E-12</c:v>
                </c:pt>
                <c:pt idx="36" formatCode="0.00E+00">
                  <c:v>3.2575300000000002E-12</c:v>
                </c:pt>
                <c:pt idx="37" formatCode="0.00E+00">
                  <c:v>3.4675599999999998E-12</c:v>
                </c:pt>
                <c:pt idx="38" formatCode="0.00E+00">
                  <c:v>7.4826600000000003E-12</c:v>
                </c:pt>
                <c:pt idx="39" formatCode="0.00E+00">
                  <c:v>5.1781299999999999E-12</c:v>
                </c:pt>
                <c:pt idx="40" formatCode="0.00E+00">
                  <c:v>3.1121299999999999E-11</c:v>
                </c:pt>
                <c:pt idx="41" formatCode="0.00E+00">
                  <c:v>8.8490600000000007E-12</c:v>
                </c:pt>
                <c:pt idx="42" formatCode="0.00E+00">
                  <c:v>4.16533E-12</c:v>
                </c:pt>
                <c:pt idx="43" formatCode="0.00E+00">
                  <c:v>5.2491000000000003E-12</c:v>
                </c:pt>
                <c:pt idx="44" formatCode="0.00E+00">
                  <c:v>1.26195E-11</c:v>
                </c:pt>
                <c:pt idx="45" formatCode="0.00E+00">
                  <c:v>1.17893E-11</c:v>
                </c:pt>
                <c:pt idx="46" formatCode="0.00E+00">
                  <c:v>3.1925199999999998E-12</c:v>
                </c:pt>
                <c:pt idx="47" formatCode="0.00E+00">
                  <c:v>1.61728E-12</c:v>
                </c:pt>
                <c:pt idx="48" formatCode="0.00E+00">
                  <c:v>3.96765E-12</c:v>
                </c:pt>
                <c:pt idx="49" formatCode="0.00E+00">
                  <c:v>1.8324499999999999E-12</c:v>
                </c:pt>
                <c:pt idx="50" formatCode="0.00E+00">
                  <c:v>5.21296E-12</c:v>
                </c:pt>
                <c:pt idx="51" formatCode="0.00E+00">
                  <c:v>4.2077299999999999E-12</c:v>
                </c:pt>
                <c:pt idx="52" formatCode="0.00E+00">
                  <c:v>8.1452200000000007E-12</c:v>
                </c:pt>
                <c:pt idx="53" formatCode="0.00E+00">
                  <c:v>7.5223499999999997E-12</c:v>
                </c:pt>
                <c:pt idx="54" formatCode="0.00E+00">
                  <c:v>1.38362E-11</c:v>
                </c:pt>
                <c:pt idx="55" formatCode="0.00E+00">
                  <c:v>3.4738599999999999E-12</c:v>
                </c:pt>
                <c:pt idx="56" formatCode="0.00E+00">
                  <c:v>3.0388599999999998E-12</c:v>
                </c:pt>
                <c:pt idx="57" formatCode="0.00E+00">
                  <c:v>6.4030900000000003E-12</c:v>
                </c:pt>
                <c:pt idx="58" formatCode="0.00E+00">
                  <c:v>1.8930500000000001E-11</c:v>
                </c:pt>
                <c:pt idx="59" formatCode="0.00E+00">
                  <c:v>6.0153E-12</c:v>
                </c:pt>
                <c:pt idx="60" formatCode="0.00E+00">
                  <c:v>3.23286E-12</c:v>
                </c:pt>
                <c:pt idx="61" formatCode="0.00E+00">
                  <c:v>7.4107000000000003E-12</c:v>
                </c:pt>
                <c:pt idx="62" formatCode="0.00E+00">
                  <c:v>1.8448299999999999E-12</c:v>
                </c:pt>
                <c:pt idx="63" formatCode="0.00E+00">
                  <c:v>4.4992399999999997E-12</c:v>
                </c:pt>
                <c:pt idx="64" formatCode="0.00E+00">
                  <c:v>1.28644E-11</c:v>
                </c:pt>
                <c:pt idx="65" formatCode="0.00E+00">
                  <c:v>4.6817499999999999E-12</c:v>
                </c:pt>
                <c:pt idx="66" formatCode="0.00E+00">
                  <c:v>8.1908699999999994E-12</c:v>
                </c:pt>
                <c:pt idx="67" formatCode="0.00E+00">
                  <c:v>5.2867100000000002E-12</c:v>
                </c:pt>
                <c:pt idx="68" formatCode="0.00E+00">
                  <c:v>8.2148999999999997E-12</c:v>
                </c:pt>
                <c:pt idx="69" formatCode="0.00E+00">
                  <c:v>3.529E-12</c:v>
                </c:pt>
                <c:pt idx="70" formatCode="0.00E+00">
                  <c:v>1.26109E-11</c:v>
                </c:pt>
                <c:pt idx="71" formatCode="0.00E+00">
                  <c:v>3.2008600000000002E-12</c:v>
                </c:pt>
                <c:pt idx="72" formatCode="0.00E+00">
                  <c:v>1.8051899999999999E-12</c:v>
                </c:pt>
                <c:pt idx="73" formatCode="0.00E+00">
                  <c:v>1.23195E-12</c:v>
                </c:pt>
                <c:pt idx="74" formatCode="0.00E+00">
                  <c:v>6.7214499999999998E-12</c:v>
                </c:pt>
                <c:pt idx="75" formatCode="0.00E+00">
                  <c:v>8.5917700000000003E-12</c:v>
                </c:pt>
                <c:pt idx="76" formatCode="0.00E+00">
                  <c:v>6.0653899999999999E-13</c:v>
                </c:pt>
                <c:pt idx="77" formatCode="0.00E+00">
                  <c:v>4.45077E-12</c:v>
                </c:pt>
                <c:pt idx="78" formatCode="0.00E+00">
                  <c:v>4.5940900000000003E-12</c:v>
                </c:pt>
                <c:pt idx="79" formatCode="0.00E+00">
                  <c:v>2.4199900000000001E-12</c:v>
                </c:pt>
                <c:pt idx="80" formatCode="0.00E+00">
                  <c:v>3.16548E-12</c:v>
                </c:pt>
                <c:pt idx="81" formatCode="0.00E+00">
                  <c:v>1.05594E-11</c:v>
                </c:pt>
                <c:pt idx="82" formatCode="0.00E+00">
                  <c:v>4.6836200000000002E-12</c:v>
                </c:pt>
                <c:pt idx="83" formatCode="0.00E+00">
                  <c:v>1.84199E-11</c:v>
                </c:pt>
                <c:pt idx="84" formatCode="0.00E+00">
                  <c:v>9.7568400000000003E-12</c:v>
                </c:pt>
                <c:pt idx="85" formatCode="0.00E+00">
                  <c:v>6.4926E-12</c:v>
                </c:pt>
                <c:pt idx="86" formatCode="0.00E+00">
                  <c:v>6.8176799999999997E-12</c:v>
                </c:pt>
                <c:pt idx="87" formatCode="0.00E+00">
                  <c:v>5.1179999999999998E-12</c:v>
                </c:pt>
                <c:pt idx="88" formatCode="0.00E+00">
                  <c:v>2.4290999999999998E-12</c:v>
                </c:pt>
                <c:pt idx="89" formatCode="0.00E+00">
                  <c:v>6.8757999999999998E-13</c:v>
                </c:pt>
                <c:pt idx="90" formatCode="0.00E+00">
                  <c:v>6.0888199999999999E-12</c:v>
                </c:pt>
                <c:pt idx="91" formatCode="0.00E+00">
                  <c:v>3.5685899999999998E-12</c:v>
                </c:pt>
                <c:pt idx="92" formatCode="0.00E+00">
                  <c:v>6.18972E-12</c:v>
                </c:pt>
                <c:pt idx="93" formatCode="0.00E+00">
                  <c:v>5.2946400000000001E-12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B-C442-423E-9B85-4F60CDD61F7C}"/>
            </c:ext>
          </c:extLst>
        </c:ser>
        <c:ser>
          <c:idx val="76"/>
          <c:order val="76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[analysis.xlsx]Uniform_IP_texture!$A$77:$CW$77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3.4810799999999999E-12</c:v>
                </c:pt>
                <c:pt idx="9" formatCode="0.00E+00">
                  <c:v>6.6410199999999999E-12</c:v>
                </c:pt>
                <c:pt idx="10" formatCode="0.00E+00">
                  <c:v>8.8989199999999998E-12</c:v>
                </c:pt>
                <c:pt idx="11" formatCode="0.00E+00">
                  <c:v>4.8282599999999999E-12</c:v>
                </c:pt>
                <c:pt idx="12" formatCode="0.00E+00">
                  <c:v>5.1936599999999999E-12</c:v>
                </c:pt>
                <c:pt idx="13" formatCode="0.00E+00">
                  <c:v>2.9159999999999999E-11</c:v>
                </c:pt>
                <c:pt idx="14" formatCode="0.00E+00">
                  <c:v>1.3105E-11</c:v>
                </c:pt>
                <c:pt idx="15" formatCode="0.00E+00">
                  <c:v>1.2232599999999999E-11</c:v>
                </c:pt>
                <c:pt idx="16" formatCode="0.00E+00">
                  <c:v>5.5257999999999997E-12</c:v>
                </c:pt>
                <c:pt idx="17" formatCode="0.00E+00">
                  <c:v>5.1843200000000003E-12</c:v>
                </c:pt>
                <c:pt idx="18" formatCode="0.00E+00">
                  <c:v>7.6032099999999999E-12</c:v>
                </c:pt>
                <c:pt idx="19" formatCode="0.00E+00">
                  <c:v>1.6921599999999999E-12</c:v>
                </c:pt>
                <c:pt idx="20" formatCode="0.00E+00">
                  <c:v>4.3863799999999997E-12</c:v>
                </c:pt>
                <c:pt idx="21" formatCode="0.00E+00">
                  <c:v>1.4595799999999999E-12</c:v>
                </c:pt>
                <c:pt idx="22" formatCode="0.00E+00">
                  <c:v>2.1090100000000001E-11</c:v>
                </c:pt>
                <c:pt idx="23" formatCode="0.00E+00">
                  <c:v>7.6830399999999999E-12</c:v>
                </c:pt>
                <c:pt idx="24" formatCode="0.00E+00">
                  <c:v>7.1481199999999996E-12</c:v>
                </c:pt>
                <c:pt idx="25" formatCode="0.00E+00">
                  <c:v>4.2485200000000002E-12</c:v>
                </c:pt>
                <c:pt idx="26" formatCode="0.00E+00">
                  <c:v>4.9400700000000004E-12</c:v>
                </c:pt>
                <c:pt idx="27" formatCode="0.00E+00">
                  <c:v>1.68667E-11</c:v>
                </c:pt>
                <c:pt idx="28" formatCode="0.00E+00">
                  <c:v>4.6567799999999999E-12</c:v>
                </c:pt>
                <c:pt idx="29" formatCode="0.00E+00">
                  <c:v>5.6114399999999998E-12</c:v>
                </c:pt>
                <c:pt idx="30" formatCode="0.00E+00">
                  <c:v>5.7236199999999998E-12</c:v>
                </c:pt>
                <c:pt idx="31" formatCode="0.00E+00">
                  <c:v>4.32963E-12</c:v>
                </c:pt>
                <c:pt idx="32" formatCode="0.00E+00">
                  <c:v>3.5749400000000001E-12</c:v>
                </c:pt>
                <c:pt idx="33" formatCode="0.00E+00">
                  <c:v>6.6213699999999997E-12</c:v>
                </c:pt>
                <c:pt idx="34" formatCode="0.00E+00">
                  <c:v>2.0909500000000001E-12</c:v>
                </c:pt>
                <c:pt idx="35" formatCode="0.00E+00">
                  <c:v>5.0081399999999997E-12</c:v>
                </c:pt>
                <c:pt idx="36" formatCode="0.00E+00">
                  <c:v>5.3205700000000002E-12</c:v>
                </c:pt>
                <c:pt idx="37" formatCode="0.00E+00">
                  <c:v>2.3966300000000001E-12</c:v>
                </c:pt>
                <c:pt idx="38" formatCode="0.00E+00">
                  <c:v>7.3840599999999999E-13</c:v>
                </c:pt>
                <c:pt idx="39" formatCode="0.00E+00">
                  <c:v>3.6433399999999997E-12</c:v>
                </c:pt>
                <c:pt idx="40" formatCode="0.00E+00">
                  <c:v>9.4477199999999992E-12</c:v>
                </c:pt>
                <c:pt idx="41" formatCode="0.00E+00">
                  <c:v>1.13903E-12</c:v>
                </c:pt>
                <c:pt idx="42" formatCode="0.00E+00">
                  <c:v>6.9183099999999998E-12</c:v>
                </c:pt>
                <c:pt idx="43" formatCode="0.00E+00">
                  <c:v>2.6036799999999999E-11</c:v>
                </c:pt>
                <c:pt idx="44" formatCode="0.00E+00">
                  <c:v>3.98701E-12</c:v>
                </c:pt>
                <c:pt idx="45" formatCode="0.00E+00">
                  <c:v>1.08579E-12</c:v>
                </c:pt>
                <c:pt idx="46" formatCode="0.00E+00">
                  <c:v>8.6402300000000006E-12</c:v>
                </c:pt>
                <c:pt idx="47" formatCode="0.00E+00">
                  <c:v>9.9059199999999999E-12</c:v>
                </c:pt>
                <c:pt idx="48" formatCode="0.00E+00">
                  <c:v>5.7029900000000001E-12</c:v>
                </c:pt>
                <c:pt idx="49" formatCode="0.00E+00">
                  <c:v>4.8601899999999997E-12</c:v>
                </c:pt>
                <c:pt idx="50" formatCode="0.00E+00">
                  <c:v>1.9572600000000001E-12</c:v>
                </c:pt>
                <c:pt idx="51" formatCode="0.00E+00">
                  <c:v>3.9144999999999999E-12</c:v>
                </c:pt>
                <c:pt idx="52" formatCode="0.00E+00">
                  <c:v>5.2647900000000003E-11</c:v>
                </c:pt>
                <c:pt idx="53" formatCode="0.00E+00">
                  <c:v>5.0540599999999998E-11</c:v>
                </c:pt>
                <c:pt idx="54" formatCode="0.00E+00">
                  <c:v>7.0019200000000001E-13</c:v>
                </c:pt>
                <c:pt idx="55" formatCode="0.00E+00">
                  <c:v>2.8950000000000001E-12</c:v>
                </c:pt>
                <c:pt idx="56">
                  <c:v>0</c:v>
                </c:pt>
                <c:pt idx="57">
                  <c:v>0</c:v>
                </c:pt>
                <c:pt idx="58" formatCode="0.00E+00">
                  <c:v>3.9286100000000002E-12</c:v>
                </c:pt>
                <c:pt idx="59" formatCode="0.00E+00">
                  <c:v>1.20648E-11</c:v>
                </c:pt>
                <c:pt idx="60" formatCode="0.00E+00">
                  <c:v>5.08758E-12</c:v>
                </c:pt>
                <c:pt idx="61" formatCode="0.00E+00">
                  <c:v>6.0089700000000004E-12</c:v>
                </c:pt>
                <c:pt idx="62" formatCode="0.00E+00">
                  <c:v>3.8548800000000002E-12</c:v>
                </c:pt>
                <c:pt idx="63" formatCode="0.00E+00">
                  <c:v>4.9709499999999999E-12</c:v>
                </c:pt>
                <c:pt idx="64" formatCode="0.00E+00">
                  <c:v>5.5607800000000001E-12</c:v>
                </c:pt>
                <c:pt idx="65" formatCode="0.00E+00">
                  <c:v>2.72977E-12</c:v>
                </c:pt>
                <c:pt idx="66" formatCode="0.00E+00">
                  <c:v>1.04098E-11</c:v>
                </c:pt>
                <c:pt idx="67" formatCode="0.00E+00">
                  <c:v>5.04264E-12</c:v>
                </c:pt>
                <c:pt idx="68" formatCode="0.00E+00">
                  <c:v>1.09161E-11</c:v>
                </c:pt>
                <c:pt idx="69" formatCode="0.00E+00">
                  <c:v>3.0562300000000002E-12</c:v>
                </c:pt>
                <c:pt idx="70" formatCode="0.00E+00">
                  <c:v>3.9339799999999998E-12</c:v>
                </c:pt>
                <c:pt idx="71" formatCode="0.00E+00">
                  <c:v>4.0515699999999999E-12</c:v>
                </c:pt>
                <c:pt idx="72" formatCode="0.00E+00">
                  <c:v>1.4200799999999999E-12</c:v>
                </c:pt>
                <c:pt idx="73" formatCode="0.00E+00">
                  <c:v>7.2072600000000001E-12</c:v>
                </c:pt>
                <c:pt idx="74" formatCode="0.00E+00">
                  <c:v>3.3029500000000002E-12</c:v>
                </c:pt>
                <c:pt idx="75" formatCode="0.00E+00">
                  <c:v>5.5675299999999998E-12</c:v>
                </c:pt>
                <c:pt idx="76" formatCode="0.00E+00">
                  <c:v>6.6292299999999996E-12</c:v>
                </c:pt>
                <c:pt idx="77" formatCode="0.00E+00">
                  <c:v>1.17588E-11</c:v>
                </c:pt>
                <c:pt idx="78" formatCode="0.00E+00">
                  <c:v>1.1118600000000001E-11</c:v>
                </c:pt>
                <c:pt idx="79" formatCode="0.00E+00">
                  <c:v>1.5051399999999999E-11</c:v>
                </c:pt>
                <c:pt idx="80" formatCode="0.00E+00">
                  <c:v>7.3493899999999992E-12</c:v>
                </c:pt>
                <c:pt idx="81" formatCode="0.00E+00">
                  <c:v>2.5419200000000001E-12</c:v>
                </c:pt>
                <c:pt idx="82" formatCode="0.00E+00">
                  <c:v>1.05277E-11</c:v>
                </c:pt>
                <c:pt idx="83" formatCode="0.00E+00">
                  <c:v>6.2936500000000003E-12</c:v>
                </c:pt>
                <c:pt idx="84" formatCode="0.00E+00">
                  <c:v>1.16421E-11</c:v>
                </c:pt>
                <c:pt idx="85" formatCode="0.00E+00">
                  <c:v>6.6345899999999999E-12</c:v>
                </c:pt>
                <c:pt idx="86" formatCode="0.00E+00">
                  <c:v>5.2201199999999998E-12</c:v>
                </c:pt>
                <c:pt idx="87" formatCode="0.00E+00">
                  <c:v>7.5093400000000004E-12</c:v>
                </c:pt>
                <c:pt idx="88" formatCode="0.00E+00">
                  <c:v>7.4966900000000004E-12</c:v>
                </c:pt>
                <c:pt idx="89" formatCode="0.00E+00">
                  <c:v>6.9412299999999999E-12</c:v>
                </c:pt>
                <c:pt idx="90" formatCode="0.00E+00">
                  <c:v>1.14959E-12</c:v>
                </c:pt>
                <c:pt idx="91" formatCode="0.00E+00">
                  <c:v>8.8087399999999995E-12</c:v>
                </c:pt>
                <c:pt idx="92" formatCode="0.00E+00">
                  <c:v>1.1304799999999999E-11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C-C442-423E-9B85-4F60CDD61F7C}"/>
            </c:ext>
          </c:extLst>
        </c:ser>
        <c:ser>
          <c:idx val="77"/>
          <c:order val="77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[analysis.xlsx]Uniform_IP_texture!$A$78:$CW$78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9.261200000000001E-13</c:v>
                </c:pt>
                <c:pt idx="9" formatCode="0.00E+00">
                  <c:v>7.3317600000000003E-12</c:v>
                </c:pt>
                <c:pt idx="10" formatCode="0.00E+00">
                  <c:v>2.73439E-12</c:v>
                </c:pt>
                <c:pt idx="11" formatCode="0.00E+00">
                  <c:v>5.8006200000000004E-12</c:v>
                </c:pt>
                <c:pt idx="12" formatCode="0.00E+00">
                  <c:v>1.6396000000000001E-11</c:v>
                </c:pt>
                <c:pt idx="13" formatCode="0.00E+00">
                  <c:v>1.96967E-12</c:v>
                </c:pt>
                <c:pt idx="14" formatCode="0.00E+00">
                  <c:v>1.18801E-11</c:v>
                </c:pt>
                <c:pt idx="15" formatCode="0.00E+00">
                  <c:v>6.6198599999999996E-12</c:v>
                </c:pt>
                <c:pt idx="16" formatCode="0.00E+00">
                  <c:v>5.2437999999999999E-12</c:v>
                </c:pt>
                <c:pt idx="17" formatCode="0.00E+00">
                  <c:v>1.68095E-12</c:v>
                </c:pt>
                <c:pt idx="18" formatCode="0.00E+00">
                  <c:v>7.5594999999999998E-12</c:v>
                </c:pt>
                <c:pt idx="19" formatCode="0.00E+00">
                  <c:v>4.5736300000000002E-12</c:v>
                </c:pt>
                <c:pt idx="20" formatCode="0.00E+00">
                  <c:v>3.0972000000000002E-12</c:v>
                </c:pt>
                <c:pt idx="21" formatCode="0.00E+00">
                  <c:v>1.2570499999999999E-11</c:v>
                </c:pt>
                <c:pt idx="22" formatCode="0.00E+00">
                  <c:v>5.3936800000000001E-12</c:v>
                </c:pt>
                <c:pt idx="23" formatCode="0.00E+00">
                  <c:v>1.2793799999999999E-12</c:v>
                </c:pt>
                <c:pt idx="24" formatCode="0.00E+00">
                  <c:v>7.2540299999999999E-12</c:v>
                </c:pt>
                <c:pt idx="25" formatCode="0.00E+00">
                  <c:v>6.1346700000000002E-12</c:v>
                </c:pt>
                <c:pt idx="26" formatCode="0.00E+00">
                  <c:v>3.0592499999999999E-12</c:v>
                </c:pt>
                <c:pt idx="27" formatCode="0.00E+00">
                  <c:v>7.2920900000000001E-13</c:v>
                </c:pt>
                <c:pt idx="28" formatCode="0.00E+00">
                  <c:v>2.5689899999999999E-12</c:v>
                </c:pt>
                <c:pt idx="29" formatCode="0.00E+00">
                  <c:v>3.2367799999999997E-11</c:v>
                </c:pt>
                <c:pt idx="30" formatCode="0.00E+00">
                  <c:v>1.0232800000000001E-11</c:v>
                </c:pt>
                <c:pt idx="31" formatCode="0.00E+00">
                  <c:v>4.06369E-12</c:v>
                </c:pt>
                <c:pt idx="32" formatCode="0.00E+00">
                  <c:v>9.0752399999999996E-12</c:v>
                </c:pt>
                <c:pt idx="33" formatCode="0.00E+00">
                  <c:v>4.5402099999999997E-12</c:v>
                </c:pt>
                <c:pt idx="34" formatCode="0.00E+00">
                  <c:v>6.0292000000000002E-12</c:v>
                </c:pt>
                <c:pt idx="35" formatCode="0.00E+00">
                  <c:v>2.3562599999999999E-12</c:v>
                </c:pt>
                <c:pt idx="36" formatCode="0.00E+00">
                  <c:v>1.6036599999999999E-11</c:v>
                </c:pt>
                <c:pt idx="37" formatCode="0.00E+00">
                  <c:v>4.6131899999999997E-12</c:v>
                </c:pt>
                <c:pt idx="38" formatCode="0.00E+00">
                  <c:v>3.0301000000000002E-12</c:v>
                </c:pt>
                <c:pt idx="39" formatCode="0.00E+00">
                  <c:v>7.3555100000000004E-12</c:v>
                </c:pt>
                <c:pt idx="40" formatCode="0.00E+00">
                  <c:v>8.0391699999999996E-12</c:v>
                </c:pt>
                <c:pt idx="41" formatCode="0.00E+00">
                  <c:v>5.8532700000000002E-12</c:v>
                </c:pt>
                <c:pt idx="42" formatCode="0.00E+00">
                  <c:v>6.7425799999999995E-13</c:v>
                </c:pt>
                <c:pt idx="43" formatCode="0.00E+00">
                  <c:v>4.0110500000000004E-12</c:v>
                </c:pt>
                <c:pt idx="44" formatCode="0.00E+00">
                  <c:v>3.1185099999999998E-12</c:v>
                </c:pt>
                <c:pt idx="45" formatCode="0.00E+00">
                  <c:v>6.0489299999999998E-12</c:v>
                </c:pt>
                <c:pt idx="46" formatCode="0.00E+00">
                  <c:v>3.2617700000000001E-12</c:v>
                </c:pt>
                <c:pt idx="47" formatCode="0.00E+00">
                  <c:v>7.7118799999999996E-12</c:v>
                </c:pt>
                <c:pt idx="48" formatCode="0.00E+00">
                  <c:v>3.5960400000000001E-12</c:v>
                </c:pt>
                <c:pt idx="49" formatCode="0.00E+00">
                  <c:v>2.9498799999999999E-12</c:v>
                </c:pt>
                <c:pt idx="50" formatCode="0.00E+00">
                  <c:v>1.05047E-11</c:v>
                </c:pt>
                <c:pt idx="51" formatCode="0.00E+00">
                  <c:v>4.6670600000000001E-12</c:v>
                </c:pt>
                <c:pt idx="52" formatCode="0.00E+00">
                  <c:v>3.34958E-12</c:v>
                </c:pt>
                <c:pt idx="53" formatCode="0.00E+00">
                  <c:v>1.1558400000000001E-12</c:v>
                </c:pt>
                <c:pt idx="54" formatCode="0.00E+00">
                  <c:v>3.01969E-12</c:v>
                </c:pt>
                <c:pt idx="55" formatCode="0.00E+00">
                  <c:v>4.9915999999999999E-12</c:v>
                </c:pt>
                <c:pt idx="56" formatCode="0.00E+00">
                  <c:v>6.8170500000000003E-12</c:v>
                </c:pt>
                <c:pt idx="57" formatCode="0.00E+00">
                  <c:v>6.9188300000000003E-12</c:v>
                </c:pt>
                <c:pt idx="58" formatCode="0.00E+00">
                  <c:v>1.3830400000000001E-11</c:v>
                </c:pt>
                <c:pt idx="59" formatCode="0.00E+00">
                  <c:v>9.1944499999999995E-12</c:v>
                </c:pt>
                <c:pt idx="60" formatCode="0.00E+00">
                  <c:v>2.3403899999999999E-12</c:v>
                </c:pt>
                <c:pt idx="61" formatCode="0.00E+00">
                  <c:v>3.1297600000000002E-12</c:v>
                </c:pt>
                <c:pt idx="62" formatCode="0.00E+00">
                  <c:v>1.08358E-11</c:v>
                </c:pt>
                <c:pt idx="63" formatCode="0.00E+00">
                  <c:v>8.1445700000000003E-12</c:v>
                </c:pt>
                <c:pt idx="64" formatCode="0.00E+00">
                  <c:v>2.7077600000000002E-12</c:v>
                </c:pt>
                <c:pt idx="65" formatCode="0.00E+00">
                  <c:v>6.3434799999999999E-12</c:v>
                </c:pt>
                <c:pt idx="66" formatCode="0.00E+00">
                  <c:v>6.33076E-12</c:v>
                </c:pt>
                <c:pt idx="67" formatCode="0.00E+00">
                  <c:v>8.6013599999999996E-12</c:v>
                </c:pt>
                <c:pt idx="68" formatCode="0.00E+00">
                  <c:v>4.7049399999999999E-12</c:v>
                </c:pt>
                <c:pt idx="69" formatCode="0.00E+00">
                  <c:v>6.4582700000000001E-12</c:v>
                </c:pt>
                <c:pt idx="70" formatCode="0.00E+00">
                  <c:v>6.7644300000000001E-12</c:v>
                </c:pt>
                <c:pt idx="71" formatCode="0.00E+00">
                  <c:v>5.7770800000000003E-12</c:v>
                </c:pt>
                <c:pt idx="72" formatCode="0.00E+00">
                  <c:v>5.8917800000000002E-12</c:v>
                </c:pt>
                <c:pt idx="73" formatCode="0.00E+00">
                  <c:v>4.8824199999999997E-12</c:v>
                </c:pt>
                <c:pt idx="74" formatCode="0.00E+00">
                  <c:v>4.61466E-12</c:v>
                </c:pt>
                <c:pt idx="75" formatCode="0.00E+00">
                  <c:v>4.1195300000000003E-12</c:v>
                </c:pt>
                <c:pt idx="76" formatCode="0.00E+00">
                  <c:v>2.7873199999999999E-12</c:v>
                </c:pt>
                <c:pt idx="77" formatCode="0.00E+00">
                  <c:v>2.85414E-11</c:v>
                </c:pt>
                <c:pt idx="78" formatCode="0.00E+00">
                  <c:v>2.5356399999999999E-12</c:v>
                </c:pt>
                <c:pt idx="79" formatCode="0.00E+00">
                  <c:v>9.9066499999999996E-12</c:v>
                </c:pt>
                <c:pt idx="80" formatCode="0.00E+00">
                  <c:v>3.6656499999999998E-12</c:v>
                </c:pt>
                <c:pt idx="81" formatCode="0.00E+00">
                  <c:v>1.4854700000000001E-11</c:v>
                </c:pt>
                <c:pt idx="82" formatCode="0.00E+00">
                  <c:v>8.1094500000000003E-13</c:v>
                </c:pt>
                <c:pt idx="83" formatCode="0.00E+00">
                  <c:v>1.27669E-11</c:v>
                </c:pt>
                <c:pt idx="84" formatCode="0.00E+00">
                  <c:v>6.7695700000000002E-12</c:v>
                </c:pt>
                <c:pt idx="85" formatCode="0.00E+00">
                  <c:v>9.98521E-12</c:v>
                </c:pt>
                <c:pt idx="86" formatCode="0.00E+00">
                  <c:v>4.3475600000000001E-12</c:v>
                </c:pt>
                <c:pt idx="87" formatCode="0.00E+00">
                  <c:v>6.4392999999999998E-12</c:v>
                </c:pt>
                <c:pt idx="88" formatCode="0.00E+00">
                  <c:v>4.3478300000000001E-12</c:v>
                </c:pt>
                <c:pt idx="89" formatCode="0.00E+00">
                  <c:v>2.8498999999999998E-12</c:v>
                </c:pt>
                <c:pt idx="90" formatCode="0.00E+00">
                  <c:v>6.9039700000000001E-12</c:v>
                </c:pt>
                <c:pt idx="91" formatCode="0.00E+00">
                  <c:v>4.4156499999999997E-12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D-C442-423E-9B85-4F60CDD61F7C}"/>
            </c:ext>
          </c:extLst>
        </c:ser>
        <c:ser>
          <c:idx val="78"/>
          <c:order val="78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[analysis.xlsx]Uniform_IP_texture!$A$79:$CW$79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1.77003E-11</c:v>
                </c:pt>
                <c:pt idx="9" formatCode="0.00E+00">
                  <c:v>6.1232799999999997E-12</c:v>
                </c:pt>
                <c:pt idx="10" formatCode="0.00E+00">
                  <c:v>1.1665800000000001E-11</c:v>
                </c:pt>
                <c:pt idx="11" formatCode="0.00E+00">
                  <c:v>3.5589300000000001E-12</c:v>
                </c:pt>
                <c:pt idx="12" formatCode="0.00E+00">
                  <c:v>4.8421800000000003E-12</c:v>
                </c:pt>
                <c:pt idx="13" formatCode="0.00E+00">
                  <c:v>6.6442799999999996E-12</c:v>
                </c:pt>
                <c:pt idx="14" formatCode="0.00E+00">
                  <c:v>5.12316E-13</c:v>
                </c:pt>
                <c:pt idx="15" formatCode="0.00E+00">
                  <c:v>9.4356499999999997E-12</c:v>
                </c:pt>
                <c:pt idx="16" formatCode="0.00E+00">
                  <c:v>4.79558E-12</c:v>
                </c:pt>
                <c:pt idx="17" formatCode="0.00E+00">
                  <c:v>1.07415E-11</c:v>
                </c:pt>
                <c:pt idx="18" formatCode="0.00E+00">
                  <c:v>6.2230400000000001E-12</c:v>
                </c:pt>
                <c:pt idx="19" formatCode="0.00E+00">
                  <c:v>1.25012E-11</c:v>
                </c:pt>
                <c:pt idx="20" formatCode="0.00E+00">
                  <c:v>8.8732499999999996E-12</c:v>
                </c:pt>
                <c:pt idx="21" formatCode="0.00E+00">
                  <c:v>1.09817E-11</c:v>
                </c:pt>
                <c:pt idx="22" formatCode="0.00E+00">
                  <c:v>2.52183E-12</c:v>
                </c:pt>
                <c:pt idx="23" formatCode="0.00E+00">
                  <c:v>1.0195899999999999E-11</c:v>
                </c:pt>
                <c:pt idx="24" formatCode="0.00E+00">
                  <c:v>6.0543499999999999E-12</c:v>
                </c:pt>
                <c:pt idx="25" formatCode="0.00E+00">
                  <c:v>6.4460500000000004E-12</c:v>
                </c:pt>
                <c:pt idx="26" formatCode="0.00E+00">
                  <c:v>6.5691099999999997E-12</c:v>
                </c:pt>
                <c:pt idx="27" formatCode="0.00E+00">
                  <c:v>3.0120400000000002E-12</c:v>
                </c:pt>
                <c:pt idx="28" formatCode="0.00E+00">
                  <c:v>5.5753899999999997E-12</c:v>
                </c:pt>
                <c:pt idx="29" formatCode="0.00E+00">
                  <c:v>7.7131899999999998E-12</c:v>
                </c:pt>
                <c:pt idx="30" formatCode="0.00E+00">
                  <c:v>2.3391100000000001E-12</c:v>
                </c:pt>
                <c:pt idx="31">
                  <c:v>0</c:v>
                </c:pt>
                <c:pt idx="32" formatCode="0.00E+00">
                  <c:v>1.7554699999999999E-11</c:v>
                </c:pt>
                <c:pt idx="33" formatCode="0.00E+00">
                  <c:v>1.9242499999999998E-11</c:v>
                </c:pt>
                <c:pt idx="34" formatCode="0.00E+00">
                  <c:v>7.7869400000000007E-12</c:v>
                </c:pt>
                <c:pt idx="35" formatCode="0.00E+00">
                  <c:v>5.1962200000000002E-12</c:v>
                </c:pt>
                <c:pt idx="36" formatCode="0.00E+00">
                  <c:v>4.8973900000000004E-12</c:v>
                </c:pt>
                <c:pt idx="37" formatCode="0.00E+00">
                  <c:v>4.8205500000000001E-12</c:v>
                </c:pt>
                <c:pt idx="38" formatCode="0.00E+00">
                  <c:v>9.1893299999999992E-13</c:v>
                </c:pt>
                <c:pt idx="39" formatCode="0.00E+00">
                  <c:v>6.3893599999999997E-12</c:v>
                </c:pt>
                <c:pt idx="40" formatCode="0.00E+00">
                  <c:v>5.3216299999999998E-12</c:v>
                </c:pt>
                <c:pt idx="41" formatCode="0.00E+00">
                  <c:v>2.1408500000000001E-12</c:v>
                </c:pt>
                <c:pt idx="42" formatCode="0.00E+00">
                  <c:v>6.7401099999999996E-12</c:v>
                </c:pt>
                <c:pt idx="43" formatCode="0.00E+00">
                  <c:v>3.9491300000000002E-12</c:v>
                </c:pt>
                <c:pt idx="44" formatCode="0.00E+00">
                  <c:v>3.6484600000000004E-12</c:v>
                </c:pt>
                <c:pt idx="45" formatCode="0.00E+00">
                  <c:v>5.0899100000000001E-12</c:v>
                </c:pt>
                <c:pt idx="46" formatCode="0.00E+00">
                  <c:v>1.05333E-11</c:v>
                </c:pt>
                <c:pt idx="47" formatCode="0.00E+00">
                  <c:v>1.8101699999999999E-12</c:v>
                </c:pt>
                <c:pt idx="48" formatCode="0.00E+00">
                  <c:v>1.6811299999999999E-12</c:v>
                </c:pt>
                <c:pt idx="49" formatCode="0.00E+00">
                  <c:v>1.5820499999999999E-12</c:v>
                </c:pt>
                <c:pt idx="50" formatCode="0.00E+00">
                  <c:v>5.0861299999999999E-12</c:v>
                </c:pt>
                <c:pt idx="51" formatCode="0.00E+00">
                  <c:v>9.5195299999999999E-12</c:v>
                </c:pt>
                <c:pt idx="52" formatCode="0.00E+00">
                  <c:v>1.8136799999999999E-11</c:v>
                </c:pt>
                <c:pt idx="53" formatCode="0.00E+00">
                  <c:v>3.5988899999999998E-12</c:v>
                </c:pt>
                <c:pt idx="54" formatCode="0.00E+00">
                  <c:v>3.2441999999999998E-12</c:v>
                </c:pt>
                <c:pt idx="55" formatCode="0.00E+00">
                  <c:v>1.0884400000000001E-11</c:v>
                </c:pt>
                <c:pt idx="56" formatCode="0.00E+00">
                  <c:v>1.24982E-11</c:v>
                </c:pt>
                <c:pt idx="57" formatCode="0.00E+00">
                  <c:v>1.8864400000000002E-12</c:v>
                </c:pt>
                <c:pt idx="58" formatCode="0.00E+00">
                  <c:v>1.0557599999999999E-12</c:v>
                </c:pt>
                <c:pt idx="59" formatCode="0.00E+00">
                  <c:v>7.7476600000000005E-12</c:v>
                </c:pt>
                <c:pt idx="60" formatCode="0.00E+00">
                  <c:v>4.75118E-12</c:v>
                </c:pt>
                <c:pt idx="61" formatCode="0.00E+00">
                  <c:v>5.6120499999999997E-12</c:v>
                </c:pt>
                <c:pt idx="62" formatCode="0.00E+00">
                  <c:v>2.0738999999999999E-12</c:v>
                </c:pt>
                <c:pt idx="63" formatCode="0.00E+00">
                  <c:v>8.5541500000000003E-12</c:v>
                </c:pt>
                <c:pt idx="64" formatCode="0.00E+00">
                  <c:v>1.1861799999999999E-12</c:v>
                </c:pt>
                <c:pt idx="65" formatCode="0.00E+00">
                  <c:v>1.2148199999999999E-11</c:v>
                </c:pt>
                <c:pt idx="66" formatCode="0.00E+00">
                  <c:v>2.70819E-12</c:v>
                </c:pt>
                <c:pt idx="67" formatCode="0.00E+00">
                  <c:v>5.5909999999999999E-12</c:v>
                </c:pt>
                <c:pt idx="68" formatCode="0.00E+00">
                  <c:v>4.5772999999999999E-12</c:v>
                </c:pt>
                <c:pt idx="69" formatCode="0.00E+00">
                  <c:v>5.1678699999999999E-12</c:v>
                </c:pt>
                <c:pt idx="70" formatCode="0.00E+00">
                  <c:v>1.1759100000000001E-11</c:v>
                </c:pt>
                <c:pt idx="71" formatCode="0.00E+00">
                  <c:v>6.2640300000000003E-12</c:v>
                </c:pt>
                <c:pt idx="72" formatCode="0.00E+00">
                  <c:v>7.0114699999999998E-12</c:v>
                </c:pt>
                <c:pt idx="73" formatCode="0.00E+00">
                  <c:v>4.8954099999999996E-12</c:v>
                </c:pt>
                <c:pt idx="74" formatCode="0.00E+00">
                  <c:v>4.2599199999999999E-12</c:v>
                </c:pt>
                <c:pt idx="75" formatCode="0.00E+00">
                  <c:v>2.9379900000000001E-12</c:v>
                </c:pt>
                <c:pt idx="76" formatCode="0.00E+00">
                  <c:v>6.7554299999999996E-12</c:v>
                </c:pt>
                <c:pt idx="77" formatCode="0.00E+00">
                  <c:v>7.4833200000000001E-12</c:v>
                </c:pt>
                <c:pt idx="78" formatCode="0.00E+00">
                  <c:v>8.6692600000000002E-12</c:v>
                </c:pt>
                <c:pt idx="79" formatCode="0.00E+00">
                  <c:v>4.2017099999999999E-12</c:v>
                </c:pt>
                <c:pt idx="80" formatCode="0.00E+00">
                  <c:v>3.1635400000000001E-12</c:v>
                </c:pt>
                <c:pt idx="81" formatCode="0.00E+00">
                  <c:v>6.8872100000000001E-12</c:v>
                </c:pt>
                <c:pt idx="82" formatCode="0.00E+00">
                  <c:v>3.7494399999999998E-12</c:v>
                </c:pt>
                <c:pt idx="83" formatCode="0.00E+00">
                  <c:v>3.1137599999999999E-12</c:v>
                </c:pt>
                <c:pt idx="84" formatCode="0.00E+00">
                  <c:v>4.9477399999999997E-12</c:v>
                </c:pt>
                <c:pt idx="85" formatCode="0.00E+00">
                  <c:v>8.0268999999999992E-12</c:v>
                </c:pt>
                <c:pt idx="86" formatCode="0.00E+00">
                  <c:v>4.9409500000000003E-12</c:v>
                </c:pt>
                <c:pt idx="87" formatCode="0.00E+00">
                  <c:v>1.07935E-12</c:v>
                </c:pt>
                <c:pt idx="88" formatCode="0.00E+00">
                  <c:v>7.0919199999999999E-12</c:v>
                </c:pt>
                <c:pt idx="89" formatCode="0.00E+00">
                  <c:v>4.1288900000000002E-12</c:v>
                </c:pt>
                <c:pt idx="90" formatCode="0.00E+00">
                  <c:v>5.02704E-12</c:v>
                </c:pt>
                <c:pt idx="91" formatCode="0.00E+00">
                  <c:v>2.3429700000000001E-11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E-C442-423E-9B85-4F60CDD61F7C}"/>
            </c:ext>
          </c:extLst>
        </c:ser>
        <c:ser>
          <c:idx val="79"/>
          <c:order val="79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[analysis.xlsx]Uniform_IP_texture!$A$80:$CW$80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7.3228800000000004E-12</c:v>
                </c:pt>
                <c:pt idx="10" formatCode="0.00E+00">
                  <c:v>7.0528E-12</c:v>
                </c:pt>
                <c:pt idx="11" formatCode="0.00E+00">
                  <c:v>4.5621099999999998E-12</c:v>
                </c:pt>
                <c:pt idx="12" formatCode="0.00E+00">
                  <c:v>5.4302100000000001E-12</c:v>
                </c:pt>
                <c:pt idx="13" formatCode="0.00E+00">
                  <c:v>6.7291500000000003E-12</c:v>
                </c:pt>
                <c:pt idx="14" formatCode="0.00E+00">
                  <c:v>5.9880699999999999E-12</c:v>
                </c:pt>
                <c:pt idx="15" formatCode="0.00E+00">
                  <c:v>8.1947299999999998E-12</c:v>
                </c:pt>
                <c:pt idx="16" formatCode="0.00E+00">
                  <c:v>1.8616800000000002E-12</c:v>
                </c:pt>
                <c:pt idx="17" formatCode="0.00E+00">
                  <c:v>3.3400999999999999E-12</c:v>
                </c:pt>
                <c:pt idx="18" formatCode="0.00E+00">
                  <c:v>2.5648499999999999E-12</c:v>
                </c:pt>
                <c:pt idx="19" formatCode="0.00E+00">
                  <c:v>2.06153E-12</c:v>
                </c:pt>
                <c:pt idx="20" formatCode="0.00E+00">
                  <c:v>2.36468E-12</c:v>
                </c:pt>
                <c:pt idx="21" formatCode="0.00E+00">
                  <c:v>8.1483799999999993E-12</c:v>
                </c:pt>
                <c:pt idx="22" formatCode="0.00E+00">
                  <c:v>4.2706300000000004E-12</c:v>
                </c:pt>
                <c:pt idx="23" formatCode="0.00E+00">
                  <c:v>1.08079E-11</c:v>
                </c:pt>
                <c:pt idx="24" formatCode="0.00E+00">
                  <c:v>1.38233E-12</c:v>
                </c:pt>
                <c:pt idx="25" formatCode="0.00E+00">
                  <c:v>1.2941E-11</c:v>
                </c:pt>
                <c:pt idx="26" formatCode="0.00E+00">
                  <c:v>4.49078E-13</c:v>
                </c:pt>
                <c:pt idx="27" formatCode="0.00E+00">
                  <c:v>4.5434000000000002E-12</c:v>
                </c:pt>
                <c:pt idx="28" formatCode="0.00E+00">
                  <c:v>9.9998099999999996E-12</c:v>
                </c:pt>
                <c:pt idx="29" formatCode="0.00E+00">
                  <c:v>5.5062100000000002E-12</c:v>
                </c:pt>
                <c:pt idx="30" formatCode="0.00E+00">
                  <c:v>8.2562600000000002E-12</c:v>
                </c:pt>
                <c:pt idx="31">
                  <c:v>0</c:v>
                </c:pt>
                <c:pt idx="32" formatCode="0.00E+00">
                  <c:v>9.8821800000000006E-12</c:v>
                </c:pt>
                <c:pt idx="33" formatCode="0.00E+00">
                  <c:v>1.67407E-12</c:v>
                </c:pt>
                <c:pt idx="34" formatCode="0.00E+00">
                  <c:v>1.34784E-11</c:v>
                </c:pt>
                <c:pt idx="35" formatCode="0.00E+00">
                  <c:v>5.60968E-12</c:v>
                </c:pt>
                <c:pt idx="36" formatCode="0.00E+00">
                  <c:v>3.6683199999999999E-12</c:v>
                </c:pt>
                <c:pt idx="37" formatCode="0.00E+00">
                  <c:v>5.8177299999999997E-12</c:v>
                </c:pt>
                <c:pt idx="38" formatCode="0.00E+00">
                  <c:v>3.6390499999999999E-12</c:v>
                </c:pt>
                <c:pt idx="39" formatCode="0.00E+00">
                  <c:v>1.0872500000000001E-11</c:v>
                </c:pt>
                <c:pt idx="40" formatCode="0.00E+00">
                  <c:v>1.1190100000000001E-12</c:v>
                </c:pt>
                <c:pt idx="41" formatCode="0.00E+00">
                  <c:v>3.6637100000000003E-12</c:v>
                </c:pt>
                <c:pt idx="42" formatCode="0.00E+00">
                  <c:v>1.1309299999999999E-12</c:v>
                </c:pt>
                <c:pt idx="43" formatCode="0.00E+00">
                  <c:v>3.6324600000000001E-12</c:v>
                </c:pt>
                <c:pt idx="44" formatCode="0.00E+00">
                  <c:v>7.3108299999999995E-12</c:v>
                </c:pt>
                <c:pt idx="45" formatCode="0.00E+00">
                  <c:v>6.1673399999999999E-12</c:v>
                </c:pt>
                <c:pt idx="46" formatCode="0.00E+00">
                  <c:v>1.2469500000000001E-11</c:v>
                </c:pt>
                <c:pt idx="47" formatCode="0.00E+00">
                  <c:v>7.0187600000000003E-12</c:v>
                </c:pt>
                <c:pt idx="48" formatCode="0.00E+00">
                  <c:v>5.7603399999999997E-12</c:v>
                </c:pt>
                <c:pt idx="49" formatCode="0.00E+00">
                  <c:v>1.18242E-11</c:v>
                </c:pt>
                <c:pt idx="50" formatCode="0.00E+00">
                  <c:v>9.1083300000000002E-12</c:v>
                </c:pt>
                <c:pt idx="51" formatCode="0.00E+00">
                  <c:v>3.2950800000000001E-12</c:v>
                </c:pt>
                <c:pt idx="52" formatCode="0.00E+00">
                  <c:v>5.7736799999999997E-12</c:v>
                </c:pt>
                <c:pt idx="53" formatCode="0.00E+00">
                  <c:v>3.6123900000000001E-12</c:v>
                </c:pt>
                <c:pt idx="54" formatCode="0.00E+00">
                  <c:v>5.7062999999999996E-12</c:v>
                </c:pt>
                <c:pt idx="55" formatCode="0.00E+00">
                  <c:v>1.50319E-11</c:v>
                </c:pt>
                <c:pt idx="56" formatCode="0.00E+00">
                  <c:v>3.1000799999999999E-12</c:v>
                </c:pt>
                <c:pt idx="57" formatCode="0.00E+00">
                  <c:v>8.6581800000000002E-12</c:v>
                </c:pt>
                <c:pt idx="58" formatCode="0.00E+00">
                  <c:v>2.4520499999999998E-12</c:v>
                </c:pt>
                <c:pt idx="59" formatCode="0.00E+00">
                  <c:v>4.60604E-12</c:v>
                </c:pt>
                <c:pt idx="60" formatCode="0.00E+00">
                  <c:v>6.79418E-12</c:v>
                </c:pt>
                <c:pt idx="61" formatCode="0.00E+00">
                  <c:v>1.24922E-12</c:v>
                </c:pt>
                <c:pt idx="62" formatCode="0.00E+00">
                  <c:v>6.8604499999999999E-12</c:v>
                </c:pt>
                <c:pt idx="63" formatCode="0.00E+00">
                  <c:v>1.06285E-11</c:v>
                </c:pt>
                <c:pt idx="64" formatCode="0.00E+00">
                  <c:v>1.0992499999999999E-11</c:v>
                </c:pt>
                <c:pt idx="65" formatCode="0.00E+00">
                  <c:v>4.61021E-12</c:v>
                </c:pt>
                <c:pt idx="66" formatCode="0.00E+00">
                  <c:v>9.1318200000000006E-12</c:v>
                </c:pt>
                <c:pt idx="67" formatCode="0.00E+00">
                  <c:v>7.0970999999999997E-12</c:v>
                </c:pt>
                <c:pt idx="68" formatCode="0.00E+00">
                  <c:v>4.4410800000000003E-12</c:v>
                </c:pt>
                <c:pt idx="69" formatCode="0.00E+00">
                  <c:v>1.69902E-12</c:v>
                </c:pt>
                <c:pt idx="70" formatCode="0.00E+00">
                  <c:v>6.4062699999999999E-12</c:v>
                </c:pt>
                <c:pt idx="71" formatCode="0.00E+00">
                  <c:v>4.5141400000000004E-12</c:v>
                </c:pt>
                <c:pt idx="72" formatCode="0.00E+00">
                  <c:v>5.2634700000000004E-12</c:v>
                </c:pt>
                <c:pt idx="73" formatCode="0.00E+00">
                  <c:v>2.7878299999999998E-12</c:v>
                </c:pt>
                <c:pt idx="74" formatCode="0.00E+00">
                  <c:v>9.71236E-12</c:v>
                </c:pt>
                <c:pt idx="75" formatCode="0.00E+00">
                  <c:v>1.42911E-11</c:v>
                </c:pt>
                <c:pt idx="76" formatCode="0.00E+00">
                  <c:v>1.2541399999999999E-12</c:v>
                </c:pt>
                <c:pt idx="77" formatCode="0.00E+00">
                  <c:v>3.3834200000000001E-12</c:v>
                </c:pt>
                <c:pt idx="78" formatCode="0.00E+00">
                  <c:v>5.27999E-12</c:v>
                </c:pt>
                <c:pt idx="79" formatCode="0.00E+00">
                  <c:v>8.0496800000000001E-12</c:v>
                </c:pt>
                <c:pt idx="80" formatCode="0.00E+00">
                  <c:v>4.8432800000000003E-12</c:v>
                </c:pt>
                <c:pt idx="81" formatCode="0.00E+00">
                  <c:v>2.5581300000000001E-12</c:v>
                </c:pt>
                <c:pt idx="82" formatCode="0.00E+00">
                  <c:v>8.6803999999999992E-12</c:v>
                </c:pt>
                <c:pt idx="83" formatCode="0.00E+00">
                  <c:v>2.1178000000000001E-12</c:v>
                </c:pt>
                <c:pt idx="84" formatCode="0.00E+00">
                  <c:v>6.8695800000000003E-12</c:v>
                </c:pt>
                <c:pt idx="85" formatCode="0.00E+00">
                  <c:v>1.4907600000000001E-11</c:v>
                </c:pt>
                <c:pt idx="86" formatCode="0.00E+00">
                  <c:v>6.5918299999999998E-12</c:v>
                </c:pt>
                <c:pt idx="87" formatCode="0.00E+00">
                  <c:v>1.01438E-11</c:v>
                </c:pt>
                <c:pt idx="88" formatCode="0.00E+00">
                  <c:v>3.1750300000000001E-12</c:v>
                </c:pt>
                <c:pt idx="89" formatCode="0.00E+00">
                  <c:v>6.35518E-12</c:v>
                </c:pt>
                <c:pt idx="90" formatCode="0.00E+00">
                  <c:v>4.07675E-12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F-C442-423E-9B85-4F60CDD61F7C}"/>
            </c:ext>
          </c:extLst>
        </c:ser>
        <c:ser>
          <c:idx val="80"/>
          <c:order val="80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[analysis.xlsx]Uniform_IP_texture!$A$81:$CW$81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 formatCode="0.00E+00">
                  <c:v>2.70214E-12</c:v>
                </c:pt>
                <c:pt idx="11" formatCode="0.00E+00">
                  <c:v>5.6797799999999999E-12</c:v>
                </c:pt>
                <c:pt idx="12" formatCode="0.00E+00">
                  <c:v>8.3362899999999994E-12</c:v>
                </c:pt>
                <c:pt idx="13" formatCode="0.00E+00">
                  <c:v>6.6944000000000002E-12</c:v>
                </c:pt>
                <c:pt idx="14" formatCode="0.00E+00">
                  <c:v>4.3352700000000004E-12</c:v>
                </c:pt>
                <c:pt idx="15" formatCode="0.00E+00">
                  <c:v>4.1071099999999999E-12</c:v>
                </c:pt>
                <c:pt idx="16" formatCode="0.00E+00">
                  <c:v>5.4893499999999998E-12</c:v>
                </c:pt>
                <c:pt idx="17" formatCode="0.00E+00">
                  <c:v>3.7171800000000001E-12</c:v>
                </c:pt>
                <c:pt idx="18" formatCode="0.00E+00">
                  <c:v>4.6234300000000002E-12</c:v>
                </c:pt>
                <c:pt idx="19" formatCode="0.00E+00">
                  <c:v>5.44723E-12</c:v>
                </c:pt>
                <c:pt idx="20" formatCode="0.00E+00">
                  <c:v>8.3986600000000001E-12</c:v>
                </c:pt>
                <c:pt idx="21" formatCode="0.00E+00">
                  <c:v>7.8266500000000004E-12</c:v>
                </c:pt>
                <c:pt idx="22" formatCode="0.00E+00">
                  <c:v>6.2314199999999997E-12</c:v>
                </c:pt>
                <c:pt idx="23" formatCode="0.00E+00">
                  <c:v>6.9500499999999999E-12</c:v>
                </c:pt>
                <c:pt idx="24" formatCode="0.00E+00">
                  <c:v>8.4598600000000007E-12</c:v>
                </c:pt>
                <c:pt idx="25" formatCode="0.00E+00">
                  <c:v>8.7567599999999995E-12</c:v>
                </c:pt>
                <c:pt idx="26" formatCode="0.00E+00">
                  <c:v>3.2970000000000002E-12</c:v>
                </c:pt>
                <c:pt idx="27" formatCode="0.00E+00">
                  <c:v>1.17352E-11</c:v>
                </c:pt>
                <c:pt idx="28" formatCode="0.00E+00">
                  <c:v>1.8726800000000001E-11</c:v>
                </c:pt>
                <c:pt idx="29" formatCode="0.00E+00">
                  <c:v>1.12831E-11</c:v>
                </c:pt>
                <c:pt idx="30" formatCode="0.00E+00">
                  <c:v>2.0678300000000001E-11</c:v>
                </c:pt>
                <c:pt idx="31" formatCode="0.00E+00">
                  <c:v>1.4470500000000001E-11</c:v>
                </c:pt>
                <c:pt idx="32" formatCode="0.00E+00">
                  <c:v>2.0071500000000001E-11</c:v>
                </c:pt>
                <c:pt idx="33" formatCode="0.00E+00">
                  <c:v>1.54021E-11</c:v>
                </c:pt>
                <c:pt idx="34" formatCode="0.00E+00">
                  <c:v>6.6595100000000002E-12</c:v>
                </c:pt>
                <c:pt idx="35" formatCode="0.00E+00">
                  <c:v>8.0430900000000006E-12</c:v>
                </c:pt>
                <c:pt idx="36" formatCode="0.00E+00">
                  <c:v>9.07685E-12</c:v>
                </c:pt>
                <c:pt idx="37" formatCode="0.00E+00">
                  <c:v>2.7504899999999999E-12</c:v>
                </c:pt>
                <c:pt idx="38" formatCode="0.00E+00">
                  <c:v>2.5289699999999999E-12</c:v>
                </c:pt>
                <c:pt idx="39" formatCode="0.00E+00">
                  <c:v>1.3009499999999999E-11</c:v>
                </c:pt>
                <c:pt idx="40" formatCode="0.00E+00">
                  <c:v>6.86572E-12</c:v>
                </c:pt>
                <c:pt idx="41" formatCode="0.00E+00">
                  <c:v>7.8218599999999996E-12</c:v>
                </c:pt>
                <c:pt idx="42" formatCode="0.00E+00">
                  <c:v>1.08289E-11</c:v>
                </c:pt>
                <c:pt idx="43" formatCode="0.00E+00">
                  <c:v>8.1599199999999998E-12</c:v>
                </c:pt>
                <c:pt idx="44" formatCode="0.00E+00">
                  <c:v>6.06899E-12</c:v>
                </c:pt>
                <c:pt idx="45" formatCode="0.00E+00">
                  <c:v>8.1617100000000008E-12</c:v>
                </c:pt>
                <c:pt idx="46" formatCode="0.00E+00">
                  <c:v>1.04347E-11</c:v>
                </c:pt>
                <c:pt idx="47" formatCode="0.00E+00">
                  <c:v>4.8159999999999997E-12</c:v>
                </c:pt>
                <c:pt idx="48" formatCode="0.00E+00">
                  <c:v>8.3749000000000006E-12</c:v>
                </c:pt>
                <c:pt idx="49" formatCode="0.00E+00">
                  <c:v>6.4335E-12</c:v>
                </c:pt>
                <c:pt idx="50" formatCode="0.00E+00">
                  <c:v>5.2264500000000002E-12</c:v>
                </c:pt>
                <c:pt idx="51" formatCode="0.00E+00">
                  <c:v>6.3741600000000004E-12</c:v>
                </c:pt>
                <c:pt idx="52" formatCode="0.00E+00">
                  <c:v>1.6095500000000001E-11</c:v>
                </c:pt>
                <c:pt idx="53" formatCode="0.00E+00">
                  <c:v>1.8016000000000001E-11</c:v>
                </c:pt>
                <c:pt idx="54" formatCode="0.00E+00">
                  <c:v>6.3387100000000002E-12</c:v>
                </c:pt>
                <c:pt idx="55" formatCode="0.00E+00">
                  <c:v>6.57728E-12</c:v>
                </c:pt>
                <c:pt idx="56" formatCode="0.00E+00">
                  <c:v>2.2589600000000001E-11</c:v>
                </c:pt>
                <c:pt idx="57" formatCode="0.00E+00">
                  <c:v>6.8782099999999996E-12</c:v>
                </c:pt>
                <c:pt idx="58" formatCode="0.00E+00">
                  <c:v>1.21109E-12</c:v>
                </c:pt>
                <c:pt idx="59" formatCode="0.00E+00">
                  <c:v>1.1169900000000001E-11</c:v>
                </c:pt>
                <c:pt idx="60" formatCode="0.00E+00">
                  <c:v>9.1301699999999997E-12</c:v>
                </c:pt>
                <c:pt idx="61" formatCode="0.00E+00">
                  <c:v>1.54684E-11</c:v>
                </c:pt>
                <c:pt idx="62" formatCode="0.00E+00">
                  <c:v>3.7927600000000001E-12</c:v>
                </c:pt>
                <c:pt idx="63" formatCode="0.00E+00">
                  <c:v>4.1387300000000001E-12</c:v>
                </c:pt>
                <c:pt idx="64" formatCode="0.00E+00">
                  <c:v>1.00834E-11</c:v>
                </c:pt>
                <c:pt idx="65" formatCode="0.00E+00">
                  <c:v>2.8360199999999999E-12</c:v>
                </c:pt>
                <c:pt idx="66" formatCode="0.00E+00">
                  <c:v>5.76639E-12</c:v>
                </c:pt>
                <c:pt idx="67" formatCode="0.00E+00">
                  <c:v>1.53471E-12</c:v>
                </c:pt>
                <c:pt idx="68" formatCode="0.00E+00">
                  <c:v>2.7573100000000001E-12</c:v>
                </c:pt>
                <c:pt idx="69" formatCode="0.00E+00">
                  <c:v>4.6237000000000002E-12</c:v>
                </c:pt>
                <c:pt idx="70" formatCode="0.00E+00">
                  <c:v>3.8973999999999999E-12</c:v>
                </c:pt>
                <c:pt idx="71" formatCode="0.00E+00">
                  <c:v>6.7092500000000003E-12</c:v>
                </c:pt>
                <c:pt idx="72" formatCode="0.00E+00">
                  <c:v>1.8581999999999999E-12</c:v>
                </c:pt>
                <c:pt idx="73" formatCode="0.00E+00">
                  <c:v>2.5576699999999999E-12</c:v>
                </c:pt>
                <c:pt idx="74">
                  <c:v>0</c:v>
                </c:pt>
                <c:pt idx="75" formatCode="0.00E+00">
                  <c:v>6.3483099999999996E-12</c:v>
                </c:pt>
                <c:pt idx="76" formatCode="0.00E+00">
                  <c:v>9.1683499999999998E-12</c:v>
                </c:pt>
                <c:pt idx="77" formatCode="0.00E+00">
                  <c:v>1.26826E-11</c:v>
                </c:pt>
                <c:pt idx="78" formatCode="0.00E+00">
                  <c:v>3.8026499999999998E-12</c:v>
                </c:pt>
                <c:pt idx="79" formatCode="0.00E+00">
                  <c:v>5.0395900000000003E-12</c:v>
                </c:pt>
                <c:pt idx="80" formatCode="0.00E+00">
                  <c:v>5.6263100000000001E-12</c:v>
                </c:pt>
                <c:pt idx="81" formatCode="0.00E+00">
                  <c:v>3.8332299999999998E-12</c:v>
                </c:pt>
                <c:pt idx="82" formatCode="0.00E+00">
                  <c:v>1.0297399999999999E-11</c:v>
                </c:pt>
                <c:pt idx="83" formatCode="0.00E+00">
                  <c:v>1.9432E-12</c:v>
                </c:pt>
                <c:pt idx="84" formatCode="0.00E+00">
                  <c:v>1.6107899999999999E-11</c:v>
                </c:pt>
                <c:pt idx="85" formatCode="0.00E+00">
                  <c:v>6.6739500000000003E-12</c:v>
                </c:pt>
                <c:pt idx="86" formatCode="0.00E+00">
                  <c:v>2.5236699999999999E-12</c:v>
                </c:pt>
                <c:pt idx="87" formatCode="0.00E+00">
                  <c:v>3.9067400000000004E-12</c:v>
                </c:pt>
                <c:pt idx="88" formatCode="0.00E+00">
                  <c:v>6.6281200000000002E-12</c:v>
                </c:pt>
                <c:pt idx="89" formatCode="0.00E+00">
                  <c:v>4.6293399999999997E-12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0-C442-423E-9B85-4F60CDD61F7C}"/>
            </c:ext>
          </c:extLst>
        </c:ser>
        <c:ser>
          <c:idx val="81"/>
          <c:order val="81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[analysis.xlsx]Uniform_IP_texture!$A$82:$CW$82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 formatCode="0.00E+00">
                  <c:v>5.5365999999999997E-12</c:v>
                </c:pt>
                <c:pt idx="11" formatCode="0.00E+00">
                  <c:v>7.8520400000000005E-12</c:v>
                </c:pt>
                <c:pt idx="12" formatCode="0.00E+00">
                  <c:v>3.7621699999999999E-12</c:v>
                </c:pt>
                <c:pt idx="13" formatCode="0.00E+00">
                  <c:v>6.2851700000000004E-12</c:v>
                </c:pt>
                <c:pt idx="14" formatCode="0.00E+00">
                  <c:v>4.28161E-12</c:v>
                </c:pt>
                <c:pt idx="15" formatCode="0.00E+00">
                  <c:v>6.86791E-12</c:v>
                </c:pt>
                <c:pt idx="16" formatCode="0.00E+00">
                  <c:v>3.8184499999999997E-12</c:v>
                </c:pt>
                <c:pt idx="17" formatCode="0.00E+00">
                  <c:v>3.52746E-12</c:v>
                </c:pt>
                <c:pt idx="18" formatCode="0.00E+00">
                  <c:v>9.0430799999999995E-12</c:v>
                </c:pt>
                <c:pt idx="19" formatCode="0.00E+00">
                  <c:v>7.18801E-13</c:v>
                </c:pt>
                <c:pt idx="20" formatCode="0.00E+00">
                  <c:v>8.3723199999999992E-12</c:v>
                </c:pt>
                <c:pt idx="21" formatCode="0.00E+00">
                  <c:v>7.4211399999999992E-12</c:v>
                </c:pt>
                <c:pt idx="22" formatCode="0.00E+00">
                  <c:v>8.0178900000000003E-12</c:v>
                </c:pt>
                <c:pt idx="23" formatCode="0.00E+00">
                  <c:v>9.4007299999999993E-12</c:v>
                </c:pt>
                <c:pt idx="24" formatCode="0.00E+00">
                  <c:v>4.1931599999999999E-12</c:v>
                </c:pt>
                <c:pt idx="25" formatCode="0.00E+00">
                  <c:v>7.3082699999999999E-12</c:v>
                </c:pt>
                <c:pt idx="26" formatCode="0.00E+00">
                  <c:v>9.3523099999999994E-12</c:v>
                </c:pt>
                <c:pt idx="27" formatCode="0.00E+00">
                  <c:v>1.31209E-11</c:v>
                </c:pt>
                <c:pt idx="28" formatCode="0.00E+00">
                  <c:v>1.9652399999999998E-12</c:v>
                </c:pt>
                <c:pt idx="29" formatCode="0.00E+00">
                  <c:v>5.17869E-12</c:v>
                </c:pt>
                <c:pt idx="30" formatCode="0.00E+00">
                  <c:v>7.0981299999999998E-12</c:v>
                </c:pt>
                <c:pt idx="31" formatCode="0.00E+00">
                  <c:v>3.5681799999999998E-12</c:v>
                </c:pt>
                <c:pt idx="32" formatCode="0.00E+00">
                  <c:v>4.9367299999999997E-12</c:v>
                </c:pt>
                <c:pt idx="33" formatCode="0.00E+00">
                  <c:v>3.7226600000000002E-12</c:v>
                </c:pt>
                <c:pt idx="34" formatCode="0.00E+00">
                  <c:v>5.1911000000000004E-12</c:v>
                </c:pt>
                <c:pt idx="35" formatCode="0.00E+00">
                  <c:v>8.6138600000000002E-12</c:v>
                </c:pt>
                <c:pt idx="36" formatCode="0.00E+00">
                  <c:v>4.69961E-12</c:v>
                </c:pt>
                <c:pt idx="37" formatCode="0.00E+00">
                  <c:v>5.5799400000000002E-12</c:v>
                </c:pt>
                <c:pt idx="38" formatCode="0.00E+00">
                  <c:v>4.5232E-12</c:v>
                </c:pt>
                <c:pt idx="39" formatCode="0.00E+00">
                  <c:v>3.60537E-12</c:v>
                </c:pt>
                <c:pt idx="40" formatCode="0.00E+00">
                  <c:v>1.0164400000000001E-11</c:v>
                </c:pt>
                <c:pt idx="41" formatCode="0.00E+00">
                  <c:v>7.96867E-13</c:v>
                </c:pt>
                <c:pt idx="42" formatCode="0.00E+00">
                  <c:v>4.8304100000000002E-12</c:v>
                </c:pt>
                <c:pt idx="43" formatCode="0.00E+00">
                  <c:v>5.9007199999999999E-12</c:v>
                </c:pt>
                <c:pt idx="44" formatCode="0.00E+00">
                  <c:v>5.4195099999999998E-12</c:v>
                </c:pt>
                <c:pt idx="45" formatCode="0.00E+00">
                  <c:v>2.9197700000000002E-12</c:v>
                </c:pt>
                <c:pt idx="46" formatCode="0.00E+00">
                  <c:v>8.2093100000000007E-12</c:v>
                </c:pt>
                <c:pt idx="47" formatCode="0.00E+00">
                  <c:v>3.7025799999999998E-12</c:v>
                </c:pt>
                <c:pt idx="48" formatCode="0.00E+00">
                  <c:v>3.60817E-12</c:v>
                </c:pt>
                <c:pt idx="49" formatCode="0.00E+00">
                  <c:v>4.80474E-12</c:v>
                </c:pt>
                <c:pt idx="50" formatCode="0.00E+00">
                  <c:v>4.26431E-12</c:v>
                </c:pt>
                <c:pt idx="51" formatCode="0.00E+00">
                  <c:v>7.0191100000000004E-12</c:v>
                </c:pt>
                <c:pt idx="52" formatCode="0.00E+00">
                  <c:v>5.1015899999999999E-12</c:v>
                </c:pt>
                <c:pt idx="53" formatCode="0.00E+00">
                  <c:v>3.5708000000000001E-12</c:v>
                </c:pt>
                <c:pt idx="54" formatCode="0.00E+00">
                  <c:v>1.7291900000000001E-11</c:v>
                </c:pt>
                <c:pt idx="55" formatCode="0.00E+00">
                  <c:v>1.7789900000000001E-12</c:v>
                </c:pt>
                <c:pt idx="56" formatCode="0.00E+00">
                  <c:v>7.4007200000000004E-12</c:v>
                </c:pt>
                <c:pt idx="57" formatCode="0.00E+00">
                  <c:v>8.6460299999999997E-12</c:v>
                </c:pt>
                <c:pt idx="58" formatCode="0.00E+00">
                  <c:v>3.9561299999999996E-12</c:v>
                </c:pt>
                <c:pt idx="59" formatCode="0.00E+00">
                  <c:v>3.1626500000000001E-12</c:v>
                </c:pt>
                <c:pt idx="60" formatCode="0.00E+00">
                  <c:v>1.57761E-11</c:v>
                </c:pt>
                <c:pt idx="61" formatCode="0.00E+00">
                  <c:v>3.5918400000000002E-12</c:v>
                </c:pt>
                <c:pt idx="62" formatCode="0.00E+00">
                  <c:v>1.0744300000000001E-11</c:v>
                </c:pt>
                <c:pt idx="63" formatCode="0.00E+00">
                  <c:v>7.7684200000000001E-12</c:v>
                </c:pt>
                <c:pt idx="64" formatCode="0.00E+00">
                  <c:v>4.5294500000000003E-12</c:v>
                </c:pt>
                <c:pt idx="65" formatCode="0.00E+00">
                  <c:v>4.7930799999999996E-12</c:v>
                </c:pt>
                <c:pt idx="66" formatCode="0.00E+00">
                  <c:v>9.6861700000000001E-12</c:v>
                </c:pt>
                <c:pt idx="67" formatCode="0.00E+00">
                  <c:v>6.8092900000000004E-13</c:v>
                </c:pt>
                <c:pt idx="68" formatCode="0.00E+00">
                  <c:v>1.6467E-12</c:v>
                </c:pt>
                <c:pt idx="69" formatCode="0.00E+00">
                  <c:v>6.4745999999999999E-12</c:v>
                </c:pt>
                <c:pt idx="70" formatCode="0.00E+00">
                  <c:v>1.0907500000000001E-11</c:v>
                </c:pt>
                <c:pt idx="71" formatCode="0.00E+00">
                  <c:v>1.08464E-11</c:v>
                </c:pt>
                <c:pt idx="72" formatCode="0.00E+00">
                  <c:v>2.1607600000000002E-12</c:v>
                </c:pt>
                <c:pt idx="73" formatCode="0.00E+00">
                  <c:v>3.3913900000000002E-12</c:v>
                </c:pt>
                <c:pt idx="74" formatCode="0.00E+00">
                  <c:v>8.4795999999999995E-12</c:v>
                </c:pt>
                <c:pt idx="75" formatCode="0.00E+00">
                  <c:v>7.3298600000000004E-12</c:v>
                </c:pt>
                <c:pt idx="76" formatCode="0.00E+00">
                  <c:v>1.2496E-12</c:v>
                </c:pt>
                <c:pt idx="77" formatCode="0.00E+00">
                  <c:v>3.4902300000000002E-12</c:v>
                </c:pt>
                <c:pt idx="78" formatCode="0.00E+00">
                  <c:v>5.3293900000000002E-12</c:v>
                </c:pt>
                <c:pt idx="79" formatCode="0.00E+00">
                  <c:v>2.2879899999999998E-12</c:v>
                </c:pt>
                <c:pt idx="80" formatCode="0.00E+00">
                  <c:v>6.1803399999999999E-12</c:v>
                </c:pt>
                <c:pt idx="81" formatCode="0.00E+00">
                  <c:v>6.7827999999999997E-12</c:v>
                </c:pt>
                <c:pt idx="82" formatCode="0.00E+00">
                  <c:v>6.8537100000000003E-12</c:v>
                </c:pt>
                <c:pt idx="83" formatCode="0.00E+00">
                  <c:v>4.80755E-12</c:v>
                </c:pt>
                <c:pt idx="84" formatCode="0.00E+00">
                  <c:v>3.2306299999999999E-12</c:v>
                </c:pt>
                <c:pt idx="85" formatCode="0.00E+00">
                  <c:v>9.9027099999999999E-12</c:v>
                </c:pt>
                <c:pt idx="86" formatCode="0.00E+00">
                  <c:v>3.5934400000000001E-12</c:v>
                </c:pt>
                <c:pt idx="87" formatCode="0.00E+00">
                  <c:v>9.9977900000000004E-13</c:v>
                </c:pt>
                <c:pt idx="88" formatCode="0.00E+00">
                  <c:v>5.6826499999999998E-12</c:v>
                </c:pt>
                <c:pt idx="89" formatCode="0.00E+00">
                  <c:v>7.2397999999999999E-12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1-C442-423E-9B85-4F60CDD61F7C}"/>
            </c:ext>
          </c:extLst>
        </c:ser>
        <c:ser>
          <c:idx val="82"/>
          <c:order val="82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[analysis.xlsx]Uniform_IP_texture!$A$83:$CW$83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 formatCode="0.00E+00">
                  <c:v>5.9000899999999998E-12</c:v>
                </c:pt>
                <c:pt idx="12" formatCode="0.00E+00">
                  <c:v>6.6832699999999997E-12</c:v>
                </c:pt>
                <c:pt idx="13" formatCode="0.00E+00">
                  <c:v>6.8464600000000003E-12</c:v>
                </c:pt>
                <c:pt idx="14" formatCode="0.00E+00">
                  <c:v>8.78156E-12</c:v>
                </c:pt>
                <c:pt idx="15" formatCode="0.00E+00">
                  <c:v>1.9542900000000001E-11</c:v>
                </c:pt>
                <c:pt idx="16" formatCode="0.00E+00">
                  <c:v>1.7481299999999999E-12</c:v>
                </c:pt>
                <c:pt idx="17" formatCode="0.00E+00">
                  <c:v>1.0177299999999999E-11</c:v>
                </c:pt>
                <c:pt idx="18" formatCode="0.00E+00">
                  <c:v>1.0324800000000001E-12</c:v>
                </c:pt>
                <c:pt idx="19" formatCode="0.00E+00">
                  <c:v>2.21047E-12</c:v>
                </c:pt>
                <c:pt idx="20" formatCode="0.00E+00">
                  <c:v>4.7037599999999997E-12</c:v>
                </c:pt>
                <c:pt idx="21" formatCode="0.00E+00">
                  <c:v>1.0057E-11</c:v>
                </c:pt>
                <c:pt idx="22" formatCode="0.00E+00">
                  <c:v>1.3606899999999999E-11</c:v>
                </c:pt>
                <c:pt idx="23" formatCode="0.00E+00">
                  <c:v>3.5783799999999999E-12</c:v>
                </c:pt>
                <c:pt idx="24" formatCode="0.00E+00">
                  <c:v>6.2400700000000001E-12</c:v>
                </c:pt>
                <c:pt idx="25" formatCode="0.00E+00">
                  <c:v>9.5382200000000001E-12</c:v>
                </c:pt>
                <c:pt idx="26" formatCode="0.00E+00">
                  <c:v>7.61232E-12</c:v>
                </c:pt>
                <c:pt idx="27" formatCode="0.00E+00">
                  <c:v>5.9846399999999998E-12</c:v>
                </c:pt>
                <c:pt idx="28" formatCode="0.00E+00">
                  <c:v>4.0359900000000001E-12</c:v>
                </c:pt>
                <c:pt idx="29" formatCode="0.00E+00">
                  <c:v>6.3981899999999998E-12</c:v>
                </c:pt>
                <c:pt idx="30" formatCode="0.00E+00">
                  <c:v>5.9495700000000001E-12</c:v>
                </c:pt>
                <c:pt idx="31" formatCode="0.00E+00">
                  <c:v>1.71196E-11</c:v>
                </c:pt>
                <c:pt idx="32" formatCode="0.00E+00">
                  <c:v>5.0427900000000002E-12</c:v>
                </c:pt>
                <c:pt idx="33" formatCode="0.00E+00">
                  <c:v>4.4744299999999999E-12</c:v>
                </c:pt>
                <c:pt idx="34" formatCode="0.00E+00">
                  <c:v>9.13998E-12</c:v>
                </c:pt>
                <c:pt idx="35" formatCode="0.00E+00">
                  <c:v>2.9871400000000001E-12</c:v>
                </c:pt>
                <c:pt idx="36" formatCode="0.00E+00">
                  <c:v>3.7653699999999997E-12</c:v>
                </c:pt>
                <c:pt idx="37" formatCode="0.00E+00">
                  <c:v>7.9180399999999997E-12</c:v>
                </c:pt>
                <c:pt idx="38" formatCode="0.00E+00">
                  <c:v>6.42235E-12</c:v>
                </c:pt>
                <c:pt idx="39" formatCode="0.00E+00">
                  <c:v>7.31047E-12</c:v>
                </c:pt>
                <c:pt idx="40" formatCode="0.00E+00">
                  <c:v>4.6205000000000004E-12</c:v>
                </c:pt>
                <c:pt idx="41" formatCode="0.00E+00">
                  <c:v>1.3510300000000001E-11</c:v>
                </c:pt>
                <c:pt idx="42" formatCode="0.00E+00">
                  <c:v>6.4890899999999998E-12</c:v>
                </c:pt>
                <c:pt idx="43" formatCode="0.00E+00">
                  <c:v>4.27457E-12</c:v>
                </c:pt>
                <c:pt idx="44" formatCode="0.00E+00">
                  <c:v>6.3230500000000002E-12</c:v>
                </c:pt>
                <c:pt idx="45" formatCode="0.00E+00">
                  <c:v>5.4737E-12</c:v>
                </c:pt>
                <c:pt idx="46" formatCode="0.00E+00">
                  <c:v>6.8466799999999997E-12</c:v>
                </c:pt>
                <c:pt idx="47" formatCode="0.00E+00">
                  <c:v>7.8444000000000004E-13</c:v>
                </c:pt>
                <c:pt idx="48" formatCode="0.00E+00">
                  <c:v>1.2154199999999999E-11</c:v>
                </c:pt>
                <c:pt idx="49" formatCode="0.00E+00">
                  <c:v>1.1156099999999999E-11</c:v>
                </c:pt>
                <c:pt idx="50" formatCode="0.00E+00">
                  <c:v>3.59282E-12</c:v>
                </c:pt>
                <c:pt idx="51" formatCode="0.00E+00">
                  <c:v>1.20689E-11</c:v>
                </c:pt>
                <c:pt idx="52" formatCode="0.00E+00">
                  <c:v>5.4632199999999998E-12</c:v>
                </c:pt>
                <c:pt idx="53" formatCode="0.00E+00">
                  <c:v>7.6773400000000005E-12</c:v>
                </c:pt>
                <c:pt idx="54" formatCode="0.00E+00">
                  <c:v>3.07123E-12</c:v>
                </c:pt>
                <c:pt idx="55" formatCode="0.00E+00">
                  <c:v>9.39847E-12</c:v>
                </c:pt>
                <c:pt idx="56" formatCode="0.00E+00">
                  <c:v>6.3898200000000003E-12</c:v>
                </c:pt>
                <c:pt idx="57" formatCode="0.00E+00">
                  <c:v>8.2572E-12</c:v>
                </c:pt>
                <c:pt idx="58" formatCode="0.00E+00">
                  <c:v>6.9123900000000002E-12</c:v>
                </c:pt>
                <c:pt idx="59" formatCode="0.00E+00">
                  <c:v>3.3529599999999999E-12</c:v>
                </c:pt>
                <c:pt idx="60" formatCode="0.00E+00">
                  <c:v>5.6085799999999999E-12</c:v>
                </c:pt>
                <c:pt idx="61" formatCode="0.00E+00">
                  <c:v>4.1576900000000002E-12</c:v>
                </c:pt>
                <c:pt idx="62" formatCode="0.00E+00">
                  <c:v>7.5392199999999995E-12</c:v>
                </c:pt>
                <c:pt idx="63" formatCode="0.00E+00">
                  <c:v>3.0662600000000002E-11</c:v>
                </c:pt>
                <c:pt idx="64" formatCode="0.00E+00">
                  <c:v>6.1139699999999998E-13</c:v>
                </c:pt>
                <c:pt idx="65" formatCode="0.00E+00">
                  <c:v>3.6092400000000001E-12</c:v>
                </c:pt>
                <c:pt idx="66" formatCode="0.00E+00">
                  <c:v>4.2628100000000001E-12</c:v>
                </c:pt>
                <c:pt idx="67" formatCode="0.00E+00">
                  <c:v>5.9979699999999997E-12</c:v>
                </c:pt>
                <c:pt idx="68" formatCode="0.00E+00">
                  <c:v>9.098959999999999E-13</c:v>
                </c:pt>
                <c:pt idx="69" formatCode="0.00E+00">
                  <c:v>5.2284900000000001E-12</c:v>
                </c:pt>
                <c:pt idx="70" formatCode="0.00E+00">
                  <c:v>1.4277900000000001E-11</c:v>
                </c:pt>
                <c:pt idx="71" formatCode="0.00E+00">
                  <c:v>1.8129000000000001E-11</c:v>
                </c:pt>
                <c:pt idx="72" formatCode="0.00E+00">
                  <c:v>6.3836899999999998E-12</c:v>
                </c:pt>
                <c:pt idx="73" formatCode="0.00E+00">
                  <c:v>6.4142699999999999E-12</c:v>
                </c:pt>
                <c:pt idx="74" formatCode="0.00E+00">
                  <c:v>4.4505999999999996E-12</c:v>
                </c:pt>
                <c:pt idx="75" formatCode="0.00E+00">
                  <c:v>4.92547E-12</c:v>
                </c:pt>
                <c:pt idx="76" formatCode="0.00E+00">
                  <c:v>4.0187000000000002E-12</c:v>
                </c:pt>
                <c:pt idx="77" formatCode="0.00E+00">
                  <c:v>5.0410599999999999E-12</c:v>
                </c:pt>
                <c:pt idx="78" formatCode="0.00E+00">
                  <c:v>8.76535E-12</c:v>
                </c:pt>
                <c:pt idx="79" formatCode="0.00E+00">
                  <c:v>3.3063300000000001E-12</c:v>
                </c:pt>
                <c:pt idx="80" formatCode="0.00E+00">
                  <c:v>9.6258599999999995E-12</c:v>
                </c:pt>
                <c:pt idx="81" formatCode="0.00E+00">
                  <c:v>8.8518700000000007E-12</c:v>
                </c:pt>
                <c:pt idx="82" formatCode="0.00E+00">
                  <c:v>1.9020799999999999E-12</c:v>
                </c:pt>
                <c:pt idx="83" formatCode="0.00E+00">
                  <c:v>1.11565E-12</c:v>
                </c:pt>
                <c:pt idx="84" formatCode="0.00E+00">
                  <c:v>3.4149599999999998E-12</c:v>
                </c:pt>
                <c:pt idx="85" formatCode="0.00E+00">
                  <c:v>1.62908E-12</c:v>
                </c:pt>
                <c:pt idx="86" formatCode="0.00E+00">
                  <c:v>4.2952099999999998E-12</c:v>
                </c:pt>
                <c:pt idx="87" formatCode="0.00E+00">
                  <c:v>6.1908699999999999E-12</c:v>
                </c:pt>
                <c:pt idx="88" formatCode="0.00E+00">
                  <c:v>1.86495E-11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2-C442-423E-9B85-4F60CDD61F7C}"/>
            </c:ext>
          </c:extLst>
        </c:ser>
        <c:ser>
          <c:idx val="83"/>
          <c:order val="83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[analysis.xlsx]Uniform_IP_texture!$A$84:$CW$84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 formatCode="0.00E+00">
                  <c:v>5.24907E-12</c:v>
                </c:pt>
                <c:pt idx="13" formatCode="0.00E+00">
                  <c:v>6.1812999999999999E-12</c:v>
                </c:pt>
                <c:pt idx="14" formatCode="0.00E+00">
                  <c:v>7.7003400000000007E-12</c:v>
                </c:pt>
                <c:pt idx="15" formatCode="0.00E+00">
                  <c:v>2.6866600000000002E-12</c:v>
                </c:pt>
                <c:pt idx="16" formatCode="0.00E+00">
                  <c:v>4.4776999999999998E-12</c:v>
                </c:pt>
                <c:pt idx="17" formatCode="0.00E+00">
                  <c:v>3.0694900000000001E-12</c:v>
                </c:pt>
                <c:pt idx="18" formatCode="0.00E+00">
                  <c:v>5.22137E-12</c:v>
                </c:pt>
                <c:pt idx="19" formatCode="0.00E+00">
                  <c:v>2.4545099999999998E-12</c:v>
                </c:pt>
                <c:pt idx="20" formatCode="0.00E+00">
                  <c:v>3.2767999999999999E-12</c:v>
                </c:pt>
                <c:pt idx="21" formatCode="0.00E+00">
                  <c:v>6.1018799999999998E-12</c:v>
                </c:pt>
                <c:pt idx="22" formatCode="0.00E+00">
                  <c:v>5.2396199999999998E-12</c:v>
                </c:pt>
                <c:pt idx="23" formatCode="0.00E+00">
                  <c:v>3.18433E-12</c:v>
                </c:pt>
                <c:pt idx="24" formatCode="0.00E+00">
                  <c:v>8.8406100000000002E-12</c:v>
                </c:pt>
                <c:pt idx="25" formatCode="0.00E+00">
                  <c:v>6.1170599999999998E-12</c:v>
                </c:pt>
                <c:pt idx="26" formatCode="0.00E+00">
                  <c:v>5.10112E-12</c:v>
                </c:pt>
                <c:pt idx="27" formatCode="0.00E+00">
                  <c:v>8.9636899999999997E-12</c:v>
                </c:pt>
                <c:pt idx="28" formatCode="0.00E+00">
                  <c:v>5.0281199999999998E-12</c:v>
                </c:pt>
                <c:pt idx="29" formatCode="0.00E+00">
                  <c:v>1.54654E-11</c:v>
                </c:pt>
                <c:pt idx="30" formatCode="0.00E+00">
                  <c:v>5.1083900000000002E-12</c:v>
                </c:pt>
                <c:pt idx="31" formatCode="0.00E+00">
                  <c:v>5.5500500000000002E-12</c:v>
                </c:pt>
                <c:pt idx="32" formatCode="0.00E+00">
                  <c:v>8.9281900000000006E-12</c:v>
                </c:pt>
                <c:pt idx="33" formatCode="0.00E+00">
                  <c:v>2.55388E-12</c:v>
                </c:pt>
                <c:pt idx="34" formatCode="0.00E+00">
                  <c:v>9.6006700000000001E-12</c:v>
                </c:pt>
                <c:pt idx="35" formatCode="0.00E+00">
                  <c:v>7.1857900000000002E-12</c:v>
                </c:pt>
                <c:pt idx="36" formatCode="0.00E+00">
                  <c:v>3.0430399999999999E-12</c:v>
                </c:pt>
                <c:pt idx="37" formatCode="0.00E+00">
                  <c:v>4.3269900000000003E-12</c:v>
                </c:pt>
                <c:pt idx="38" formatCode="0.00E+00">
                  <c:v>1.01332E-11</c:v>
                </c:pt>
                <c:pt idx="39" formatCode="0.00E+00">
                  <c:v>2.9897400000000001E-12</c:v>
                </c:pt>
                <c:pt idx="40" formatCode="0.00E+00">
                  <c:v>1.4152E-11</c:v>
                </c:pt>
                <c:pt idx="41" formatCode="0.00E+00">
                  <c:v>3.9108599999999998E-12</c:v>
                </c:pt>
                <c:pt idx="42" formatCode="0.00E+00">
                  <c:v>1.36435E-11</c:v>
                </c:pt>
                <c:pt idx="43" formatCode="0.00E+00">
                  <c:v>8.5890300000000002E-12</c:v>
                </c:pt>
                <c:pt idx="44" formatCode="0.00E+00">
                  <c:v>2.60949E-12</c:v>
                </c:pt>
                <c:pt idx="45" formatCode="0.00E+00">
                  <c:v>6.70225E-12</c:v>
                </c:pt>
                <c:pt idx="46" formatCode="0.00E+00">
                  <c:v>4.7244999999999999E-12</c:v>
                </c:pt>
                <c:pt idx="47" formatCode="0.00E+00">
                  <c:v>4.0482799999999998E-12</c:v>
                </c:pt>
                <c:pt idx="48" formatCode="0.00E+00">
                  <c:v>1.5683800000000001E-11</c:v>
                </c:pt>
                <c:pt idx="49" formatCode="0.00E+00">
                  <c:v>6.5670599999999997E-12</c:v>
                </c:pt>
                <c:pt idx="50" formatCode="0.00E+00">
                  <c:v>1.4549799999999999E-12</c:v>
                </c:pt>
                <c:pt idx="51" formatCode="0.00E+00">
                  <c:v>6.6405100000000003E-12</c:v>
                </c:pt>
                <c:pt idx="52" formatCode="0.00E+00">
                  <c:v>7.4129700000000005E-12</c:v>
                </c:pt>
                <c:pt idx="53" formatCode="0.00E+00">
                  <c:v>5.72432E-12</c:v>
                </c:pt>
                <c:pt idx="54" formatCode="0.00E+00">
                  <c:v>4.0972300000000003E-12</c:v>
                </c:pt>
                <c:pt idx="55" formatCode="0.00E+00">
                  <c:v>2.4461200000000001E-12</c:v>
                </c:pt>
                <c:pt idx="56" formatCode="0.00E+00">
                  <c:v>6.4603599999999997E-12</c:v>
                </c:pt>
                <c:pt idx="57" formatCode="0.00E+00">
                  <c:v>1.2689999999999999E-12</c:v>
                </c:pt>
                <c:pt idx="58" formatCode="0.00E+00">
                  <c:v>4.2923299999999997E-12</c:v>
                </c:pt>
                <c:pt idx="59" formatCode="0.00E+00">
                  <c:v>2.9230099999999998E-11</c:v>
                </c:pt>
                <c:pt idx="60" formatCode="0.00E+00">
                  <c:v>3.4157400000000001E-12</c:v>
                </c:pt>
                <c:pt idx="61" formatCode="0.00E+00">
                  <c:v>3.4639399999999999E-12</c:v>
                </c:pt>
                <c:pt idx="62" formatCode="0.00E+00">
                  <c:v>3.98824E-12</c:v>
                </c:pt>
                <c:pt idx="63" formatCode="0.00E+00">
                  <c:v>1.3679399999999999E-11</c:v>
                </c:pt>
                <c:pt idx="64" formatCode="0.00E+00">
                  <c:v>2.1338999999999999E-11</c:v>
                </c:pt>
                <c:pt idx="65" formatCode="0.00E+00">
                  <c:v>2.1333900000000001E-12</c:v>
                </c:pt>
                <c:pt idx="66" formatCode="0.00E+00">
                  <c:v>7.0738800000000001E-12</c:v>
                </c:pt>
                <c:pt idx="67" formatCode="0.00E+00">
                  <c:v>6.4800599999999998E-12</c:v>
                </c:pt>
                <c:pt idx="68" formatCode="0.00E+00">
                  <c:v>6.0692599999999999E-12</c:v>
                </c:pt>
                <c:pt idx="69" formatCode="0.00E+00">
                  <c:v>8.3673100000000006E-12</c:v>
                </c:pt>
                <c:pt idx="70" formatCode="0.00E+00">
                  <c:v>6.1038499999999997E-12</c:v>
                </c:pt>
                <c:pt idx="71" formatCode="0.00E+00">
                  <c:v>8.6038500000000007E-12</c:v>
                </c:pt>
                <c:pt idx="72" formatCode="0.00E+00">
                  <c:v>2.52382E-12</c:v>
                </c:pt>
                <c:pt idx="73" formatCode="0.00E+00">
                  <c:v>1.1179199999999999E-12</c:v>
                </c:pt>
                <c:pt idx="74" formatCode="0.00E+00">
                  <c:v>4.5428699999999996E-12</c:v>
                </c:pt>
                <c:pt idx="75" formatCode="0.00E+00">
                  <c:v>5.50482E-12</c:v>
                </c:pt>
                <c:pt idx="76" formatCode="0.00E+00">
                  <c:v>1.00732E-11</c:v>
                </c:pt>
                <c:pt idx="77" formatCode="0.00E+00">
                  <c:v>8.8439800000000004E-12</c:v>
                </c:pt>
                <c:pt idx="78" formatCode="0.00E+00">
                  <c:v>2.1770300000000001E-12</c:v>
                </c:pt>
                <c:pt idx="79" formatCode="0.00E+00">
                  <c:v>3.6702700000000003E-12</c:v>
                </c:pt>
                <c:pt idx="80" formatCode="0.00E+00">
                  <c:v>1.10391E-11</c:v>
                </c:pt>
                <c:pt idx="81" formatCode="0.00E+00">
                  <c:v>9.3624399999999994E-13</c:v>
                </c:pt>
                <c:pt idx="82" formatCode="0.00E+00">
                  <c:v>2.8425700000000001E-12</c:v>
                </c:pt>
                <c:pt idx="83" formatCode="0.00E+00">
                  <c:v>6.7916600000000002E-12</c:v>
                </c:pt>
                <c:pt idx="84" formatCode="0.00E+00">
                  <c:v>7.2644699999999996E-12</c:v>
                </c:pt>
                <c:pt idx="85" formatCode="0.00E+00">
                  <c:v>4.9749099999999999E-12</c:v>
                </c:pt>
                <c:pt idx="86" formatCode="0.00E+00">
                  <c:v>6.1095299999999997E-12</c:v>
                </c:pt>
                <c:pt idx="87" formatCode="0.00E+00">
                  <c:v>2.0429199999999999E-12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3-C442-423E-9B85-4F60CDD61F7C}"/>
            </c:ext>
          </c:extLst>
        </c:ser>
        <c:ser>
          <c:idx val="84"/>
          <c:order val="84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[analysis.xlsx]Uniform_IP_texture!$A$85:$CW$85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 formatCode="0.00E+00">
                  <c:v>2.3914099999999998E-12</c:v>
                </c:pt>
                <c:pt idx="14" formatCode="0.00E+00">
                  <c:v>6.7374800000000001E-12</c:v>
                </c:pt>
                <c:pt idx="15" formatCode="0.00E+00">
                  <c:v>3.3313799999999999E-12</c:v>
                </c:pt>
                <c:pt idx="16" formatCode="0.00E+00">
                  <c:v>1.8777799999999999E-11</c:v>
                </c:pt>
                <c:pt idx="17" formatCode="0.00E+00">
                  <c:v>1.35404E-12</c:v>
                </c:pt>
                <c:pt idx="18" formatCode="0.00E+00">
                  <c:v>4.0804299999999998E-12</c:v>
                </c:pt>
                <c:pt idx="19" formatCode="0.00E+00">
                  <c:v>1.7052099999999999E-11</c:v>
                </c:pt>
                <c:pt idx="20" formatCode="0.00E+00">
                  <c:v>7.01456E-12</c:v>
                </c:pt>
                <c:pt idx="21" formatCode="0.00E+00">
                  <c:v>5.55017E-12</c:v>
                </c:pt>
                <c:pt idx="22" formatCode="0.00E+00">
                  <c:v>8.0092700000000003E-12</c:v>
                </c:pt>
                <c:pt idx="23" formatCode="0.00E+00">
                  <c:v>5.6006800000000003E-12</c:v>
                </c:pt>
                <c:pt idx="24" formatCode="0.00E+00">
                  <c:v>5.3060600000000001E-12</c:v>
                </c:pt>
                <c:pt idx="25" formatCode="0.00E+00">
                  <c:v>6.6075300000000002E-12</c:v>
                </c:pt>
                <c:pt idx="26" formatCode="0.00E+00">
                  <c:v>2.91926E-11</c:v>
                </c:pt>
                <c:pt idx="27" formatCode="0.00E+00">
                  <c:v>2.21357E-11</c:v>
                </c:pt>
                <c:pt idx="28" formatCode="0.00E+00">
                  <c:v>5.0039500000000003E-12</c:v>
                </c:pt>
                <c:pt idx="29" formatCode="0.00E+00">
                  <c:v>6.7682999999999997E-12</c:v>
                </c:pt>
                <c:pt idx="30" formatCode="0.00E+00">
                  <c:v>3.5944199999999999E-12</c:v>
                </c:pt>
                <c:pt idx="31" formatCode="0.00E+00">
                  <c:v>1.40075E-11</c:v>
                </c:pt>
                <c:pt idx="32" formatCode="0.00E+00">
                  <c:v>5.5577399999999997E-12</c:v>
                </c:pt>
                <c:pt idx="33" formatCode="0.00E+00">
                  <c:v>7.8956800000000005E-12</c:v>
                </c:pt>
                <c:pt idx="34" formatCode="0.00E+00">
                  <c:v>2.3844099999999999E-12</c:v>
                </c:pt>
                <c:pt idx="35" formatCode="0.00E+00">
                  <c:v>5.3825300000000001E-12</c:v>
                </c:pt>
                <c:pt idx="36" formatCode="0.00E+00">
                  <c:v>2.40397E-11</c:v>
                </c:pt>
                <c:pt idx="37" formatCode="0.00E+00">
                  <c:v>7.9051299999999999E-12</c:v>
                </c:pt>
                <c:pt idx="38" formatCode="0.00E+00">
                  <c:v>8.0532999999999992E-12</c:v>
                </c:pt>
                <c:pt idx="39" formatCode="0.00E+00">
                  <c:v>5.8279999999999998E-12</c:v>
                </c:pt>
                <c:pt idx="40" formatCode="0.00E+00">
                  <c:v>3.53601E-12</c:v>
                </c:pt>
                <c:pt idx="41" formatCode="0.00E+00">
                  <c:v>6.5608999999999996E-12</c:v>
                </c:pt>
                <c:pt idx="42" formatCode="0.00E+00">
                  <c:v>2.9185499999999999E-12</c:v>
                </c:pt>
                <c:pt idx="43" formatCode="0.00E+00">
                  <c:v>1.4070800000000001E-12</c:v>
                </c:pt>
                <c:pt idx="44" formatCode="0.00E+00">
                  <c:v>4.6042900000000004E-12</c:v>
                </c:pt>
                <c:pt idx="45" formatCode="0.00E+00">
                  <c:v>2.73712E-12</c:v>
                </c:pt>
                <c:pt idx="46" formatCode="0.00E+00">
                  <c:v>2.3597499999999999E-12</c:v>
                </c:pt>
                <c:pt idx="47" formatCode="0.00E+00">
                  <c:v>6.9613100000000004E-12</c:v>
                </c:pt>
                <c:pt idx="48" formatCode="0.00E+00">
                  <c:v>8.2396899999999992E-12</c:v>
                </c:pt>
                <c:pt idx="49" formatCode="0.00E+00">
                  <c:v>3.50937E-12</c:v>
                </c:pt>
                <c:pt idx="50" formatCode="0.00E+00">
                  <c:v>9.4121400000000007E-12</c:v>
                </c:pt>
                <c:pt idx="51" formatCode="0.00E+00">
                  <c:v>6.1673700000000002E-12</c:v>
                </c:pt>
                <c:pt idx="52" formatCode="0.00E+00">
                  <c:v>1.18653E-11</c:v>
                </c:pt>
                <c:pt idx="53" formatCode="0.00E+00">
                  <c:v>3.0751400000000002E-12</c:v>
                </c:pt>
                <c:pt idx="54" formatCode="0.00E+00">
                  <c:v>3.02331E-12</c:v>
                </c:pt>
                <c:pt idx="55" formatCode="0.00E+00">
                  <c:v>1.4789400000000001E-11</c:v>
                </c:pt>
                <c:pt idx="56" formatCode="0.00E+00">
                  <c:v>7.48838E-12</c:v>
                </c:pt>
                <c:pt idx="57" formatCode="0.00E+00">
                  <c:v>3.51833E-12</c:v>
                </c:pt>
                <c:pt idx="58" formatCode="0.00E+00">
                  <c:v>1.7856499999999999E-11</c:v>
                </c:pt>
                <c:pt idx="59" formatCode="0.00E+00">
                  <c:v>3.4199800000000001E-12</c:v>
                </c:pt>
                <c:pt idx="60" formatCode="0.00E+00">
                  <c:v>3.6291800000000001E-12</c:v>
                </c:pt>
                <c:pt idx="61" formatCode="0.00E+00">
                  <c:v>1.5835700000000001E-12</c:v>
                </c:pt>
                <c:pt idx="62" formatCode="0.00E+00">
                  <c:v>1.12868E-11</c:v>
                </c:pt>
                <c:pt idx="63" formatCode="0.00E+00">
                  <c:v>1.05876E-11</c:v>
                </c:pt>
                <c:pt idx="64" formatCode="0.00E+00">
                  <c:v>1.5301199999999999E-11</c:v>
                </c:pt>
                <c:pt idx="65" formatCode="0.00E+00">
                  <c:v>6.28254E-12</c:v>
                </c:pt>
                <c:pt idx="66" formatCode="0.00E+00">
                  <c:v>3.9037300000000004E-12</c:v>
                </c:pt>
                <c:pt idx="67" formatCode="0.00E+00">
                  <c:v>6.1979400000000001E-12</c:v>
                </c:pt>
                <c:pt idx="68" formatCode="0.00E+00">
                  <c:v>7.7129900000000006E-12</c:v>
                </c:pt>
                <c:pt idx="69" formatCode="0.00E+00">
                  <c:v>3.8508500000000003E-12</c:v>
                </c:pt>
                <c:pt idx="70" formatCode="0.00E+00">
                  <c:v>3.6390299999999997E-12</c:v>
                </c:pt>
                <c:pt idx="71" formatCode="0.00E+00">
                  <c:v>1.3104800000000001E-12</c:v>
                </c:pt>
                <c:pt idx="72" formatCode="0.00E+00">
                  <c:v>6.3464199999999999E-12</c:v>
                </c:pt>
                <c:pt idx="73" formatCode="0.00E+00">
                  <c:v>1.14266E-11</c:v>
                </c:pt>
                <c:pt idx="74" formatCode="0.00E+00">
                  <c:v>4.2786100000000001E-12</c:v>
                </c:pt>
                <c:pt idx="75" formatCode="0.00E+00">
                  <c:v>1.0525900000000001E-12</c:v>
                </c:pt>
                <c:pt idx="76" formatCode="0.00E+00">
                  <c:v>4.4897499999999999E-12</c:v>
                </c:pt>
                <c:pt idx="77" formatCode="0.00E+00">
                  <c:v>2.8810300000000001E-11</c:v>
                </c:pt>
                <c:pt idx="78" formatCode="0.00E+00">
                  <c:v>3.8462299999999999E-12</c:v>
                </c:pt>
                <c:pt idx="79" formatCode="0.00E+00">
                  <c:v>2.6602599999999998E-12</c:v>
                </c:pt>
                <c:pt idx="80" formatCode="0.00E+00">
                  <c:v>7.3423500000000001E-12</c:v>
                </c:pt>
                <c:pt idx="81" formatCode="0.00E+00">
                  <c:v>6.5729900000000002E-12</c:v>
                </c:pt>
                <c:pt idx="82" formatCode="0.00E+00">
                  <c:v>2.65805E-12</c:v>
                </c:pt>
                <c:pt idx="83" formatCode="0.00E+00">
                  <c:v>8.6965000000000004E-12</c:v>
                </c:pt>
                <c:pt idx="84" formatCode="0.00E+00">
                  <c:v>6.2567700000000002E-12</c:v>
                </c:pt>
                <c:pt idx="85" formatCode="0.00E+00">
                  <c:v>1.21547E-11</c:v>
                </c:pt>
                <c:pt idx="86" formatCode="0.00E+00">
                  <c:v>7.1723900000000003E-12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4-C442-423E-9B85-4F60CDD61F7C}"/>
            </c:ext>
          </c:extLst>
        </c:ser>
        <c:ser>
          <c:idx val="85"/>
          <c:order val="85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[analysis.xlsx]Uniform_IP_texture!$A$86:$CW$86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 formatCode="0.00E+00">
                  <c:v>5.2297300000000002E-12</c:v>
                </c:pt>
                <c:pt idx="15" formatCode="0.00E+00">
                  <c:v>8.5523999999999998E-12</c:v>
                </c:pt>
                <c:pt idx="16" formatCode="0.00E+00">
                  <c:v>8.1950900000000008E-12</c:v>
                </c:pt>
                <c:pt idx="17" formatCode="0.00E+00">
                  <c:v>4.7289100000000003E-12</c:v>
                </c:pt>
                <c:pt idx="18" formatCode="0.00E+00">
                  <c:v>3.32106E-12</c:v>
                </c:pt>
                <c:pt idx="19" formatCode="0.00E+00">
                  <c:v>6.33603E-12</c:v>
                </c:pt>
                <c:pt idx="20" formatCode="0.00E+00">
                  <c:v>5.5603E-12</c:v>
                </c:pt>
                <c:pt idx="21" formatCode="0.00E+00">
                  <c:v>1.5769699999999999E-11</c:v>
                </c:pt>
                <c:pt idx="22" formatCode="0.00E+00">
                  <c:v>2.24033E-12</c:v>
                </c:pt>
                <c:pt idx="23" formatCode="0.00E+00">
                  <c:v>6.3037799999999996E-12</c:v>
                </c:pt>
                <c:pt idx="24" formatCode="0.00E+00">
                  <c:v>4.5928700000000004E-12</c:v>
                </c:pt>
                <c:pt idx="25" formatCode="0.00E+00">
                  <c:v>8.1636400000000001E-12</c:v>
                </c:pt>
                <c:pt idx="26" formatCode="0.00E+00">
                  <c:v>2.8122199999999999E-12</c:v>
                </c:pt>
                <c:pt idx="27" formatCode="0.00E+00">
                  <c:v>1.1805E-11</c:v>
                </c:pt>
                <c:pt idx="28" formatCode="0.00E+00">
                  <c:v>1.3610999999999999E-11</c:v>
                </c:pt>
                <c:pt idx="29" formatCode="0.00E+00">
                  <c:v>8.7246399999999999E-12</c:v>
                </c:pt>
                <c:pt idx="30" formatCode="0.00E+00">
                  <c:v>1.14932E-12</c:v>
                </c:pt>
                <c:pt idx="31" formatCode="0.00E+00">
                  <c:v>6.59841E-12</c:v>
                </c:pt>
                <c:pt idx="32" formatCode="0.00E+00">
                  <c:v>9.2804899999999994E-12</c:v>
                </c:pt>
                <c:pt idx="33" formatCode="0.00E+00">
                  <c:v>1.15035E-11</c:v>
                </c:pt>
                <c:pt idx="34" formatCode="0.00E+00">
                  <c:v>3.1292100000000002E-12</c:v>
                </c:pt>
                <c:pt idx="35" formatCode="0.00E+00">
                  <c:v>2.7953899999999999E-12</c:v>
                </c:pt>
                <c:pt idx="36" formatCode="0.00E+00">
                  <c:v>4.0843199999999997E-12</c:v>
                </c:pt>
                <c:pt idx="37" formatCode="0.00E+00">
                  <c:v>9.3395800000000001E-12</c:v>
                </c:pt>
                <c:pt idx="38" formatCode="0.00E+00">
                  <c:v>2.1089800000000002E-12</c:v>
                </c:pt>
                <c:pt idx="39" formatCode="0.00E+00">
                  <c:v>2.82338E-12</c:v>
                </c:pt>
                <c:pt idx="40" formatCode="0.00E+00">
                  <c:v>5.90613E-12</c:v>
                </c:pt>
                <c:pt idx="41" formatCode="0.00E+00">
                  <c:v>1.0072499999999999E-11</c:v>
                </c:pt>
                <c:pt idx="42" formatCode="0.00E+00">
                  <c:v>1.2108099999999999E-11</c:v>
                </c:pt>
                <c:pt idx="43" formatCode="0.00E+00">
                  <c:v>1.83776E-11</c:v>
                </c:pt>
                <c:pt idx="44" formatCode="0.00E+00">
                  <c:v>2.10096E-12</c:v>
                </c:pt>
                <c:pt idx="45">
                  <c:v>0</c:v>
                </c:pt>
                <c:pt idx="46" formatCode="0.00E+00">
                  <c:v>3.0666200000000001E-12</c:v>
                </c:pt>
                <c:pt idx="47" formatCode="0.00E+00">
                  <c:v>4.9917999999999998E-12</c:v>
                </c:pt>
                <c:pt idx="48" formatCode="0.00E+00">
                  <c:v>1.1661299999999999E-11</c:v>
                </c:pt>
                <c:pt idx="49" formatCode="0.00E+00">
                  <c:v>1.5271800000000001E-11</c:v>
                </c:pt>
                <c:pt idx="50" formatCode="0.00E+00">
                  <c:v>1.5466999999999999E-11</c:v>
                </c:pt>
                <c:pt idx="51" formatCode="0.00E+00">
                  <c:v>1.72341E-11</c:v>
                </c:pt>
                <c:pt idx="52" formatCode="0.00E+00">
                  <c:v>3.3413699999999999E-12</c:v>
                </c:pt>
                <c:pt idx="53" formatCode="0.00E+00">
                  <c:v>9.3827399999999993E-12</c:v>
                </c:pt>
                <c:pt idx="54" formatCode="0.00E+00">
                  <c:v>2.5506400000000001E-12</c:v>
                </c:pt>
                <c:pt idx="55" formatCode="0.00E+00">
                  <c:v>4.83484E-12</c:v>
                </c:pt>
                <c:pt idx="56" formatCode="0.00E+00">
                  <c:v>4.4983800000000001E-12</c:v>
                </c:pt>
                <c:pt idx="57" formatCode="0.00E+00">
                  <c:v>5.19962E-12</c:v>
                </c:pt>
                <c:pt idx="58" formatCode="0.00E+00">
                  <c:v>2.9151800000000001E-12</c:v>
                </c:pt>
                <c:pt idx="59" formatCode="0.00E+00">
                  <c:v>2.5201399999999998E-12</c:v>
                </c:pt>
                <c:pt idx="60" formatCode="0.00E+00">
                  <c:v>5.9046099999999998E-12</c:v>
                </c:pt>
                <c:pt idx="61" formatCode="0.00E+00">
                  <c:v>8.5247500000000004E-12</c:v>
                </c:pt>
                <c:pt idx="62" formatCode="0.00E+00">
                  <c:v>2.5534999999999999E-11</c:v>
                </c:pt>
                <c:pt idx="63" formatCode="0.00E+00">
                  <c:v>8.7248099999999995E-12</c:v>
                </c:pt>
                <c:pt idx="64" formatCode="0.00E+00">
                  <c:v>1.2308500000000001E-11</c:v>
                </c:pt>
                <c:pt idx="65" formatCode="0.00E+00">
                  <c:v>9.1531499999999996E-12</c:v>
                </c:pt>
                <c:pt idx="66" formatCode="0.00E+00">
                  <c:v>4.3314599999999999E-13</c:v>
                </c:pt>
                <c:pt idx="67" formatCode="0.00E+00">
                  <c:v>1.9867800000000001E-12</c:v>
                </c:pt>
                <c:pt idx="68" formatCode="0.00E+00">
                  <c:v>2.3247100000000001E-12</c:v>
                </c:pt>
                <c:pt idx="69" formatCode="0.00E+00">
                  <c:v>4.96015E-12</c:v>
                </c:pt>
                <c:pt idx="70" formatCode="0.00E+00">
                  <c:v>5.7068499999999997E-12</c:v>
                </c:pt>
                <c:pt idx="71" formatCode="0.00E+00">
                  <c:v>8.4123199999999998E-12</c:v>
                </c:pt>
                <c:pt idx="72" formatCode="0.00E+00">
                  <c:v>8.9041300000000008E-12</c:v>
                </c:pt>
                <c:pt idx="73" formatCode="0.00E+00">
                  <c:v>4.3483300000000003E-12</c:v>
                </c:pt>
                <c:pt idx="74" formatCode="0.00E+00">
                  <c:v>4.0011E-12</c:v>
                </c:pt>
                <c:pt idx="75" formatCode="0.00E+00">
                  <c:v>1.23376E-11</c:v>
                </c:pt>
                <c:pt idx="76" formatCode="0.00E+00">
                  <c:v>2.6018799999999998E-12</c:v>
                </c:pt>
                <c:pt idx="77" formatCode="0.00E+00">
                  <c:v>1.27198E-11</c:v>
                </c:pt>
                <c:pt idx="78" formatCode="0.00E+00">
                  <c:v>8.4679799999999996E-12</c:v>
                </c:pt>
                <c:pt idx="79" formatCode="0.00E+00">
                  <c:v>7.4046600000000001E-12</c:v>
                </c:pt>
                <c:pt idx="80" formatCode="0.00E+00">
                  <c:v>2.1402099999999998E-12</c:v>
                </c:pt>
                <c:pt idx="81" formatCode="0.00E+00">
                  <c:v>2.9215E-12</c:v>
                </c:pt>
                <c:pt idx="82" formatCode="0.00E+00">
                  <c:v>5.5351199999999999E-12</c:v>
                </c:pt>
                <c:pt idx="83" formatCode="0.00E+00">
                  <c:v>4.1647699999999998E-12</c:v>
                </c:pt>
                <c:pt idx="84" formatCode="0.00E+00">
                  <c:v>6.5734900000000005E-13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5-C442-423E-9B85-4F60CDD61F7C}"/>
            </c:ext>
          </c:extLst>
        </c:ser>
        <c:ser>
          <c:idx val="86"/>
          <c:order val="86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[analysis.xlsx]Uniform_IP_texture!$A$87:$CW$87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0.00E+00">
                  <c:v>3.40441E-12</c:v>
                </c:pt>
                <c:pt idx="16" formatCode="0.00E+00">
                  <c:v>1.93216E-11</c:v>
                </c:pt>
                <c:pt idx="17" formatCode="0.00E+00">
                  <c:v>4.95827E-13</c:v>
                </c:pt>
                <c:pt idx="18" formatCode="0.00E+00">
                  <c:v>2.6503400000000002E-12</c:v>
                </c:pt>
                <c:pt idx="19" formatCode="0.00E+00">
                  <c:v>3.4288000000000001E-12</c:v>
                </c:pt>
                <c:pt idx="20" formatCode="0.00E+00">
                  <c:v>5.78157E-12</c:v>
                </c:pt>
                <c:pt idx="21" formatCode="0.00E+00">
                  <c:v>5.3875300000000002E-12</c:v>
                </c:pt>
                <c:pt idx="22" formatCode="0.00E+00">
                  <c:v>1.09694E-11</c:v>
                </c:pt>
                <c:pt idx="23" formatCode="0.00E+00">
                  <c:v>8.9398800000000005E-12</c:v>
                </c:pt>
                <c:pt idx="24" formatCode="0.00E+00">
                  <c:v>1.9972199999999998E-12</c:v>
                </c:pt>
                <c:pt idx="25" formatCode="0.00E+00">
                  <c:v>4.4862499999999998E-12</c:v>
                </c:pt>
                <c:pt idx="26" formatCode="0.00E+00">
                  <c:v>8.7441099999999996E-12</c:v>
                </c:pt>
                <c:pt idx="27" formatCode="0.00E+00">
                  <c:v>1.03103E-11</c:v>
                </c:pt>
                <c:pt idx="28" formatCode="0.00E+00">
                  <c:v>5.2525099999999998E-13</c:v>
                </c:pt>
                <c:pt idx="29" formatCode="0.00E+00">
                  <c:v>1.1011099999999999E-11</c:v>
                </c:pt>
                <c:pt idx="30" formatCode="0.00E+00">
                  <c:v>4.54058E-12</c:v>
                </c:pt>
                <c:pt idx="31" formatCode="0.00E+00">
                  <c:v>5.7790199999999997E-12</c:v>
                </c:pt>
                <c:pt idx="32" formatCode="0.00E+00">
                  <c:v>5.8641500000000002E-12</c:v>
                </c:pt>
                <c:pt idx="33" formatCode="0.00E+00">
                  <c:v>1.3913499999999999E-12</c:v>
                </c:pt>
                <c:pt idx="34" formatCode="0.00E+00">
                  <c:v>1.05102E-11</c:v>
                </c:pt>
                <c:pt idx="35" formatCode="0.00E+00">
                  <c:v>1.52103E-11</c:v>
                </c:pt>
                <c:pt idx="36" formatCode="0.00E+00">
                  <c:v>1.54253E-11</c:v>
                </c:pt>
                <c:pt idx="37" formatCode="0.00E+00">
                  <c:v>2.1933E-12</c:v>
                </c:pt>
                <c:pt idx="38" formatCode="0.00E+00">
                  <c:v>5.3616999999999997E-12</c:v>
                </c:pt>
                <c:pt idx="39" formatCode="0.00E+00">
                  <c:v>2.8223500000000001E-11</c:v>
                </c:pt>
                <c:pt idx="40" formatCode="0.00E+00">
                  <c:v>6.4427099999999997E-12</c:v>
                </c:pt>
                <c:pt idx="41" formatCode="0.00E+00">
                  <c:v>3.4889900000000001E-12</c:v>
                </c:pt>
                <c:pt idx="42" formatCode="0.00E+00">
                  <c:v>3.7672099999999997E-12</c:v>
                </c:pt>
                <c:pt idx="43" formatCode="0.00E+00">
                  <c:v>3.8129099999999998E-12</c:v>
                </c:pt>
                <c:pt idx="44" formatCode="0.00E+00">
                  <c:v>9.4045199999999996E-12</c:v>
                </c:pt>
                <c:pt idx="45" formatCode="0.00E+00">
                  <c:v>2.2248400000000001E-11</c:v>
                </c:pt>
                <c:pt idx="46" formatCode="0.00E+00">
                  <c:v>3.5458400000000002E-12</c:v>
                </c:pt>
                <c:pt idx="47" formatCode="0.00E+00">
                  <c:v>7.3583700000000003E-12</c:v>
                </c:pt>
                <c:pt idx="48" formatCode="0.00E+00">
                  <c:v>3.0670499999999999E-12</c:v>
                </c:pt>
                <c:pt idx="49" formatCode="0.00E+00">
                  <c:v>2.70932E-12</c:v>
                </c:pt>
                <c:pt idx="50" formatCode="0.00E+00">
                  <c:v>1.9513E-12</c:v>
                </c:pt>
                <c:pt idx="51" formatCode="0.00E+00">
                  <c:v>6.7748699999999998E-12</c:v>
                </c:pt>
                <c:pt idx="52" formatCode="0.00E+00">
                  <c:v>8.9776700000000001E-12</c:v>
                </c:pt>
                <c:pt idx="53" formatCode="0.00E+00">
                  <c:v>2.51252E-11</c:v>
                </c:pt>
                <c:pt idx="54" formatCode="0.00E+00">
                  <c:v>6.6479199999999998E-12</c:v>
                </c:pt>
                <c:pt idx="55" formatCode="0.00E+00">
                  <c:v>3.3995099999999999E-12</c:v>
                </c:pt>
                <c:pt idx="56" formatCode="0.00E+00">
                  <c:v>8.6104499999999995E-12</c:v>
                </c:pt>
                <c:pt idx="57" formatCode="0.00E+00">
                  <c:v>1.2378400000000001E-11</c:v>
                </c:pt>
                <c:pt idx="58" formatCode="0.00E+00">
                  <c:v>5.29011E-12</c:v>
                </c:pt>
                <c:pt idx="59" formatCode="0.00E+00">
                  <c:v>6.4075200000000001E-12</c:v>
                </c:pt>
                <c:pt idx="60" formatCode="0.00E+00">
                  <c:v>8.5932999999999997E-12</c:v>
                </c:pt>
                <c:pt idx="61" formatCode="0.00E+00">
                  <c:v>7.1264399999999997E-12</c:v>
                </c:pt>
                <c:pt idx="62" formatCode="0.00E+00">
                  <c:v>3.9691800000000003E-12</c:v>
                </c:pt>
                <c:pt idx="63" formatCode="0.00E+00">
                  <c:v>4.67355E-12</c:v>
                </c:pt>
                <c:pt idx="64" formatCode="0.00E+00">
                  <c:v>4.02239E-11</c:v>
                </c:pt>
                <c:pt idx="65" formatCode="0.00E+00">
                  <c:v>5.4700599999999998E-12</c:v>
                </c:pt>
                <c:pt idx="66" formatCode="0.00E+00">
                  <c:v>7.8327400000000004E-12</c:v>
                </c:pt>
                <c:pt idx="67" formatCode="0.00E+00">
                  <c:v>1.3930299999999999E-11</c:v>
                </c:pt>
                <c:pt idx="68" formatCode="0.00E+00">
                  <c:v>7.0270899999999997E-13</c:v>
                </c:pt>
                <c:pt idx="69" formatCode="0.00E+00">
                  <c:v>4.15008E-12</c:v>
                </c:pt>
                <c:pt idx="70" formatCode="0.00E+00">
                  <c:v>9.3851299999999992E-12</c:v>
                </c:pt>
                <c:pt idx="71" formatCode="0.00E+00">
                  <c:v>1.3537799999999999E-12</c:v>
                </c:pt>
                <c:pt idx="72" formatCode="0.00E+00">
                  <c:v>5.9837599999999999E-12</c:v>
                </c:pt>
                <c:pt idx="73" formatCode="0.00E+00">
                  <c:v>4.0261999999999999E-12</c:v>
                </c:pt>
                <c:pt idx="74" formatCode="0.00E+00">
                  <c:v>2.7840600000000002E-12</c:v>
                </c:pt>
                <c:pt idx="75" formatCode="0.00E+00">
                  <c:v>2.5530300000000001E-12</c:v>
                </c:pt>
                <c:pt idx="76" formatCode="0.00E+00">
                  <c:v>1.97969E-12</c:v>
                </c:pt>
                <c:pt idx="77" formatCode="0.00E+00">
                  <c:v>7.1728800000000002E-13</c:v>
                </c:pt>
                <c:pt idx="78" formatCode="0.00E+00">
                  <c:v>7.6624499999999999E-12</c:v>
                </c:pt>
                <c:pt idx="79" formatCode="0.00E+00">
                  <c:v>2.2934599999999998E-12</c:v>
                </c:pt>
                <c:pt idx="80" formatCode="0.00E+00">
                  <c:v>3.4690999999999998E-12</c:v>
                </c:pt>
                <c:pt idx="81" formatCode="0.00E+00">
                  <c:v>1.7888E-12</c:v>
                </c:pt>
                <c:pt idx="82" formatCode="0.00E+00">
                  <c:v>2.97194E-12</c:v>
                </c:pt>
                <c:pt idx="83" formatCode="0.00E+00">
                  <c:v>5.9305899999999997E-12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6-C442-423E-9B85-4F60CDD61F7C}"/>
            </c:ext>
          </c:extLst>
        </c:ser>
        <c:ser>
          <c:idx val="87"/>
          <c:order val="87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[analysis.xlsx]Uniform_IP_texture!$A$88:$CW$88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 formatCode="0.00E+00">
                  <c:v>1.13683E-11</c:v>
                </c:pt>
                <c:pt idx="17" formatCode="0.00E+00">
                  <c:v>6.8496199999999996E-12</c:v>
                </c:pt>
                <c:pt idx="18" formatCode="0.00E+00">
                  <c:v>1.1949899999999999E-12</c:v>
                </c:pt>
                <c:pt idx="19" formatCode="0.00E+00">
                  <c:v>5.1943800000000003E-12</c:v>
                </c:pt>
                <c:pt idx="20" formatCode="0.00E+00">
                  <c:v>2.33423E-11</c:v>
                </c:pt>
                <c:pt idx="21" formatCode="0.00E+00">
                  <c:v>6.9874599999999998E-12</c:v>
                </c:pt>
                <c:pt idx="22" formatCode="0.00E+00">
                  <c:v>1.1809599999999999E-11</c:v>
                </c:pt>
                <c:pt idx="23" formatCode="0.00E+00">
                  <c:v>9.1880400000000005E-12</c:v>
                </c:pt>
                <c:pt idx="24" formatCode="0.00E+00">
                  <c:v>7.5789600000000005E-13</c:v>
                </c:pt>
                <c:pt idx="25" formatCode="0.00E+00">
                  <c:v>7.6714900000000001E-12</c:v>
                </c:pt>
                <c:pt idx="26" formatCode="0.00E+00">
                  <c:v>7.0369699999999997E-12</c:v>
                </c:pt>
                <c:pt idx="27" formatCode="0.00E+00">
                  <c:v>7.4357200000000001E-12</c:v>
                </c:pt>
                <c:pt idx="28" formatCode="0.00E+00">
                  <c:v>2.4696599999999998E-12</c:v>
                </c:pt>
                <c:pt idx="29" formatCode="0.00E+00">
                  <c:v>2.6079999999999999E-11</c:v>
                </c:pt>
                <c:pt idx="30" formatCode="0.00E+00">
                  <c:v>1.89022E-12</c:v>
                </c:pt>
                <c:pt idx="31" formatCode="0.00E+00">
                  <c:v>2.54895E-12</c:v>
                </c:pt>
                <c:pt idx="32" formatCode="0.00E+00">
                  <c:v>3.8557100000000003E-12</c:v>
                </c:pt>
                <c:pt idx="33" formatCode="0.00E+00">
                  <c:v>2.9099500000000001E-12</c:v>
                </c:pt>
                <c:pt idx="34" formatCode="0.00E+00">
                  <c:v>4.3732200000000002E-12</c:v>
                </c:pt>
                <c:pt idx="35" formatCode="0.00E+00">
                  <c:v>2.0015800000000001E-11</c:v>
                </c:pt>
                <c:pt idx="36" formatCode="0.00E+00">
                  <c:v>4.71883E-12</c:v>
                </c:pt>
                <c:pt idx="37" formatCode="0.00E+00">
                  <c:v>5.3584000000000003E-12</c:v>
                </c:pt>
                <c:pt idx="38" formatCode="0.00E+00">
                  <c:v>6.5945300000000002E-12</c:v>
                </c:pt>
                <c:pt idx="39" formatCode="0.00E+00">
                  <c:v>1.65002E-11</c:v>
                </c:pt>
                <c:pt idx="40" formatCode="0.00E+00">
                  <c:v>4.5807400000000001E-12</c:v>
                </c:pt>
                <c:pt idx="41" formatCode="0.00E+00">
                  <c:v>1.02274E-11</c:v>
                </c:pt>
                <c:pt idx="42" formatCode="0.00E+00">
                  <c:v>5.8345699999999998E-12</c:v>
                </c:pt>
                <c:pt idx="43" formatCode="0.00E+00">
                  <c:v>4.9527700000000001E-12</c:v>
                </c:pt>
                <c:pt idx="44" formatCode="0.00E+00">
                  <c:v>4.3507E-12</c:v>
                </c:pt>
                <c:pt idx="45" formatCode="0.00E+00">
                  <c:v>3.1952899999999998E-12</c:v>
                </c:pt>
                <c:pt idx="46" formatCode="0.00E+00">
                  <c:v>4.0630399999999996E-12</c:v>
                </c:pt>
                <c:pt idx="47" formatCode="0.00E+00">
                  <c:v>2.71387E-12</c:v>
                </c:pt>
                <c:pt idx="48" formatCode="0.00E+00">
                  <c:v>2.2689000000000002E-12</c:v>
                </c:pt>
                <c:pt idx="49" formatCode="0.00E+00">
                  <c:v>5.64805E-12</c:v>
                </c:pt>
                <c:pt idx="50" formatCode="0.00E+00">
                  <c:v>4.02066E-12</c:v>
                </c:pt>
                <c:pt idx="51" formatCode="0.00E+00">
                  <c:v>9.2570199999999993E-12</c:v>
                </c:pt>
                <c:pt idx="52" formatCode="0.00E+00">
                  <c:v>8.2825299999999994E-12</c:v>
                </c:pt>
                <c:pt idx="53" formatCode="0.00E+00">
                  <c:v>1.48146E-12</c:v>
                </c:pt>
                <c:pt idx="54" formatCode="0.00E+00">
                  <c:v>5.1870199999999998E-12</c:v>
                </c:pt>
                <c:pt idx="55" formatCode="0.00E+00">
                  <c:v>2.0459899999999998E-12</c:v>
                </c:pt>
                <c:pt idx="56" formatCode="0.00E+00">
                  <c:v>4.8580599999999996E-12</c:v>
                </c:pt>
                <c:pt idx="57" formatCode="0.00E+00">
                  <c:v>7.9840900000000002E-12</c:v>
                </c:pt>
                <c:pt idx="58" formatCode="0.00E+00">
                  <c:v>8.2932400000000007E-12</c:v>
                </c:pt>
                <c:pt idx="59" formatCode="0.00E+00">
                  <c:v>1.21455E-11</c:v>
                </c:pt>
                <c:pt idx="60" formatCode="0.00E+00">
                  <c:v>9.5354899999999994E-12</c:v>
                </c:pt>
                <c:pt idx="61" formatCode="0.00E+00">
                  <c:v>2.19724E-12</c:v>
                </c:pt>
                <c:pt idx="62" formatCode="0.00E+00">
                  <c:v>3.13231E-12</c:v>
                </c:pt>
                <c:pt idx="63" formatCode="0.00E+00">
                  <c:v>7.1993200000000001E-12</c:v>
                </c:pt>
                <c:pt idx="64" formatCode="0.00E+00">
                  <c:v>7.9876000000000004E-12</c:v>
                </c:pt>
                <c:pt idx="65" formatCode="0.00E+00">
                  <c:v>3.3976100000000001E-12</c:v>
                </c:pt>
                <c:pt idx="66" formatCode="0.00E+00">
                  <c:v>7.4719399999999996E-13</c:v>
                </c:pt>
                <c:pt idx="67" formatCode="0.00E+00">
                  <c:v>1.8037500000000001E-11</c:v>
                </c:pt>
                <c:pt idx="68" formatCode="0.00E+00">
                  <c:v>5.2430000000000002E-12</c:v>
                </c:pt>
                <c:pt idx="69" formatCode="0.00E+00">
                  <c:v>1.75104E-12</c:v>
                </c:pt>
                <c:pt idx="70" formatCode="0.00E+00">
                  <c:v>1.0563600000000001E-11</c:v>
                </c:pt>
                <c:pt idx="71" formatCode="0.00E+00">
                  <c:v>5.7562800000000002E-12</c:v>
                </c:pt>
                <c:pt idx="72" formatCode="0.00E+00">
                  <c:v>4.8882100000000002E-12</c:v>
                </c:pt>
                <c:pt idx="73" formatCode="0.00E+00">
                  <c:v>4.4088700000000004E-12</c:v>
                </c:pt>
                <c:pt idx="74" formatCode="0.00E+00">
                  <c:v>1.3428500000000001E-11</c:v>
                </c:pt>
                <c:pt idx="75" formatCode="0.00E+00">
                  <c:v>3.2466800000000001E-12</c:v>
                </c:pt>
                <c:pt idx="76" formatCode="0.00E+00">
                  <c:v>1.4246E-11</c:v>
                </c:pt>
                <c:pt idx="77" formatCode="0.00E+00">
                  <c:v>6.6755100000000001E-12</c:v>
                </c:pt>
                <c:pt idx="78" formatCode="0.00E+00">
                  <c:v>1.18838E-11</c:v>
                </c:pt>
                <c:pt idx="79" formatCode="0.00E+00">
                  <c:v>2.6590999999999998E-12</c:v>
                </c:pt>
                <c:pt idx="80" formatCode="0.00E+00">
                  <c:v>5.9040699999999999E-12</c:v>
                </c:pt>
                <c:pt idx="81" formatCode="0.00E+00">
                  <c:v>3.83024E-12</c:v>
                </c:pt>
                <c:pt idx="82" formatCode="0.00E+00">
                  <c:v>4.5542499999999999E-12</c:v>
                </c:pt>
                <c:pt idx="83" formatCode="0.00E+00">
                  <c:v>2.1200599999999999E-11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7-C442-423E-9B85-4F60CDD61F7C}"/>
            </c:ext>
          </c:extLst>
        </c:ser>
        <c:ser>
          <c:idx val="88"/>
          <c:order val="88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[analysis.xlsx]Uniform_IP_texture!$A$89:$CW$89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 formatCode="0.00E+00">
                  <c:v>5.41433E-12</c:v>
                </c:pt>
                <c:pt idx="18" formatCode="0.00E+00">
                  <c:v>6.2335E-12</c:v>
                </c:pt>
                <c:pt idx="19" formatCode="0.00E+00">
                  <c:v>9.3911199999999997E-12</c:v>
                </c:pt>
                <c:pt idx="20" formatCode="0.00E+00">
                  <c:v>1.1765800000000001E-11</c:v>
                </c:pt>
                <c:pt idx="21" formatCode="0.00E+00">
                  <c:v>8.7859899999999998E-12</c:v>
                </c:pt>
                <c:pt idx="22" formatCode="0.00E+00">
                  <c:v>4.5962200000000004E-12</c:v>
                </c:pt>
                <c:pt idx="23" formatCode="0.00E+00">
                  <c:v>3.5804899999999998E-12</c:v>
                </c:pt>
                <c:pt idx="24" formatCode="0.00E+00">
                  <c:v>3.9708599999999999E-12</c:v>
                </c:pt>
                <c:pt idx="25" formatCode="0.00E+00">
                  <c:v>7.0323399999999999E-12</c:v>
                </c:pt>
                <c:pt idx="26" formatCode="0.00E+00">
                  <c:v>4.6752200000000003E-12</c:v>
                </c:pt>
                <c:pt idx="27" formatCode="0.00E+00">
                  <c:v>4.77184E-12</c:v>
                </c:pt>
                <c:pt idx="28" formatCode="0.00E+00">
                  <c:v>1.41711E-11</c:v>
                </c:pt>
                <c:pt idx="29" formatCode="0.00E+00">
                  <c:v>1.63647E-12</c:v>
                </c:pt>
                <c:pt idx="30" formatCode="0.00E+00">
                  <c:v>1.5779E-12</c:v>
                </c:pt>
                <c:pt idx="31" formatCode="0.00E+00">
                  <c:v>5.6062100000000002E-12</c:v>
                </c:pt>
                <c:pt idx="32" formatCode="0.00E+00">
                  <c:v>8.7699199999999999E-12</c:v>
                </c:pt>
                <c:pt idx="33" formatCode="0.00E+00">
                  <c:v>4.2967600000000004E-12</c:v>
                </c:pt>
                <c:pt idx="34" formatCode="0.00E+00">
                  <c:v>5.8960300000000003E-12</c:v>
                </c:pt>
                <c:pt idx="35" formatCode="0.00E+00">
                  <c:v>3.9659799999999996E-12</c:v>
                </c:pt>
                <c:pt idx="36" formatCode="0.00E+00">
                  <c:v>1.0888E-12</c:v>
                </c:pt>
                <c:pt idx="37" formatCode="0.00E+00">
                  <c:v>3.5965999999999998E-12</c:v>
                </c:pt>
                <c:pt idx="38" formatCode="0.00E+00">
                  <c:v>1.16158E-11</c:v>
                </c:pt>
                <c:pt idx="39" formatCode="0.00E+00">
                  <c:v>7.8827199999999994E-12</c:v>
                </c:pt>
                <c:pt idx="40" formatCode="0.00E+00">
                  <c:v>9.5042000000000006E-12</c:v>
                </c:pt>
                <c:pt idx="41" formatCode="0.00E+00">
                  <c:v>3.0685300000000001E-12</c:v>
                </c:pt>
                <c:pt idx="42" formatCode="0.00E+00">
                  <c:v>8.4091899999999992E-12</c:v>
                </c:pt>
                <c:pt idx="43" formatCode="0.00E+00">
                  <c:v>2.11088E-12</c:v>
                </c:pt>
                <c:pt idx="44" formatCode="0.00E+00">
                  <c:v>3.2036699999999998E-12</c:v>
                </c:pt>
                <c:pt idx="45" formatCode="0.00E+00">
                  <c:v>8.4556799999999998E-12</c:v>
                </c:pt>
                <c:pt idx="46" formatCode="0.00E+00">
                  <c:v>2.09126E-11</c:v>
                </c:pt>
                <c:pt idx="47" formatCode="0.00E+00">
                  <c:v>9.4227699999999994E-12</c:v>
                </c:pt>
                <c:pt idx="48" formatCode="0.00E+00">
                  <c:v>1.2154600000000001E-11</c:v>
                </c:pt>
                <c:pt idx="49" formatCode="0.00E+00">
                  <c:v>5.99279E-12</c:v>
                </c:pt>
                <c:pt idx="50" formatCode="0.00E+00">
                  <c:v>7.2793499999999993E-12</c:v>
                </c:pt>
                <c:pt idx="51" formatCode="0.00E+00">
                  <c:v>1.22203E-11</c:v>
                </c:pt>
                <c:pt idx="52" formatCode="0.00E+00">
                  <c:v>4.0432600000000003E-12</c:v>
                </c:pt>
                <c:pt idx="53" formatCode="0.00E+00">
                  <c:v>5.6348700000000002E-12</c:v>
                </c:pt>
                <c:pt idx="54" formatCode="0.00E+00">
                  <c:v>1.1706E-11</c:v>
                </c:pt>
                <c:pt idx="55" formatCode="0.00E+00">
                  <c:v>7.0627400000000003E-12</c:v>
                </c:pt>
                <c:pt idx="56" formatCode="0.00E+00">
                  <c:v>2.1212299999999998E-12</c:v>
                </c:pt>
                <c:pt idx="57" formatCode="0.00E+00">
                  <c:v>8.7272600000000001E-12</c:v>
                </c:pt>
                <c:pt idx="58" formatCode="0.00E+00">
                  <c:v>8.1088900000000006E-12</c:v>
                </c:pt>
                <c:pt idx="59" formatCode="0.00E+00">
                  <c:v>4.4984299999999998E-12</c:v>
                </c:pt>
                <c:pt idx="60" formatCode="0.00E+00">
                  <c:v>5.1672900000000003E-12</c:v>
                </c:pt>
                <c:pt idx="61" formatCode="0.00E+00">
                  <c:v>1.13395E-11</c:v>
                </c:pt>
                <c:pt idx="62" formatCode="0.00E+00">
                  <c:v>7.5847400000000007E-12</c:v>
                </c:pt>
                <c:pt idx="63" formatCode="0.00E+00">
                  <c:v>5.8674099999999999E-12</c:v>
                </c:pt>
                <c:pt idx="64" formatCode="0.00E+00">
                  <c:v>3.2518200000000002E-12</c:v>
                </c:pt>
                <c:pt idx="65" formatCode="0.00E+00">
                  <c:v>3.0178599999999998E-12</c:v>
                </c:pt>
                <c:pt idx="66" formatCode="0.00E+00">
                  <c:v>3.2066899999999999E-12</c:v>
                </c:pt>
                <c:pt idx="67" formatCode="0.00E+00">
                  <c:v>6.8735400000000002E-12</c:v>
                </c:pt>
                <c:pt idx="68" formatCode="0.00E+00">
                  <c:v>8.1275200000000001E-12</c:v>
                </c:pt>
                <c:pt idx="69" formatCode="0.00E+00">
                  <c:v>7.0205499999999998E-13</c:v>
                </c:pt>
                <c:pt idx="70" formatCode="0.00E+00">
                  <c:v>4.8200700000000001E-12</c:v>
                </c:pt>
                <c:pt idx="71" formatCode="0.00E+00">
                  <c:v>7.03043E-12</c:v>
                </c:pt>
                <c:pt idx="72" formatCode="0.00E+00">
                  <c:v>4.2167300000000004E-12</c:v>
                </c:pt>
                <c:pt idx="73" formatCode="0.00E+00">
                  <c:v>5.6738099999999996E-12</c:v>
                </c:pt>
                <c:pt idx="74" formatCode="0.00E+00">
                  <c:v>2.7138899999999999E-12</c:v>
                </c:pt>
                <c:pt idx="75" formatCode="0.00E+00">
                  <c:v>6.2759300000000003E-12</c:v>
                </c:pt>
                <c:pt idx="76" formatCode="0.00E+00">
                  <c:v>1.1723999999999999E-12</c:v>
                </c:pt>
                <c:pt idx="77" formatCode="0.00E+00">
                  <c:v>5.9016399999999997E-13</c:v>
                </c:pt>
                <c:pt idx="78" formatCode="0.00E+00">
                  <c:v>1.4178599999999999E-11</c:v>
                </c:pt>
                <c:pt idx="79">
                  <c:v>0</c:v>
                </c:pt>
                <c:pt idx="80" formatCode="0.00E+00">
                  <c:v>1.3087199999999999E-12</c:v>
                </c:pt>
                <c:pt idx="81" formatCode="0.00E+00">
                  <c:v>8.9600799999999999E-12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8-C442-423E-9B85-4F60CDD61F7C}"/>
            </c:ext>
          </c:extLst>
        </c:ser>
        <c:ser>
          <c:idx val="89"/>
          <c:order val="89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[analysis.xlsx]Uniform_IP_texture!$A$90:$CW$90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 formatCode="0.00E+00">
                  <c:v>6.9098000000000003E-12</c:v>
                </c:pt>
                <c:pt idx="19" formatCode="0.00E+00">
                  <c:v>3.8238800000000001E-12</c:v>
                </c:pt>
                <c:pt idx="20" formatCode="0.00E+00">
                  <c:v>1.2355299999999999E-11</c:v>
                </c:pt>
                <c:pt idx="21" formatCode="0.00E+00">
                  <c:v>3.8273399999999997E-12</c:v>
                </c:pt>
                <c:pt idx="22" formatCode="0.00E+00">
                  <c:v>1.3263E-11</c:v>
                </c:pt>
                <c:pt idx="23" formatCode="0.00E+00">
                  <c:v>9.3280000000000006E-12</c:v>
                </c:pt>
                <c:pt idx="24" formatCode="0.00E+00">
                  <c:v>1.4270799999999999E-11</c:v>
                </c:pt>
                <c:pt idx="25" formatCode="0.00E+00">
                  <c:v>4.5099699999999996E-12</c:v>
                </c:pt>
                <c:pt idx="26" formatCode="0.00E+00">
                  <c:v>2.62166E-12</c:v>
                </c:pt>
                <c:pt idx="27" formatCode="0.00E+00">
                  <c:v>9.1813700000000001E-12</c:v>
                </c:pt>
                <c:pt idx="28" formatCode="0.00E+00">
                  <c:v>5.8245500000000003E-12</c:v>
                </c:pt>
                <c:pt idx="29" formatCode="0.00E+00">
                  <c:v>9.4679600000000008E-12</c:v>
                </c:pt>
                <c:pt idx="30" formatCode="0.00E+00">
                  <c:v>2.9415299999999999E-12</c:v>
                </c:pt>
                <c:pt idx="31" formatCode="0.00E+00">
                  <c:v>1.0128999999999999E-11</c:v>
                </c:pt>
                <c:pt idx="32" formatCode="0.00E+00">
                  <c:v>3.9234900000000003E-12</c:v>
                </c:pt>
                <c:pt idx="33" formatCode="0.00E+00">
                  <c:v>4.9536000000000002E-12</c:v>
                </c:pt>
                <c:pt idx="34" formatCode="0.00E+00">
                  <c:v>1.03196E-11</c:v>
                </c:pt>
                <c:pt idx="35" formatCode="0.00E+00">
                  <c:v>6.4911900000000003E-12</c:v>
                </c:pt>
                <c:pt idx="36" formatCode="0.00E+00">
                  <c:v>4.3165499999999998E-12</c:v>
                </c:pt>
                <c:pt idx="37" formatCode="0.00E+00">
                  <c:v>7.4293599999999994E-12</c:v>
                </c:pt>
                <c:pt idx="38" formatCode="0.00E+00">
                  <c:v>1.52617E-11</c:v>
                </c:pt>
                <c:pt idx="39" formatCode="0.00E+00">
                  <c:v>9.5824099999999994E-12</c:v>
                </c:pt>
                <c:pt idx="40">
                  <c:v>0</c:v>
                </c:pt>
                <c:pt idx="41" formatCode="0.00E+00">
                  <c:v>9.6461899999999997E-12</c:v>
                </c:pt>
                <c:pt idx="42" formatCode="0.00E+00">
                  <c:v>4.7263600000000001E-12</c:v>
                </c:pt>
                <c:pt idx="43" formatCode="0.00E+00">
                  <c:v>5.0411500000000002E-13</c:v>
                </c:pt>
                <c:pt idx="44" formatCode="0.00E+00">
                  <c:v>6.2513999999999998E-12</c:v>
                </c:pt>
                <c:pt idx="45" formatCode="0.00E+00">
                  <c:v>4.3082599999999997E-12</c:v>
                </c:pt>
                <c:pt idx="46" formatCode="0.00E+00">
                  <c:v>3.8439699999999998E-12</c:v>
                </c:pt>
                <c:pt idx="47" formatCode="0.00E+00">
                  <c:v>2.1577E-12</c:v>
                </c:pt>
                <c:pt idx="48" formatCode="0.00E+00">
                  <c:v>2.0031300000000002E-12</c:v>
                </c:pt>
                <c:pt idx="49" formatCode="0.00E+00">
                  <c:v>2.7684900000000001E-12</c:v>
                </c:pt>
                <c:pt idx="50" formatCode="0.00E+00">
                  <c:v>7.6151099999999999E-12</c:v>
                </c:pt>
                <c:pt idx="51" formatCode="0.00E+00">
                  <c:v>6.1797500000000002E-12</c:v>
                </c:pt>
                <c:pt idx="52" formatCode="0.00E+00">
                  <c:v>4.2490000000000002E-12</c:v>
                </c:pt>
                <c:pt idx="53" formatCode="0.00E+00">
                  <c:v>8.0502299999999993E-12</c:v>
                </c:pt>
                <c:pt idx="54" formatCode="0.00E+00">
                  <c:v>6.3541499999999999E-12</c:v>
                </c:pt>
                <c:pt idx="55" formatCode="0.00E+00">
                  <c:v>6.6184899999999996E-12</c:v>
                </c:pt>
                <c:pt idx="56" formatCode="0.00E+00">
                  <c:v>2.1248400000000001E-12</c:v>
                </c:pt>
                <c:pt idx="57" formatCode="0.00E+00">
                  <c:v>1.2089899999999999E-11</c:v>
                </c:pt>
                <c:pt idx="58" formatCode="0.00E+00">
                  <c:v>8.9979399999999995E-12</c:v>
                </c:pt>
                <c:pt idx="59" formatCode="0.00E+00">
                  <c:v>1.27172E-12</c:v>
                </c:pt>
                <c:pt idx="60" formatCode="0.00E+00">
                  <c:v>8.4800699999999994E-12</c:v>
                </c:pt>
                <c:pt idx="61" formatCode="0.00E+00">
                  <c:v>9.0865099999999994E-12</c:v>
                </c:pt>
                <c:pt idx="62" formatCode="0.00E+00">
                  <c:v>5.9118900000000002E-12</c:v>
                </c:pt>
                <c:pt idx="63" formatCode="0.00E+00">
                  <c:v>9.7035799999999997E-12</c:v>
                </c:pt>
                <c:pt idx="64" formatCode="0.00E+00">
                  <c:v>1.3484099999999999E-12</c:v>
                </c:pt>
                <c:pt idx="65" formatCode="0.00E+00">
                  <c:v>3.0817500000000001E-11</c:v>
                </c:pt>
                <c:pt idx="66" formatCode="0.00E+00">
                  <c:v>1.17634E-11</c:v>
                </c:pt>
                <c:pt idx="67" formatCode="0.00E+00">
                  <c:v>1.6544000000000001E-12</c:v>
                </c:pt>
                <c:pt idx="68" formatCode="0.00E+00">
                  <c:v>4.5882700000000002E-12</c:v>
                </c:pt>
                <c:pt idx="69" formatCode="0.00E+00">
                  <c:v>3.4859800000000001E-12</c:v>
                </c:pt>
                <c:pt idx="70" formatCode="0.00E+00">
                  <c:v>7.0227799999999997E-13</c:v>
                </c:pt>
                <c:pt idx="71" formatCode="0.00E+00">
                  <c:v>1.2765000000000001E-11</c:v>
                </c:pt>
                <c:pt idx="72" formatCode="0.00E+00">
                  <c:v>1.31444E-11</c:v>
                </c:pt>
                <c:pt idx="73" formatCode="0.00E+00">
                  <c:v>8.9964199999999993E-12</c:v>
                </c:pt>
                <c:pt idx="74" formatCode="0.00E+00">
                  <c:v>9.4415200000000003E-12</c:v>
                </c:pt>
                <c:pt idx="75" formatCode="0.00E+00">
                  <c:v>1.18296E-11</c:v>
                </c:pt>
                <c:pt idx="76" formatCode="0.00E+00">
                  <c:v>8.8748800000000002E-12</c:v>
                </c:pt>
                <c:pt idx="77" formatCode="0.00E+00">
                  <c:v>6.6815500000000003E-12</c:v>
                </c:pt>
                <c:pt idx="78" formatCode="0.00E+00">
                  <c:v>8.0166099999999997E-12</c:v>
                </c:pt>
                <c:pt idx="79" formatCode="0.00E+00">
                  <c:v>6.9030800000000001E-12</c:v>
                </c:pt>
                <c:pt idx="80" formatCode="0.00E+00">
                  <c:v>3.6393199999999999E-12</c:v>
                </c:pt>
                <c:pt idx="81" formatCode="0.00E+00">
                  <c:v>7.6169599999999999E-12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9-C442-423E-9B85-4F60CDD61F7C}"/>
            </c:ext>
          </c:extLst>
        </c:ser>
        <c:ser>
          <c:idx val="90"/>
          <c:order val="90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[analysis.xlsx]Uniform_IP_texture!$A$91:$CW$91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 formatCode="0.00E+00">
                  <c:v>1.9260099999999999E-11</c:v>
                </c:pt>
                <c:pt idx="20" formatCode="0.00E+00">
                  <c:v>7.4636200000000001E-12</c:v>
                </c:pt>
                <c:pt idx="21" formatCode="0.00E+00">
                  <c:v>6.7176199999999998E-12</c:v>
                </c:pt>
                <c:pt idx="22" formatCode="0.00E+00">
                  <c:v>5.7357199999999997E-12</c:v>
                </c:pt>
                <c:pt idx="23" formatCode="0.00E+00">
                  <c:v>1.90511E-11</c:v>
                </c:pt>
                <c:pt idx="24" formatCode="0.00E+00">
                  <c:v>2.5040600000000001E-12</c:v>
                </c:pt>
                <c:pt idx="25" formatCode="0.00E+00">
                  <c:v>3.7191999999999997E-12</c:v>
                </c:pt>
                <c:pt idx="26" formatCode="0.00E+00">
                  <c:v>1.42154E-12</c:v>
                </c:pt>
                <c:pt idx="27" formatCode="0.00E+00">
                  <c:v>1.0132699999999999E-11</c:v>
                </c:pt>
                <c:pt idx="28" formatCode="0.00E+00">
                  <c:v>3.3110800000000001E-12</c:v>
                </c:pt>
                <c:pt idx="29" formatCode="0.00E+00">
                  <c:v>6.8175900000000004E-13</c:v>
                </c:pt>
                <c:pt idx="30" formatCode="0.00E+00">
                  <c:v>1.06931E-11</c:v>
                </c:pt>
                <c:pt idx="31" formatCode="0.00E+00">
                  <c:v>6.1045100000000002E-12</c:v>
                </c:pt>
                <c:pt idx="32" formatCode="0.00E+00">
                  <c:v>3.2684799999999998E-12</c:v>
                </c:pt>
                <c:pt idx="33" formatCode="0.00E+00">
                  <c:v>7.6172199999999997E-12</c:v>
                </c:pt>
                <c:pt idx="34" formatCode="0.00E+00">
                  <c:v>8.4832099999999994E-12</c:v>
                </c:pt>
                <c:pt idx="35" formatCode="0.00E+00">
                  <c:v>3.1623599999999999E-12</c:v>
                </c:pt>
                <c:pt idx="36" formatCode="0.00E+00">
                  <c:v>3.3513400000000001E-12</c:v>
                </c:pt>
                <c:pt idx="37" formatCode="0.00E+00">
                  <c:v>4.9461099999999998E-12</c:v>
                </c:pt>
                <c:pt idx="38" formatCode="0.00E+00">
                  <c:v>5.9201999999999998E-12</c:v>
                </c:pt>
                <c:pt idx="39" formatCode="0.00E+00">
                  <c:v>3.7790300000000003E-12</c:v>
                </c:pt>
                <c:pt idx="40" formatCode="0.00E+00">
                  <c:v>5.9251299999999998E-12</c:v>
                </c:pt>
                <c:pt idx="41" formatCode="0.00E+00">
                  <c:v>3.9957399999999997E-12</c:v>
                </c:pt>
                <c:pt idx="42" formatCode="0.00E+00">
                  <c:v>6.4831100000000002E-12</c:v>
                </c:pt>
                <c:pt idx="43" formatCode="0.00E+00">
                  <c:v>3.3770200000000001E-12</c:v>
                </c:pt>
                <c:pt idx="44" formatCode="0.00E+00">
                  <c:v>1.05254E-11</c:v>
                </c:pt>
                <c:pt idx="45" formatCode="0.00E+00">
                  <c:v>6.1485600000000002E-12</c:v>
                </c:pt>
                <c:pt idx="46" formatCode="0.00E+00">
                  <c:v>2.43038E-12</c:v>
                </c:pt>
                <c:pt idx="47" formatCode="0.00E+00">
                  <c:v>6.9509000000000002E-12</c:v>
                </c:pt>
                <c:pt idx="48" formatCode="0.00E+00">
                  <c:v>8.9274099999999996E-13</c:v>
                </c:pt>
                <c:pt idx="49" formatCode="0.00E+00">
                  <c:v>5.9532900000000004E-12</c:v>
                </c:pt>
                <c:pt idx="50" formatCode="0.00E+00">
                  <c:v>1.8085E-12</c:v>
                </c:pt>
                <c:pt idx="51" formatCode="0.00E+00">
                  <c:v>5.10037E-12</c:v>
                </c:pt>
                <c:pt idx="52" formatCode="0.00E+00">
                  <c:v>5.8088900000000003E-12</c:v>
                </c:pt>
                <c:pt idx="53" formatCode="0.00E+00">
                  <c:v>6.6164499999999997E-12</c:v>
                </c:pt>
                <c:pt idx="54" formatCode="0.00E+00">
                  <c:v>5.7879500000000002E-12</c:v>
                </c:pt>
                <c:pt idx="55" formatCode="0.00E+00">
                  <c:v>6.1481400000000001E-12</c:v>
                </c:pt>
                <c:pt idx="56" formatCode="0.00E+00">
                  <c:v>4.4900099999999998E-12</c:v>
                </c:pt>
                <c:pt idx="57" formatCode="0.00E+00">
                  <c:v>4.5404600000000002E-12</c:v>
                </c:pt>
                <c:pt idx="58" formatCode="0.00E+00">
                  <c:v>1.39149E-11</c:v>
                </c:pt>
                <c:pt idx="59" formatCode="0.00E+00">
                  <c:v>5.4217900000000001E-12</c:v>
                </c:pt>
                <c:pt idx="60" formatCode="0.00E+00">
                  <c:v>7.1110200000000001E-12</c:v>
                </c:pt>
                <c:pt idx="61" formatCode="0.00E+00">
                  <c:v>6.4243199999999998E-12</c:v>
                </c:pt>
                <c:pt idx="62" formatCode="0.00E+00">
                  <c:v>1.15009E-11</c:v>
                </c:pt>
                <c:pt idx="63" formatCode="0.00E+00">
                  <c:v>1.24736E-11</c:v>
                </c:pt>
                <c:pt idx="64" formatCode="0.00E+00">
                  <c:v>4.7325400000000004E-12</c:v>
                </c:pt>
                <c:pt idx="65" formatCode="0.00E+00">
                  <c:v>5.09914E-12</c:v>
                </c:pt>
                <c:pt idx="66" formatCode="0.00E+00">
                  <c:v>3.8637899999999996E-12</c:v>
                </c:pt>
                <c:pt idx="67" formatCode="0.00E+00">
                  <c:v>6.4877299999999999E-12</c:v>
                </c:pt>
                <c:pt idx="68" formatCode="0.00E+00">
                  <c:v>6.6374300000000003E-12</c:v>
                </c:pt>
                <c:pt idx="69" formatCode="0.00E+00">
                  <c:v>4.2595099999999999E-12</c:v>
                </c:pt>
                <c:pt idx="70" formatCode="0.00E+00">
                  <c:v>3.9069599999999997E-12</c:v>
                </c:pt>
                <c:pt idx="71" formatCode="0.00E+00">
                  <c:v>8.3986199999999996E-12</c:v>
                </c:pt>
                <c:pt idx="72" formatCode="0.00E+00">
                  <c:v>5.4590399999999997E-12</c:v>
                </c:pt>
                <c:pt idx="73" formatCode="0.00E+00">
                  <c:v>9.1573199999999996E-12</c:v>
                </c:pt>
                <c:pt idx="74" formatCode="0.00E+00">
                  <c:v>1.8637900000000001E-12</c:v>
                </c:pt>
                <c:pt idx="75" formatCode="0.00E+00">
                  <c:v>1.7277399999999999E-11</c:v>
                </c:pt>
                <c:pt idx="76" formatCode="0.00E+00">
                  <c:v>4.92506E-12</c:v>
                </c:pt>
                <c:pt idx="77" formatCode="0.00E+00">
                  <c:v>2.1140799999999998E-12</c:v>
                </c:pt>
                <c:pt idx="78" formatCode="0.00E+00">
                  <c:v>9.4371600000000006E-12</c:v>
                </c:pt>
                <c:pt idx="79" formatCode="0.00E+00">
                  <c:v>4.8190500000000002E-12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A-C442-423E-9B85-4F60CDD61F7C}"/>
            </c:ext>
          </c:extLst>
        </c:ser>
        <c:ser>
          <c:idx val="91"/>
          <c:order val="91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[analysis.xlsx]Uniform_IP_texture!$A$92:$CW$92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 formatCode="0.00E+00">
                  <c:v>1.5567100000000001E-11</c:v>
                </c:pt>
                <c:pt idx="22" formatCode="0.00E+00">
                  <c:v>4.5881300000000002E-12</c:v>
                </c:pt>
                <c:pt idx="23" formatCode="0.00E+00">
                  <c:v>3.5261000000000001E-12</c:v>
                </c:pt>
                <c:pt idx="24" formatCode="0.00E+00">
                  <c:v>6.9269500000000001E-12</c:v>
                </c:pt>
                <c:pt idx="25" formatCode="0.00E+00">
                  <c:v>5.2794299999999999E-12</c:v>
                </c:pt>
                <c:pt idx="26" formatCode="0.00E+00">
                  <c:v>1.9789299999999999E-12</c:v>
                </c:pt>
                <c:pt idx="27" formatCode="0.00E+00">
                  <c:v>9.5417300000000004E-12</c:v>
                </c:pt>
                <c:pt idx="28" formatCode="0.00E+00">
                  <c:v>1.07226E-11</c:v>
                </c:pt>
                <c:pt idx="29" formatCode="0.00E+00">
                  <c:v>3.7677400000000003E-12</c:v>
                </c:pt>
                <c:pt idx="30" formatCode="0.00E+00">
                  <c:v>9.3207200000000003E-12</c:v>
                </c:pt>
                <c:pt idx="31" formatCode="0.00E+00">
                  <c:v>1.12403E-11</c:v>
                </c:pt>
                <c:pt idx="32" formatCode="0.00E+00">
                  <c:v>3.7075199999999999E-12</c:v>
                </c:pt>
                <c:pt idx="33" formatCode="0.00E+00">
                  <c:v>8.08196E-12</c:v>
                </c:pt>
                <c:pt idx="34" formatCode="0.00E+00">
                  <c:v>3.8846599999999997E-12</c:v>
                </c:pt>
                <c:pt idx="35" formatCode="0.00E+00">
                  <c:v>9.7148999999999993E-12</c:v>
                </c:pt>
                <c:pt idx="36" formatCode="0.00E+00">
                  <c:v>1.7212799999999999E-11</c:v>
                </c:pt>
                <c:pt idx="37" formatCode="0.00E+00">
                  <c:v>4.0530300000000001E-12</c:v>
                </c:pt>
                <c:pt idx="38" formatCode="0.00E+00">
                  <c:v>4.6322099999999997E-12</c:v>
                </c:pt>
                <c:pt idx="39" formatCode="0.00E+00">
                  <c:v>7.4867899999999998E-12</c:v>
                </c:pt>
                <c:pt idx="40" formatCode="0.00E+00">
                  <c:v>3.40297E-12</c:v>
                </c:pt>
                <c:pt idx="41" formatCode="0.00E+00">
                  <c:v>8.6348400000000008E-12</c:v>
                </c:pt>
                <c:pt idx="42" formatCode="0.00E+00">
                  <c:v>7.6449299999999998E-12</c:v>
                </c:pt>
                <c:pt idx="43" formatCode="0.00E+00">
                  <c:v>2.5194100000000001E-11</c:v>
                </c:pt>
                <c:pt idx="44" formatCode="0.00E+00">
                  <c:v>3.4310399999999999E-12</c:v>
                </c:pt>
                <c:pt idx="45" formatCode="0.00E+00">
                  <c:v>3.2152900000000001E-12</c:v>
                </c:pt>
                <c:pt idx="46" formatCode="0.00E+00">
                  <c:v>1.0958800000000001E-11</c:v>
                </c:pt>
                <c:pt idx="47" formatCode="0.00E+00">
                  <c:v>5.8437199999999997E-12</c:v>
                </c:pt>
                <c:pt idx="48" formatCode="0.00E+00">
                  <c:v>1.5489600000000001E-11</c:v>
                </c:pt>
                <c:pt idx="49" formatCode="0.00E+00">
                  <c:v>9.2809200000000004E-12</c:v>
                </c:pt>
                <c:pt idx="50" formatCode="0.00E+00">
                  <c:v>3.7441099999999999E-12</c:v>
                </c:pt>
                <c:pt idx="51" formatCode="0.00E+00">
                  <c:v>4.8269E-12</c:v>
                </c:pt>
                <c:pt idx="52" formatCode="0.00E+00">
                  <c:v>8.5601900000000005E-12</c:v>
                </c:pt>
                <c:pt idx="53" formatCode="0.00E+00">
                  <c:v>7.3757899999999992E-12</c:v>
                </c:pt>
                <c:pt idx="54" formatCode="0.00E+00">
                  <c:v>8.6037400000000003E-12</c:v>
                </c:pt>
                <c:pt idx="55" formatCode="0.00E+00">
                  <c:v>1.43605E-11</c:v>
                </c:pt>
                <c:pt idx="56" formatCode="0.00E+00">
                  <c:v>2.0285700000000001E-11</c:v>
                </c:pt>
                <c:pt idx="57" formatCode="0.00E+00">
                  <c:v>6.8049099999999999E-12</c:v>
                </c:pt>
                <c:pt idx="58" formatCode="0.00E+00">
                  <c:v>1.7887300000000001E-11</c:v>
                </c:pt>
                <c:pt idx="59" formatCode="0.00E+00">
                  <c:v>3.7190500000000004E-12</c:v>
                </c:pt>
                <c:pt idx="60" formatCode="0.00E+00">
                  <c:v>7.7594299999999998E-12</c:v>
                </c:pt>
                <c:pt idx="61" formatCode="0.00E+00">
                  <c:v>5.1109399999999996E-12</c:v>
                </c:pt>
                <c:pt idx="62" formatCode="0.00E+00">
                  <c:v>2.98747E-12</c:v>
                </c:pt>
                <c:pt idx="63" formatCode="0.00E+00">
                  <c:v>4.9994499999999997E-12</c:v>
                </c:pt>
                <c:pt idx="64" formatCode="0.00E+00">
                  <c:v>6.2795400000000001E-12</c:v>
                </c:pt>
                <c:pt idx="65" formatCode="0.00E+00">
                  <c:v>3.2825099999999999E-12</c:v>
                </c:pt>
                <c:pt idx="66" formatCode="0.00E+00">
                  <c:v>9.9251400000000007E-12</c:v>
                </c:pt>
                <c:pt idx="67" formatCode="0.00E+00">
                  <c:v>8.7609400000000004E-12</c:v>
                </c:pt>
                <c:pt idx="68" formatCode="0.00E+00">
                  <c:v>6.7809800000000001E-12</c:v>
                </c:pt>
                <c:pt idx="69" formatCode="0.00E+00">
                  <c:v>5.7274300000000004E-12</c:v>
                </c:pt>
                <c:pt idx="70" formatCode="0.00E+00">
                  <c:v>5.6579800000000001E-12</c:v>
                </c:pt>
                <c:pt idx="71" formatCode="0.00E+00">
                  <c:v>1.7336799999999999E-12</c:v>
                </c:pt>
                <c:pt idx="72" formatCode="0.00E+00">
                  <c:v>8.2298699999999995E-12</c:v>
                </c:pt>
                <c:pt idx="73" formatCode="0.00E+00">
                  <c:v>3.8322799999999999E-12</c:v>
                </c:pt>
                <c:pt idx="74" formatCode="0.00E+00">
                  <c:v>7.2113100000000003E-12</c:v>
                </c:pt>
                <c:pt idx="75" formatCode="0.00E+00">
                  <c:v>8.7551500000000007E-12</c:v>
                </c:pt>
                <c:pt idx="76" formatCode="0.00E+00">
                  <c:v>2.9806499999999998E-12</c:v>
                </c:pt>
                <c:pt idx="77" formatCode="0.00E+00">
                  <c:v>1.1000699999999999E-11</c:v>
                </c:pt>
                <c:pt idx="78" formatCode="0.00E+00">
                  <c:v>1.1966E-11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B-C442-423E-9B85-4F60CDD61F7C}"/>
            </c:ext>
          </c:extLst>
        </c:ser>
        <c:ser>
          <c:idx val="92"/>
          <c:order val="92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[analysis.xlsx]Uniform_IP_texture!$A$93:$CW$93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 formatCode="0.00E+00">
                  <c:v>6.01516E-11</c:v>
                </c:pt>
                <c:pt idx="24" formatCode="0.00E+00">
                  <c:v>1.25889E-11</c:v>
                </c:pt>
                <c:pt idx="25" formatCode="0.00E+00">
                  <c:v>1.36097E-11</c:v>
                </c:pt>
                <c:pt idx="26" formatCode="0.00E+00">
                  <c:v>1.02126E-11</c:v>
                </c:pt>
                <c:pt idx="27" formatCode="0.00E+00">
                  <c:v>6.6329000000000001E-12</c:v>
                </c:pt>
                <c:pt idx="28" formatCode="0.00E+00">
                  <c:v>4.3715299999999997E-12</c:v>
                </c:pt>
                <c:pt idx="29" formatCode="0.00E+00">
                  <c:v>6.8275200000000004E-12</c:v>
                </c:pt>
                <c:pt idx="30" formatCode="0.00E+00">
                  <c:v>3.6316800000000001E-12</c:v>
                </c:pt>
                <c:pt idx="31" formatCode="0.00E+00">
                  <c:v>5.85859E-12</c:v>
                </c:pt>
                <c:pt idx="32" formatCode="0.00E+00">
                  <c:v>2.1554900000000001E-12</c:v>
                </c:pt>
                <c:pt idx="33" formatCode="0.00E+00">
                  <c:v>2.0850499999999999E-11</c:v>
                </c:pt>
                <c:pt idx="34" formatCode="0.00E+00">
                  <c:v>9.0136799999999998E-13</c:v>
                </c:pt>
                <c:pt idx="35" formatCode="0.00E+00">
                  <c:v>1.1563E-12</c:v>
                </c:pt>
                <c:pt idx="36" formatCode="0.00E+00">
                  <c:v>1.2027500000000001E-11</c:v>
                </c:pt>
                <c:pt idx="37" formatCode="0.00E+00">
                  <c:v>9.0642900000000003E-12</c:v>
                </c:pt>
                <c:pt idx="38" formatCode="0.00E+00">
                  <c:v>2.4985900000000002E-12</c:v>
                </c:pt>
                <c:pt idx="39" formatCode="0.00E+00">
                  <c:v>5.4079100000000001E-12</c:v>
                </c:pt>
                <c:pt idx="40" formatCode="0.00E+00">
                  <c:v>4.6419899999999997E-12</c:v>
                </c:pt>
                <c:pt idx="41" formatCode="0.00E+00">
                  <c:v>4.1852500000000002E-12</c:v>
                </c:pt>
                <c:pt idx="42">
                  <c:v>0</c:v>
                </c:pt>
                <c:pt idx="43" formatCode="0.00E+00">
                  <c:v>6.2779200000000004E-12</c:v>
                </c:pt>
                <c:pt idx="44" formatCode="0.00E+00">
                  <c:v>8.3297900000000002E-12</c:v>
                </c:pt>
                <c:pt idx="45" formatCode="0.00E+00">
                  <c:v>7.3746500000000003E-12</c:v>
                </c:pt>
                <c:pt idx="46" formatCode="0.00E+00">
                  <c:v>5.6461500000000001E-12</c:v>
                </c:pt>
                <c:pt idx="47" formatCode="0.00E+00">
                  <c:v>9.0277099999999997E-13</c:v>
                </c:pt>
                <c:pt idx="48">
                  <c:v>0</c:v>
                </c:pt>
                <c:pt idx="49" formatCode="0.00E+00">
                  <c:v>4.1239000000000002E-12</c:v>
                </c:pt>
                <c:pt idx="50" formatCode="0.00E+00">
                  <c:v>1.25714E-11</c:v>
                </c:pt>
                <c:pt idx="51" formatCode="0.00E+00">
                  <c:v>8.3783000000000004E-12</c:v>
                </c:pt>
                <c:pt idx="52" formatCode="0.00E+00">
                  <c:v>3.3501499999999998E-12</c:v>
                </c:pt>
                <c:pt idx="53" formatCode="0.00E+00">
                  <c:v>7.1819199999999998E-12</c:v>
                </c:pt>
                <c:pt idx="54" formatCode="0.00E+00">
                  <c:v>1.1922300000000001E-11</c:v>
                </c:pt>
                <c:pt idx="55" formatCode="0.00E+00">
                  <c:v>1.6128600000000001E-12</c:v>
                </c:pt>
                <c:pt idx="56">
                  <c:v>0</c:v>
                </c:pt>
                <c:pt idx="57" formatCode="0.00E+00">
                  <c:v>8.6328100000000002E-12</c:v>
                </c:pt>
                <c:pt idx="58" formatCode="0.00E+00">
                  <c:v>1.03853E-12</c:v>
                </c:pt>
                <c:pt idx="59" formatCode="0.00E+00">
                  <c:v>4.6479499999999998E-12</c:v>
                </c:pt>
                <c:pt idx="60" formatCode="0.00E+00">
                  <c:v>5.7890699999999997E-12</c:v>
                </c:pt>
                <c:pt idx="61" formatCode="0.00E+00">
                  <c:v>1.9814599999999999E-12</c:v>
                </c:pt>
                <c:pt idx="62" formatCode="0.00E+00">
                  <c:v>7.6600800000000002E-12</c:v>
                </c:pt>
                <c:pt idx="63">
                  <c:v>0</c:v>
                </c:pt>
                <c:pt idx="64" formatCode="0.00E+00">
                  <c:v>8.2983899999999993E-12</c:v>
                </c:pt>
                <c:pt idx="65" formatCode="0.00E+00">
                  <c:v>1.43064E-11</c:v>
                </c:pt>
                <c:pt idx="66" formatCode="0.00E+00">
                  <c:v>8.0985600000000006E-12</c:v>
                </c:pt>
                <c:pt idx="67" formatCode="0.00E+00">
                  <c:v>7.1605699999999996E-12</c:v>
                </c:pt>
                <c:pt idx="68" formatCode="0.00E+00">
                  <c:v>3.5805599999999998E-12</c:v>
                </c:pt>
                <c:pt idx="69" formatCode="0.00E+00">
                  <c:v>5.1168999999999997E-12</c:v>
                </c:pt>
                <c:pt idx="70" formatCode="0.00E+00">
                  <c:v>1.05828E-11</c:v>
                </c:pt>
                <c:pt idx="71" formatCode="0.00E+00">
                  <c:v>4.49147E-12</c:v>
                </c:pt>
                <c:pt idx="72" formatCode="0.00E+00">
                  <c:v>6.0234999999999999E-12</c:v>
                </c:pt>
                <c:pt idx="73" formatCode="0.00E+00">
                  <c:v>1.02074E-11</c:v>
                </c:pt>
                <c:pt idx="74" formatCode="0.00E+00">
                  <c:v>5.4337499999999999E-12</c:v>
                </c:pt>
                <c:pt idx="75" formatCode="0.00E+00">
                  <c:v>1.0334599999999999E-11</c:v>
                </c:pt>
                <c:pt idx="76" formatCode="0.00E+00">
                  <c:v>8.7080000000000005E-12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C-C442-423E-9B85-4F60CDD61F7C}"/>
            </c:ext>
          </c:extLst>
        </c:ser>
        <c:ser>
          <c:idx val="93"/>
          <c:order val="93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[analysis.xlsx]Uniform_IP_texture!$A$94:$CW$94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 formatCode="0.00E+00">
                  <c:v>2.2095200000000001E-12</c:v>
                </c:pt>
                <c:pt idx="26" formatCode="0.00E+00">
                  <c:v>1.6496800000000001E-12</c:v>
                </c:pt>
                <c:pt idx="27" formatCode="0.00E+00">
                  <c:v>7.9987300000000002E-12</c:v>
                </c:pt>
                <c:pt idx="28" formatCode="0.00E+00">
                  <c:v>6.2112599999999999E-12</c:v>
                </c:pt>
                <c:pt idx="29" formatCode="0.00E+00">
                  <c:v>9.1334200000000001E-12</c:v>
                </c:pt>
                <c:pt idx="30" formatCode="0.00E+00">
                  <c:v>6.7341300000000001E-12</c:v>
                </c:pt>
                <c:pt idx="31" formatCode="0.00E+00">
                  <c:v>6.99213E-12</c:v>
                </c:pt>
                <c:pt idx="32" formatCode="0.00E+00">
                  <c:v>4.8700900000000003E-12</c:v>
                </c:pt>
                <c:pt idx="33" formatCode="0.00E+00">
                  <c:v>3.0229299999999999E-12</c:v>
                </c:pt>
                <c:pt idx="34" formatCode="0.00E+00">
                  <c:v>6.0872399999999998E-12</c:v>
                </c:pt>
                <c:pt idx="35" formatCode="0.00E+00">
                  <c:v>1.7268899999999999E-12</c:v>
                </c:pt>
                <c:pt idx="36" formatCode="0.00E+00">
                  <c:v>1.69075E-12</c:v>
                </c:pt>
                <c:pt idx="37" formatCode="0.00E+00">
                  <c:v>6.38528E-12</c:v>
                </c:pt>
                <c:pt idx="38" formatCode="0.00E+00">
                  <c:v>9.7685199999999993E-12</c:v>
                </c:pt>
                <c:pt idx="39" formatCode="0.00E+00">
                  <c:v>5.5432800000000002E-12</c:v>
                </c:pt>
                <c:pt idx="40" formatCode="0.00E+00">
                  <c:v>3.6518100000000004E-12</c:v>
                </c:pt>
                <c:pt idx="41" formatCode="0.00E+00">
                  <c:v>3.3662599999999998E-12</c:v>
                </c:pt>
                <c:pt idx="42" formatCode="0.00E+00">
                  <c:v>7.5678300000000005E-12</c:v>
                </c:pt>
                <c:pt idx="43" formatCode="0.00E+00">
                  <c:v>1.6575900000000001E-11</c:v>
                </c:pt>
                <c:pt idx="44" formatCode="0.00E+00">
                  <c:v>7.1324799999999999E-12</c:v>
                </c:pt>
                <c:pt idx="45" formatCode="0.00E+00">
                  <c:v>4.7398799999999998E-12</c:v>
                </c:pt>
                <c:pt idx="46" formatCode="0.00E+00">
                  <c:v>1.9514599999999998E-11</c:v>
                </c:pt>
                <c:pt idx="47" formatCode="0.00E+00">
                  <c:v>4.9813600000000001E-12</c:v>
                </c:pt>
                <c:pt idx="48" formatCode="0.00E+00">
                  <c:v>7.0423000000000004E-12</c:v>
                </c:pt>
                <c:pt idx="49" formatCode="0.00E+00">
                  <c:v>1.47609E-12</c:v>
                </c:pt>
                <c:pt idx="50" formatCode="0.00E+00">
                  <c:v>6.3434699999999998E-12</c:v>
                </c:pt>
                <c:pt idx="51" formatCode="0.00E+00">
                  <c:v>5.3456999999999997E-12</c:v>
                </c:pt>
                <c:pt idx="52" formatCode="0.00E+00">
                  <c:v>2.2715399999999998E-12</c:v>
                </c:pt>
                <c:pt idx="53" formatCode="0.00E+00">
                  <c:v>2.8045E-12</c:v>
                </c:pt>
                <c:pt idx="54" formatCode="0.00E+00">
                  <c:v>1.00492E-11</c:v>
                </c:pt>
                <c:pt idx="55" formatCode="0.00E+00">
                  <c:v>6.6757900000000002E-12</c:v>
                </c:pt>
                <c:pt idx="56" formatCode="0.00E+00">
                  <c:v>7.1641000000000001E-12</c:v>
                </c:pt>
                <c:pt idx="57" formatCode="0.00E+00">
                  <c:v>2.7549699999999999E-11</c:v>
                </c:pt>
                <c:pt idx="58" formatCode="0.00E+00">
                  <c:v>4.3663299999999996E-12</c:v>
                </c:pt>
                <c:pt idx="59" formatCode="0.00E+00">
                  <c:v>1.04322E-11</c:v>
                </c:pt>
                <c:pt idx="60" formatCode="0.00E+00">
                  <c:v>2.5420600000000002E-12</c:v>
                </c:pt>
                <c:pt idx="61" formatCode="0.00E+00">
                  <c:v>1.53443E-12</c:v>
                </c:pt>
                <c:pt idx="62" formatCode="0.00E+00">
                  <c:v>7.2299700000000001E-12</c:v>
                </c:pt>
                <c:pt idx="63" formatCode="0.00E+00">
                  <c:v>4.9218999999999999E-12</c:v>
                </c:pt>
                <c:pt idx="64" formatCode="0.00E+00">
                  <c:v>9.6838700000000004E-12</c:v>
                </c:pt>
                <c:pt idx="65" formatCode="0.00E+00">
                  <c:v>5.4398299999999999E-12</c:v>
                </c:pt>
                <c:pt idx="66" formatCode="0.00E+00">
                  <c:v>4.12792E-12</c:v>
                </c:pt>
                <c:pt idx="67" formatCode="0.00E+00">
                  <c:v>2.1901799999999999E-11</c:v>
                </c:pt>
                <c:pt idx="68" formatCode="0.00E+00">
                  <c:v>2.6760599999999998E-12</c:v>
                </c:pt>
                <c:pt idx="69" formatCode="0.00E+00">
                  <c:v>7.5766800000000008E-12</c:v>
                </c:pt>
                <c:pt idx="70" formatCode="0.00E+00">
                  <c:v>5.6824100000000002E-12</c:v>
                </c:pt>
                <c:pt idx="71" formatCode="0.00E+00">
                  <c:v>1.5152599999999999E-11</c:v>
                </c:pt>
                <c:pt idx="72" formatCode="0.00E+00">
                  <c:v>7.7514499999999992E-12</c:v>
                </c:pt>
                <c:pt idx="73" formatCode="0.00E+00">
                  <c:v>5.7677899999999996E-12</c:v>
                </c:pt>
                <c:pt idx="74" formatCode="0.00E+00">
                  <c:v>1.35477E-11</c:v>
                </c:pt>
                <c:pt idx="75" formatCode="0.00E+00">
                  <c:v>1.92816E-11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D-C442-423E-9B85-4F60CDD61F7C}"/>
            </c:ext>
          </c:extLst>
        </c:ser>
        <c:ser>
          <c:idx val="94"/>
          <c:order val="94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[analysis.xlsx]Uniform_IP_texture!$A$95:$CW$95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 formatCode="0.00E+00">
                  <c:v>2.0152700000000002E-12</c:v>
                </c:pt>
                <c:pt idx="28" formatCode="0.00E+00">
                  <c:v>7.9795799999999994E-12</c:v>
                </c:pt>
                <c:pt idx="29" formatCode="0.00E+00">
                  <c:v>3.1674500000000002E-12</c:v>
                </c:pt>
                <c:pt idx="30" formatCode="0.00E+00">
                  <c:v>7.2960899999999999E-12</c:v>
                </c:pt>
                <c:pt idx="31" formatCode="0.00E+00">
                  <c:v>2.8605099999999999E-12</c:v>
                </c:pt>
                <c:pt idx="32" formatCode="0.00E+00">
                  <c:v>1.0383499999999999E-12</c:v>
                </c:pt>
                <c:pt idx="33" formatCode="0.00E+00">
                  <c:v>1.32732E-11</c:v>
                </c:pt>
                <c:pt idx="34" formatCode="0.00E+00">
                  <c:v>2.68938E-11</c:v>
                </c:pt>
                <c:pt idx="35" formatCode="0.00E+00">
                  <c:v>6.0560999999999996E-12</c:v>
                </c:pt>
                <c:pt idx="36" formatCode="0.00E+00">
                  <c:v>2.10469E-12</c:v>
                </c:pt>
                <c:pt idx="37" formatCode="0.00E+00">
                  <c:v>2.2196599999999999E-12</c:v>
                </c:pt>
                <c:pt idx="38" formatCode="0.00E+00">
                  <c:v>7.0934500000000002E-12</c:v>
                </c:pt>
                <c:pt idx="39" formatCode="0.00E+00">
                  <c:v>3.1311399999999999E-12</c:v>
                </c:pt>
                <c:pt idx="40" formatCode="0.00E+00">
                  <c:v>4.7919000000000002E-12</c:v>
                </c:pt>
                <c:pt idx="41" formatCode="0.00E+00">
                  <c:v>7.6535600000000008E-12</c:v>
                </c:pt>
                <c:pt idx="42" formatCode="0.00E+00">
                  <c:v>3.6713999999999999E-12</c:v>
                </c:pt>
                <c:pt idx="43" formatCode="0.00E+00">
                  <c:v>3.2525000000000001E-12</c:v>
                </c:pt>
                <c:pt idx="44" formatCode="0.00E+00">
                  <c:v>1.06005E-11</c:v>
                </c:pt>
                <c:pt idx="45" formatCode="0.00E+00">
                  <c:v>6.6165199999999998E-12</c:v>
                </c:pt>
                <c:pt idx="46" formatCode="0.00E+00">
                  <c:v>9.5810100000000006E-12</c:v>
                </c:pt>
                <c:pt idx="47" formatCode="0.00E+00">
                  <c:v>9.87734E-12</c:v>
                </c:pt>
                <c:pt idx="48" formatCode="0.00E+00">
                  <c:v>1.0614099999999999E-11</c:v>
                </c:pt>
                <c:pt idx="49" formatCode="0.00E+00">
                  <c:v>4.2150299999999997E-12</c:v>
                </c:pt>
                <c:pt idx="50" formatCode="0.00E+00">
                  <c:v>3.5340099999999998E-12</c:v>
                </c:pt>
                <c:pt idx="51" formatCode="0.00E+00">
                  <c:v>6.43945E-12</c:v>
                </c:pt>
                <c:pt idx="52" formatCode="0.00E+00">
                  <c:v>1.9967299999999999E-11</c:v>
                </c:pt>
                <c:pt idx="53" formatCode="0.00E+00">
                  <c:v>7.3102399999999998E-12</c:v>
                </c:pt>
                <c:pt idx="54" formatCode="0.00E+00">
                  <c:v>6.1304900000000001E-12</c:v>
                </c:pt>
                <c:pt idx="55" formatCode="0.00E+00">
                  <c:v>8.5663500000000006E-12</c:v>
                </c:pt>
                <c:pt idx="56" formatCode="0.00E+00">
                  <c:v>1.2232599999999999E-11</c:v>
                </c:pt>
                <c:pt idx="57" formatCode="0.00E+00">
                  <c:v>6.1130099999999996E-12</c:v>
                </c:pt>
                <c:pt idx="58" formatCode="0.00E+00">
                  <c:v>7.7070799999999995E-12</c:v>
                </c:pt>
                <c:pt idx="59" formatCode="0.00E+00">
                  <c:v>2.8698799999999999E-12</c:v>
                </c:pt>
                <c:pt idx="60" formatCode="0.00E+00">
                  <c:v>5.8281000000000002E-12</c:v>
                </c:pt>
                <c:pt idx="61" formatCode="0.00E+00">
                  <c:v>3.1463400000000001E-12</c:v>
                </c:pt>
                <c:pt idx="62" formatCode="0.00E+00">
                  <c:v>1.2349299999999999E-11</c:v>
                </c:pt>
                <c:pt idx="63" formatCode="0.00E+00">
                  <c:v>1.31982E-11</c:v>
                </c:pt>
                <c:pt idx="64" formatCode="0.00E+00">
                  <c:v>5.5438699999999999E-12</c:v>
                </c:pt>
                <c:pt idx="65" formatCode="0.00E+00">
                  <c:v>1.01044E-11</c:v>
                </c:pt>
                <c:pt idx="66" formatCode="0.00E+00">
                  <c:v>5.5544499999999996E-12</c:v>
                </c:pt>
                <c:pt idx="67" formatCode="0.00E+00">
                  <c:v>4.2361199999999999E-12</c:v>
                </c:pt>
                <c:pt idx="68" formatCode="0.00E+00">
                  <c:v>2.0618200000000002E-12</c:v>
                </c:pt>
                <c:pt idx="69" formatCode="0.00E+00">
                  <c:v>5.5513299999999999E-12</c:v>
                </c:pt>
                <c:pt idx="70" formatCode="0.00E+00">
                  <c:v>8.5914400000000004E-12</c:v>
                </c:pt>
                <c:pt idx="71" formatCode="0.00E+00">
                  <c:v>6.5884400000000001E-12</c:v>
                </c:pt>
                <c:pt idx="72" formatCode="0.00E+00">
                  <c:v>3.89241E-12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E-C442-423E-9B85-4F60CDD61F7C}"/>
            </c:ext>
          </c:extLst>
        </c:ser>
        <c:ser>
          <c:idx val="95"/>
          <c:order val="95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[analysis.xlsx]Uniform_IP_texture!$A$96:$CW$96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 formatCode="0.00E+00">
                  <c:v>5.7517700000000002E-12</c:v>
                </c:pt>
                <c:pt idx="29" formatCode="0.00E+00">
                  <c:v>4.9171300000000001E-12</c:v>
                </c:pt>
                <c:pt idx="30" formatCode="0.00E+00">
                  <c:v>1.20856E-11</c:v>
                </c:pt>
                <c:pt idx="31" formatCode="0.00E+00">
                  <c:v>1.0749E-11</c:v>
                </c:pt>
                <c:pt idx="32" formatCode="0.00E+00">
                  <c:v>1.0215300000000001E-11</c:v>
                </c:pt>
                <c:pt idx="33" formatCode="0.00E+00">
                  <c:v>3.0782100000000001E-12</c:v>
                </c:pt>
                <c:pt idx="34" formatCode="0.00E+00">
                  <c:v>4.6789399999999999E-12</c:v>
                </c:pt>
                <c:pt idx="35" formatCode="0.00E+00">
                  <c:v>2.0835700000000002E-12</c:v>
                </c:pt>
                <c:pt idx="36" formatCode="0.00E+00">
                  <c:v>1.9831999999999999E-12</c:v>
                </c:pt>
                <c:pt idx="37" formatCode="0.00E+00">
                  <c:v>3.5288100000000002E-12</c:v>
                </c:pt>
                <c:pt idx="38" formatCode="0.00E+00">
                  <c:v>1.8989599999999999E-11</c:v>
                </c:pt>
                <c:pt idx="39" formatCode="0.00E+00">
                  <c:v>1.6548799999999999E-12</c:v>
                </c:pt>
                <c:pt idx="40" formatCode="0.00E+00">
                  <c:v>3.5530299999999999E-12</c:v>
                </c:pt>
                <c:pt idx="41" formatCode="0.00E+00">
                  <c:v>3.9224500000000001E-12</c:v>
                </c:pt>
                <c:pt idx="42" formatCode="0.00E+00">
                  <c:v>3.1366099999999999E-12</c:v>
                </c:pt>
                <c:pt idx="43" formatCode="0.00E+00">
                  <c:v>4.1668700000000004E-12</c:v>
                </c:pt>
                <c:pt idx="44" formatCode="0.00E+00">
                  <c:v>4.8738600000000004E-12</c:v>
                </c:pt>
                <c:pt idx="45" formatCode="0.00E+00">
                  <c:v>2.3331099999999999E-12</c:v>
                </c:pt>
                <c:pt idx="46" formatCode="0.00E+00">
                  <c:v>1.70439E-12</c:v>
                </c:pt>
                <c:pt idx="47" formatCode="0.00E+00">
                  <c:v>4.9825499999999996E-12</c:v>
                </c:pt>
                <c:pt idx="48" formatCode="0.00E+00">
                  <c:v>6.0688999999999997E-12</c:v>
                </c:pt>
                <c:pt idx="49" formatCode="0.00E+00">
                  <c:v>1.15028E-11</c:v>
                </c:pt>
                <c:pt idx="50" formatCode="0.00E+00">
                  <c:v>2.4403500000000002E-12</c:v>
                </c:pt>
                <c:pt idx="51" formatCode="0.00E+00">
                  <c:v>7.76041E-12</c:v>
                </c:pt>
                <c:pt idx="52" formatCode="0.00E+00">
                  <c:v>1.00631E-11</c:v>
                </c:pt>
                <c:pt idx="53" formatCode="0.00E+00">
                  <c:v>1.8501500000000001E-11</c:v>
                </c:pt>
                <c:pt idx="54" formatCode="0.00E+00">
                  <c:v>8.7906400000000006E-12</c:v>
                </c:pt>
                <c:pt idx="55" formatCode="0.00E+00">
                  <c:v>1.57115E-11</c:v>
                </c:pt>
                <c:pt idx="56" formatCode="0.00E+00">
                  <c:v>6.2165900000000003E-13</c:v>
                </c:pt>
                <c:pt idx="57" formatCode="0.00E+00">
                  <c:v>2.9203899999999998E-12</c:v>
                </c:pt>
                <c:pt idx="58" formatCode="0.00E+00">
                  <c:v>1.2201399999999999E-11</c:v>
                </c:pt>
                <c:pt idx="59" formatCode="0.00E+00">
                  <c:v>6.9391500000000004E-12</c:v>
                </c:pt>
                <c:pt idx="60" formatCode="0.00E+00">
                  <c:v>8.0791599999999993E-12</c:v>
                </c:pt>
                <c:pt idx="61" formatCode="0.00E+00">
                  <c:v>4.0037900000000002E-12</c:v>
                </c:pt>
                <c:pt idx="62" formatCode="0.00E+00">
                  <c:v>6.8154899999999997E-12</c:v>
                </c:pt>
                <c:pt idx="63" formatCode="0.00E+00">
                  <c:v>4.64304E-12</c:v>
                </c:pt>
                <c:pt idx="64" formatCode="0.00E+00">
                  <c:v>5.47637E-12</c:v>
                </c:pt>
                <c:pt idx="65" formatCode="0.00E+00">
                  <c:v>3.7515200000000002E-12</c:v>
                </c:pt>
                <c:pt idx="66" formatCode="0.00E+00">
                  <c:v>3.9569900000000001E-12</c:v>
                </c:pt>
                <c:pt idx="67" formatCode="0.00E+00">
                  <c:v>1.7735700000000001E-12</c:v>
                </c:pt>
                <c:pt idx="68" formatCode="0.00E+00">
                  <c:v>2.2168E-12</c:v>
                </c:pt>
                <c:pt idx="69" formatCode="0.00E+00">
                  <c:v>1.95356E-12</c:v>
                </c:pt>
                <c:pt idx="70" formatCode="0.00E+00">
                  <c:v>9.5715099999999999E-12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F-C442-423E-9B85-4F60CDD61F7C}"/>
            </c:ext>
          </c:extLst>
        </c:ser>
        <c:ser>
          <c:idx val="96"/>
          <c:order val="96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[analysis.xlsx]Uniform_IP_texture!$A$97:$CW$97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 formatCode="0.00E+00">
                  <c:v>2.4369600000000001E-11</c:v>
                </c:pt>
                <c:pt idx="31" formatCode="0.00E+00">
                  <c:v>1.8817299999999999E-12</c:v>
                </c:pt>
                <c:pt idx="32" formatCode="0.00E+00">
                  <c:v>1.14752E-11</c:v>
                </c:pt>
                <c:pt idx="33" formatCode="0.00E+00">
                  <c:v>2.1207199999999999E-12</c:v>
                </c:pt>
                <c:pt idx="34" formatCode="0.00E+00">
                  <c:v>1.1192600000000001E-11</c:v>
                </c:pt>
                <c:pt idx="35" formatCode="0.00E+00">
                  <c:v>8.7413400000000002E-13</c:v>
                </c:pt>
                <c:pt idx="36" formatCode="0.00E+00">
                  <c:v>3.9660300000000002E-12</c:v>
                </c:pt>
                <c:pt idx="37" formatCode="0.00E+00">
                  <c:v>7.3576499999999999E-12</c:v>
                </c:pt>
                <c:pt idx="38" formatCode="0.00E+00">
                  <c:v>7.5023800000000006E-12</c:v>
                </c:pt>
                <c:pt idx="39" formatCode="0.00E+00">
                  <c:v>7.5721999999999996E-12</c:v>
                </c:pt>
                <c:pt idx="40" formatCode="0.00E+00">
                  <c:v>5.3714799999999996E-12</c:v>
                </c:pt>
                <c:pt idx="41" formatCode="0.00E+00">
                  <c:v>2.22224E-12</c:v>
                </c:pt>
                <c:pt idx="42" formatCode="0.00E+00">
                  <c:v>1.1021600000000001E-11</c:v>
                </c:pt>
                <c:pt idx="43" formatCode="0.00E+00">
                  <c:v>5.9424700000000002E-12</c:v>
                </c:pt>
                <c:pt idx="44" formatCode="0.00E+00">
                  <c:v>1.2663E-11</c:v>
                </c:pt>
                <c:pt idx="45" formatCode="0.00E+00">
                  <c:v>7.997E-12</c:v>
                </c:pt>
                <c:pt idx="46" formatCode="0.00E+00">
                  <c:v>4.3416399999999997E-12</c:v>
                </c:pt>
                <c:pt idx="47" formatCode="0.00E+00">
                  <c:v>4.0405800000000001E-12</c:v>
                </c:pt>
                <c:pt idx="48" formatCode="0.00E+00">
                  <c:v>5.9523200000000002E-12</c:v>
                </c:pt>
                <c:pt idx="49" formatCode="0.00E+00">
                  <c:v>9.5208499999999994E-12</c:v>
                </c:pt>
                <c:pt idx="50" formatCode="0.00E+00">
                  <c:v>4.1335400000000002E-12</c:v>
                </c:pt>
                <c:pt idx="51" formatCode="0.00E+00">
                  <c:v>5.4470199999999999E-12</c:v>
                </c:pt>
                <c:pt idx="52" formatCode="0.00E+00">
                  <c:v>3.0807800000000001E-12</c:v>
                </c:pt>
                <c:pt idx="53" formatCode="0.00E+00">
                  <c:v>2.1019500000000001E-11</c:v>
                </c:pt>
                <c:pt idx="54" formatCode="0.00E+00">
                  <c:v>1.67805E-11</c:v>
                </c:pt>
                <c:pt idx="55" formatCode="0.00E+00">
                  <c:v>1.2298399999999999E-11</c:v>
                </c:pt>
                <c:pt idx="56" formatCode="0.00E+00">
                  <c:v>4.6225099999999999E-12</c:v>
                </c:pt>
                <c:pt idx="57" formatCode="0.00E+00">
                  <c:v>1.62824E-11</c:v>
                </c:pt>
                <c:pt idx="58" formatCode="0.00E+00">
                  <c:v>5.6939800000000003E-12</c:v>
                </c:pt>
                <c:pt idx="59" formatCode="0.00E+00">
                  <c:v>7.5802200000000006E-12</c:v>
                </c:pt>
                <c:pt idx="60" formatCode="0.00E+00">
                  <c:v>4.3196099999999996E-12</c:v>
                </c:pt>
                <c:pt idx="61" formatCode="0.00E+00">
                  <c:v>7.9091399999999996E-12</c:v>
                </c:pt>
                <c:pt idx="62" formatCode="0.00E+00">
                  <c:v>7.6099099999999998E-12</c:v>
                </c:pt>
                <c:pt idx="63" formatCode="0.00E+00">
                  <c:v>4.39636E-13</c:v>
                </c:pt>
                <c:pt idx="64" formatCode="0.00E+00">
                  <c:v>7.2501999999999999E-12</c:v>
                </c:pt>
                <c:pt idx="65" formatCode="0.00E+00">
                  <c:v>1.0611200000000001E-11</c:v>
                </c:pt>
                <c:pt idx="66" formatCode="0.00E+00">
                  <c:v>6.5207599999999998E-12</c:v>
                </c:pt>
                <c:pt idx="67" formatCode="0.00E+00">
                  <c:v>5.27766E-12</c:v>
                </c:pt>
                <c:pt idx="68" formatCode="0.00E+00">
                  <c:v>3.1445399999999998E-12</c:v>
                </c:pt>
                <c:pt idx="69" formatCode="0.00E+00">
                  <c:v>6.6496100000000004E-12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0-C442-423E-9B85-4F60CDD61F7C}"/>
            </c:ext>
          </c:extLst>
        </c:ser>
        <c:ser>
          <c:idx val="97"/>
          <c:order val="97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[analysis.xlsx]Uniform_IP_texture!$A$98:$CW$98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 formatCode="0.00E+00">
                  <c:v>1.6342700000000001E-12</c:v>
                </c:pt>
                <c:pt idx="34" formatCode="0.00E+00">
                  <c:v>7.61492E-12</c:v>
                </c:pt>
                <c:pt idx="35" formatCode="0.00E+00">
                  <c:v>7.5902900000000008E-12</c:v>
                </c:pt>
                <c:pt idx="36" formatCode="0.00E+00">
                  <c:v>7.3620099999999996E-12</c:v>
                </c:pt>
                <c:pt idx="37" formatCode="0.00E+00">
                  <c:v>2.6616699999999999E-12</c:v>
                </c:pt>
                <c:pt idx="38" formatCode="0.00E+00">
                  <c:v>2.60337E-12</c:v>
                </c:pt>
                <c:pt idx="39" formatCode="0.00E+00">
                  <c:v>1.6861199999999998E-11</c:v>
                </c:pt>
                <c:pt idx="40" formatCode="0.00E+00">
                  <c:v>3.8308700000000002E-12</c:v>
                </c:pt>
                <c:pt idx="41" formatCode="0.00E+00">
                  <c:v>6.2825700000000004E-12</c:v>
                </c:pt>
                <c:pt idx="42" formatCode="0.00E+00">
                  <c:v>7.2524499999999999E-12</c:v>
                </c:pt>
                <c:pt idx="43" formatCode="0.00E+00">
                  <c:v>5.8123000000000002E-12</c:v>
                </c:pt>
                <c:pt idx="44" formatCode="0.00E+00">
                  <c:v>6.6316800000000003E-12</c:v>
                </c:pt>
                <c:pt idx="45" formatCode="0.00E+00">
                  <c:v>1.53873E-11</c:v>
                </c:pt>
                <c:pt idx="46" formatCode="0.00E+00">
                  <c:v>5.7598799999999999E-12</c:v>
                </c:pt>
                <c:pt idx="47" formatCode="0.00E+00">
                  <c:v>1.7179600000000001E-12</c:v>
                </c:pt>
                <c:pt idx="48" formatCode="0.00E+00">
                  <c:v>4.9587900000000001E-12</c:v>
                </c:pt>
                <c:pt idx="49" formatCode="0.00E+00">
                  <c:v>1.72666E-12</c:v>
                </c:pt>
                <c:pt idx="50" formatCode="0.00E+00">
                  <c:v>9.7195599999999994E-12</c:v>
                </c:pt>
                <c:pt idx="51" formatCode="0.00E+00">
                  <c:v>5.9525699999999999E-12</c:v>
                </c:pt>
                <c:pt idx="52" formatCode="0.00E+00">
                  <c:v>3.6152399999999999E-12</c:v>
                </c:pt>
                <c:pt idx="53" formatCode="0.00E+00">
                  <c:v>2.86264E-12</c:v>
                </c:pt>
                <c:pt idx="54" formatCode="0.00E+00">
                  <c:v>6.0510399999999996E-12</c:v>
                </c:pt>
                <c:pt idx="55" formatCode="0.00E+00">
                  <c:v>1.3812900000000001E-11</c:v>
                </c:pt>
                <c:pt idx="56" formatCode="0.00E+00">
                  <c:v>1.00088E-11</c:v>
                </c:pt>
                <c:pt idx="57" formatCode="0.00E+00">
                  <c:v>1.23193E-12</c:v>
                </c:pt>
                <c:pt idx="58" formatCode="0.00E+00">
                  <c:v>1.41524E-11</c:v>
                </c:pt>
                <c:pt idx="59" formatCode="0.00E+00">
                  <c:v>4.2835600000000004E-12</c:v>
                </c:pt>
                <c:pt idx="60" formatCode="0.00E+00">
                  <c:v>1.4060000000000001E-12</c:v>
                </c:pt>
                <c:pt idx="61" formatCode="0.00E+00">
                  <c:v>3.1407400000000003E-11</c:v>
                </c:pt>
                <c:pt idx="62" formatCode="0.00E+00">
                  <c:v>2.3204700000000001E-12</c:v>
                </c:pt>
                <c:pt idx="63" formatCode="0.00E+00">
                  <c:v>5.7807000000000002E-12</c:v>
                </c:pt>
                <c:pt idx="64" formatCode="0.00E+00">
                  <c:v>9.3715099999999999E-12</c:v>
                </c:pt>
                <c:pt idx="65" formatCode="0.00E+00">
                  <c:v>9.8066800000000008E-12</c:v>
                </c:pt>
                <c:pt idx="66" formatCode="0.00E+00">
                  <c:v>2.4863800000000002E-12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1-C442-423E-9B85-4F60CDD61F7C}"/>
            </c:ext>
          </c:extLst>
        </c:ser>
        <c:ser>
          <c:idx val="98"/>
          <c:order val="98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[analysis.xlsx]Uniform_IP_texture!$A$99:$CW$99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 formatCode="0.00E+00">
                  <c:v>7.0470100000000003E-12</c:v>
                </c:pt>
                <c:pt idx="38" formatCode="0.00E+00">
                  <c:v>3.5613699999999998E-12</c:v>
                </c:pt>
                <c:pt idx="39" formatCode="0.00E+00">
                  <c:v>2.0831500000000001E-12</c:v>
                </c:pt>
                <c:pt idx="40" formatCode="0.00E+00">
                  <c:v>3.9296300000000001E-12</c:v>
                </c:pt>
                <c:pt idx="41" formatCode="0.00E+00">
                  <c:v>1.62751E-12</c:v>
                </c:pt>
                <c:pt idx="42" formatCode="0.00E+00">
                  <c:v>2.9627900000000001E-12</c:v>
                </c:pt>
                <c:pt idx="43" formatCode="0.00E+00">
                  <c:v>1.83276E-11</c:v>
                </c:pt>
                <c:pt idx="44" formatCode="0.00E+00">
                  <c:v>8.6469499999999992E-12</c:v>
                </c:pt>
                <c:pt idx="45" formatCode="0.00E+00">
                  <c:v>3.8434199999999998E-12</c:v>
                </c:pt>
                <c:pt idx="46" formatCode="0.00E+00">
                  <c:v>2.9124400000000001E-12</c:v>
                </c:pt>
                <c:pt idx="47" formatCode="0.00E+00">
                  <c:v>3.2126299999999998E-12</c:v>
                </c:pt>
                <c:pt idx="48" formatCode="0.00E+00">
                  <c:v>3.30047E-12</c:v>
                </c:pt>
                <c:pt idx="49" formatCode="0.00E+00">
                  <c:v>3.5535099999999999E-12</c:v>
                </c:pt>
                <c:pt idx="50" formatCode="0.00E+00">
                  <c:v>1.00303E-11</c:v>
                </c:pt>
                <c:pt idx="51" formatCode="0.00E+00">
                  <c:v>1.7607900000000001E-11</c:v>
                </c:pt>
                <c:pt idx="52" formatCode="0.00E+00">
                  <c:v>8.7324399999999999E-12</c:v>
                </c:pt>
                <c:pt idx="53" formatCode="0.00E+00">
                  <c:v>6.2047399999999997E-12</c:v>
                </c:pt>
                <c:pt idx="54" formatCode="0.00E+00">
                  <c:v>1.9363100000000001E-11</c:v>
                </c:pt>
                <c:pt idx="55" formatCode="0.00E+00">
                  <c:v>4.7794500000000002E-12</c:v>
                </c:pt>
                <c:pt idx="56" formatCode="0.00E+00">
                  <c:v>4.1295700000000001E-12</c:v>
                </c:pt>
                <c:pt idx="57" formatCode="0.00E+00">
                  <c:v>7.6401000000000001E-12</c:v>
                </c:pt>
                <c:pt idx="58" formatCode="0.00E+00">
                  <c:v>4.6867299999999998E-12</c:v>
                </c:pt>
                <c:pt idx="59" formatCode="0.00E+00">
                  <c:v>1.06337E-11</c:v>
                </c:pt>
                <c:pt idx="60" formatCode="0.00E+00">
                  <c:v>1.2491099999999999E-12</c:v>
                </c:pt>
                <c:pt idx="61" formatCode="0.00E+00">
                  <c:v>2.2201600000000001E-12</c:v>
                </c:pt>
                <c:pt idx="62" formatCode="0.00E+00">
                  <c:v>1.0776700000000001E-10</c:v>
                </c:pt>
                <c:pt idx="63">
                  <c:v>0</c:v>
                </c:pt>
                <c:pt idx="64" formatCode="0.00E+00">
                  <c:v>3.8259999999999998E-9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2-C442-423E-9B85-4F60CDD61F7C}"/>
            </c:ext>
          </c:extLst>
        </c:ser>
        <c:ser>
          <c:idx val="99"/>
          <c:order val="99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[analysis.xlsx]Uniform_IP_texture!$A$100:$CW$100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 formatCode="0.00E+00">
                  <c:v>1.6013700000000002E-11</c:v>
                </c:pt>
                <c:pt idx="41">
                  <c:v>0</c:v>
                </c:pt>
                <c:pt idx="42" formatCode="0.00E+00">
                  <c:v>7.7475599999999994E-12</c:v>
                </c:pt>
                <c:pt idx="43" formatCode="0.00E+00">
                  <c:v>2.66878E-11</c:v>
                </c:pt>
                <c:pt idx="44" formatCode="0.00E+00">
                  <c:v>8.3593099999999998E-12</c:v>
                </c:pt>
                <c:pt idx="45" formatCode="0.00E+00">
                  <c:v>1.9431400000000001E-11</c:v>
                </c:pt>
                <c:pt idx="46" formatCode="0.00E+00">
                  <c:v>5.2640999999999998E-12</c:v>
                </c:pt>
                <c:pt idx="47" formatCode="0.00E+00">
                  <c:v>1.03042E-11</c:v>
                </c:pt>
                <c:pt idx="48" formatCode="0.00E+00">
                  <c:v>6.7098199999999998E-12</c:v>
                </c:pt>
                <c:pt idx="49" formatCode="0.00E+00">
                  <c:v>3.97429E-12</c:v>
                </c:pt>
                <c:pt idx="50" formatCode="0.00E+00">
                  <c:v>8.2994800000000001E-12</c:v>
                </c:pt>
                <c:pt idx="51" formatCode="0.00E+00">
                  <c:v>9.0221799999999998E-12</c:v>
                </c:pt>
                <c:pt idx="52" formatCode="0.00E+00">
                  <c:v>1.9761800000000002E-12</c:v>
                </c:pt>
                <c:pt idx="53" formatCode="0.00E+00">
                  <c:v>8.86193E-12</c:v>
                </c:pt>
                <c:pt idx="54" formatCode="0.00E+00">
                  <c:v>6.8686700000000001E-12</c:v>
                </c:pt>
                <c:pt idx="55" formatCode="0.00E+00">
                  <c:v>6.51031E-12</c:v>
                </c:pt>
                <c:pt idx="56" formatCode="0.00E+00">
                  <c:v>2.3031600000000001E-12</c:v>
                </c:pt>
                <c:pt idx="57" formatCode="0.00E+00">
                  <c:v>1.5908099999999998E-11</c:v>
                </c:pt>
                <c:pt idx="58" formatCode="0.00E+00">
                  <c:v>1.63295E-12</c:v>
                </c:pt>
                <c:pt idx="59" formatCode="0.00E+00">
                  <c:v>7.5402100000000006E-12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3-C442-423E-9B85-4F60CDD61F7C}"/>
            </c:ext>
          </c:extLst>
        </c:ser>
        <c:ser>
          <c:idx val="100"/>
          <c:order val="100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[analysis.xlsx]Uniform_IP_texture!$A$101:$CW$101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4-C442-423E-9B85-4F60CDD61F7C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945700815"/>
        <c:axId val="942837631"/>
        <c:axId val="1151372719"/>
      </c:surface3DChart>
      <c:catAx>
        <c:axId val="945700815"/>
        <c:scaling>
          <c:orientation val="minMax"/>
        </c:scaling>
        <c:delete val="1"/>
        <c:axPos val="b"/>
        <c:majorTickMark val="out"/>
        <c:minorTickMark val="none"/>
        <c:tickLblPos val="nextTo"/>
        <c:crossAx val="942837631"/>
        <c:crosses val="autoZero"/>
        <c:auto val="1"/>
        <c:lblAlgn val="ctr"/>
        <c:lblOffset val="100"/>
        <c:noMultiLvlLbl val="0"/>
      </c:catAx>
      <c:valAx>
        <c:axId val="942837631"/>
        <c:scaling>
          <c:logBase val="10"/>
          <c:orientation val="minMax"/>
          <c:max val="1.0000000000000005E-8"/>
          <c:min val="1.0000000000000006E-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5700815"/>
        <c:crosses val="autoZero"/>
        <c:crossBetween val="midCat"/>
      </c:valAx>
      <c:serAx>
        <c:axId val="1151372719"/>
        <c:scaling>
          <c:orientation val="minMax"/>
        </c:scaling>
        <c:delete val="1"/>
        <c:axPos val="b"/>
        <c:majorTickMark val="out"/>
        <c:minorTickMark val="none"/>
        <c:tickLblPos val="nextTo"/>
        <c:crossAx val="942837631"/>
        <c:crosses val="autoZero"/>
      </c:serAx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ln>
      <a:solidFill>
        <a:schemeClr val="accent1"/>
      </a:solidFill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Cos^5</a:t>
            </a:r>
            <a:br>
              <a:rPr lang="en-US"/>
            </a:br>
            <a:r>
              <a:rPr lang="en-US"/>
              <a:t>Skimmer2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'[analysis.xlsx]Cos^5_skim2'!$E$2:$E$101</c:f>
              <c:numCache>
                <c:formatCode>General</c:formatCode>
                <c:ptCount val="100"/>
                <c:pt idx="0">
                  <c:v>0.92764100000000005</c:v>
                </c:pt>
                <c:pt idx="1">
                  <c:v>4.1138000000000001E-2</c:v>
                </c:pt>
                <c:pt idx="2">
                  <c:v>1.14517E-2</c:v>
                </c:pt>
                <c:pt idx="3">
                  <c:v>6.3710800000000003E-3</c:v>
                </c:pt>
                <c:pt idx="4">
                  <c:v>3.0263299999999998E-3</c:v>
                </c:pt>
                <c:pt idx="5">
                  <c:v>1.75106E-3</c:v>
                </c:pt>
                <c:pt idx="6">
                  <c:v>1.08468E-3</c:v>
                </c:pt>
                <c:pt idx="7">
                  <c:v>6.8977199999999995E-4</c:v>
                </c:pt>
                <c:pt idx="8">
                  <c:v>4.7060899999999998E-4</c:v>
                </c:pt>
                <c:pt idx="9">
                  <c:v>3.2223400000000002E-4</c:v>
                </c:pt>
                <c:pt idx="10">
                  <c:v>3.8156600000000001E-4</c:v>
                </c:pt>
                <c:pt idx="11">
                  <c:v>2.6665499999999997E-4</c:v>
                </c:pt>
                <c:pt idx="12">
                  <c:v>2.6445499999999997E-4</c:v>
                </c:pt>
                <c:pt idx="13">
                  <c:v>2.27619E-4</c:v>
                </c:pt>
                <c:pt idx="14">
                  <c:v>2.4480699999999999E-4</c:v>
                </c:pt>
                <c:pt idx="15">
                  <c:v>1.83437E-4</c:v>
                </c:pt>
                <c:pt idx="16">
                  <c:v>1.8692700000000001E-4</c:v>
                </c:pt>
                <c:pt idx="17">
                  <c:v>1.7649300000000001E-4</c:v>
                </c:pt>
                <c:pt idx="18">
                  <c:v>1.0289300000000001E-4</c:v>
                </c:pt>
                <c:pt idx="19">
                  <c:v>1.3443400000000001E-4</c:v>
                </c:pt>
                <c:pt idx="20" formatCode="0.00E+00">
                  <c:v>4.6577599999999999E-5</c:v>
                </c:pt>
                <c:pt idx="21" formatCode="0.00E+00">
                  <c:v>7.7854899999999999E-5</c:v>
                </c:pt>
                <c:pt idx="22" formatCode="0.00E+00">
                  <c:v>9.5824900000000005E-5</c:v>
                </c:pt>
                <c:pt idx="23">
                  <c:v>1.42991E-4</c:v>
                </c:pt>
                <c:pt idx="24">
                  <c:v>1.3742800000000001E-4</c:v>
                </c:pt>
                <c:pt idx="25" formatCode="0.00E+00">
                  <c:v>6.6156500000000003E-5</c:v>
                </c:pt>
                <c:pt idx="26">
                  <c:v>1.4582399999999999E-4</c:v>
                </c:pt>
                <c:pt idx="27" formatCode="0.00E+00">
                  <c:v>7.0418600000000004E-5</c:v>
                </c:pt>
                <c:pt idx="28" formatCode="0.00E+00">
                  <c:v>4.25666E-5</c:v>
                </c:pt>
                <c:pt idx="29" formatCode="0.00E+00">
                  <c:v>9.8935800000000002E-5</c:v>
                </c:pt>
                <c:pt idx="30" formatCode="0.00E+00">
                  <c:v>4.7966000000000001E-5</c:v>
                </c:pt>
                <c:pt idx="31">
                  <c:v>1.00888E-4</c:v>
                </c:pt>
                <c:pt idx="32" formatCode="0.00E+00">
                  <c:v>7.5420000000000006E-5</c:v>
                </c:pt>
                <c:pt idx="33" formatCode="0.00E+00">
                  <c:v>5.8696899999999997E-5</c:v>
                </c:pt>
                <c:pt idx="34">
                  <c:v>1.00027E-4</c:v>
                </c:pt>
                <c:pt idx="35" formatCode="0.00E+00">
                  <c:v>9.7495400000000002E-5</c:v>
                </c:pt>
                <c:pt idx="36" formatCode="0.00E+00">
                  <c:v>9.5111699999999999E-5</c:v>
                </c:pt>
                <c:pt idx="37" formatCode="0.00E+00">
                  <c:v>4.6432099999999999E-5</c:v>
                </c:pt>
                <c:pt idx="38" formatCode="0.00E+00">
                  <c:v>9.0742199999999993E-5</c:v>
                </c:pt>
                <c:pt idx="39" formatCode="0.00E+00">
                  <c:v>8.87364E-5</c:v>
                </c:pt>
                <c:pt idx="40" formatCode="0.00E+00">
                  <c:v>4.9622E-5</c:v>
                </c:pt>
                <c:pt idx="41">
                  <c:v>1.03263E-4</c:v>
                </c:pt>
                <c:pt idx="42" formatCode="0.00E+00">
                  <c:v>7.7383000000000001E-5</c:v>
                </c:pt>
                <c:pt idx="43" formatCode="0.00E+00">
                  <c:v>4.6695700000000001E-5</c:v>
                </c:pt>
                <c:pt idx="44" formatCode="0.00E+00">
                  <c:v>8.0180399999999996E-5</c:v>
                </c:pt>
                <c:pt idx="45" formatCode="0.00E+00">
                  <c:v>8.4341900000000006E-5</c:v>
                </c:pt>
                <c:pt idx="46" formatCode="0.00E+00">
                  <c:v>6.6282E-5</c:v>
                </c:pt>
                <c:pt idx="47" formatCode="0.00E+00">
                  <c:v>9.2292299999999997E-5</c:v>
                </c:pt>
                <c:pt idx="48" formatCode="0.00E+00">
                  <c:v>7.4744600000000003E-5</c:v>
                </c:pt>
                <c:pt idx="49" formatCode="0.00E+00">
                  <c:v>7.3542700000000003E-5</c:v>
                </c:pt>
                <c:pt idx="50" formatCode="0.00E+00">
                  <c:v>6.2054100000000006E-5</c:v>
                </c:pt>
                <c:pt idx="51" formatCode="0.00E+00">
                  <c:v>2.0372200000000001E-5</c:v>
                </c:pt>
                <c:pt idx="52">
                  <c:v>1.0037E-4</c:v>
                </c:pt>
                <c:pt idx="53" formatCode="0.00E+00">
                  <c:v>5.4419799999999997E-5</c:v>
                </c:pt>
                <c:pt idx="54" formatCode="0.00E+00">
                  <c:v>8.2946600000000003E-5</c:v>
                </c:pt>
                <c:pt idx="55" formatCode="0.00E+00">
                  <c:v>4.8141900000000001E-5</c:v>
                </c:pt>
                <c:pt idx="56" formatCode="0.00E+00">
                  <c:v>7.1280500000000003E-5</c:v>
                </c:pt>
                <c:pt idx="57" formatCode="0.00E+00">
                  <c:v>4.2233400000000001E-5</c:v>
                </c:pt>
                <c:pt idx="58" formatCode="0.00E+00">
                  <c:v>2.78146E-5</c:v>
                </c:pt>
                <c:pt idx="59" formatCode="0.00E+00">
                  <c:v>2.29071E-5</c:v>
                </c:pt>
                <c:pt idx="60" formatCode="0.00E+00">
                  <c:v>5.43531E-5</c:v>
                </c:pt>
                <c:pt idx="61" formatCode="0.00E+00">
                  <c:v>6.7195500000000004E-5</c:v>
                </c:pt>
                <c:pt idx="62" formatCode="0.00E+00">
                  <c:v>3.9889199999999997E-5</c:v>
                </c:pt>
                <c:pt idx="63" formatCode="0.00E+00">
                  <c:v>5.2639600000000003E-5</c:v>
                </c:pt>
                <c:pt idx="64" formatCode="0.00E+00">
                  <c:v>3.0401800000000001E-5</c:v>
                </c:pt>
                <c:pt idx="65" formatCode="0.00E+00">
                  <c:v>1.7206100000000001E-5</c:v>
                </c:pt>
                <c:pt idx="66" formatCode="0.00E+00">
                  <c:v>2.1308700000000001E-5</c:v>
                </c:pt>
                <c:pt idx="67" formatCode="0.00E+00">
                  <c:v>3.8013499999999998E-5</c:v>
                </c:pt>
                <c:pt idx="68" formatCode="0.00E+00">
                  <c:v>2.51244E-5</c:v>
                </c:pt>
                <c:pt idx="69" formatCode="0.00E+00">
                  <c:v>3.7374499999999999E-5</c:v>
                </c:pt>
                <c:pt idx="70" formatCode="0.00E+00">
                  <c:v>5.3554999999999998E-5</c:v>
                </c:pt>
                <c:pt idx="71" formatCode="0.00E+00">
                  <c:v>2.8616299999999999E-5</c:v>
                </c:pt>
                <c:pt idx="72" formatCode="0.00E+00">
                  <c:v>3.2463399999999998E-5</c:v>
                </c:pt>
                <c:pt idx="73" formatCode="0.00E+00">
                  <c:v>1.20878E-5</c:v>
                </c:pt>
                <c:pt idx="74" formatCode="0.00E+00">
                  <c:v>4.8023399999999998E-5</c:v>
                </c:pt>
                <c:pt idx="75" formatCode="0.00E+00">
                  <c:v>3.9759999999999999E-5</c:v>
                </c:pt>
                <c:pt idx="76" formatCode="0.00E+00">
                  <c:v>3.9513499999999999E-6</c:v>
                </c:pt>
                <c:pt idx="77" formatCode="0.00E+00">
                  <c:v>1.9639800000000001E-5</c:v>
                </c:pt>
                <c:pt idx="78" formatCode="0.00E+00">
                  <c:v>3.5152299999999999E-5</c:v>
                </c:pt>
                <c:pt idx="79" formatCode="0.00E+00">
                  <c:v>1.5539499999999999E-5</c:v>
                </c:pt>
                <c:pt idx="80" formatCode="0.00E+00">
                  <c:v>1.1595300000000001E-5</c:v>
                </c:pt>
                <c:pt idx="81" formatCode="0.00E+00">
                  <c:v>1.5385800000000001E-5</c:v>
                </c:pt>
                <c:pt idx="82" formatCode="0.00E+00">
                  <c:v>3.44604E-5</c:v>
                </c:pt>
                <c:pt idx="83" formatCode="0.00E+00">
                  <c:v>3.8125199999999999E-5</c:v>
                </c:pt>
                <c:pt idx="84" formatCode="0.00E+00">
                  <c:v>1.5188700000000001E-5</c:v>
                </c:pt>
                <c:pt idx="85" formatCode="0.00E+00">
                  <c:v>1.5131500000000001E-5</c:v>
                </c:pt>
                <c:pt idx="86" formatCode="0.00E+00">
                  <c:v>1.1308899999999999E-5</c:v>
                </c:pt>
                <c:pt idx="87" formatCode="0.00E+00">
                  <c:v>7.5147600000000002E-6</c:v>
                </c:pt>
                <c:pt idx="88" formatCode="0.00E+00">
                  <c:v>7.4922699999999998E-6</c:v>
                </c:pt>
                <c:pt idx="89" formatCode="0.00E+00">
                  <c:v>1.49435E-5</c:v>
                </c:pt>
                <c:pt idx="90" formatCode="0.00E+00">
                  <c:v>7.4531900000000002E-6</c:v>
                </c:pt>
                <c:pt idx="91" formatCode="0.00E+00">
                  <c:v>7.43655E-6</c:v>
                </c:pt>
                <c:pt idx="92" formatCode="0.00E+00">
                  <c:v>3.7108999999999999E-6</c:v>
                </c:pt>
                <c:pt idx="93">
                  <c:v>0</c:v>
                </c:pt>
                <c:pt idx="94" formatCode="0.00E+00">
                  <c:v>7.39795E-6</c:v>
                </c:pt>
                <c:pt idx="95">
                  <c:v>0</c:v>
                </c:pt>
                <c:pt idx="96" formatCode="0.00E+00">
                  <c:v>3.69076E-6</c:v>
                </c:pt>
                <c:pt idx="97" formatCode="0.00E+00">
                  <c:v>3.6880199999999998E-6</c:v>
                </c:pt>
                <c:pt idx="98">
                  <c:v>0</c:v>
                </c:pt>
                <c:pt idx="9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12D-4E09-A910-17E29E924689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'[analysis.xlsx]Cos^5_skim2'!$K$2:$K$101</c:f>
              <c:numCache>
                <c:formatCode>General</c:formatCode>
                <c:ptCount val="100"/>
                <c:pt idx="0">
                  <c:v>0.93427000000000004</c:v>
                </c:pt>
                <c:pt idx="1">
                  <c:v>3.9419299999999997E-2</c:v>
                </c:pt>
                <c:pt idx="2">
                  <c:v>1.2422300000000001E-2</c:v>
                </c:pt>
                <c:pt idx="3">
                  <c:v>5.97183E-3</c:v>
                </c:pt>
                <c:pt idx="4">
                  <c:v>3.1124999999999998E-3</c:v>
                </c:pt>
                <c:pt idx="5">
                  <c:v>1.7544500000000001E-3</c:v>
                </c:pt>
                <c:pt idx="6">
                  <c:v>1.0850499999999999E-3</c:v>
                </c:pt>
                <c:pt idx="7">
                  <c:v>5.6686400000000004E-4</c:v>
                </c:pt>
                <c:pt idx="8">
                  <c:v>3.5409800000000001E-4</c:v>
                </c:pt>
                <c:pt idx="9">
                  <c:v>2.2560000000000001E-4</c:v>
                </c:pt>
                <c:pt idx="10">
                  <c:v>1.76677E-4</c:v>
                </c:pt>
                <c:pt idx="11">
                  <c:v>1.5389099999999999E-4</c:v>
                </c:pt>
                <c:pt idx="12">
                  <c:v>1.13841E-4</c:v>
                </c:pt>
                <c:pt idx="13" formatCode="0.00E+00">
                  <c:v>8.18328E-5</c:v>
                </c:pt>
                <c:pt idx="14" formatCode="0.00E+00">
                  <c:v>7.2262599999999995E-5</c:v>
                </c:pt>
                <c:pt idx="15" formatCode="0.00E+00">
                  <c:v>7.5204799999999995E-5</c:v>
                </c:pt>
                <c:pt idx="16" formatCode="0.00E+00">
                  <c:v>5.1286699999999998E-5</c:v>
                </c:pt>
                <c:pt idx="17" formatCode="0.00E+00">
                  <c:v>7.18012E-5</c:v>
                </c:pt>
                <c:pt idx="18" formatCode="0.00E+00">
                  <c:v>1.7400800000000001E-5</c:v>
                </c:pt>
                <c:pt idx="19" formatCode="0.00E+00">
                  <c:v>3.0062499999999998E-6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 formatCode="0.00E+00">
                  <c:v>1.12095E-6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12D-4E09-A910-17E29E9246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11215999"/>
        <c:axId val="837952943"/>
      </c:lineChart>
      <c:catAx>
        <c:axId val="911215999"/>
        <c:scaling>
          <c:orientation val="minMax"/>
        </c:scaling>
        <c:delete val="1"/>
        <c:axPos val="b"/>
        <c:majorTickMark val="none"/>
        <c:minorTickMark val="none"/>
        <c:tickLblPos val="nextTo"/>
        <c:crossAx val="837952943"/>
        <c:crosses val="autoZero"/>
        <c:auto val="1"/>
        <c:lblAlgn val="ctr"/>
        <c:lblOffset val="100"/>
        <c:noMultiLvlLbl val="0"/>
      </c:catAx>
      <c:valAx>
        <c:axId val="837952943"/>
        <c:scaling>
          <c:logBase val="10"/>
          <c:orientation val="minMax"/>
          <c:min val="1.0000000000000004E-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12159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Cosine</a:t>
            </a:r>
            <a:br>
              <a:rPr lang="en-US"/>
            </a:br>
            <a:r>
              <a:rPr lang="en-US"/>
              <a:t>Skimmer2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[analysis.xlsx]Cosine_skim2!$E$2:$E$101</c:f>
              <c:numCache>
                <c:formatCode>General</c:formatCode>
                <c:ptCount val="100"/>
                <c:pt idx="0">
                  <c:v>0.84029600000000004</c:v>
                </c:pt>
                <c:pt idx="1">
                  <c:v>9.2226500000000003E-2</c:v>
                </c:pt>
                <c:pt idx="2">
                  <c:v>2.8662300000000002E-2</c:v>
                </c:pt>
                <c:pt idx="3">
                  <c:v>1.19302E-2</c:v>
                </c:pt>
                <c:pt idx="4">
                  <c:v>7.0812000000000002E-3</c:v>
                </c:pt>
                <c:pt idx="5">
                  <c:v>4.26874E-3</c:v>
                </c:pt>
                <c:pt idx="6">
                  <c:v>2.71864E-3</c:v>
                </c:pt>
                <c:pt idx="7">
                  <c:v>9.48754E-4</c:v>
                </c:pt>
                <c:pt idx="8">
                  <c:v>6.8537999999999997E-4</c:v>
                </c:pt>
                <c:pt idx="9">
                  <c:v>7.7279499999999995E-4</c:v>
                </c:pt>
                <c:pt idx="10">
                  <c:v>5.7628200000000001E-4</c:v>
                </c:pt>
                <c:pt idx="11">
                  <c:v>5.4545699999999995E-4</c:v>
                </c:pt>
                <c:pt idx="12">
                  <c:v>3.9838900000000002E-4</c:v>
                </c:pt>
                <c:pt idx="13">
                  <c:v>4.3349600000000001E-4</c:v>
                </c:pt>
                <c:pt idx="14">
                  <c:v>3.1427400000000002E-4</c:v>
                </c:pt>
                <c:pt idx="15">
                  <c:v>3.92483E-4</c:v>
                </c:pt>
                <c:pt idx="16">
                  <c:v>2.5051799999999998E-4</c:v>
                </c:pt>
                <c:pt idx="17">
                  <c:v>1.74289E-4</c:v>
                </c:pt>
                <c:pt idx="18">
                  <c:v>2.1228800000000001E-4</c:v>
                </c:pt>
                <c:pt idx="19">
                  <c:v>1.68099E-4</c:v>
                </c:pt>
                <c:pt idx="20">
                  <c:v>2.2423000000000001E-4</c:v>
                </c:pt>
                <c:pt idx="21">
                  <c:v>1.2238400000000001E-4</c:v>
                </c:pt>
                <c:pt idx="22">
                  <c:v>2.2455399999999999E-4</c:v>
                </c:pt>
                <c:pt idx="23">
                  <c:v>2.1540900000000001E-4</c:v>
                </c:pt>
                <c:pt idx="24">
                  <c:v>1.35019E-4</c:v>
                </c:pt>
                <c:pt idx="25">
                  <c:v>1.9065799999999999E-4</c:v>
                </c:pt>
                <c:pt idx="26">
                  <c:v>2.9250499999999998E-4</c:v>
                </c:pt>
                <c:pt idx="27">
                  <c:v>1.6143E-4</c:v>
                </c:pt>
                <c:pt idx="28">
                  <c:v>1.3270999999999999E-4</c:v>
                </c:pt>
                <c:pt idx="29">
                  <c:v>1.9656299999999999E-4</c:v>
                </c:pt>
                <c:pt idx="30">
                  <c:v>1.83265E-4</c:v>
                </c:pt>
                <c:pt idx="31">
                  <c:v>1.56558E-4</c:v>
                </c:pt>
                <c:pt idx="32">
                  <c:v>1.314E-4</c:v>
                </c:pt>
                <c:pt idx="33">
                  <c:v>1.14375E-4</c:v>
                </c:pt>
                <c:pt idx="34">
                  <c:v>1.3758299999999999E-4</c:v>
                </c:pt>
                <c:pt idx="35">
                  <c:v>1.46873E-4</c:v>
                </c:pt>
                <c:pt idx="36">
                  <c:v>1.682E-4</c:v>
                </c:pt>
                <c:pt idx="37">
                  <c:v>1.45978E-4</c:v>
                </c:pt>
                <c:pt idx="38">
                  <c:v>1.5452900000000001E-4</c:v>
                </c:pt>
                <c:pt idx="39" formatCode="0.00E+00">
                  <c:v>9.8805200000000001E-5</c:v>
                </c:pt>
                <c:pt idx="40">
                  <c:v>1.3081799999999999E-4</c:v>
                </c:pt>
                <c:pt idx="41">
                  <c:v>1.0026000000000001E-4</c:v>
                </c:pt>
                <c:pt idx="42">
                  <c:v>1.5829099999999999E-4</c:v>
                </c:pt>
                <c:pt idx="43">
                  <c:v>1.0169400000000001E-4</c:v>
                </c:pt>
                <c:pt idx="44">
                  <c:v>1.5755000000000001E-4</c:v>
                </c:pt>
                <c:pt idx="45">
                  <c:v>1.28899E-4</c:v>
                </c:pt>
                <c:pt idx="46">
                  <c:v>1.41817E-4</c:v>
                </c:pt>
                <c:pt idx="47">
                  <c:v>1.44368E-4</c:v>
                </c:pt>
                <c:pt idx="48">
                  <c:v>1.27286E-4</c:v>
                </c:pt>
                <c:pt idx="49" formatCode="0.00E+00">
                  <c:v>8.6704400000000003E-5</c:v>
                </c:pt>
                <c:pt idx="50">
                  <c:v>1.18546E-4</c:v>
                </c:pt>
                <c:pt idx="51" formatCode="0.00E+00">
                  <c:v>8.4063500000000006E-5</c:v>
                </c:pt>
                <c:pt idx="52" formatCode="0.00E+00">
                  <c:v>9.6638000000000005E-5</c:v>
                </c:pt>
                <c:pt idx="53" formatCode="0.00E+00">
                  <c:v>8.6193500000000001E-5</c:v>
                </c:pt>
                <c:pt idx="54">
                  <c:v>1.02905E-4</c:v>
                </c:pt>
                <c:pt idx="55">
                  <c:v>1.10362E-4</c:v>
                </c:pt>
                <c:pt idx="56">
                  <c:v>1.17652E-4</c:v>
                </c:pt>
                <c:pt idx="57" formatCode="0.00E+00">
                  <c:v>8.6059900000000006E-5</c:v>
                </c:pt>
                <c:pt idx="58" formatCode="0.00E+00">
                  <c:v>8.9268499999999994E-5</c:v>
                </c:pt>
                <c:pt idx="59" formatCode="0.00E+00">
                  <c:v>5.8814499999999997E-5</c:v>
                </c:pt>
                <c:pt idx="60" formatCode="0.00E+00">
                  <c:v>9.9680799999999996E-5</c:v>
                </c:pt>
                <c:pt idx="61">
                  <c:v>1.1090999999999999E-4</c:v>
                </c:pt>
                <c:pt idx="62" formatCode="0.00E+00">
                  <c:v>8.1282899999999994E-5</c:v>
                </c:pt>
                <c:pt idx="63" formatCode="0.00E+00">
                  <c:v>3.6201800000000003E-5</c:v>
                </c:pt>
                <c:pt idx="64" formatCode="0.00E+00">
                  <c:v>8.3633000000000004E-5</c:v>
                </c:pt>
                <c:pt idx="65" formatCode="0.00E+00">
                  <c:v>8.2831799999999995E-5</c:v>
                </c:pt>
                <c:pt idx="66" formatCode="0.00E+00">
                  <c:v>8.2065900000000003E-5</c:v>
                </c:pt>
                <c:pt idx="67" formatCode="0.00E+00">
                  <c:v>7.35878E-5</c:v>
                </c:pt>
                <c:pt idx="68" formatCode="0.00E+00">
                  <c:v>6.9115299999999999E-5</c:v>
                </c:pt>
                <c:pt idx="69" formatCode="0.00E+00">
                  <c:v>5.3311099999999999E-5</c:v>
                </c:pt>
                <c:pt idx="70" formatCode="0.00E+00">
                  <c:v>3.7775799999999998E-5</c:v>
                </c:pt>
                <c:pt idx="71" formatCode="0.00E+00">
                  <c:v>4.12348E-5</c:v>
                </c:pt>
                <c:pt idx="72" formatCode="0.00E+00">
                  <c:v>4.4652199999999999E-5</c:v>
                </c:pt>
                <c:pt idx="73" formatCode="0.00E+00">
                  <c:v>3.32524E-5</c:v>
                </c:pt>
                <c:pt idx="74" formatCode="0.00E+00">
                  <c:v>4.4036199999999997E-5</c:v>
                </c:pt>
                <c:pt idx="75" formatCode="0.00E+00">
                  <c:v>3.6458899999999997E-5</c:v>
                </c:pt>
                <c:pt idx="76" formatCode="0.00E+00">
                  <c:v>4.3479400000000003E-5</c:v>
                </c:pt>
                <c:pt idx="77" formatCode="0.00E+00">
                  <c:v>3.6018400000000001E-5</c:v>
                </c:pt>
                <c:pt idx="78" formatCode="0.00E+00">
                  <c:v>3.2233700000000003E-5</c:v>
                </c:pt>
                <c:pt idx="79" formatCode="0.00E+00">
                  <c:v>2.1373899999999999E-5</c:v>
                </c:pt>
                <c:pt idx="80" formatCode="0.00E+00">
                  <c:v>1.7720899999999998E-5</c:v>
                </c:pt>
                <c:pt idx="81" formatCode="0.00E+00">
                  <c:v>1.41084E-5</c:v>
                </c:pt>
                <c:pt idx="82" formatCode="0.00E+00">
                  <c:v>2.80883E-5</c:v>
                </c:pt>
                <c:pt idx="83" formatCode="0.00E+00">
                  <c:v>3.1463800000000002E-5</c:v>
                </c:pt>
                <c:pt idx="84" formatCode="0.00E+00">
                  <c:v>2.4373399999999999E-5</c:v>
                </c:pt>
                <c:pt idx="85" formatCode="0.00E+00">
                  <c:v>3.4688000000000001E-6</c:v>
                </c:pt>
                <c:pt idx="86" formatCode="0.00E+00">
                  <c:v>2.0739900000000001E-5</c:v>
                </c:pt>
                <c:pt idx="87" formatCode="0.00E+00">
                  <c:v>2.7563300000000001E-5</c:v>
                </c:pt>
                <c:pt idx="88" formatCode="0.00E+00">
                  <c:v>2.0610599999999999E-5</c:v>
                </c:pt>
                <c:pt idx="89" formatCode="0.00E+00">
                  <c:v>1.02771E-5</c:v>
                </c:pt>
                <c:pt idx="90" formatCode="0.00E+00">
                  <c:v>1.02516E-5</c:v>
                </c:pt>
                <c:pt idx="91" formatCode="0.00E+00">
                  <c:v>1.0228699999999999E-5</c:v>
                </c:pt>
                <c:pt idx="92" formatCode="0.00E+00">
                  <c:v>3.4027999999999998E-6</c:v>
                </c:pt>
                <c:pt idx="93">
                  <c:v>0</c:v>
                </c:pt>
                <c:pt idx="94" formatCode="0.00E+00">
                  <c:v>3.3918599999999998E-6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 formatCode="0.00E+00">
                  <c:v>1.0140500000000001E-5</c:v>
                </c:pt>
                <c:pt idx="99" formatCode="0.00E+00">
                  <c:v>3.3793200000000001E-6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636-4E7F-A142-AAF07CFE10E3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[analysis.xlsx]Cosine_skim2!$K$2:$K$101</c:f>
              <c:numCache>
                <c:formatCode>General</c:formatCode>
                <c:ptCount val="100"/>
                <c:pt idx="0">
                  <c:v>0.86463400000000001</c:v>
                </c:pt>
                <c:pt idx="1">
                  <c:v>8.3263799999999999E-2</c:v>
                </c:pt>
                <c:pt idx="2">
                  <c:v>2.4220599999999998E-2</c:v>
                </c:pt>
                <c:pt idx="3">
                  <c:v>1.17567E-2</c:v>
                </c:pt>
                <c:pt idx="4">
                  <c:v>6.3348500000000004E-3</c:v>
                </c:pt>
                <c:pt idx="5">
                  <c:v>3.8253499999999999E-3</c:v>
                </c:pt>
                <c:pt idx="6">
                  <c:v>2.1548800000000001E-3</c:v>
                </c:pt>
                <c:pt idx="7">
                  <c:v>1.11392E-3</c:v>
                </c:pt>
                <c:pt idx="8">
                  <c:v>6.2986599999999998E-4</c:v>
                </c:pt>
                <c:pt idx="9">
                  <c:v>4.5003699999999997E-4</c:v>
                </c:pt>
                <c:pt idx="10">
                  <c:v>3.4672499999999998E-4</c:v>
                </c:pt>
                <c:pt idx="11">
                  <c:v>2.8945199999999999E-4</c:v>
                </c:pt>
                <c:pt idx="12">
                  <c:v>2.1607500000000001E-4</c:v>
                </c:pt>
                <c:pt idx="13">
                  <c:v>1.9342099999999999E-4</c:v>
                </c:pt>
                <c:pt idx="14">
                  <c:v>1.7389200000000001E-4</c:v>
                </c:pt>
                <c:pt idx="15">
                  <c:v>1.2773999999999999E-4</c:v>
                </c:pt>
                <c:pt idx="16">
                  <c:v>1.13495E-4</c:v>
                </c:pt>
                <c:pt idx="17" formatCode="0.00E+00">
                  <c:v>9.9419600000000006E-5</c:v>
                </c:pt>
                <c:pt idx="18" formatCode="0.00E+00">
                  <c:v>4.9957399999999997E-5</c:v>
                </c:pt>
                <c:pt idx="19" formatCode="0.00E+00">
                  <c:v>4.3550499999999999E-6</c:v>
                </c:pt>
                <c:pt idx="20">
                  <c:v>0</c:v>
                </c:pt>
                <c:pt idx="21" formatCode="0.00E+00">
                  <c:v>1.98168E-7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 formatCode="0.00E+00">
                  <c:v>1.42439E-7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 formatCode="0.00E+00">
                  <c:v>1.2408000000000001E-7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 formatCode="0.00E+00">
                  <c:v>1.04E-7</c:v>
                </c:pt>
                <c:pt idx="44" formatCode="0.00E+00">
                  <c:v>1.02044E-7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 formatCode="0.00E+00">
                  <c:v>7.2838499999999994E-8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 formatCode="0.00E+00">
                  <c:v>7.0842200000000004E-8</c:v>
                </c:pt>
                <c:pt idx="76">
                  <c:v>0</c:v>
                </c:pt>
                <c:pt idx="77" formatCode="0.00E+00">
                  <c:v>6.9986399999999997E-8</c:v>
                </c:pt>
                <c:pt idx="78" formatCode="0.00E+00">
                  <c:v>6.9591700000000002E-8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 formatCode="0.00E+00">
                  <c:v>6.7401299999999999E-8</c:v>
                </c:pt>
                <c:pt idx="86">
                  <c:v>0</c:v>
                </c:pt>
                <c:pt idx="87" formatCode="0.00E+00">
                  <c:v>1.3389399999999999E-7</c:v>
                </c:pt>
                <c:pt idx="88">
                  <c:v>0</c:v>
                </c:pt>
                <c:pt idx="89" formatCode="0.00E+00">
                  <c:v>6.6563899999999994E-8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 formatCode="0.00E+00">
                  <c:v>1.3181299999999999E-7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36-4E7F-A142-AAF07CFE10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07630335"/>
        <c:axId val="838044095"/>
      </c:lineChart>
      <c:catAx>
        <c:axId val="907630335"/>
        <c:scaling>
          <c:orientation val="minMax"/>
        </c:scaling>
        <c:delete val="1"/>
        <c:axPos val="b"/>
        <c:majorTickMark val="none"/>
        <c:minorTickMark val="none"/>
        <c:tickLblPos val="nextTo"/>
        <c:crossAx val="838044095"/>
        <c:crosses val="autoZero"/>
        <c:auto val="1"/>
        <c:lblAlgn val="ctr"/>
        <c:lblOffset val="100"/>
        <c:noMultiLvlLbl val="0"/>
      </c:catAx>
      <c:valAx>
        <c:axId val="838044095"/>
        <c:scaling>
          <c:logBase val="10"/>
          <c:orientation val="minMax"/>
          <c:min val="1.0000000000000004E-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6303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Fully diffuse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Sheet2!$C$2:$C$101</c:f>
              <c:numCache>
                <c:formatCode>General</c:formatCode>
                <c:ptCount val="100"/>
                <c:pt idx="0">
                  <c:v>1.5823899999999999E-4</c:v>
                </c:pt>
                <c:pt idx="1">
                  <c:v>1.5625700000000001E-4</c:v>
                </c:pt>
                <c:pt idx="2">
                  <c:v>1.5898400000000001E-4</c:v>
                </c:pt>
                <c:pt idx="3">
                  <c:v>1.57606E-4</c:v>
                </c:pt>
                <c:pt idx="4">
                  <c:v>1.58145E-4</c:v>
                </c:pt>
                <c:pt idx="5">
                  <c:v>1.5554500000000002E-4</c:v>
                </c:pt>
                <c:pt idx="6">
                  <c:v>1.5494E-4</c:v>
                </c:pt>
                <c:pt idx="7">
                  <c:v>1.55902E-4</c:v>
                </c:pt>
                <c:pt idx="8">
                  <c:v>1.5474299999999999E-4</c:v>
                </c:pt>
                <c:pt idx="9">
                  <c:v>1.5641700000000003E-4</c:v>
                </c:pt>
                <c:pt idx="10">
                  <c:v>1.5457599999999999E-4</c:v>
                </c:pt>
                <c:pt idx="11">
                  <c:v>1.53869E-4</c:v>
                </c:pt>
                <c:pt idx="12">
                  <c:v>1.5565000000000002E-4</c:v>
                </c:pt>
                <c:pt idx="13">
                  <c:v>1.5321700000000001E-4</c:v>
                </c:pt>
                <c:pt idx="14">
                  <c:v>1.53139E-4</c:v>
                </c:pt>
                <c:pt idx="15">
                  <c:v>1.52368E-4</c:v>
                </c:pt>
                <c:pt idx="16">
                  <c:v>1.51502E-4</c:v>
                </c:pt>
                <c:pt idx="17">
                  <c:v>1.50273E-4</c:v>
                </c:pt>
                <c:pt idx="18">
                  <c:v>1.5015800000000001E-4</c:v>
                </c:pt>
                <c:pt idx="19">
                  <c:v>1.4916199999999999E-4</c:v>
                </c:pt>
                <c:pt idx="20">
                  <c:v>1.4948899999999999E-4</c:v>
                </c:pt>
                <c:pt idx="21">
                  <c:v>1.4823700000000001E-4</c:v>
                </c:pt>
                <c:pt idx="22">
                  <c:v>1.4743800000000001E-4</c:v>
                </c:pt>
                <c:pt idx="23">
                  <c:v>1.4679499999999999E-4</c:v>
                </c:pt>
                <c:pt idx="24">
                  <c:v>1.4474799999999999E-4</c:v>
                </c:pt>
                <c:pt idx="25">
                  <c:v>1.4380400000000001E-4</c:v>
                </c:pt>
                <c:pt idx="26">
                  <c:v>1.4296599999999999E-4</c:v>
                </c:pt>
                <c:pt idx="27">
                  <c:v>1.4288300000000001E-4</c:v>
                </c:pt>
                <c:pt idx="28">
                  <c:v>1.4164400000000001E-4</c:v>
                </c:pt>
                <c:pt idx="29">
                  <c:v>1.40471E-4</c:v>
                </c:pt>
                <c:pt idx="30">
                  <c:v>1.3958899999999999E-4</c:v>
                </c:pt>
                <c:pt idx="31">
                  <c:v>1.3836E-4</c:v>
                </c:pt>
                <c:pt idx="32">
                  <c:v>1.3710400000000001E-4</c:v>
                </c:pt>
                <c:pt idx="33">
                  <c:v>1.35933E-4</c:v>
                </c:pt>
                <c:pt idx="34">
                  <c:v>1.3446500000000001E-4</c:v>
                </c:pt>
                <c:pt idx="35">
                  <c:v>1.3296900000000001E-4</c:v>
                </c:pt>
                <c:pt idx="36">
                  <c:v>1.3213000000000002E-4</c:v>
                </c:pt>
                <c:pt idx="37">
                  <c:v>1.3056499999999999E-4</c:v>
                </c:pt>
                <c:pt idx="38">
                  <c:v>1.2878499999999999E-4</c:v>
                </c:pt>
                <c:pt idx="39">
                  <c:v>1.2784300000000002E-4</c:v>
                </c:pt>
                <c:pt idx="40">
                  <c:v>1.2637999999999999E-4</c:v>
                </c:pt>
                <c:pt idx="41">
                  <c:v>1.2467000000000001E-4</c:v>
                </c:pt>
                <c:pt idx="42">
                  <c:v>1.2296599999999999E-4</c:v>
                </c:pt>
                <c:pt idx="43">
                  <c:v>1.21997E-4</c:v>
                </c:pt>
                <c:pt idx="44">
                  <c:v>1.20553E-4</c:v>
                </c:pt>
                <c:pt idx="45">
                  <c:v>1.1884000000000001E-4</c:v>
                </c:pt>
                <c:pt idx="46">
                  <c:v>1.1672600000000001E-4</c:v>
                </c:pt>
                <c:pt idx="47">
                  <c:v>1.1540900000000001E-4</c:v>
                </c:pt>
                <c:pt idx="48">
                  <c:v>1.1326900000000002E-4</c:v>
                </c:pt>
                <c:pt idx="49">
                  <c:v>1.12355E-4</c:v>
                </c:pt>
                <c:pt idx="50">
                  <c:v>1.1082E-4</c:v>
                </c:pt>
                <c:pt idx="51">
                  <c:v>1.08343E-4</c:v>
                </c:pt>
                <c:pt idx="52">
                  <c:v>1.0657800000000001E-4</c:v>
                </c:pt>
                <c:pt idx="53">
                  <c:v>1.0427900000000001E-4</c:v>
                </c:pt>
                <c:pt idx="54">
                  <c:v>1.0240000000000001E-4</c:v>
                </c:pt>
                <c:pt idx="55">
                  <c:v>1.0128099999999999E-4</c:v>
                </c:pt>
                <c:pt idx="56">
                  <c:v>9.95373E-5</c:v>
                </c:pt>
                <c:pt idx="57">
                  <c:v>9.732609999999999E-5</c:v>
                </c:pt>
                <c:pt idx="58">
                  <c:v>9.5490200000000009E-5</c:v>
                </c:pt>
                <c:pt idx="59">
                  <c:v>9.3259799999999998E-5</c:v>
                </c:pt>
                <c:pt idx="60">
                  <c:v>9.0852099999999997E-5</c:v>
                </c:pt>
                <c:pt idx="61">
                  <c:v>8.9631500000000004E-5</c:v>
                </c:pt>
                <c:pt idx="62">
                  <c:v>8.7558700000000013E-5</c:v>
                </c:pt>
                <c:pt idx="63">
                  <c:v>8.5251200000000001E-5</c:v>
                </c:pt>
                <c:pt idx="64">
                  <c:v>8.3460400000000005E-5</c:v>
                </c:pt>
                <c:pt idx="65">
                  <c:v>8.0953799999999997E-5</c:v>
                </c:pt>
                <c:pt idx="66">
                  <c:v>7.8673599999999998E-5</c:v>
                </c:pt>
                <c:pt idx="67">
                  <c:v>7.655590000000001E-5</c:v>
                </c:pt>
                <c:pt idx="68">
                  <c:v>7.4681100000000006E-5</c:v>
                </c:pt>
                <c:pt idx="69">
                  <c:v>7.2386100000000001E-5</c:v>
                </c:pt>
                <c:pt idx="70">
                  <c:v>7.0624399999999994E-5</c:v>
                </c:pt>
                <c:pt idx="71">
                  <c:v>6.7820700000000006E-5</c:v>
                </c:pt>
                <c:pt idx="72">
                  <c:v>6.5609600000000003E-5</c:v>
                </c:pt>
                <c:pt idx="73">
                  <c:v>6.3537700000000007E-5</c:v>
                </c:pt>
                <c:pt idx="74">
                  <c:v>6.1175700000000005E-5</c:v>
                </c:pt>
                <c:pt idx="75">
                  <c:v>5.8823200000000003E-5</c:v>
                </c:pt>
                <c:pt idx="76">
                  <c:v>5.6991699999999998E-5</c:v>
                </c:pt>
                <c:pt idx="77">
                  <c:v>5.4420600000000005E-5</c:v>
                </c:pt>
                <c:pt idx="78">
                  <c:v>5.2184600000000002E-5</c:v>
                </c:pt>
                <c:pt idx="79">
                  <c:v>4.9426299999999998E-5</c:v>
                </c:pt>
                <c:pt idx="80">
                  <c:v>4.7404200000000003E-5</c:v>
                </c:pt>
                <c:pt idx="81">
                  <c:v>4.4871499999999999E-5</c:v>
                </c:pt>
                <c:pt idx="82">
                  <c:v>4.27488E-5</c:v>
                </c:pt>
                <c:pt idx="83">
                  <c:v>4.0389199999999996E-5</c:v>
                </c:pt>
                <c:pt idx="84">
                  <c:v>3.7830600000000003E-5</c:v>
                </c:pt>
                <c:pt idx="85">
                  <c:v>3.5612600000000005E-5</c:v>
                </c:pt>
                <c:pt idx="86">
                  <c:v>3.3152699999999999E-5</c:v>
                </c:pt>
                <c:pt idx="87">
                  <c:v>3.0791199999999998E-5</c:v>
                </c:pt>
                <c:pt idx="88">
                  <c:v>2.7995400000000003E-5</c:v>
                </c:pt>
                <c:pt idx="89">
                  <c:v>2.5729E-5</c:v>
                </c:pt>
                <c:pt idx="90">
                  <c:v>2.36258E-5</c:v>
                </c:pt>
                <c:pt idx="91">
                  <c:v>2.0997300000000003E-5</c:v>
                </c:pt>
                <c:pt idx="92">
                  <c:v>1.8561799999999999E-5</c:v>
                </c:pt>
                <c:pt idx="93">
                  <c:v>1.60499E-5</c:v>
                </c:pt>
                <c:pt idx="94">
                  <c:v>1.3487E-5</c:v>
                </c:pt>
                <c:pt idx="95">
                  <c:v>1.10906E-5</c:v>
                </c:pt>
                <c:pt idx="96">
                  <c:v>8.6795200000000002E-6</c:v>
                </c:pt>
                <c:pt idx="97">
                  <c:v>6.0573500000000005E-6</c:v>
                </c:pt>
                <c:pt idx="98">
                  <c:v>3.6636E-6</c:v>
                </c:pt>
                <c:pt idx="99">
                  <c:v>1.2542099999999998E-6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0B6-41DD-B4A2-C801F7CDFE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20760975"/>
        <c:axId val="652818735"/>
      </c:lineChart>
      <c:catAx>
        <c:axId val="920760975"/>
        <c:scaling>
          <c:orientation val="minMax"/>
        </c:scaling>
        <c:delete val="1"/>
        <c:axPos val="b"/>
        <c:majorTickMark val="none"/>
        <c:minorTickMark val="none"/>
        <c:tickLblPos val="nextTo"/>
        <c:crossAx val="652818735"/>
        <c:crosses val="autoZero"/>
        <c:auto val="1"/>
        <c:lblAlgn val="ctr"/>
        <c:lblOffset val="100"/>
        <c:noMultiLvlLbl val="0"/>
      </c:catAx>
      <c:valAx>
        <c:axId val="652818735"/>
        <c:scaling>
          <c:logBase val="10"/>
          <c:orientation val="minMax"/>
          <c:min val="1.0000000000000004E-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07609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Uniform vs Cosine</a:t>
            </a:r>
            <a:br>
              <a:rPr lang="en-US"/>
            </a:br>
            <a:r>
              <a:rPr lang="en-US"/>
              <a:t>Skimmer2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2"/>
          <c:order val="0"/>
          <c:marker>
            <c:symbol val="none"/>
          </c:marker>
          <c:val>
            <c:numRef>
              <c:f>[2]Uniform_skim2!$E$2:$E$101</c:f>
              <c:numCache>
                <c:formatCode>General</c:formatCode>
                <c:ptCount val="100"/>
                <c:pt idx="0">
                  <c:v>0.84029600000000004</c:v>
                </c:pt>
                <c:pt idx="1">
                  <c:v>9.2226500000000003E-2</c:v>
                </c:pt>
                <c:pt idx="2">
                  <c:v>2.8662300000000002E-2</c:v>
                </c:pt>
                <c:pt idx="3">
                  <c:v>1.19302E-2</c:v>
                </c:pt>
                <c:pt idx="4">
                  <c:v>7.0812000000000002E-3</c:v>
                </c:pt>
                <c:pt idx="5">
                  <c:v>4.26874E-3</c:v>
                </c:pt>
                <c:pt idx="6">
                  <c:v>2.71864E-3</c:v>
                </c:pt>
                <c:pt idx="7">
                  <c:v>9.48754E-4</c:v>
                </c:pt>
                <c:pt idx="8">
                  <c:v>6.8537999999999997E-4</c:v>
                </c:pt>
                <c:pt idx="9">
                  <c:v>7.7279499999999995E-4</c:v>
                </c:pt>
                <c:pt idx="10">
                  <c:v>5.7628200000000001E-4</c:v>
                </c:pt>
                <c:pt idx="11">
                  <c:v>5.4545699999999995E-4</c:v>
                </c:pt>
                <c:pt idx="12">
                  <c:v>3.9838900000000002E-4</c:v>
                </c:pt>
                <c:pt idx="13">
                  <c:v>4.3349600000000001E-4</c:v>
                </c:pt>
                <c:pt idx="14">
                  <c:v>3.1427400000000002E-4</c:v>
                </c:pt>
                <c:pt idx="15">
                  <c:v>3.92483E-4</c:v>
                </c:pt>
                <c:pt idx="16">
                  <c:v>2.5051799999999998E-4</c:v>
                </c:pt>
                <c:pt idx="17">
                  <c:v>1.74289E-4</c:v>
                </c:pt>
                <c:pt idx="18">
                  <c:v>2.1228800000000001E-4</c:v>
                </c:pt>
                <c:pt idx="19">
                  <c:v>1.68099E-4</c:v>
                </c:pt>
                <c:pt idx="20">
                  <c:v>2.2423000000000001E-4</c:v>
                </c:pt>
                <c:pt idx="21">
                  <c:v>1.2238400000000001E-4</c:v>
                </c:pt>
                <c:pt idx="22">
                  <c:v>2.2455399999999999E-4</c:v>
                </c:pt>
                <c:pt idx="23">
                  <c:v>2.1540900000000001E-4</c:v>
                </c:pt>
                <c:pt idx="24">
                  <c:v>1.35019E-4</c:v>
                </c:pt>
                <c:pt idx="25">
                  <c:v>1.9065799999999999E-4</c:v>
                </c:pt>
                <c:pt idx="26">
                  <c:v>2.9250499999999998E-4</c:v>
                </c:pt>
                <c:pt idx="27">
                  <c:v>1.6143E-4</c:v>
                </c:pt>
                <c:pt idx="28">
                  <c:v>1.3270999999999999E-4</c:v>
                </c:pt>
                <c:pt idx="29">
                  <c:v>1.9656299999999999E-4</c:v>
                </c:pt>
                <c:pt idx="30">
                  <c:v>1.83265E-4</c:v>
                </c:pt>
                <c:pt idx="31">
                  <c:v>1.56558E-4</c:v>
                </c:pt>
                <c:pt idx="32">
                  <c:v>1.314E-4</c:v>
                </c:pt>
                <c:pt idx="33">
                  <c:v>1.14375E-4</c:v>
                </c:pt>
                <c:pt idx="34">
                  <c:v>1.3758299999999999E-4</c:v>
                </c:pt>
                <c:pt idx="35">
                  <c:v>1.46873E-4</c:v>
                </c:pt>
                <c:pt idx="36">
                  <c:v>1.682E-4</c:v>
                </c:pt>
                <c:pt idx="37">
                  <c:v>1.45978E-4</c:v>
                </c:pt>
                <c:pt idx="38">
                  <c:v>1.5452900000000001E-4</c:v>
                </c:pt>
                <c:pt idx="39" formatCode="0.00E+00">
                  <c:v>9.8805200000000001E-5</c:v>
                </c:pt>
                <c:pt idx="40">
                  <c:v>1.3081799999999999E-4</c:v>
                </c:pt>
                <c:pt idx="41">
                  <c:v>1.0026000000000001E-4</c:v>
                </c:pt>
                <c:pt idx="42">
                  <c:v>1.5829099999999999E-4</c:v>
                </c:pt>
                <c:pt idx="43">
                  <c:v>1.0169400000000001E-4</c:v>
                </c:pt>
                <c:pt idx="44">
                  <c:v>1.5755000000000001E-4</c:v>
                </c:pt>
                <c:pt idx="45">
                  <c:v>1.28899E-4</c:v>
                </c:pt>
                <c:pt idx="46">
                  <c:v>1.41817E-4</c:v>
                </c:pt>
                <c:pt idx="47">
                  <c:v>1.44368E-4</c:v>
                </c:pt>
                <c:pt idx="48">
                  <c:v>1.27286E-4</c:v>
                </c:pt>
                <c:pt idx="49" formatCode="0.00E+00">
                  <c:v>8.6704400000000003E-5</c:v>
                </c:pt>
                <c:pt idx="50">
                  <c:v>1.18546E-4</c:v>
                </c:pt>
                <c:pt idx="51" formatCode="0.00E+00">
                  <c:v>8.4063500000000006E-5</c:v>
                </c:pt>
                <c:pt idx="52" formatCode="0.00E+00">
                  <c:v>9.6638000000000005E-5</c:v>
                </c:pt>
                <c:pt idx="53" formatCode="0.00E+00">
                  <c:v>8.6193500000000001E-5</c:v>
                </c:pt>
                <c:pt idx="54">
                  <c:v>1.02905E-4</c:v>
                </c:pt>
                <c:pt idx="55">
                  <c:v>1.10362E-4</c:v>
                </c:pt>
                <c:pt idx="56">
                  <c:v>1.17652E-4</c:v>
                </c:pt>
                <c:pt idx="57" formatCode="0.00E+00">
                  <c:v>8.6059900000000006E-5</c:v>
                </c:pt>
                <c:pt idx="58" formatCode="0.00E+00">
                  <c:v>8.9268499999999994E-5</c:v>
                </c:pt>
                <c:pt idx="59" formatCode="0.00E+00">
                  <c:v>5.8814499999999997E-5</c:v>
                </c:pt>
                <c:pt idx="60" formatCode="0.00E+00">
                  <c:v>9.9680799999999996E-5</c:v>
                </c:pt>
                <c:pt idx="61">
                  <c:v>1.1090999999999999E-4</c:v>
                </c:pt>
                <c:pt idx="62" formatCode="0.00E+00">
                  <c:v>8.1282899999999994E-5</c:v>
                </c:pt>
                <c:pt idx="63" formatCode="0.00E+00">
                  <c:v>3.6201800000000003E-5</c:v>
                </c:pt>
                <c:pt idx="64" formatCode="0.00E+00">
                  <c:v>8.3633000000000004E-5</c:v>
                </c:pt>
                <c:pt idx="65" formatCode="0.00E+00">
                  <c:v>8.2831799999999995E-5</c:v>
                </c:pt>
                <c:pt idx="66" formatCode="0.00E+00">
                  <c:v>8.2065900000000003E-5</c:v>
                </c:pt>
                <c:pt idx="67" formatCode="0.00E+00">
                  <c:v>7.35878E-5</c:v>
                </c:pt>
                <c:pt idx="68" formatCode="0.00E+00">
                  <c:v>6.9115299999999999E-5</c:v>
                </c:pt>
                <c:pt idx="69" formatCode="0.00E+00">
                  <c:v>5.3311099999999999E-5</c:v>
                </c:pt>
                <c:pt idx="70" formatCode="0.00E+00">
                  <c:v>3.7775799999999998E-5</c:v>
                </c:pt>
                <c:pt idx="71" formatCode="0.00E+00">
                  <c:v>4.12348E-5</c:v>
                </c:pt>
                <c:pt idx="72" formatCode="0.00E+00">
                  <c:v>4.4652199999999999E-5</c:v>
                </c:pt>
                <c:pt idx="73" formatCode="0.00E+00">
                  <c:v>3.32524E-5</c:v>
                </c:pt>
                <c:pt idx="74" formatCode="0.00E+00">
                  <c:v>4.4036199999999997E-5</c:v>
                </c:pt>
                <c:pt idx="75" formatCode="0.00E+00">
                  <c:v>3.6458899999999997E-5</c:v>
                </c:pt>
                <c:pt idx="76" formatCode="0.00E+00">
                  <c:v>4.3479400000000003E-5</c:v>
                </c:pt>
                <c:pt idx="77" formatCode="0.00E+00">
                  <c:v>3.6018400000000001E-5</c:v>
                </c:pt>
                <c:pt idx="78" formatCode="0.00E+00">
                  <c:v>3.2233700000000003E-5</c:v>
                </c:pt>
                <c:pt idx="79" formatCode="0.00E+00">
                  <c:v>2.1373899999999999E-5</c:v>
                </c:pt>
                <c:pt idx="80" formatCode="0.00E+00">
                  <c:v>1.7720899999999998E-5</c:v>
                </c:pt>
                <c:pt idx="81" formatCode="0.00E+00">
                  <c:v>1.41084E-5</c:v>
                </c:pt>
                <c:pt idx="82" formatCode="0.00E+00">
                  <c:v>2.80883E-5</c:v>
                </c:pt>
                <c:pt idx="83" formatCode="0.00E+00">
                  <c:v>3.1463800000000002E-5</c:v>
                </c:pt>
                <c:pt idx="84" formatCode="0.00E+00">
                  <c:v>2.4373399999999999E-5</c:v>
                </c:pt>
                <c:pt idx="85" formatCode="0.00E+00">
                  <c:v>3.4688000000000001E-6</c:v>
                </c:pt>
                <c:pt idx="86" formatCode="0.00E+00">
                  <c:v>2.0739900000000001E-5</c:v>
                </c:pt>
                <c:pt idx="87" formatCode="0.00E+00">
                  <c:v>2.7563300000000001E-5</c:v>
                </c:pt>
                <c:pt idx="88" formatCode="0.00E+00">
                  <c:v>2.0610599999999999E-5</c:v>
                </c:pt>
                <c:pt idx="89" formatCode="0.00E+00">
                  <c:v>1.02771E-5</c:v>
                </c:pt>
                <c:pt idx="90" formatCode="0.00E+00">
                  <c:v>1.02516E-5</c:v>
                </c:pt>
                <c:pt idx="91" formatCode="0.00E+00">
                  <c:v>1.0228699999999999E-5</c:v>
                </c:pt>
                <c:pt idx="92" formatCode="0.00E+00">
                  <c:v>3.4027999999999998E-6</c:v>
                </c:pt>
                <c:pt idx="93">
                  <c:v>0</c:v>
                </c:pt>
                <c:pt idx="94" formatCode="0.00E+00">
                  <c:v>3.3918599999999998E-6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 formatCode="0.00E+00">
                  <c:v>1.0140500000000001E-5</c:v>
                </c:pt>
                <c:pt idx="99" formatCode="0.00E+00">
                  <c:v>3.3793200000000001E-6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FA5-4D3B-9B87-E9F0137188FC}"/>
            </c:ext>
          </c:extLst>
        </c:ser>
        <c:ser>
          <c:idx val="3"/>
          <c:order val="1"/>
          <c:marker>
            <c:symbol val="none"/>
          </c:marker>
          <c:val>
            <c:numRef>
              <c:f>[2]Uniform_skim2!$K$2:$K$101</c:f>
              <c:numCache>
                <c:formatCode>General</c:formatCode>
                <c:ptCount val="100"/>
                <c:pt idx="0">
                  <c:v>0.84390100000000001</c:v>
                </c:pt>
                <c:pt idx="1">
                  <c:v>9.6371399999999996E-2</c:v>
                </c:pt>
                <c:pt idx="2">
                  <c:v>2.7774E-2</c:v>
                </c:pt>
                <c:pt idx="3">
                  <c:v>1.34527E-2</c:v>
                </c:pt>
                <c:pt idx="4">
                  <c:v>7.5355200000000004E-3</c:v>
                </c:pt>
                <c:pt idx="5">
                  <c:v>4.3418600000000003E-3</c:v>
                </c:pt>
                <c:pt idx="6">
                  <c:v>2.3106699999999999E-3</c:v>
                </c:pt>
                <c:pt idx="7">
                  <c:v>1.22649E-3</c:v>
                </c:pt>
                <c:pt idx="8">
                  <c:v>7.6181199999999995E-4</c:v>
                </c:pt>
                <c:pt idx="9">
                  <c:v>4.62268E-4</c:v>
                </c:pt>
                <c:pt idx="10">
                  <c:v>3.5733E-4</c:v>
                </c:pt>
                <c:pt idx="11">
                  <c:v>3.9186499999999998E-4</c:v>
                </c:pt>
                <c:pt idx="12">
                  <c:v>2.9213500000000001E-4</c:v>
                </c:pt>
                <c:pt idx="13">
                  <c:v>1.7919600000000001E-4</c:v>
                </c:pt>
                <c:pt idx="14">
                  <c:v>2.0786000000000001E-4</c:v>
                </c:pt>
                <c:pt idx="15">
                  <c:v>1.3558799999999999E-4</c:v>
                </c:pt>
                <c:pt idx="16">
                  <c:v>1.1445799999999999E-4</c:v>
                </c:pt>
                <c:pt idx="17">
                  <c:v>1.17333E-4</c:v>
                </c:pt>
                <c:pt idx="18" formatCode="0.00E+00">
                  <c:v>5.8502999999999999E-5</c:v>
                </c:pt>
                <c:pt idx="19" formatCode="0.00E+00">
                  <c:v>8.3385300000000003E-6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FA5-4D3B-9B87-E9F0137188FC}"/>
            </c:ext>
          </c:extLst>
        </c:ser>
        <c:ser>
          <c:idx val="0"/>
          <c:order val="2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[2]Cosine_skim2!$E$2:$E$101</c:f>
              <c:numCache>
                <c:formatCode>General</c:formatCode>
                <c:ptCount val="100"/>
                <c:pt idx="0">
                  <c:v>0.85972000000000004</c:v>
                </c:pt>
                <c:pt idx="1">
                  <c:v>8.1416500000000003E-2</c:v>
                </c:pt>
                <c:pt idx="2">
                  <c:v>2.2541599999999998E-2</c:v>
                </c:pt>
                <c:pt idx="3">
                  <c:v>1.1775000000000001E-2</c:v>
                </c:pt>
                <c:pt idx="4">
                  <c:v>6.6198100000000003E-3</c:v>
                </c:pt>
                <c:pt idx="5">
                  <c:v>3.6042299999999999E-3</c:v>
                </c:pt>
                <c:pt idx="6">
                  <c:v>2.6212000000000002E-3</c:v>
                </c:pt>
                <c:pt idx="7">
                  <c:v>1.42063E-3</c:v>
                </c:pt>
                <c:pt idx="8">
                  <c:v>8.15312E-4</c:v>
                </c:pt>
                <c:pt idx="9">
                  <c:v>6.7387399999999998E-4</c:v>
                </c:pt>
                <c:pt idx="10">
                  <c:v>3.9408599999999998E-4</c:v>
                </c:pt>
                <c:pt idx="11">
                  <c:v>5.34408E-4</c:v>
                </c:pt>
                <c:pt idx="12">
                  <c:v>2.6746799999999998E-4</c:v>
                </c:pt>
                <c:pt idx="13">
                  <c:v>2.8758899999999999E-4</c:v>
                </c:pt>
                <c:pt idx="14">
                  <c:v>3.2352599999999998E-4</c:v>
                </c:pt>
                <c:pt idx="15">
                  <c:v>3.4631899999999999E-4</c:v>
                </c:pt>
                <c:pt idx="16">
                  <c:v>2.8504000000000002E-4</c:v>
                </c:pt>
                <c:pt idx="17">
                  <c:v>2.3837199999999999E-4</c:v>
                </c:pt>
                <c:pt idx="18">
                  <c:v>2.4767700000000002E-4</c:v>
                </c:pt>
                <c:pt idx="19">
                  <c:v>1.86892E-4</c:v>
                </c:pt>
                <c:pt idx="20">
                  <c:v>1.5828399999999999E-4</c:v>
                </c:pt>
                <c:pt idx="21" formatCode="0.00E+00">
                  <c:v>9.4490500000000006E-5</c:v>
                </c:pt>
                <c:pt idx="22">
                  <c:v>1.4472899999999999E-4</c:v>
                </c:pt>
                <c:pt idx="23">
                  <c:v>1.09911E-4</c:v>
                </c:pt>
                <c:pt idx="24">
                  <c:v>1.05635E-4</c:v>
                </c:pt>
                <c:pt idx="25">
                  <c:v>1.3917399999999999E-4</c:v>
                </c:pt>
                <c:pt idx="26">
                  <c:v>1.7034600000000001E-4</c:v>
                </c:pt>
                <c:pt idx="27">
                  <c:v>1.5953500000000001E-4</c:v>
                </c:pt>
                <c:pt idx="28" formatCode="0.00E+00">
                  <c:v>1.10901E-4</c:v>
                </c:pt>
                <c:pt idx="29">
                  <c:v>1.3541900000000001E-4</c:v>
                </c:pt>
                <c:pt idx="30" formatCode="0.00E+00">
                  <c:v>1.0414E-4</c:v>
                </c:pt>
                <c:pt idx="31" formatCode="0.00E+00">
                  <c:v>1.18678E-4</c:v>
                </c:pt>
                <c:pt idx="32">
                  <c:v>1.45236E-4</c:v>
                </c:pt>
                <c:pt idx="33">
                  <c:v>1.1220100000000001E-4</c:v>
                </c:pt>
                <c:pt idx="34">
                  <c:v>1.17354E-4</c:v>
                </c:pt>
                <c:pt idx="35">
                  <c:v>1.1438399999999999E-4</c:v>
                </c:pt>
                <c:pt idx="36">
                  <c:v>1.3467399999999999E-4</c:v>
                </c:pt>
                <c:pt idx="37">
                  <c:v>1.4651900000000001E-4</c:v>
                </c:pt>
                <c:pt idx="38" formatCode="0.00E+00">
                  <c:v>8.0763100000000006E-5</c:v>
                </c:pt>
                <c:pt idx="39" formatCode="0.00E+00">
                  <c:v>1.22057E-4</c:v>
                </c:pt>
                <c:pt idx="40">
                  <c:v>1.4052499999999999E-4</c:v>
                </c:pt>
                <c:pt idx="41">
                  <c:v>1.34175E-4</c:v>
                </c:pt>
                <c:pt idx="42" formatCode="0.00E+00">
                  <c:v>1.14628E-4</c:v>
                </c:pt>
                <c:pt idx="43" formatCode="0.00E+00">
                  <c:v>8.5954599999999999E-5</c:v>
                </c:pt>
                <c:pt idx="44">
                  <c:v>1.10288E-4</c:v>
                </c:pt>
                <c:pt idx="45" formatCode="0.00E+00">
                  <c:v>9.8724100000000006E-5</c:v>
                </c:pt>
                <c:pt idx="46" formatCode="0.00E+00">
                  <c:v>9.6980599999999998E-5</c:v>
                </c:pt>
                <c:pt idx="47" formatCode="0.00E+00">
                  <c:v>9.8395599999999997E-5</c:v>
                </c:pt>
                <c:pt idx="48" formatCode="0.00E+00">
                  <c:v>1.14906E-4</c:v>
                </c:pt>
                <c:pt idx="49" formatCode="0.00E+00">
                  <c:v>9.2232199999999994E-5</c:v>
                </c:pt>
                <c:pt idx="50" formatCode="0.00E+00">
                  <c:v>8.7865800000000002E-5</c:v>
                </c:pt>
                <c:pt idx="51" formatCode="0.00E+00">
                  <c:v>1.09615E-4</c:v>
                </c:pt>
                <c:pt idx="52" formatCode="0.00E+00">
                  <c:v>1.0232499999999999E-4</c:v>
                </c:pt>
                <c:pt idx="53" formatCode="0.00E+00">
                  <c:v>8.9665099999999996E-5</c:v>
                </c:pt>
                <c:pt idx="54" formatCode="0.00E+00">
                  <c:v>6.6323900000000004E-5</c:v>
                </c:pt>
                <c:pt idx="55" formatCode="0.00E+00">
                  <c:v>6.5439999999999997E-5</c:v>
                </c:pt>
                <c:pt idx="56" formatCode="0.00E+00">
                  <c:v>8.6126900000000004E-5</c:v>
                </c:pt>
                <c:pt idx="57" formatCode="0.00E+00">
                  <c:v>9.3023199999999994E-5</c:v>
                </c:pt>
                <c:pt idx="58" formatCode="0.00E+00">
                  <c:v>6.0389200000000001E-5</c:v>
                </c:pt>
                <c:pt idx="59" formatCode="0.00E+00">
                  <c:v>8.0439799999999995E-5</c:v>
                </c:pt>
                <c:pt idx="60" formatCode="0.00E+00">
                  <c:v>6.9265399999999996E-5</c:v>
                </c:pt>
                <c:pt idx="61" formatCode="0.00E+00">
                  <c:v>6.8504900000000002E-5</c:v>
                </c:pt>
                <c:pt idx="62" formatCode="0.00E+00">
                  <c:v>5.5226100000000003E-5</c:v>
                </c:pt>
                <c:pt idx="63" formatCode="0.00E+00">
                  <c:v>6.9566200000000005E-5</c:v>
                </c:pt>
                <c:pt idx="64" formatCode="0.00E+00">
                  <c:v>6.3956399999999996E-5</c:v>
                </c:pt>
                <c:pt idx="65" formatCode="0.00E+00">
                  <c:v>4.14171E-5</c:v>
                </c:pt>
                <c:pt idx="66" formatCode="0.00E+00">
                  <c:v>5.3102900000000003E-5</c:v>
                </c:pt>
                <c:pt idx="67" formatCode="0.00E+00">
                  <c:v>4.78448E-5</c:v>
                </c:pt>
                <c:pt idx="68" formatCode="0.00E+00">
                  <c:v>5.6920099999999997E-5</c:v>
                </c:pt>
                <c:pt idx="69" formatCode="0.00E+00">
                  <c:v>3.7632400000000002E-5</c:v>
                </c:pt>
                <c:pt idx="70" formatCode="0.00E+00">
                  <c:v>6.9998299999999997E-5</c:v>
                </c:pt>
                <c:pt idx="71" formatCode="0.00E+00">
                  <c:v>4.6307799999999997E-5</c:v>
                </c:pt>
                <c:pt idx="72" formatCode="0.00E+00">
                  <c:v>4.1370099999999999E-5</c:v>
                </c:pt>
                <c:pt idx="73" formatCode="0.00E+00">
                  <c:v>4.1077700000000001E-5</c:v>
                </c:pt>
                <c:pt idx="74" formatCode="0.00E+00">
                  <c:v>5.2132600000000003E-5</c:v>
                </c:pt>
                <c:pt idx="75" formatCode="0.00E+00">
                  <c:v>3.6030900000000001E-5</c:v>
                </c:pt>
                <c:pt idx="76" formatCode="0.00E+00">
                  <c:v>4.2521400000000003E-5</c:v>
                </c:pt>
                <c:pt idx="77" formatCode="0.00E+00">
                  <c:v>3.3370900000000003E-5</c:v>
                </c:pt>
                <c:pt idx="78" formatCode="0.00E+00">
                  <c:v>3.7607100000000001E-5</c:v>
                </c:pt>
                <c:pt idx="79" formatCode="0.00E+00">
                  <c:v>2.42035E-5</c:v>
                </c:pt>
                <c:pt idx="80" formatCode="0.00E+00">
                  <c:v>4.8160500000000001E-5</c:v>
                </c:pt>
                <c:pt idx="81" formatCode="0.00E+00">
                  <c:v>1.9607E-5</c:v>
                </c:pt>
                <c:pt idx="82" formatCode="0.00E+00">
                  <c:v>1.51805E-5</c:v>
                </c:pt>
                <c:pt idx="83" formatCode="0.00E+00">
                  <c:v>1.5115399999999999E-5</c:v>
                </c:pt>
                <c:pt idx="84" formatCode="0.00E+00">
                  <c:v>1.7205199999999999E-5</c:v>
                </c:pt>
                <c:pt idx="85" formatCode="0.00E+00">
                  <c:v>1.7140399999999999E-5</c:v>
                </c:pt>
                <c:pt idx="86" formatCode="0.00E+00">
                  <c:v>1.0675200000000001E-5</c:v>
                </c:pt>
                <c:pt idx="87" formatCode="0.00E+00">
                  <c:v>1.9153000000000001E-5</c:v>
                </c:pt>
                <c:pt idx="88" formatCode="0.00E+00">
                  <c:v>1.69739E-5</c:v>
                </c:pt>
                <c:pt idx="89" formatCode="0.00E+00">
                  <c:v>6.3477999999999996E-6</c:v>
                </c:pt>
                <c:pt idx="90" formatCode="0.00E+00">
                  <c:v>1.05534E-5</c:v>
                </c:pt>
                <c:pt idx="91" formatCode="0.00E+00">
                  <c:v>8.4238500000000007E-6</c:v>
                </c:pt>
                <c:pt idx="92" formatCode="0.00E+00">
                  <c:v>1.2610699999999999E-5</c:v>
                </c:pt>
                <c:pt idx="93" formatCode="0.00E+00">
                  <c:v>2.09815E-6</c:v>
                </c:pt>
                <c:pt idx="94" formatCode="0.00E+00">
                  <c:v>8.38013E-6</c:v>
                </c:pt>
                <c:pt idx="95" formatCode="0.00E+00">
                  <c:v>6.2773299999999996E-6</c:v>
                </c:pt>
                <c:pt idx="96" formatCode="0.00E+00">
                  <c:v>4.1807499999999997E-6</c:v>
                </c:pt>
                <c:pt idx="97" formatCode="0.00E+00">
                  <c:v>2.0888300000000002E-6</c:v>
                </c:pt>
                <c:pt idx="98" formatCode="0.00E+00">
                  <c:v>0</c:v>
                </c:pt>
                <c:pt idx="99" formatCode="0.00E+0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FA5-4D3B-9B87-E9F0137188FC}"/>
            </c:ext>
          </c:extLst>
        </c:ser>
        <c:ser>
          <c:idx val="1"/>
          <c:order val="3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[2]Cosine_skim2!$K$2:$K$101</c:f>
              <c:numCache>
                <c:formatCode>General</c:formatCode>
                <c:ptCount val="100"/>
                <c:pt idx="0">
                  <c:v>0.86463400000000001</c:v>
                </c:pt>
                <c:pt idx="1">
                  <c:v>8.3263799999999999E-2</c:v>
                </c:pt>
                <c:pt idx="2">
                  <c:v>2.4220599999999998E-2</c:v>
                </c:pt>
                <c:pt idx="3">
                  <c:v>1.17567E-2</c:v>
                </c:pt>
                <c:pt idx="4">
                  <c:v>6.3348500000000004E-3</c:v>
                </c:pt>
                <c:pt idx="5">
                  <c:v>3.8253499999999999E-3</c:v>
                </c:pt>
                <c:pt idx="6">
                  <c:v>2.1548800000000001E-3</c:v>
                </c:pt>
                <c:pt idx="7">
                  <c:v>1.11392E-3</c:v>
                </c:pt>
                <c:pt idx="8">
                  <c:v>6.2986599999999998E-4</c:v>
                </c:pt>
                <c:pt idx="9">
                  <c:v>4.5003699999999997E-4</c:v>
                </c:pt>
                <c:pt idx="10">
                  <c:v>3.4672499999999998E-4</c:v>
                </c:pt>
                <c:pt idx="11">
                  <c:v>2.8945199999999999E-4</c:v>
                </c:pt>
                <c:pt idx="12">
                  <c:v>2.1607500000000001E-4</c:v>
                </c:pt>
                <c:pt idx="13">
                  <c:v>1.9342099999999999E-4</c:v>
                </c:pt>
                <c:pt idx="14">
                  <c:v>1.7389200000000001E-4</c:v>
                </c:pt>
                <c:pt idx="15">
                  <c:v>1.2773999999999999E-4</c:v>
                </c:pt>
                <c:pt idx="16">
                  <c:v>1.13495E-4</c:v>
                </c:pt>
                <c:pt idx="17" formatCode="0.00E+00">
                  <c:v>9.9419600000000006E-5</c:v>
                </c:pt>
                <c:pt idx="18" formatCode="0.00E+00">
                  <c:v>4.9957399999999997E-5</c:v>
                </c:pt>
                <c:pt idx="19" formatCode="0.00E+00">
                  <c:v>4.3550499999999999E-6</c:v>
                </c:pt>
                <c:pt idx="20">
                  <c:v>0</c:v>
                </c:pt>
                <c:pt idx="21" formatCode="0.00E+00">
                  <c:v>1.98168E-7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 formatCode="0.00E+00">
                  <c:v>1.42439E-7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 formatCode="0.00E+00">
                  <c:v>1.2408000000000001E-7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 formatCode="0.00E+00">
                  <c:v>1.04E-7</c:v>
                </c:pt>
                <c:pt idx="44" formatCode="0.00E+00">
                  <c:v>1.02044E-7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 formatCode="0.00E+00">
                  <c:v>7.2838499999999994E-8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 formatCode="0.00E+00">
                  <c:v>7.0842200000000004E-8</c:v>
                </c:pt>
                <c:pt idx="76">
                  <c:v>0</c:v>
                </c:pt>
                <c:pt idx="77" formatCode="0.00E+00">
                  <c:v>6.9986399999999997E-8</c:v>
                </c:pt>
                <c:pt idx="78" formatCode="0.00E+00">
                  <c:v>6.9591700000000002E-8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 formatCode="0.00E+00">
                  <c:v>6.7401299999999999E-8</c:v>
                </c:pt>
                <c:pt idx="86">
                  <c:v>0</c:v>
                </c:pt>
                <c:pt idx="87" formatCode="0.00E+00">
                  <c:v>1.3389399999999999E-7</c:v>
                </c:pt>
                <c:pt idx="88">
                  <c:v>0</c:v>
                </c:pt>
                <c:pt idx="89" formatCode="0.00E+00">
                  <c:v>6.6563899999999994E-8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 formatCode="0.00E+00">
                  <c:v>1.3181299999999999E-7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FA5-4D3B-9B87-E9F013718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07630335"/>
        <c:axId val="838044095"/>
      </c:lineChart>
      <c:catAx>
        <c:axId val="907630335"/>
        <c:scaling>
          <c:orientation val="minMax"/>
        </c:scaling>
        <c:delete val="1"/>
        <c:axPos val="b"/>
        <c:majorTickMark val="none"/>
        <c:minorTickMark val="none"/>
        <c:tickLblPos val="nextTo"/>
        <c:crossAx val="838044095"/>
        <c:crosses val="autoZero"/>
        <c:auto val="1"/>
        <c:lblAlgn val="ctr"/>
        <c:lblOffset val="100"/>
        <c:noMultiLvlLbl val="0"/>
      </c:catAx>
      <c:valAx>
        <c:axId val="838044095"/>
        <c:scaling>
          <c:logBase val="10"/>
          <c:orientation val="minMax"/>
          <c:min val="1.0000000000000004E-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907630335"/>
        <c:crosses val="autoZero"/>
        <c:crossBetween val="between"/>
      </c:valAx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5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spPr>
            <a:solidFill>
              <a:schemeClr val="accent1"/>
            </a:solidFill>
            <a:ln/>
            <a:effectLst/>
            <a:sp3d/>
          </c:spPr>
          <c:val>
            <c:numRef>
              <c:f>[analysis.xlsx]Cosine_IP_texture!$A$1:$A$111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 formatCode="0.00E+00">
                  <c:v>0</c:v>
                </c:pt>
                <c:pt idx="41" formatCode="0.00E+00">
                  <c:v>0</c:v>
                </c:pt>
                <c:pt idx="42" formatCode="0.00E+00">
                  <c:v>0</c:v>
                </c:pt>
                <c:pt idx="43" formatCode="0.00E+00">
                  <c:v>0</c:v>
                </c:pt>
                <c:pt idx="44" formatCode="0.00E+00">
                  <c:v>0</c:v>
                </c:pt>
                <c:pt idx="45" formatCode="0.00E+00">
                  <c:v>8.1206599999999999E-12</c:v>
                </c:pt>
                <c:pt idx="46" formatCode="0.00E+00">
                  <c:v>3.6689399999999999E-12</c:v>
                </c:pt>
                <c:pt idx="47" formatCode="0.00E+00">
                  <c:v>5.00522E-12</c:v>
                </c:pt>
                <c:pt idx="48" formatCode="0.00E+00">
                  <c:v>4.1814599999999998E-12</c:v>
                </c:pt>
                <c:pt idx="49" formatCode="0.00E+00">
                  <c:v>6.6595900000000003E-12</c:v>
                </c:pt>
                <c:pt idx="50" formatCode="0.00E+00">
                  <c:v>3.69289E-12</c:v>
                </c:pt>
                <c:pt idx="51" formatCode="0.00E+00">
                  <c:v>5.2903699999999998E-12</c:v>
                </c:pt>
                <c:pt idx="52" formatCode="0.00E+00">
                  <c:v>3.7563900000000003E-12</c:v>
                </c:pt>
                <c:pt idx="53" formatCode="0.00E+00">
                  <c:v>6.9030200000000002E-12</c:v>
                </c:pt>
                <c:pt idx="54" formatCode="0.00E+00">
                  <c:v>7.09822E-12</c:v>
                </c:pt>
                <c:pt idx="55" formatCode="0.00E+00">
                  <c:v>9.1344099999999996E-13</c:v>
                </c:pt>
                <c:pt idx="56" formatCode="0.00E+00">
                  <c:v>1.9177600000000001E-12</c:v>
                </c:pt>
                <c:pt idx="57" formatCode="0.00E+00">
                  <c:v>4.6239100000000002E-12</c:v>
                </c:pt>
                <c:pt idx="58" formatCode="0.00E+00">
                  <c:v>4.9929200000000001E-12</c:v>
                </c:pt>
                <c:pt idx="59" formatCode="0.00E+00">
                  <c:v>6.5975300000000001E-12</c:v>
                </c:pt>
                <c:pt idx="60" formatCode="0.00E+00">
                  <c:v>6.0644599999999998E-12</c:v>
                </c:pt>
                <c:pt idx="61" formatCode="0.00E+00">
                  <c:v>5.0975900000000003E-12</c:v>
                </c:pt>
                <c:pt idx="62" formatCode="0.00E+00">
                  <c:v>7.2340200000000003E-12</c:v>
                </c:pt>
                <c:pt idx="63" formatCode="0.00E+00">
                  <c:v>6.5056200000000003E-12</c:v>
                </c:pt>
                <c:pt idx="64" formatCode="0.00E+00">
                  <c:v>3.8641299999999996E-12</c:v>
                </c:pt>
                <c:pt idx="65" formatCode="0.00E+00">
                  <c:v>3.8944100000000002E-12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E0-4D5B-A4A9-EC54710A9EB8}"/>
            </c:ext>
          </c:extLst>
        </c:ser>
        <c:ser>
          <c:idx val="1"/>
          <c:order val="1"/>
          <c:spPr>
            <a:solidFill>
              <a:schemeClr val="accent2"/>
            </a:solidFill>
            <a:ln/>
            <a:effectLst/>
            <a:sp3d/>
          </c:spPr>
          <c:val>
            <c:numRef>
              <c:f>[analysis.xlsx]Cosine_IP_texture!$B$1:$B$111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 formatCode="0.00E+00">
                  <c:v>0</c:v>
                </c:pt>
                <c:pt idx="37" formatCode="0.00E+00">
                  <c:v>0</c:v>
                </c:pt>
                <c:pt idx="38" formatCode="0.00E+00">
                  <c:v>0</c:v>
                </c:pt>
                <c:pt idx="39" formatCode="0.00E+00">
                  <c:v>0</c:v>
                </c:pt>
                <c:pt idx="40" formatCode="0.00E+00">
                  <c:v>0</c:v>
                </c:pt>
                <c:pt idx="41" formatCode="0.00E+00">
                  <c:v>5.4772200000000004E-12</c:v>
                </c:pt>
                <c:pt idx="42" formatCode="0.00E+00">
                  <c:v>1.9163099999999999E-12</c:v>
                </c:pt>
                <c:pt idx="43" formatCode="0.00E+00">
                  <c:v>9.2394600000000003E-13</c:v>
                </c:pt>
                <c:pt idx="44" formatCode="0.00E+00">
                  <c:v>9.3397999999999994E-12</c:v>
                </c:pt>
                <c:pt idx="45" formatCode="0.00E+00">
                  <c:v>2.03612E-12</c:v>
                </c:pt>
                <c:pt idx="46" formatCode="0.00E+00">
                  <c:v>8.6134999999999992E-12</c:v>
                </c:pt>
                <c:pt idx="47" formatCode="0.00E+00">
                  <c:v>2.7836E-12</c:v>
                </c:pt>
                <c:pt idx="48" formatCode="0.00E+00">
                  <c:v>2.62666E-12</c:v>
                </c:pt>
                <c:pt idx="49" formatCode="0.00E+00">
                  <c:v>1.30269E-11</c:v>
                </c:pt>
                <c:pt idx="50" formatCode="0.00E+00">
                  <c:v>3.6365799999999998E-12</c:v>
                </c:pt>
                <c:pt idx="51" formatCode="0.00E+00">
                  <c:v>6.7959200000000004E-12</c:v>
                </c:pt>
                <c:pt idx="52" formatCode="0.00E+00">
                  <c:v>3.3163500000000001E-12</c:v>
                </c:pt>
                <c:pt idx="53" formatCode="0.00E+00">
                  <c:v>7.2609700000000003E-12</c:v>
                </c:pt>
                <c:pt idx="54" formatCode="0.00E+00">
                  <c:v>6.8654100000000003E-12</c:v>
                </c:pt>
                <c:pt idx="55" formatCode="0.00E+00">
                  <c:v>8.8581999999999996E-13</c:v>
                </c:pt>
                <c:pt idx="56" formatCode="0.00E+00">
                  <c:v>4.5207099999999996E-12</c:v>
                </c:pt>
                <c:pt idx="57" formatCode="0.00E+00">
                  <c:v>7.0586099999999999E-12</c:v>
                </c:pt>
                <c:pt idx="58" formatCode="0.00E+00">
                  <c:v>7.8129399999999992E-12</c:v>
                </c:pt>
                <c:pt idx="59" formatCode="0.00E+00">
                  <c:v>4.3538099999999996E-12</c:v>
                </c:pt>
                <c:pt idx="60" formatCode="0.00E+00">
                  <c:v>3.7486899999999999E-12</c:v>
                </c:pt>
                <c:pt idx="61" formatCode="0.00E+00">
                  <c:v>1.07421E-11</c:v>
                </c:pt>
                <c:pt idx="62" formatCode="0.00E+00">
                  <c:v>6.9156399999999998E-12</c:v>
                </c:pt>
                <c:pt idx="63" formatCode="0.00E+00">
                  <c:v>6.1217500000000002E-12</c:v>
                </c:pt>
                <c:pt idx="64" formatCode="0.00E+00">
                  <c:v>2.3099700000000001E-12</c:v>
                </c:pt>
                <c:pt idx="65" formatCode="0.00E+00">
                  <c:v>4.7386E-12</c:v>
                </c:pt>
                <c:pt idx="66" formatCode="0.00E+00">
                  <c:v>1.0584800000000001E-11</c:v>
                </c:pt>
                <c:pt idx="67" formatCode="0.00E+00">
                  <c:v>7.0749499999999999E-12</c:v>
                </c:pt>
                <c:pt idx="68" formatCode="0.00E+00">
                  <c:v>1.37585E-12</c:v>
                </c:pt>
                <c:pt idx="69" formatCode="0.00E+00">
                  <c:v>5.1095799999999997E-12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E0-4D5B-A4A9-EC54710A9EB8}"/>
            </c:ext>
          </c:extLst>
        </c:ser>
        <c:ser>
          <c:idx val="2"/>
          <c:order val="2"/>
          <c:spPr>
            <a:solidFill>
              <a:schemeClr val="accent3"/>
            </a:solidFill>
            <a:ln/>
            <a:effectLst/>
            <a:sp3d/>
          </c:spPr>
          <c:val>
            <c:numRef>
              <c:f>[analysis.xlsx]Cosine_IP_texture!$C$1:$C$111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 formatCode="0.00E+00">
                  <c:v>0</c:v>
                </c:pt>
                <c:pt idx="35" formatCode="0.00E+00">
                  <c:v>0</c:v>
                </c:pt>
                <c:pt idx="36" formatCode="0.00E+00">
                  <c:v>0</c:v>
                </c:pt>
                <c:pt idx="37" formatCode="0.00E+00">
                  <c:v>0</c:v>
                </c:pt>
                <c:pt idx="38" formatCode="0.00E+00">
                  <c:v>5.74402E-12</c:v>
                </c:pt>
                <c:pt idx="39" formatCode="0.00E+00">
                  <c:v>2.5190100000000002E-12</c:v>
                </c:pt>
                <c:pt idx="40" formatCode="0.00E+00">
                  <c:v>2.0110699999999998E-12</c:v>
                </c:pt>
                <c:pt idx="41" formatCode="0.00E+00">
                  <c:v>4.82909E-12</c:v>
                </c:pt>
                <c:pt idx="42" formatCode="0.00E+00">
                  <c:v>1.55821E-11</c:v>
                </c:pt>
                <c:pt idx="43" formatCode="0.00E+00">
                  <c:v>6.5755E-12</c:v>
                </c:pt>
                <c:pt idx="44" formatCode="0.00E+00">
                  <c:v>1.90688E-11</c:v>
                </c:pt>
                <c:pt idx="45" formatCode="0.00E+00">
                  <c:v>2.95922E-12</c:v>
                </c:pt>
                <c:pt idx="46" formatCode="0.00E+00">
                  <c:v>4.3259600000000003E-12</c:v>
                </c:pt>
                <c:pt idx="47" formatCode="0.00E+00">
                  <c:v>1.0837499999999999E-11</c:v>
                </c:pt>
                <c:pt idx="48" formatCode="0.00E+00">
                  <c:v>8.6419099999999995E-12</c:v>
                </c:pt>
                <c:pt idx="49" formatCode="0.00E+00">
                  <c:v>6.1374800000000002E-12</c:v>
                </c:pt>
                <c:pt idx="50" formatCode="0.00E+00">
                  <c:v>4.0980199999999999E-12</c:v>
                </c:pt>
                <c:pt idx="51" formatCode="0.00E+00">
                  <c:v>6.10155E-12</c:v>
                </c:pt>
                <c:pt idx="52" formatCode="0.00E+00">
                  <c:v>1.4626E-11</c:v>
                </c:pt>
                <c:pt idx="53" formatCode="0.00E+00">
                  <c:v>2.0458899999999999E-12</c:v>
                </c:pt>
                <c:pt idx="54" formatCode="0.00E+00">
                  <c:v>8.4273399999999995E-12</c:v>
                </c:pt>
                <c:pt idx="55" formatCode="0.00E+00">
                  <c:v>6.9782500000000001E-12</c:v>
                </c:pt>
                <c:pt idx="56" formatCode="0.00E+00">
                  <c:v>5.5359399999999999E-12</c:v>
                </c:pt>
                <c:pt idx="57" formatCode="0.00E+00">
                  <c:v>4.8798500000000001E-12</c:v>
                </c:pt>
                <c:pt idx="58" formatCode="0.00E+00">
                  <c:v>3.0221699999999998E-12</c:v>
                </c:pt>
                <c:pt idx="59" formatCode="0.00E+00">
                  <c:v>7.4182499999999998E-12</c:v>
                </c:pt>
                <c:pt idx="60" formatCode="0.00E+00">
                  <c:v>3.98619E-12</c:v>
                </c:pt>
                <c:pt idx="61" formatCode="0.00E+00">
                  <c:v>9.3173700000000003E-12</c:v>
                </c:pt>
                <c:pt idx="62" formatCode="0.00E+00">
                  <c:v>4.52129E-12</c:v>
                </c:pt>
                <c:pt idx="63" formatCode="0.00E+00">
                  <c:v>4.8868699999999998E-12</c:v>
                </c:pt>
                <c:pt idx="64" formatCode="0.00E+00">
                  <c:v>4.08099E-12</c:v>
                </c:pt>
                <c:pt idx="65" formatCode="0.00E+00">
                  <c:v>6.3152400000000001E-12</c:v>
                </c:pt>
                <c:pt idx="66" formatCode="0.00E+00">
                  <c:v>5.4060800000000003E-12</c:v>
                </c:pt>
                <c:pt idx="67" formatCode="0.00E+00">
                  <c:v>1.9883199999999999E-11</c:v>
                </c:pt>
                <c:pt idx="68" formatCode="0.00E+00">
                  <c:v>7.2847599999999993E-12</c:v>
                </c:pt>
                <c:pt idx="69" formatCode="0.00E+00">
                  <c:v>6.3652799999999997E-13</c:v>
                </c:pt>
                <c:pt idx="70" formatCode="0.00E+00">
                  <c:v>7.8840699999999999E-12</c:v>
                </c:pt>
                <c:pt idx="71" formatCode="0.00E+00">
                  <c:v>3.5319500000000001E-12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DE0-4D5B-A4A9-EC54710A9EB8}"/>
            </c:ext>
          </c:extLst>
        </c:ser>
        <c:ser>
          <c:idx val="3"/>
          <c:order val="3"/>
          <c:spPr>
            <a:solidFill>
              <a:schemeClr val="accent4"/>
            </a:solidFill>
            <a:ln/>
            <a:effectLst/>
            <a:sp3d/>
          </c:spPr>
          <c:val>
            <c:numRef>
              <c:f>[analysis.xlsx]Cosine_IP_texture!$D$1:$D$111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 formatCode="0.00E+00">
                  <c:v>0</c:v>
                </c:pt>
                <c:pt idx="30" formatCode="0.00E+00">
                  <c:v>0</c:v>
                </c:pt>
                <c:pt idx="31" formatCode="0.00E+00">
                  <c:v>0</c:v>
                </c:pt>
                <c:pt idx="32" formatCode="0.00E+00">
                  <c:v>0</c:v>
                </c:pt>
                <c:pt idx="33" formatCode="0.00E+00">
                  <c:v>2.1422299999999998E-11</c:v>
                </c:pt>
                <c:pt idx="34" formatCode="0.00E+00">
                  <c:v>1.9010199999999999E-12</c:v>
                </c:pt>
                <c:pt idx="35" formatCode="0.00E+00">
                  <c:v>1.18159E-12</c:v>
                </c:pt>
                <c:pt idx="36" formatCode="0.00E+00">
                  <c:v>3.11921E-12</c:v>
                </c:pt>
                <c:pt idx="37" formatCode="0.00E+00">
                  <c:v>3.8442999999999997E-12</c:v>
                </c:pt>
                <c:pt idx="38" formatCode="0.00E+00">
                  <c:v>2.69222E-12</c:v>
                </c:pt>
                <c:pt idx="39" formatCode="0.00E+00">
                  <c:v>1.6838600000000001E-12</c:v>
                </c:pt>
                <c:pt idx="40" formatCode="0.00E+00">
                  <c:v>1.18774E-11</c:v>
                </c:pt>
                <c:pt idx="41" formatCode="0.00E+00">
                  <c:v>4.4424500000000003E-12</c:v>
                </c:pt>
                <c:pt idx="42" formatCode="0.00E+00">
                  <c:v>5.5531600000000001E-13</c:v>
                </c:pt>
                <c:pt idx="43" formatCode="0.00E+00">
                  <c:v>5.0285399999999999E-12</c:v>
                </c:pt>
                <c:pt idx="44" formatCode="0.00E+00">
                  <c:v>3.5761899999999999E-12</c:v>
                </c:pt>
                <c:pt idx="45" formatCode="0.00E+00">
                  <c:v>6.8357499999999998E-12</c:v>
                </c:pt>
                <c:pt idx="46" formatCode="0.00E+00">
                  <c:v>8.9332399999999996E-12</c:v>
                </c:pt>
                <c:pt idx="47" formatCode="0.00E+00">
                  <c:v>8.1798900000000006E-12</c:v>
                </c:pt>
                <c:pt idx="48" formatCode="0.00E+00">
                  <c:v>3.7279499999999997E-12</c:v>
                </c:pt>
                <c:pt idx="49" formatCode="0.00E+00">
                  <c:v>8.0242300000000004E-13</c:v>
                </c:pt>
                <c:pt idx="50" formatCode="0.00E+00">
                  <c:v>3.6253999999999999E-12</c:v>
                </c:pt>
                <c:pt idx="51" formatCode="0.00E+00">
                  <c:v>1.18556E-11</c:v>
                </c:pt>
                <c:pt idx="52" formatCode="0.00E+00">
                  <c:v>5.5261900000000003E-12</c:v>
                </c:pt>
                <c:pt idx="53" formatCode="0.00E+00">
                  <c:v>8.6440399999999996E-12</c:v>
                </c:pt>
                <c:pt idx="54" formatCode="0.00E+00">
                  <c:v>6.14081E-12</c:v>
                </c:pt>
                <c:pt idx="55" formatCode="0.00E+00">
                  <c:v>2.0746499999999998E-12</c:v>
                </c:pt>
                <c:pt idx="56" formatCode="0.00E+00">
                  <c:v>2.7942200000000002E-12</c:v>
                </c:pt>
                <c:pt idx="57" formatCode="0.00E+00">
                  <c:v>7.31635E-12</c:v>
                </c:pt>
                <c:pt idx="58" formatCode="0.00E+00">
                  <c:v>5.6285700000000001E-12</c:v>
                </c:pt>
                <c:pt idx="59" formatCode="0.00E+00">
                  <c:v>6.2019299999999996E-12</c:v>
                </c:pt>
                <c:pt idx="60" formatCode="0.00E+00">
                  <c:v>3.7181199999999999E-12</c:v>
                </c:pt>
                <c:pt idx="61" formatCode="0.00E+00">
                  <c:v>4.5770400000000001E-12</c:v>
                </c:pt>
                <c:pt idx="62" formatCode="0.00E+00">
                  <c:v>1.22547E-11</c:v>
                </c:pt>
                <c:pt idx="63" formatCode="0.00E+00">
                  <c:v>5.5928000000000002E-12</c:v>
                </c:pt>
                <c:pt idx="64" formatCode="0.00E+00">
                  <c:v>6.6884699999999997E-12</c:v>
                </c:pt>
                <c:pt idx="65" formatCode="0.00E+00">
                  <c:v>7.5935899999999994E-12</c:v>
                </c:pt>
                <c:pt idx="66" formatCode="0.00E+00">
                  <c:v>1.0737499999999999E-11</c:v>
                </c:pt>
                <c:pt idx="67" formatCode="0.00E+00">
                  <c:v>2.2924600000000001E-12</c:v>
                </c:pt>
                <c:pt idx="68" formatCode="0.00E+00">
                  <c:v>3.8577699999999996E-12</c:v>
                </c:pt>
                <c:pt idx="69" formatCode="0.00E+00">
                  <c:v>3.6436799999999997E-12</c:v>
                </c:pt>
                <c:pt idx="70" formatCode="0.00E+00">
                  <c:v>3.2737899999999999E-12</c:v>
                </c:pt>
                <c:pt idx="71" formatCode="0.00E+00">
                  <c:v>3.8522499999999999E-12</c:v>
                </c:pt>
                <c:pt idx="72" formatCode="0.00E+00">
                  <c:v>9.6006999999999997E-12</c:v>
                </c:pt>
                <c:pt idx="73" formatCode="0.00E+00">
                  <c:v>6.3398999999999997E-12</c:v>
                </c:pt>
                <c:pt idx="74" formatCode="0.00E+00">
                  <c:v>4.5487099999999999E-12</c:v>
                </c:pt>
                <c:pt idx="75" formatCode="0.00E+00">
                  <c:v>7.5924000000000006E-12</c:v>
                </c:pt>
                <c:pt idx="76" formatCode="0.00E+00">
                  <c:v>3.7500499999999998E-12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DE0-4D5B-A4A9-EC54710A9EB8}"/>
            </c:ext>
          </c:extLst>
        </c:ser>
        <c:ser>
          <c:idx val="4"/>
          <c:order val="4"/>
          <c:spPr>
            <a:solidFill>
              <a:schemeClr val="accent5"/>
            </a:solidFill>
            <a:ln/>
            <a:effectLst/>
            <a:sp3d/>
          </c:spPr>
          <c:val>
            <c:numRef>
              <c:f>[analysis.xlsx]Cosine_IP_texture!$E$1:$E$111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 formatCode="0.00E+00">
                  <c:v>0</c:v>
                </c:pt>
                <c:pt idx="29" formatCode="0.00E+00">
                  <c:v>0</c:v>
                </c:pt>
                <c:pt idx="30" formatCode="0.00E+00">
                  <c:v>0</c:v>
                </c:pt>
                <c:pt idx="31" formatCode="0.00E+00">
                  <c:v>0</c:v>
                </c:pt>
                <c:pt idx="32" formatCode="0.00E+00">
                  <c:v>2.4906900000000002E-12</c:v>
                </c:pt>
                <c:pt idx="33" formatCode="0.00E+00">
                  <c:v>2.9503700000000001E-12</c:v>
                </c:pt>
                <c:pt idx="34" formatCode="0.00E+00">
                  <c:v>8.26931E-12</c:v>
                </c:pt>
                <c:pt idx="35" formatCode="0.00E+00">
                  <c:v>3.4294699999999999E-12</c:v>
                </c:pt>
                <c:pt idx="36" formatCode="0.00E+00">
                  <c:v>9.1880200000000003E-13</c:v>
                </c:pt>
                <c:pt idx="37" formatCode="0.00E+00">
                  <c:v>3.61631E-12</c:v>
                </c:pt>
                <c:pt idx="38" formatCode="0.00E+00">
                  <c:v>5.13019E-12</c:v>
                </c:pt>
                <c:pt idx="39" formatCode="0.00E+00">
                  <c:v>5.1078599999999996E-12</c:v>
                </c:pt>
                <c:pt idx="40" formatCode="0.00E+00">
                  <c:v>3.9769700000000002E-12</c:v>
                </c:pt>
                <c:pt idx="41" formatCode="0.00E+00">
                  <c:v>1.20466E-11</c:v>
                </c:pt>
                <c:pt idx="42" formatCode="0.00E+00">
                  <c:v>5.4077399999999997E-12</c:v>
                </c:pt>
                <c:pt idx="43" formatCode="0.00E+00">
                  <c:v>2.2554999999999998E-12</c:v>
                </c:pt>
                <c:pt idx="44" formatCode="0.00E+00">
                  <c:v>3.1217200000000002E-12</c:v>
                </c:pt>
                <c:pt idx="45" formatCode="0.00E+00">
                  <c:v>5.9035699999999997E-12</c:v>
                </c:pt>
                <c:pt idx="46" formatCode="0.00E+00">
                  <c:v>1.4699500000000001E-11</c:v>
                </c:pt>
                <c:pt idx="47" formatCode="0.00E+00">
                  <c:v>0</c:v>
                </c:pt>
                <c:pt idx="48" formatCode="0.00E+00">
                  <c:v>3.7507800000000003E-12</c:v>
                </c:pt>
                <c:pt idx="49" formatCode="0.00E+00">
                  <c:v>6.3677399999999997E-12</c:v>
                </c:pt>
                <c:pt idx="50" formatCode="0.00E+00">
                  <c:v>3.6199500000000001E-12</c:v>
                </c:pt>
                <c:pt idx="51" formatCode="0.00E+00">
                  <c:v>2.3845600000000001E-12</c:v>
                </c:pt>
                <c:pt idx="52" formatCode="0.00E+00">
                  <c:v>4.8900899999999998E-12</c:v>
                </c:pt>
                <c:pt idx="53" formatCode="0.00E+00">
                  <c:v>3.41118E-12</c:v>
                </c:pt>
                <c:pt idx="54" formatCode="0.00E+00">
                  <c:v>5.6850800000000002E-12</c:v>
                </c:pt>
                <c:pt idx="55" formatCode="0.00E+00">
                  <c:v>8.0681299999999999E-13</c:v>
                </c:pt>
                <c:pt idx="56" formatCode="0.00E+00">
                  <c:v>5.1014000000000001E-12</c:v>
                </c:pt>
                <c:pt idx="57" formatCode="0.00E+00">
                  <c:v>3.5701999999999999E-12</c:v>
                </c:pt>
                <c:pt idx="58" formatCode="0.00E+00">
                  <c:v>1.06812E-11</c:v>
                </c:pt>
                <c:pt idx="59" formatCode="0.00E+00">
                  <c:v>6.0712299999999998E-12</c:v>
                </c:pt>
                <c:pt idx="60" formatCode="0.00E+00">
                  <c:v>8.1444700000000007E-12</c:v>
                </c:pt>
                <c:pt idx="61" formatCode="0.00E+00">
                  <c:v>2.7898099999999998E-12</c:v>
                </c:pt>
                <c:pt idx="62" formatCode="0.00E+00">
                  <c:v>8.6677300000000007E-12</c:v>
                </c:pt>
                <c:pt idx="63" formatCode="0.00E+00">
                  <c:v>4.4378700000000004E-12</c:v>
                </c:pt>
                <c:pt idx="64" formatCode="0.00E+00">
                  <c:v>8.0820700000000005E-12</c:v>
                </c:pt>
                <c:pt idx="65" formatCode="0.00E+00">
                  <c:v>4.1233500000000002E-12</c:v>
                </c:pt>
                <c:pt idx="66" formatCode="0.00E+00">
                  <c:v>3.06514E-12</c:v>
                </c:pt>
                <c:pt idx="67" formatCode="0.00E+00">
                  <c:v>7.0354600000000004E-12</c:v>
                </c:pt>
                <c:pt idx="68" formatCode="0.00E+00">
                  <c:v>7.5293700000000003E-12</c:v>
                </c:pt>
                <c:pt idx="69" formatCode="0.00E+00">
                  <c:v>3.7451999999999998E-12</c:v>
                </c:pt>
                <c:pt idx="70" formatCode="0.00E+00">
                  <c:v>5.4080999999999999E-12</c:v>
                </c:pt>
                <c:pt idx="71" formatCode="0.00E+00">
                  <c:v>1.27324E-11</c:v>
                </c:pt>
                <c:pt idx="72" formatCode="0.00E+00">
                  <c:v>3.0714599999999999E-12</c:v>
                </c:pt>
                <c:pt idx="73" formatCode="0.00E+00">
                  <c:v>4.3764500000000004E-12</c:v>
                </c:pt>
                <c:pt idx="74" formatCode="0.00E+00">
                  <c:v>2.8383300000000001E-12</c:v>
                </c:pt>
                <c:pt idx="75" formatCode="0.00E+00">
                  <c:v>5.0932299999999997E-12</c:v>
                </c:pt>
                <c:pt idx="76" formatCode="0.00E+00">
                  <c:v>7.5276300000000003E-13</c:v>
                </c:pt>
                <c:pt idx="77" formatCode="0.00E+00">
                  <c:v>1.31047E-12</c:v>
                </c:pt>
                <c:pt idx="78" formatCode="0.00E+00">
                  <c:v>2.4879899999999999E-11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DE0-4D5B-A4A9-EC54710A9EB8}"/>
            </c:ext>
          </c:extLst>
        </c:ser>
        <c:ser>
          <c:idx val="5"/>
          <c:order val="5"/>
          <c:spPr>
            <a:solidFill>
              <a:schemeClr val="accent6"/>
            </a:solidFill>
            <a:ln/>
            <a:effectLst/>
            <a:sp3d/>
          </c:spPr>
          <c:val>
            <c:numRef>
              <c:f>[analysis.xlsx]Cosine_IP_texture!$F$1:$F$111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 formatCode="0.00E+00">
                  <c:v>0</c:v>
                </c:pt>
                <c:pt idx="27" formatCode="0.00E+00">
                  <c:v>0</c:v>
                </c:pt>
                <c:pt idx="28" formatCode="0.00E+00">
                  <c:v>0</c:v>
                </c:pt>
                <c:pt idx="29" formatCode="0.00E+00">
                  <c:v>0</c:v>
                </c:pt>
                <c:pt idx="30" formatCode="0.00E+00">
                  <c:v>3.26627E-12</c:v>
                </c:pt>
                <c:pt idx="31" formatCode="0.00E+00">
                  <c:v>3.0704999999999999E-12</c:v>
                </c:pt>
                <c:pt idx="32" formatCode="0.00E+00">
                  <c:v>7.3804800000000005E-12</c:v>
                </c:pt>
                <c:pt idx="33" formatCode="0.00E+00">
                  <c:v>3.6658599999999999E-12</c:v>
                </c:pt>
                <c:pt idx="34" formatCode="0.00E+00">
                  <c:v>3.35181E-12</c:v>
                </c:pt>
                <c:pt idx="35" formatCode="0.00E+00">
                  <c:v>1.6731699999999999E-11</c:v>
                </c:pt>
                <c:pt idx="36" formatCode="0.00E+00">
                  <c:v>9.0935000000000004E-12</c:v>
                </c:pt>
                <c:pt idx="37" formatCode="0.00E+00">
                  <c:v>3.6464999999999999E-12</c:v>
                </c:pt>
                <c:pt idx="38" formatCode="0.00E+00">
                  <c:v>5.2282699999999999E-12</c:v>
                </c:pt>
                <c:pt idx="39" formatCode="0.00E+00">
                  <c:v>5.9620200000000001E-12</c:v>
                </c:pt>
                <c:pt idx="40" formatCode="0.00E+00">
                  <c:v>1.06105E-11</c:v>
                </c:pt>
                <c:pt idx="41" formatCode="0.00E+00">
                  <c:v>3.5471099999999998E-12</c:v>
                </c:pt>
                <c:pt idx="42" formatCode="0.00E+00">
                  <c:v>4.0912800000000003E-12</c:v>
                </c:pt>
                <c:pt idx="43" formatCode="0.00E+00">
                  <c:v>2.7753000000000001E-12</c:v>
                </c:pt>
                <c:pt idx="44" formatCode="0.00E+00">
                  <c:v>3.5904400000000002E-12</c:v>
                </c:pt>
                <c:pt idx="45" formatCode="0.00E+00">
                  <c:v>7.4910200000000005E-12</c:v>
                </c:pt>
                <c:pt idx="46" formatCode="0.00E+00">
                  <c:v>2.0630400000000001E-12</c:v>
                </c:pt>
                <c:pt idx="47" formatCode="0.00E+00">
                  <c:v>6.1417499999999998E-12</c:v>
                </c:pt>
                <c:pt idx="48" formatCode="0.00E+00">
                  <c:v>2.4218599999999999E-12</c:v>
                </c:pt>
                <c:pt idx="49" formatCode="0.00E+00">
                  <c:v>2.3575400000000002E-13</c:v>
                </c:pt>
                <c:pt idx="50" formatCode="0.00E+00">
                  <c:v>9.6731199999999999E-13</c:v>
                </c:pt>
                <c:pt idx="51" formatCode="0.00E+00">
                  <c:v>1.3976E-12</c:v>
                </c:pt>
                <c:pt idx="52" formatCode="0.00E+00">
                  <c:v>1.12266E-11</c:v>
                </c:pt>
                <c:pt idx="53" formatCode="0.00E+00">
                  <c:v>9.5012599999999998E-12</c:v>
                </c:pt>
                <c:pt idx="54" formatCode="0.00E+00">
                  <c:v>3.3513899999999999E-12</c:v>
                </c:pt>
                <c:pt idx="55" formatCode="0.00E+00">
                  <c:v>9.9891999999999995E-12</c:v>
                </c:pt>
                <c:pt idx="56" formatCode="0.00E+00">
                  <c:v>0</c:v>
                </c:pt>
                <c:pt idx="57" formatCode="0.00E+00">
                  <c:v>4.5415899999999998E-12</c:v>
                </c:pt>
                <c:pt idx="58" formatCode="0.00E+00">
                  <c:v>4.9406199999999996E-12</c:v>
                </c:pt>
                <c:pt idx="59" formatCode="0.00E+00">
                  <c:v>5.96913E-12</c:v>
                </c:pt>
                <c:pt idx="60" formatCode="0.00E+00">
                  <c:v>5.16097E-12</c:v>
                </c:pt>
                <c:pt idx="61" formatCode="0.00E+00">
                  <c:v>8.1742599999999995E-12</c:v>
                </c:pt>
                <c:pt idx="62" formatCode="0.00E+00">
                  <c:v>6.3777100000000003E-12</c:v>
                </c:pt>
                <c:pt idx="63" formatCode="0.00E+00">
                  <c:v>3.2457699999999998E-12</c:v>
                </c:pt>
                <c:pt idx="64" formatCode="0.00E+00">
                  <c:v>1.6859699999999999E-12</c:v>
                </c:pt>
                <c:pt idx="65" formatCode="0.00E+00">
                  <c:v>5.2115799999999999E-12</c:v>
                </c:pt>
                <c:pt idx="66" formatCode="0.00E+00">
                  <c:v>3.3356E-12</c:v>
                </c:pt>
                <c:pt idx="67" formatCode="0.00E+00">
                  <c:v>5.1488499999999998E-12</c:v>
                </c:pt>
                <c:pt idx="68" formatCode="0.00E+00">
                  <c:v>3.7587000000000001E-12</c:v>
                </c:pt>
                <c:pt idx="69" formatCode="0.00E+00">
                  <c:v>3.2955900000000001E-12</c:v>
                </c:pt>
                <c:pt idx="70" formatCode="0.00E+00">
                  <c:v>5.9878900000000002E-12</c:v>
                </c:pt>
                <c:pt idx="71" formatCode="0.00E+00">
                  <c:v>9.9908000000000006E-12</c:v>
                </c:pt>
                <c:pt idx="72" formatCode="0.00E+00">
                  <c:v>5.0037799999999999E-12</c:v>
                </c:pt>
                <c:pt idx="73" formatCode="0.00E+00">
                  <c:v>3.5300799999999998E-12</c:v>
                </c:pt>
                <c:pt idx="74" formatCode="0.00E+00">
                  <c:v>5.0159299999999996E-12</c:v>
                </c:pt>
                <c:pt idx="75" formatCode="0.00E+00">
                  <c:v>2.4873499999999999E-12</c:v>
                </c:pt>
                <c:pt idx="76" formatCode="0.00E+00">
                  <c:v>1.08154E-11</c:v>
                </c:pt>
                <c:pt idx="77" formatCode="0.00E+00">
                  <c:v>3.7910199999999997E-12</c:v>
                </c:pt>
                <c:pt idx="78" formatCode="0.00E+00">
                  <c:v>1.04462E-11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DE0-4D5B-A4A9-EC54710A9EB8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[analysis.xlsx]Cosine_IP_texture!$G$1:$G$111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 formatCode="0.00E+00">
                  <c:v>0</c:v>
                </c:pt>
                <c:pt idx="25" formatCode="0.00E+00">
                  <c:v>0</c:v>
                </c:pt>
                <c:pt idx="26" formatCode="0.00E+00">
                  <c:v>0</c:v>
                </c:pt>
                <c:pt idx="27" formatCode="0.00E+00">
                  <c:v>0</c:v>
                </c:pt>
                <c:pt idx="28" formatCode="0.00E+00">
                  <c:v>6.5919599999999997E-12</c:v>
                </c:pt>
                <c:pt idx="29" formatCode="0.00E+00">
                  <c:v>1.58909E-12</c:v>
                </c:pt>
                <c:pt idx="30" formatCode="0.00E+00">
                  <c:v>9.9366400000000008E-12</c:v>
                </c:pt>
                <c:pt idx="31" formatCode="0.00E+00">
                  <c:v>5.90784E-12</c:v>
                </c:pt>
                <c:pt idx="32" formatCode="0.00E+00">
                  <c:v>7.7201699999999998E-12</c:v>
                </c:pt>
                <c:pt idx="33" formatCode="0.00E+00">
                  <c:v>5.7733900000000003E-12</c:v>
                </c:pt>
                <c:pt idx="34" formatCode="0.00E+00">
                  <c:v>8.3557900000000003E-12</c:v>
                </c:pt>
                <c:pt idx="35" formatCode="0.00E+00">
                  <c:v>2.1317699999999999E-12</c:v>
                </c:pt>
                <c:pt idx="36" formatCode="0.00E+00">
                  <c:v>1.9473499999999999E-11</c:v>
                </c:pt>
                <c:pt idx="37" formatCode="0.00E+00">
                  <c:v>2.2676000000000002E-12</c:v>
                </c:pt>
                <c:pt idx="38" formatCode="0.00E+00">
                  <c:v>1.15307E-11</c:v>
                </c:pt>
                <c:pt idx="39" formatCode="0.00E+00">
                  <c:v>4.6419299999999998E-12</c:v>
                </c:pt>
                <c:pt idx="40" formatCode="0.00E+00">
                  <c:v>3.6923000000000003E-12</c:v>
                </c:pt>
                <c:pt idx="41" formatCode="0.00E+00">
                  <c:v>6.7820399999999996E-12</c:v>
                </c:pt>
                <c:pt idx="42" formatCode="0.00E+00">
                  <c:v>5.8647800000000004E-12</c:v>
                </c:pt>
                <c:pt idx="43" formatCode="0.00E+00">
                  <c:v>8.5549999999999998E-12</c:v>
                </c:pt>
                <c:pt idx="44" formatCode="0.00E+00">
                  <c:v>3.9821899999999996E-12</c:v>
                </c:pt>
                <c:pt idx="45" formatCode="0.00E+00">
                  <c:v>6.2046799999999998E-12</c:v>
                </c:pt>
                <c:pt idx="46" formatCode="0.00E+00">
                  <c:v>4.67143E-12</c:v>
                </c:pt>
                <c:pt idx="47" formatCode="0.00E+00">
                  <c:v>2.76609E-12</c:v>
                </c:pt>
                <c:pt idx="48" formatCode="0.00E+00">
                  <c:v>1.35037E-12</c:v>
                </c:pt>
                <c:pt idx="49" formatCode="0.00E+00">
                  <c:v>4.6687100000000002E-12</c:v>
                </c:pt>
                <c:pt idx="50" formatCode="0.00E+00">
                  <c:v>1.78639E-12</c:v>
                </c:pt>
                <c:pt idx="51" formatCode="0.00E+00">
                  <c:v>4.0572999999999997E-12</c:v>
                </c:pt>
                <c:pt idx="52" formatCode="0.00E+00">
                  <c:v>4.2322600000000004E-12</c:v>
                </c:pt>
                <c:pt idx="53" formatCode="0.00E+00">
                  <c:v>7.0574600000000001E-12</c:v>
                </c:pt>
                <c:pt idx="54" formatCode="0.00E+00">
                  <c:v>8.1046599999999999E-12</c:v>
                </c:pt>
                <c:pt idx="55" formatCode="0.00E+00">
                  <c:v>4.6988999999999997E-12</c:v>
                </c:pt>
                <c:pt idx="56" formatCode="0.00E+00">
                  <c:v>5.9900999999999997E-12</c:v>
                </c:pt>
                <c:pt idx="57" formatCode="0.00E+00">
                  <c:v>8.7386099999999993E-12</c:v>
                </c:pt>
                <c:pt idx="58" formatCode="0.00E+00">
                  <c:v>1.38705E-12</c:v>
                </c:pt>
                <c:pt idx="59" formatCode="0.00E+00">
                  <c:v>3.8907300000000003E-12</c:v>
                </c:pt>
                <c:pt idx="60" formatCode="0.00E+00">
                  <c:v>4.2433300000000003E-12</c:v>
                </c:pt>
                <c:pt idx="61" formatCode="0.00E+00">
                  <c:v>8.58217E-12</c:v>
                </c:pt>
                <c:pt idx="62" formatCode="0.00E+00">
                  <c:v>1.04913E-11</c:v>
                </c:pt>
                <c:pt idx="63" formatCode="0.00E+00">
                  <c:v>6.5040700000000004E-13</c:v>
                </c:pt>
                <c:pt idx="64" formatCode="0.00E+00">
                  <c:v>1.09923E-12</c:v>
                </c:pt>
                <c:pt idx="65" formatCode="0.00E+00">
                  <c:v>1.8554599999999999E-12</c:v>
                </c:pt>
                <c:pt idx="66" formatCode="0.00E+00">
                  <c:v>2.3595000000000002E-12</c:v>
                </c:pt>
                <c:pt idx="67" formatCode="0.00E+00">
                  <c:v>5.3177100000000004E-12</c:v>
                </c:pt>
                <c:pt idx="68" formatCode="0.00E+00">
                  <c:v>2.6199000000000002E-12</c:v>
                </c:pt>
                <c:pt idx="69" formatCode="0.00E+00">
                  <c:v>3.4770399999999999E-12</c:v>
                </c:pt>
                <c:pt idx="70" formatCode="0.00E+00">
                  <c:v>2.8588200000000001E-12</c:v>
                </c:pt>
                <c:pt idx="71" formatCode="0.00E+00">
                  <c:v>1.17917E-11</c:v>
                </c:pt>
                <c:pt idx="72" formatCode="0.00E+00">
                  <c:v>2.67149E-12</c:v>
                </c:pt>
                <c:pt idx="73" formatCode="0.00E+00">
                  <c:v>4.6733799999999996E-12</c:v>
                </c:pt>
                <c:pt idx="74" formatCode="0.00E+00">
                  <c:v>4.7844600000000004E-12</c:v>
                </c:pt>
                <c:pt idx="75" formatCode="0.00E+00">
                  <c:v>1.8610699999999999E-12</c:v>
                </c:pt>
                <c:pt idx="76" formatCode="0.00E+00">
                  <c:v>7.40944E-12</c:v>
                </c:pt>
                <c:pt idx="77" formatCode="0.00E+00">
                  <c:v>3.8936999999999999E-12</c:v>
                </c:pt>
                <c:pt idx="78" formatCode="0.00E+00">
                  <c:v>8.9310300000000002E-13</c:v>
                </c:pt>
                <c:pt idx="79" formatCode="0.00E+00">
                  <c:v>2.9195900000000001E-12</c:v>
                </c:pt>
                <c:pt idx="80" formatCode="0.00E+00">
                  <c:v>1.32709E-12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DE0-4D5B-A4A9-EC54710A9EB8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[analysis.xlsx]Cosine_IP_texture!$H$1:$H$111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 formatCode="0.00E+00">
                  <c:v>0</c:v>
                </c:pt>
                <c:pt idx="24" formatCode="0.00E+00">
                  <c:v>0</c:v>
                </c:pt>
                <c:pt idx="25">
                  <c:v>0</c:v>
                </c:pt>
                <c:pt idx="26" formatCode="0.00E+00">
                  <c:v>9.6084700000000002E-12</c:v>
                </c:pt>
                <c:pt idx="27" formatCode="0.00E+00">
                  <c:v>5.9039600000000002E-12</c:v>
                </c:pt>
                <c:pt idx="28" formatCode="0.00E+00">
                  <c:v>6.0207399999999996E-13</c:v>
                </c:pt>
                <c:pt idx="29" formatCode="0.00E+00">
                  <c:v>3.0884599999999999E-12</c:v>
                </c:pt>
                <c:pt idx="30" formatCode="0.00E+00">
                  <c:v>5.2309199999999997E-12</c:v>
                </c:pt>
                <c:pt idx="31" formatCode="0.00E+00">
                  <c:v>8.6884400000000005E-13</c:v>
                </c:pt>
                <c:pt idx="32" formatCode="0.00E+00">
                  <c:v>2.9240199999999999E-12</c:v>
                </c:pt>
                <c:pt idx="33" formatCode="0.00E+00">
                  <c:v>6.7358099999999998E-12</c:v>
                </c:pt>
                <c:pt idx="34" formatCode="0.00E+00">
                  <c:v>3.9395199999999998E-12</c:v>
                </c:pt>
                <c:pt idx="35" formatCode="0.00E+00">
                  <c:v>1.32736E-11</c:v>
                </c:pt>
                <c:pt idx="36" formatCode="0.00E+00">
                  <c:v>4.0046700000000001E-12</c:v>
                </c:pt>
                <c:pt idx="37" formatCode="0.00E+00">
                  <c:v>8.0950500000000003E-12</c:v>
                </c:pt>
                <c:pt idx="38" formatCode="0.00E+00">
                  <c:v>6.3039000000000002E-12</c:v>
                </c:pt>
                <c:pt idx="39" formatCode="0.00E+00">
                  <c:v>3.3007299999999998E-12</c:v>
                </c:pt>
                <c:pt idx="40" formatCode="0.00E+00">
                  <c:v>1.48727E-12</c:v>
                </c:pt>
                <c:pt idx="41" formatCode="0.00E+00">
                  <c:v>4.1844900000000001E-12</c:v>
                </c:pt>
                <c:pt idx="42" formatCode="0.00E+00">
                  <c:v>3.0505E-12</c:v>
                </c:pt>
                <c:pt idx="43" formatCode="0.00E+00">
                  <c:v>1.02805E-12</c:v>
                </c:pt>
                <c:pt idx="44" formatCode="0.00E+00">
                  <c:v>6.35142E-12</c:v>
                </c:pt>
                <c:pt idx="45" formatCode="0.00E+00">
                  <c:v>3.8975899999999998E-12</c:v>
                </c:pt>
                <c:pt idx="46" formatCode="0.00E+00">
                  <c:v>5.2620200000000002E-12</c:v>
                </c:pt>
                <c:pt idx="47" formatCode="0.00E+00">
                  <c:v>7.8369500000000002E-13</c:v>
                </c:pt>
                <c:pt idx="48" formatCode="0.00E+00">
                  <c:v>1.2610999999999999E-11</c:v>
                </c:pt>
                <c:pt idx="49" formatCode="0.00E+00">
                  <c:v>9.2454500000000008E-12</c:v>
                </c:pt>
                <c:pt idx="50" formatCode="0.00E+00">
                  <c:v>8.8904199999999996E-12</c:v>
                </c:pt>
                <c:pt idx="51" formatCode="0.00E+00">
                  <c:v>3.89706E-12</c:v>
                </c:pt>
                <c:pt idx="52" formatCode="0.00E+00">
                  <c:v>6.3245000000000004E-12</c:v>
                </c:pt>
                <c:pt idx="53" formatCode="0.00E+00">
                  <c:v>2.6366900000000001E-12</c:v>
                </c:pt>
                <c:pt idx="54" formatCode="0.00E+00">
                  <c:v>2.9835500000000001E-12</c:v>
                </c:pt>
                <c:pt idx="55" formatCode="0.00E+00">
                  <c:v>9.1074800000000007E-12</c:v>
                </c:pt>
                <c:pt idx="56" formatCode="0.00E+00">
                  <c:v>4.4645900000000001E-12</c:v>
                </c:pt>
                <c:pt idx="57" formatCode="0.00E+00">
                  <c:v>9.22131E-12</c:v>
                </c:pt>
                <c:pt idx="58" formatCode="0.00E+00">
                  <c:v>1.4882000000000001E-12</c:v>
                </c:pt>
                <c:pt idx="59" formatCode="0.00E+00">
                  <c:v>1.12719E-11</c:v>
                </c:pt>
                <c:pt idx="60" formatCode="0.00E+00">
                  <c:v>5.8110399999999998E-12</c:v>
                </c:pt>
                <c:pt idx="61" formatCode="0.00E+00">
                  <c:v>3.1192999999999998E-12</c:v>
                </c:pt>
                <c:pt idx="62" formatCode="0.00E+00">
                  <c:v>5.2629700000000001E-12</c:v>
                </c:pt>
                <c:pt idx="63" formatCode="0.00E+00">
                  <c:v>9.3359700000000003E-12</c:v>
                </c:pt>
                <c:pt idx="64" formatCode="0.00E+00">
                  <c:v>3.0285299999999998E-12</c:v>
                </c:pt>
                <c:pt idx="65" formatCode="0.00E+00">
                  <c:v>1.07683E-11</c:v>
                </c:pt>
                <c:pt idx="66" formatCode="0.00E+00">
                  <c:v>1.07065E-11</c:v>
                </c:pt>
                <c:pt idx="67" formatCode="0.00E+00">
                  <c:v>1.4358499999999999E-11</c:v>
                </c:pt>
                <c:pt idx="68" formatCode="0.00E+00">
                  <c:v>7.0938899999999998E-12</c:v>
                </c:pt>
                <c:pt idx="69" formatCode="0.00E+00">
                  <c:v>4.6747599999999998E-12</c:v>
                </c:pt>
                <c:pt idx="70" formatCode="0.00E+00">
                  <c:v>1.3045E-11</c:v>
                </c:pt>
                <c:pt idx="71" formatCode="0.00E+00">
                  <c:v>3.5117899999999999E-12</c:v>
                </c:pt>
                <c:pt idx="72" formatCode="0.00E+00">
                  <c:v>7.0619200000000003E-12</c:v>
                </c:pt>
                <c:pt idx="73" formatCode="0.00E+00">
                  <c:v>3.7663899999999998E-11</c:v>
                </c:pt>
                <c:pt idx="74" formatCode="0.00E+00">
                  <c:v>2.9315799999999999E-12</c:v>
                </c:pt>
                <c:pt idx="75" formatCode="0.00E+00">
                  <c:v>2.6247999999999999E-12</c:v>
                </c:pt>
                <c:pt idx="76" formatCode="0.00E+00">
                  <c:v>5.8978700000000002E-12</c:v>
                </c:pt>
                <c:pt idx="77" formatCode="0.00E+00">
                  <c:v>2.8603200000000001E-12</c:v>
                </c:pt>
                <c:pt idx="78" formatCode="0.00E+00">
                  <c:v>4.7874000000000004E-12</c:v>
                </c:pt>
                <c:pt idx="79" formatCode="0.00E+00">
                  <c:v>5.8945599999999999E-12</c:v>
                </c:pt>
                <c:pt idx="80" formatCode="0.00E+00">
                  <c:v>1.4058899999999999E-11</c:v>
                </c:pt>
                <c:pt idx="81" formatCode="0.00E+00">
                  <c:v>8.0369699999999994E-12</c:v>
                </c:pt>
                <c:pt idx="82" formatCode="0.00E+00">
                  <c:v>8.4499500000000008E-12</c:v>
                </c:pt>
                <c:pt idx="83" formatCode="0.00E+00">
                  <c:v>1.15158E-11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DE0-4D5B-A4A9-EC54710A9EB8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[analysis.xlsx]Cosine_IP_texture!$I$1:$I$111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 formatCode="0.00E+00">
                  <c:v>0</c:v>
                </c:pt>
                <c:pt idx="22" formatCode="0.00E+00">
                  <c:v>0</c:v>
                </c:pt>
                <c:pt idx="23" formatCode="0.00E+00">
                  <c:v>0</c:v>
                </c:pt>
                <c:pt idx="24" formatCode="0.00E+00">
                  <c:v>0</c:v>
                </c:pt>
                <c:pt idx="25" formatCode="0.00E+00">
                  <c:v>1.7526200000000001E-12</c:v>
                </c:pt>
                <c:pt idx="26" formatCode="0.00E+00">
                  <c:v>5.84409E-12</c:v>
                </c:pt>
                <c:pt idx="27" formatCode="0.00E+00">
                  <c:v>1.26889E-11</c:v>
                </c:pt>
                <c:pt idx="28" formatCode="0.00E+00">
                  <c:v>5.5734600000000004E-12</c:v>
                </c:pt>
                <c:pt idx="29" formatCode="0.00E+00">
                  <c:v>1.68117E-12</c:v>
                </c:pt>
                <c:pt idx="30" formatCode="0.00E+00">
                  <c:v>6.2515800000000003E-12</c:v>
                </c:pt>
                <c:pt idx="31" formatCode="0.00E+00">
                  <c:v>4.4284200000000002E-12</c:v>
                </c:pt>
                <c:pt idx="32" formatCode="0.00E+00">
                  <c:v>5.3462E-12</c:v>
                </c:pt>
                <c:pt idx="33" formatCode="0.00E+00">
                  <c:v>9.6277200000000005E-12</c:v>
                </c:pt>
                <c:pt idx="34" formatCode="0.00E+00">
                  <c:v>3.9343500000000001E-12</c:v>
                </c:pt>
                <c:pt idx="35" formatCode="0.00E+00">
                  <c:v>6.1696300000000002E-12</c:v>
                </c:pt>
                <c:pt idx="36" formatCode="0.00E+00">
                  <c:v>1.3490799999999999E-12</c:v>
                </c:pt>
                <c:pt idx="37" formatCode="0.00E+00">
                  <c:v>1.38234E-11</c:v>
                </c:pt>
                <c:pt idx="38" formatCode="0.00E+00">
                  <c:v>4.0579299999999999E-12</c:v>
                </c:pt>
                <c:pt idx="39" formatCode="0.00E+00">
                  <c:v>6.4533000000000004E-12</c:v>
                </c:pt>
                <c:pt idx="40" formatCode="0.00E+00">
                  <c:v>4.0943799999999998E-12</c:v>
                </c:pt>
                <c:pt idx="41" formatCode="0.00E+00">
                  <c:v>4.5134699999999998E-12</c:v>
                </c:pt>
                <c:pt idx="42" formatCode="0.00E+00">
                  <c:v>5.3289E-12</c:v>
                </c:pt>
                <c:pt idx="43" formatCode="0.00E+00">
                  <c:v>8.68313E-12</c:v>
                </c:pt>
                <c:pt idx="44" formatCode="0.00E+00">
                  <c:v>3.7451600000000002E-12</c:v>
                </c:pt>
                <c:pt idx="45" formatCode="0.00E+00">
                  <c:v>2.38842E-12</c:v>
                </c:pt>
                <c:pt idx="46" formatCode="0.00E+00">
                  <c:v>3.12213E-13</c:v>
                </c:pt>
                <c:pt idx="47" formatCode="0.00E+00">
                  <c:v>4.5846899999999999E-12</c:v>
                </c:pt>
                <c:pt idx="48" formatCode="0.00E+00">
                  <c:v>5.3781199999999997E-12</c:v>
                </c:pt>
                <c:pt idx="49" formatCode="0.00E+00">
                  <c:v>3.1618499999999999E-12</c:v>
                </c:pt>
                <c:pt idx="50" formatCode="0.00E+00">
                  <c:v>1.54728E-11</c:v>
                </c:pt>
                <c:pt idx="51" formatCode="0.00E+00">
                  <c:v>2.4188399999999998E-12</c:v>
                </c:pt>
                <c:pt idx="52" formatCode="0.00E+00">
                  <c:v>1.03804E-11</c:v>
                </c:pt>
                <c:pt idx="53" formatCode="0.00E+00">
                  <c:v>1.17835E-11</c:v>
                </c:pt>
                <c:pt idx="54" formatCode="0.00E+00">
                  <c:v>6.3739300000000001E-12</c:v>
                </c:pt>
                <c:pt idx="55" formatCode="0.00E+00">
                  <c:v>3.4398299999999999E-12</c:v>
                </c:pt>
                <c:pt idx="56" formatCode="0.00E+00">
                  <c:v>8.3348200000000006E-12</c:v>
                </c:pt>
                <c:pt idx="57" formatCode="0.00E+00">
                  <c:v>4.70459E-11</c:v>
                </c:pt>
                <c:pt idx="58" formatCode="0.00E+00">
                  <c:v>2.92598E-12</c:v>
                </c:pt>
                <c:pt idx="59" formatCode="0.00E+00">
                  <c:v>1.01717E-11</c:v>
                </c:pt>
                <c:pt idx="60" formatCode="0.00E+00">
                  <c:v>1.13154E-11</c:v>
                </c:pt>
                <c:pt idx="61" formatCode="0.00E+00">
                  <c:v>5.0614800000000004E-12</c:v>
                </c:pt>
                <c:pt idx="62" formatCode="0.00E+00">
                  <c:v>4.31533E-12</c:v>
                </c:pt>
                <c:pt idx="63" formatCode="0.00E+00">
                  <c:v>4.9823599999999998E-12</c:v>
                </c:pt>
                <c:pt idx="64" formatCode="0.00E+00">
                  <c:v>7.0249000000000001E-12</c:v>
                </c:pt>
                <c:pt idx="65" formatCode="0.00E+00">
                  <c:v>7.1402799999999999E-12</c:v>
                </c:pt>
                <c:pt idx="66" formatCode="0.00E+00">
                  <c:v>2.81078E-11</c:v>
                </c:pt>
                <c:pt idx="67" formatCode="0.00E+00">
                  <c:v>4.0311799999999998E-12</c:v>
                </c:pt>
                <c:pt idx="68" formatCode="0.00E+00">
                  <c:v>1.7164399999999999E-12</c:v>
                </c:pt>
                <c:pt idx="69" formatCode="0.00E+00">
                  <c:v>1.9184E-12</c:v>
                </c:pt>
                <c:pt idx="70" formatCode="0.00E+00">
                  <c:v>9.7144200000000001E-12</c:v>
                </c:pt>
                <c:pt idx="71" formatCode="0.00E+00">
                  <c:v>6.3725200000000004E-12</c:v>
                </c:pt>
                <c:pt idx="72" formatCode="0.00E+00">
                  <c:v>9.5696000000000007E-12</c:v>
                </c:pt>
                <c:pt idx="73" formatCode="0.00E+00">
                  <c:v>3.6657199999999999E-12</c:v>
                </c:pt>
                <c:pt idx="74" formatCode="0.00E+00">
                  <c:v>3.2853700000000002E-12</c:v>
                </c:pt>
                <c:pt idx="75" formatCode="0.00E+00">
                  <c:v>3.7453700000000002E-12</c:v>
                </c:pt>
                <c:pt idx="76" formatCode="0.00E+00">
                  <c:v>7.3741699999999995E-12</c:v>
                </c:pt>
                <c:pt idx="77" formatCode="0.00E+00">
                  <c:v>8.7165399999999995E-12</c:v>
                </c:pt>
                <c:pt idx="78" formatCode="0.00E+00">
                  <c:v>3.7759700000000002E-11</c:v>
                </c:pt>
                <c:pt idx="79" formatCode="0.00E+00">
                  <c:v>7.1371999999999999E-12</c:v>
                </c:pt>
                <c:pt idx="80" formatCode="0.00E+00">
                  <c:v>2.1427000000000001E-12</c:v>
                </c:pt>
                <c:pt idx="81" formatCode="0.00E+00">
                  <c:v>9.1113799999999999E-12</c:v>
                </c:pt>
                <c:pt idx="82" formatCode="0.00E+00">
                  <c:v>8.2716500000000002E-12</c:v>
                </c:pt>
                <c:pt idx="83" formatCode="0.00E+00">
                  <c:v>1.2052999999999999E-12</c:v>
                </c:pt>
                <c:pt idx="84" formatCode="0.00E+00">
                  <c:v>2.55576E-12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DE0-4D5B-A4A9-EC54710A9EB8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[analysis.xlsx]Cosine_IP_texture!$J$1:$J$111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 formatCode="0.00E+00">
                  <c:v>0</c:v>
                </c:pt>
                <c:pt idx="20" formatCode="0.00E+00">
                  <c:v>0</c:v>
                </c:pt>
                <c:pt idx="21" formatCode="0.00E+00">
                  <c:v>0</c:v>
                </c:pt>
                <c:pt idx="22" formatCode="0.00E+00">
                  <c:v>0</c:v>
                </c:pt>
                <c:pt idx="23" formatCode="0.00E+00">
                  <c:v>1.67183E-12</c:v>
                </c:pt>
                <c:pt idx="24" formatCode="0.00E+00">
                  <c:v>8.6083899999999994E-12</c:v>
                </c:pt>
                <c:pt idx="25" formatCode="0.00E+00">
                  <c:v>6.0944199999999998E-12</c:v>
                </c:pt>
                <c:pt idx="26" formatCode="0.00E+00">
                  <c:v>2.4767399999999998E-12</c:v>
                </c:pt>
                <c:pt idx="27" formatCode="0.00E+00">
                  <c:v>5.0721300000000001E-12</c:v>
                </c:pt>
                <c:pt idx="28" formatCode="0.00E+00">
                  <c:v>7.3425399999999999E-12</c:v>
                </c:pt>
                <c:pt idx="29" formatCode="0.00E+00">
                  <c:v>5.04722E-12</c:v>
                </c:pt>
                <c:pt idx="30" formatCode="0.00E+00">
                  <c:v>7.8837899999999999E-12</c:v>
                </c:pt>
                <c:pt idx="31" formatCode="0.00E+00">
                  <c:v>3.99009E-12</c:v>
                </c:pt>
                <c:pt idx="32" formatCode="0.00E+00">
                  <c:v>2.27298E-11</c:v>
                </c:pt>
                <c:pt idx="33" formatCode="0.00E+00">
                  <c:v>6.9224799999999998E-12</c:v>
                </c:pt>
                <c:pt idx="34" formatCode="0.00E+00">
                  <c:v>7.5210300000000003E-12</c:v>
                </c:pt>
                <c:pt idx="35" formatCode="0.00E+00">
                  <c:v>1.4833300000000001E-11</c:v>
                </c:pt>
                <c:pt idx="36" formatCode="0.00E+00">
                  <c:v>7.9937400000000002E-12</c:v>
                </c:pt>
                <c:pt idx="37" formatCode="0.00E+00">
                  <c:v>3.1219900000000001E-12</c:v>
                </c:pt>
                <c:pt idx="38" formatCode="0.00E+00">
                  <c:v>6.4141600000000002E-12</c:v>
                </c:pt>
                <c:pt idx="39" formatCode="0.00E+00">
                  <c:v>1.2775499999999999E-12</c:v>
                </c:pt>
                <c:pt idx="40" formatCode="0.00E+00">
                  <c:v>1.26196E-12</c:v>
                </c:pt>
                <c:pt idx="41" formatCode="0.00E+00">
                  <c:v>5.7097800000000003E-12</c:v>
                </c:pt>
                <c:pt idx="42" formatCode="0.00E+00">
                  <c:v>1.37034E-12</c:v>
                </c:pt>
                <c:pt idx="43" formatCode="0.00E+00">
                  <c:v>6.1635099999999999E-12</c:v>
                </c:pt>
                <c:pt idx="44" formatCode="0.00E+00">
                  <c:v>1.85782E-11</c:v>
                </c:pt>
                <c:pt idx="45" formatCode="0.00E+00">
                  <c:v>6.1961100000000003E-12</c:v>
                </c:pt>
                <c:pt idx="46" formatCode="0.00E+00">
                  <c:v>6.5656000000000002E-12</c:v>
                </c:pt>
                <c:pt idx="47" formatCode="0.00E+00">
                  <c:v>1.1332299999999999E-11</c:v>
                </c:pt>
                <c:pt idx="48" formatCode="0.00E+00">
                  <c:v>2.89072E-12</c:v>
                </c:pt>
                <c:pt idx="49" formatCode="0.00E+00">
                  <c:v>1.4061599999999999E-12</c:v>
                </c:pt>
                <c:pt idx="50" formatCode="0.00E+00">
                  <c:v>2.80327E-11</c:v>
                </c:pt>
                <c:pt idx="51" formatCode="0.00E+00">
                  <c:v>7.7875800000000002E-12</c:v>
                </c:pt>
                <c:pt idx="52" formatCode="0.00E+00">
                  <c:v>4.3185600000000001E-12</c:v>
                </c:pt>
                <c:pt idx="53" formatCode="0.00E+00">
                  <c:v>2.42997E-12</c:v>
                </c:pt>
                <c:pt idx="54" formatCode="0.00E+00">
                  <c:v>7.4709200000000006E-12</c:v>
                </c:pt>
                <c:pt idx="55" formatCode="0.00E+00">
                  <c:v>5.2765100000000001E-12</c:v>
                </c:pt>
                <c:pt idx="56" formatCode="0.00E+00">
                  <c:v>3.8626800000000003E-12</c:v>
                </c:pt>
                <c:pt idx="57" formatCode="0.00E+00">
                  <c:v>4.52348E-12</c:v>
                </c:pt>
                <c:pt idx="58" formatCode="0.00E+00">
                  <c:v>4.1758599999999999E-12</c:v>
                </c:pt>
                <c:pt idx="59" formatCode="0.00E+00">
                  <c:v>3.9105199999999998E-12</c:v>
                </c:pt>
                <c:pt idx="60" formatCode="0.00E+00">
                  <c:v>2.33301E-12</c:v>
                </c:pt>
                <c:pt idx="61" formatCode="0.00E+00">
                  <c:v>1.9823000000000001E-12</c:v>
                </c:pt>
                <c:pt idx="62" formatCode="0.00E+00">
                  <c:v>6.3298900000000002E-12</c:v>
                </c:pt>
                <c:pt idx="63" formatCode="0.00E+00">
                  <c:v>1.3179799999999999E-11</c:v>
                </c:pt>
                <c:pt idx="64" formatCode="0.00E+00">
                  <c:v>3.3610299999999999E-12</c:v>
                </c:pt>
                <c:pt idx="65" formatCode="0.00E+00">
                  <c:v>1.82786E-11</c:v>
                </c:pt>
                <c:pt idx="66" formatCode="0.00E+00">
                  <c:v>4.5047899999999998E-12</c:v>
                </c:pt>
                <c:pt idx="67" formatCode="0.00E+00">
                  <c:v>2.0161299999999999E-11</c:v>
                </c:pt>
                <c:pt idx="68" formatCode="0.00E+00">
                  <c:v>2.8279499999999999E-12</c:v>
                </c:pt>
                <c:pt idx="69" formatCode="0.00E+00">
                  <c:v>1.6902799999999999E-12</c:v>
                </c:pt>
                <c:pt idx="70" formatCode="0.00E+00">
                  <c:v>6.88146E-12</c:v>
                </c:pt>
                <c:pt idx="71" formatCode="0.00E+00">
                  <c:v>2.765E-12</c:v>
                </c:pt>
                <c:pt idx="72" formatCode="0.00E+00">
                  <c:v>1.6565E-11</c:v>
                </c:pt>
                <c:pt idx="73" formatCode="0.00E+00">
                  <c:v>2.22207E-12</c:v>
                </c:pt>
                <c:pt idx="74" formatCode="0.00E+00">
                  <c:v>5.4797400000000002E-12</c:v>
                </c:pt>
                <c:pt idx="75" formatCode="0.00E+00">
                  <c:v>6.1971400000000004E-12</c:v>
                </c:pt>
                <c:pt idx="76" formatCode="0.00E+00">
                  <c:v>7.0892200000000004E-12</c:v>
                </c:pt>
                <c:pt idx="77" formatCode="0.00E+00">
                  <c:v>3.8968100000000002E-12</c:v>
                </c:pt>
                <c:pt idx="78" formatCode="0.00E+00">
                  <c:v>1.0305199999999999E-11</c:v>
                </c:pt>
                <c:pt idx="79" formatCode="0.00E+00">
                  <c:v>5.4346600000000002E-12</c:v>
                </c:pt>
                <c:pt idx="80" formatCode="0.00E+00">
                  <c:v>3.3865200000000002E-13</c:v>
                </c:pt>
                <c:pt idx="81" formatCode="0.00E+00">
                  <c:v>8.4427999999999995E-12</c:v>
                </c:pt>
                <c:pt idx="82" formatCode="0.00E+00">
                  <c:v>6.7456699999999999E-12</c:v>
                </c:pt>
                <c:pt idx="83" formatCode="0.00E+00">
                  <c:v>7.1171599999999999E-12</c:v>
                </c:pt>
                <c:pt idx="84" formatCode="0.00E+00">
                  <c:v>6.2136200000000003E-12</c:v>
                </c:pt>
                <c:pt idx="85" formatCode="0.00E+00">
                  <c:v>2.1525800000000001E-12</c:v>
                </c:pt>
                <c:pt idx="86" formatCode="0.00E+00">
                  <c:v>6.6183799999999999E-12</c:v>
                </c:pt>
                <c:pt idx="87" formatCode="0.00E+00">
                  <c:v>1.4472299999999999E-10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E0-4D5B-A4A9-EC54710A9EB8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[analysis.xlsx]Cosine_IP_texture!$K$1:$K$111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 formatCode="0.00E+00">
                  <c:v>0</c:v>
                </c:pt>
                <c:pt idx="20" formatCode="0.00E+00">
                  <c:v>0</c:v>
                </c:pt>
                <c:pt idx="21" formatCode="0.00E+00">
                  <c:v>3.35923E-12</c:v>
                </c:pt>
                <c:pt idx="22" formatCode="0.00E+00">
                  <c:v>2.2205899999999999E-12</c:v>
                </c:pt>
                <c:pt idx="23" formatCode="0.00E+00">
                  <c:v>9.2561400000000002E-12</c:v>
                </c:pt>
                <c:pt idx="24" formatCode="0.00E+00">
                  <c:v>9.1839000000000001E-12</c:v>
                </c:pt>
                <c:pt idx="25" formatCode="0.00E+00">
                  <c:v>2.3100400000000001E-12</c:v>
                </c:pt>
                <c:pt idx="26" formatCode="0.00E+00">
                  <c:v>4.9845200000000003E-12</c:v>
                </c:pt>
                <c:pt idx="27" formatCode="0.00E+00">
                  <c:v>5.24367E-12</c:v>
                </c:pt>
                <c:pt idx="28" formatCode="0.00E+00">
                  <c:v>2.5013399999999999E-12</c:v>
                </c:pt>
                <c:pt idx="29" formatCode="0.00E+00">
                  <c:v>6.8019400000000004E-12</c:v>
                </c:pt>
                <c:pt idx="30" formatCode="0.00E+00">
                  <c:v>4.8250200000000004E-12</c:v>
                </c:pt>
                <c:pt idx="31" formatCode="0.00E+00">
                  <c:v>2.0637799999999999E-12</c:v>
                </c:pt>
                <c:pt idx="32" formatCode="0.00E+00">
                  <c:v>4.7631800000000003E-12</c:v>
                </c:pt>
                <c:pt idx="33" formatCode="0.00E+00">
                  <c:v>5.3756900000000001E-12</c:v>
                </c:pt>
                <c:pt idx="34" formatCode="0.00E+00">
                  <c:v>6.0403500000000002E-12</c:v>
                </c:pt>
                <c:pt idx="35" formatCode="0.00E+00">
                  <c:v>1.63835E-12</c:v>
                </c:pt>
                <c:pt idx="36" formatCode="0.00E+00">
                  <c:v>3.21218E-11</c:v>
                </c:pt>
                <c:pt idx="37" formatCode="0.00E+00">
                  <c:v>2.06332E-11</c:v>
                </c:pt>
                <c:pt idx="38" formatCode="0.00E+00">
                  <c:v>5.5850999999999997E-12</c:v>
                </c:pt>
                <c:pt idx="39" formatCode="0.00E+00">
                  <c:v>4.7156900000000001E-12</c:v>
                </c:pt>
                <c:pt idx="40" formatCode="0.00E+00">
                  <c:v>2.70665E-12</c:v>
                </c:pt>
                <c:pt idx="41" formatCode="0.00E+00">
                  <c:v>8.3157899999999996E-12</c:v>
                </c:pt>
                <c:pt idx="42" formatCode="0.00E+00">
                  <c:v>5.6222300000000004E-12</c:v>
                </c:pt>
                <c:pt idx="43" formatCode="0.00E+00">
                  <c:v>4.5397000000000001E-12</c:v>
                </c:pt>
                <c:pt idx="44" formatCode="0.00E+00">
                  <c:v>3.8022100000000002E-12</c:v>
                </c:pt>
                <c:pt idx="45" formatCode="0.00E+00">
                  <c:v>1.16115E-12</c:v>
                </c:pt>
                <c:pt idx="46" formatCode="0.00E+00">
                  <c:v>3.7902799999999999E-12</c:v>
                </c:pt>
                <c:pt idx="47" formatCode="0.00E+00">
                  <c:v>3.00604E-12</c:v>
                </c:pt>
                <c:pt idx="48" formatCode="0.00E+00">
                  <c:v>3.77442E-12</c:v>
                </c:pt>
                <c:pt idx="49" formatCode="0.00E+00">
                  <c:v>3.4779E-12</c:v>
                </c:pt>
                <c:pt idx="50" formatCode="0.00E+00">
                  <c:v>5.2973299999999996E-12</c:v>
                </c:pt>
                <c:pt idx="51" formatCode="0.00E+00">
                  <c:v>4.3063900000000002E-12</c:v>
                </c:pt>
                <c:pt idx="52" formatCode="0.00E+00">
                  <c:v>6.8194099999999999E-12</c:v>
                </c:pt>
                <c:pt idx="53" formatCode="0.00E+00">
                  <c:v>2.6341699999999999E-12</c:v>
                </c:pt>
                <c:pt idx="54" formatCode="0.00E+00">
                  <c:v>2.9826600000000001E-12</c:v>
                </c:pt>
                <c:pt idx="55" formatCode="0.00E+00">
                  <c:v>4.03571E-12</c:v>
                </c:pt>
                <c:pt idx="56" formatCode="0.00E+00">
                  <c:v>3.6443099999999998E-12</c:v>
                </c:pt>
                <c:pt idx="57" formatCode="0.00E+00">
                  <c:v>3.7573500000000003E-12</c:v>
                </c:pt>
                <c:pt idx="58" formatCode="0.00E+00">
                  <c:v>3.4797099999999999E-12</c:v>
                </c:pt>
                <c:pt idx="59" formatCode="0.00E+00">
                  <c:v>2.0835600000000001E-12</c:v>
                </c:pt>
                <c:pt idx="60" formatCode="0.00E+00">
                  <c:v>2.2221800000000001E-12</c:v>
                </c:pt>
                <c:pt idx="61" formatCode="0.00E+00">
                  <c:v>7.4581699999999995E-12</c:v>
                </c:pt>
                <c:pt idx="62" formatCode="0.00E+00">
                  <c:v>8.6470500000000004E-12</c:v>
                </c:pt>
                <c:pt idx="63" formatCode="0.00E+00">
                  <c:v>7.88585E-12</c:v>
                </c:pt>
                <c:pt idx="64" formatCode="0.00E+00">
                  <c:v>6.5290100000000003E-12</c:v>
                </c:pt>
                <c:pt idx="65" formatCode="0.00E+00">
                  <c:v>2.5830500000000001E-11</c:v>
                </c:pt>
                <c:pt idx="66" formatCode="0.00E+00">
                  <c:v>4.2103199999999998E-12</c:v>
                </c:pt>
                <c:pt idx="67" formatCode="0.00E+00">
                  <c:v>5.09435E-12</c:v>
                </c:pt>
                <c:pt idx="68" formatCode="0.00E+00">
                  <c:v>1.58637E-12</c:v>
                </c:pt>
                <c:pt idx="69" formatCode="0.00E+00">
                  <c:v>2.5087199999999998E-12</c:v>
                </c:pt>
                <c:pt idx="70" formatCode="0.00E+00">
                  <c:v>4.9608899999999999E-12</c:v>
                </c:pt>
                <c:pt idx="71" formatCode="0.00E+00">
                  <c:v>5.5645600000000003E-12</c:v>
                </c:pt>
                <c:pt idx="72" formatCode="0.00E+00">
                  <c:v>5.42671E-12</c:v>
                </c:pt>
                <c:pt idx="73" formatCode="0.00E+00">
                  <c:v>1.8572399999999999E-12</c:v>
                </c:pt>
                <c:pt idx="74" formatCode="0.00E+00">
                  <c:v>4.9108799999999998E-12</c:v>
                </c:pt>
                <c:pt idx="75" formatCode="0.00E+00">
                  <c:v>1.4831499999999999E-11</c:v>
                </c:pt>
                <c:pt idx="76" formatCode="0.00E+00">
                  <c:v>5.8877400000000001E-12</c:v>
                </c:pt>
                <c:pt idx="77" formatCode="0.00E+00">
                  <c:v>8.5142600000000001E-12</c:v>
                </c:pt>
                <c:pt idx="78" formatCode="0.00E+00">
                  <c:v>6.6987299999999997E-12</c:v>
                </c:pt>
                <c:pt idx="79" formatCode="0.00E+00">
                  <c:v>3.1094199999999999E-12</c:v>
                </c:pt>
                <c:pt idx="80" formatCode="0.00E+00">
                  <c:v>1.1661399999999999E-12</c:v>
                </c:pt>
                <c:pt idx="81" formatCode="0.00E+00">
                  <c:v>9.5486499999999997E-12</c:v>
                </c:pt>
                <c:pt idx="82" formatCode="0.00E+00">
                  <c:v>1.84309E-12</c:v>
                </c:pt>
                <c:pt idx="83" formatCode="0.00E+00">
                  <c:v>8.1088099999999997E-12</c:v>
                </c:pt>
                <c:pt idx="84" formatCode="0.00E+00">
                  <c:v>7.3486099999999997E-12</c:v>
                </c:pt>
                <c:pt idx="85" formatCode="0.00E+00">
                  <c:v>6.5766299999999996E-12</c:v>
                </c:pt>
                <c:pt idx="86" formatCode="0.00E+00">
                  <c:v>2.5606799999999999E-12</c:v>
                </c:pt>
                <c:pt idx="87" formatCode="0.00E+00">
                  <c:v>8.7105199999999995E-12</c:v>
                </c:pt>
                <c:pt idx="88" formatCode="0.00E+00">
                  <c:v>4.5139100000000001E-12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DE0-4D5B-A4A9-EC54710A9EB8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[analysis.xlsx]Cosine_IP_texture!$L$1:$L$111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 formatCode="0.00E+00">
                  <c:v>0</c:v>
                </c:pt>
                <c:pt idx="19" formatCode="0.00E+00">
                  <c:v>0</c:v>
                </c:pt>
                <c:pt idx="20" formatCode="0.00E+00">
                  <c:v>5.1664100000000004E-12</c:v>
                </c:pt>
                <c:pt idx="21" formatCode="0.00E+00">
                  <c:v>5.6004299999999998E-12</c:v>
                </c:pt>
                <c:pt idx="22" formatCode="0.00E+00">
                  <c:v>5.9270999999999997E-12</c:v>
                </c:pt>
                <c:pt idx="23" formatCode="0.00E+00">
                  <c:v>4.1582599999999997E-12</c:v>
                </c:pt>
                <c:pt idx="24" formatCode="0.00E+00">
                  <c:v>3.38943E-12</c:v>
                </c:pt>
                <c:pt idx="25" formatCode="0.00E+00">
                  <c:v>3.2686800000000002E-12</c:v>
                </c:pt>
                <c:pt idx="26" formatCode="0.00E+00">
                  <c:v>5.3596300000000003E-12</c:v>
                </c:pt>
                <c:pt idx="27" formatCode="0.00E+00">
                  <c:v>2.3967799999999998E-12</c:v>
                </c:pt>
                <c:pt idx="28" formatCode="0.00E+00">
                  <c:v>4.3940999999999996E-12</c:v>
                </c:pt>
                <c:pt idx="29" formatCode="0.00E+00">
                  <c:v>4.9555399999999997E-12</c:v>
                </c:pt>
                <c:pt idx="30" formatCode="0.00E+00">
                  <c:v>8.4256400000000004E-12</c:v>
                </c:pt>
                <c:pt idx="31" formatCode="0.00E+00">
                  <c:v>3.0527300000000001E-12</c:v>
                </c:pt>
                <c:pt idx="32" formatCode="0.00E+00">
                  <c:v>6.6900599999999999E-12</c:v>
                </c:pt>
                <c:pt idx="33" formatCode="0.00E+00">
                  <c:v>3.0574699999999999E-12</c:v>
                </c:pt>
                <c:pt idx="34" formatCode="0.00E+00">
                  <c:v>1.1863200000000001E-11</c:v>
                </c:pt>
                <c:pt idx="35" formatCode="0.00E+00">
                  <c:v>5.4151999999999998E-12</c:v>
                </c:pt>
                <c:pt idx="36" formatCode="0.00E+00">
                  <c:v>4.0543400000000003E-12</c:v>
                </c:pt>
                <c:pt idx="37" formatCode="0.00E+00">
                  <c:v>4.6661399999999997E-12</c:v>
                </c:pt>
                <c:pt idx="38" formatCode="0.00E+00">
                  <c:v>2.6513600000000001E-12</c:v>
                </c:pt>
                <c:pt idx="39" formatCode="0.00E+00">
                  <c:v>3.8849499999999999E-12</c:v>
                </c:pt>
                <c:pt idx="40" formatCode="0.00E+00">
                  <c:v>3.0561999999999998E-12</c:v>
                </c:pt>
                <c:pt idx="41" formatCode="0.00E+00">
                  <c:v>8.03729E-12</c:v>
                </c:pt>
                <c:pt idx="42" formatCode="0.00E+00">
                  <c:v>1.72625E-12</c:v>
                </c:pt>
                <c:pt idx="43" formatCode="0.00E+00">
                  <c:v>2.1378100000000002E-12</c:v>
                </c:pt>
                <c:pt idx="44" formatCode="0.00E+00">
                  <c:v>4.3278100000000003E-12</c:v>
                </c:pt>
                <c:pt idx="45" formatCode="0.00E+00">
                  <c:v>7.5005199999999996E-12</c:v>
                </c:pt>
                <c:pt idx="46" formatCode="0.00E+00">
                  <c:v>5.5683399999999997E-12</c:v>
                </c:pt>
                <c:pt idx="47" formatCode="0.00E+00">
                  <c:v>4.1993699999999997E-12</c:v>
                </c:pt>
                <c:pt idx="48" formatCode="0.00E+00">
                  <c:v>5.1335099999999996E-12</c:v>
                </c:pt>
                <c:pt idx="49" formatCode="0.00E+00">
                  <c:v>7.6908800000000004E-12</c:v>
                </c:pt>
                <c:pt idx="50" formatCode="0.00E+00">
                  <c:v>1.13889E-11</c:v>
                </c:pt>
                <c:pt idx="51" formatCode="0.00E+00">
                  <c:v>4.3044499999999999E-12</c:v>
                </c:pt>
                <c:pt idx="52" formatCode="0.00E+00">
                  <c:v>3.6710900000000003E-12</c:v>
                </c:pt>
                <c:pt idx="53" formatCode="0.00E+00">
                  <c:v>6.3356500000000004E-12</c:v>
                </c:pt>
                <c:pt idx="54" formatCode="0.00E+00">
                  <c:v>3.5690999999999998E-12</c:v>
                </c:pt>
                <c:pt idx="55" formatCode="0.00E+00">
                  <c:v>3.3017999999999999E-12</c:v>
                </c:pt>
                <c:pt idx="56" formatCode="0.00E+00">
                  <c:v>1.9906400000000001E-12</c:v>
                </c:pt>
                <c:pt idx="57" formatCode="0.00E+00">
                  <c:v>9.1314099999999998E-12</c:v>
                </c:pt>
                <c:pt idx="58" formatCode="0.00E+00">
                  <c:v>1.4818400000000001E-12</c:v>
                </c:pt>
                <c:pt idx="59" formatCode="0.00E+00">
                  <c:v>4.4750700000000002E-12</c:v>
                </c:pt>
                <c:pt idx="60" formatCode="0.00E+00">
                  <c:v>2.4884399999999998E-12</c:v>
                </c:pt>
                <c:pt idx="61" formatCode="0.00E+00">
                  <c:v>1.62106E-12</c:v>
                </c:pt>
                <c:pt idx="62" formatCode="0.00E+00">
                  <c:v>8.6904199999999996E-12</c:v>
                </c:pt>
                <c:pt idx="63" formatCode="0.00E+00">
                  <c:v>5.0498699999999998E-12</c:v>
                </c:pt>
                <c:pt idx="64" formatCode="0.00E+00">
                  <c:v>4.6565500000000004E-12</c:v>
                </c:pt>
                <c:pt idx="65" formatCode="0.00E+00">
                  <c:v>2.2377899999999999E-12</c:v>
                </c:pt>
                <c:pt idx="66" formatCode="0.00E+00">
                  <c:v>5.4014100000000001E-12</c:v>
                </c:pt>
                <c:pt idx="67" formatCode="0.00E+00">
                  <c:v>9.7366999999999999E-12</c:v>
                </c:pt>
                <c:pt idx="68" formatCode="0.00E+00">
                  <c:v>1.7951900000000001E-11</c:v>
                </c:pt>
                <c:pt idx="69" formatCode="0.00E+00">
                  <c:v>1.358E-11</c:v>
                </c:pt>
                <c:pt idx="70" formatCode="0.00E+00">
                  <c:v>5.3515500000000002E-12</c:v>
                </c:pt>
                <c:pt idx="71" formatCode="0.00E+00">
                  <c:v>8.25392E-12</c:v>
                </c:pt>
                <c:pt idx="72" formatCode="0.00E+00">
                  <c:v>1.23793E-11</c:v>
                </c:pt>
                <c:pt idx="73" formatCode="0.00E+00">
                  <c:v>4.8986700000000002E-12</c:v>
                </c:pt>
                <c:pt idx="74" formatCode="0.00E+00">
                  <c:v>2.50258E-12</c:v>
                </c:pt>
                <c:pt idx="75" formatCode="0.00E+00">
                  <c:v>3.0469900000000001E-12</c:v>
                </c:pt>
                <c:pt idx="76" formatCode="0.00E+00">
                  <c:v>4.8272500000000001E-12</c:v>
                </c:pt>
                <c:pt idx="77" formatCode="0.00E+00">
                  <c:v>2.6711000000000002E-12</c:v>
                </c:pt>
                <c:pt idx="78" formatCode="0.00E+00">
                  <c:v>4.8645300000000001E-12</c:v>
                </c:pt>
                <c:pt idx="79" formatCode="0.00E+00">
                  <c:v>8.5953399999999996E-12</c:v>
                </c:pt>
                <c:pt idx="80" formatCode="0.00E+00">
                  <c:v>4.3136699999999997E-12</c:v>
                </c:pt>
                <c:pt idx="81" formatCode="0.00E+00">
                  <c:v>1.2729E-11</c:v>
                </c:pt>
                <c:pt idx="82" formatCode="0.00E+00">
                  <c:v>6.9473500000000003E-12</c:v>
                </c:pt>
                <c:pt idx="83" formatCode="0.00E+00">
                  <c:v>1.4185899999999999E-12</c:v>
                </c:pt>
                <c:pt idx="84" formatCode="0.00E+00">
                  <c:v>5.6535500000000003E-12</c:v>
                </c:pt>
                <c:pt idx="85" formatCode="0.00E+00">
                  <c:v>7.8698700000000003E-12</c:v>
                </c:pt>
                <c:pt idx="86" formatCode="0.00E+00">
                  <c:v>2.5971200000000001E-12</c:v>
                </c:pt>
                <c:pt idx="87" formatCode="0.00E+00">
                  <c:v>8.4520999999999999E-13</c:v>
                </c:pt>
                <c:pt idx="88" formatCode="0.00E+00">
                  <c:v>5.4578799999999998E-12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DE0-4D5B-A4A9-EC54710A9EB8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[analysis.xlsx]Cosine_IP_texture!$M$1:$M$111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 formatCode="0.00E+00">
                  <c:v>0</c:v>
                </c:pt>
                <c:pt idx="17" formatCode="0.00E+00">
                  <c:v>0</c:v>
                </c:pt>
                <c:pt idx="18" formatCode="0.00E+00">
                  <c:v>0</c:v>
                </c:pt>
                <c:pt idx="19" formatCode="0.00E+00">
                  <c:v>2.08583E-11</c:v>
                </c:pt>
                <c:pt idx="20" formatCode="0.00E+00">
                  <c:v>1.4859100000000001E-12</c:v>
                </c:pt>
                <c:pt idx="21" formatCode="0.00E+00">
                  <c:v>5.4121899999999998E-12</c:v>
                </c:pt>
                <c:pt idx="22" formatCode="0.00E+00">
                  <c:v>7.3862200000000004E-12</c:v>
                </c:pt>
                <c:pt idx="23" formatCode="0.00E+00">
                  <c:v>3.8674000000000003E-12</c:v>
                </c:pt>
                <c:pt idx="24" formatCode="0.00E+00">
                  <c:v>7.1074999999999998E-12</c:v>
                </c:pt>
                <c:pt idx="25" formatCode="0.00E+00">
                  <c:v>5.4854900000000003E-12</c:v>
                </c:pt>
                <c:pt idx="26" formatCode="0.00E+00">
                  <c:v>3.7192799999999999E-12</c:v>
                </c:pt>
                <c:pt idx="27" formatCode="0.00E+00">
                  <c:v>5.0299799999999999E-12</c:v>
                </c:pt>
                <c:pt idx="28" formatCode="0.00E+00">
                  <c:v>1.40676E-11</c:v>
                </c:pt>
                <c:pt idx="29" formatCode="0.00E+00">
                  <c:v>7.5726300000000006E-12</c:v>
                </c:pt>
                <c:pt idx="30" formatCode="0.00E+00">
                  <c:v>1.258E-11</c:v>
                </c:pt>
                <c:pt idx="31" formatCode="0.00E+00">
                  <c:v>5.5424999999999999E-12</c:v>
                </c:pt>
                <c:pt idx="32" formatCode="0.00E+00">
                  <c:v>8.1483400000000004E-12</c:v>
                </c:pt>
                <c:pt idx="33" formatCode="0.00E+00">
                  <c:v>1.25165E-11</c:v>
                </c:pt>
                <c:pt idx="34" formatCode="0.00E+00">
                  <c:v>4.2358100000000003E-12</c:v>
                </c:pt>
                <c:pt idx="35" formatCode="0.00E+00">
                  <c:v>8.8897900000000004E-13</c:v>
                </c:pt>
                <c:pt idx="36" formatCode="0.00E+00">
                  <c:v>3.8436700000000003E-12</c:v>
                </c:pt>
                <c:pt idx="37" formatCode="0.00E+00">
                  <c:v>5.02718E-12</c:v>
                </c:pt>
                <c:pt idx="38" formatCode="0.00E+00">
                  <c:v>4.6311600000000002E-12</c:v>
                </c:pt>
                <c:pt idx="39" formatCode="0.00E+00">
                  <c:v>4.9352899999999997E-12</c:v>
                </c:pt>
                <c:pt idx="40" formatCode="0.00E+00">
                  <c:v>3.9028499999999997E-12</c:v>
                </c:pt>
                <c:pt idx="41" formatCode="0.00E+00">
                  <c:v>9.8320199999999995E-12</c:v>
                </c:pt>
                <c:pt idx="42" formatCode="0.00E+00">
                  <c:v>4.7530400000000001E-12</c:v>
                </c:pt>
                <c:pt idx="43" formatCode="0.00E+00">
                  <c:v>4.2972599999999998E-12</c:v>
                </c:pt>
                <c:pt idx="44" formatCode="0.00E+00">
                  <c:v>9.9407999999999998E-12</c:v>
                </c:pt>
                <c:pt idx="45" formatCode="0.00E+00">
                  <c:v>4.9060199999999997E-12</c:v>
                </c:pt>
                <c:pt idx="46" formatCode="0.00E+00">
                  <c:v>7.05376E-12</c:v>
                </c:pt>
                <c:pt idx="47" formatCode="0.00E+00">
                  <c:v>9.5256699999999997E-12</c:v>
                </c:pt>
                <c:pt idx="48" formatCode="0.00E+00">
                  <c:v>6.43254E-12</c:v>
                </c:pt>
                <c:pt idx="49" formatCode="0.00E+00">
                  <c:v>7.12113E-12</c:v>
                </c:pt>
                <c:pt idx="50" formatCode="0.00E+00">
                  <c:v>1.38339E-11</c:v>
                </c:pt>
                <c:pt idx="51" formatCode="0.00E+00">
                  <c:v>2.4667600000000001E-11</c:v>
                </c:pt>
                <c:pt idx="52" formatCode="0.00E+00">
                  <c:v>3.55407E-12</c:v>
                </c:pt>
                <c:pt idx="53" formatCode="0.00E+00">
                  <c:v>3.7961900000000002E-12</c:v>
                </c:pt>
                <c:pt idx="54" formatCode="0.00E+00">
                  <c:v>2.5271599999999999E-12</c:v>
                </c:pt>
                <c:pt idx="55" formatCode="0.00E+00">
                  <c:v>4.0927900000000004E-12</c:v>
                </c:pt>
                <c:pt idx="56" formatCode="0.00E+00">
                  <c:v>2.2928000000000001E-12</c:v>
                </c:pt>
                <c:pt idx="57" formatCode="0.00E+00">
                  <c:v>7.7443400000000001E-12</c:v>
                </c:pt>
                <c:pt idx="58" formatCode="0.00E+00">
                  <c:v>3.3743699999999999E-12</c:v>
                </c:pt>
                <c:pt idx="59" formatCode="0.00E+00">
                  <c:v>4.3654399999999996E-12</c:v>
                </c:pt>
                <c:pt idx="60" formatCode="0.00E+00">
                  <c:v>3.6445400000000001E-12</c:v>
                </c:pt>
                <c:pt idx="61" formatCode="0.00E+00">
                  <c:v>4.9848099999999996E-12</c:v>
                </c:pt>
                <c:pt idx="62" formatCode="0.00E+00">
                  <c:v>3.63006E-12</c:v>
                </c:pt>
                <c:pt idx="63" formatCode="0.00E+00">
                  <c:v>5.0629600000000001E-12</c:v>
                </c:pt>
                <c:pt idx="64" formatCode="0.00E+00">
                  <c:v>4.5515799999999999E-12</c:v>
                </c:pt>
                <c:pt idx="65" formatCode="0.00E+00">
                  <c:v>4.3989099999999999E-12</c:v>
                </c:pt>
                <c:pt idx="66" formatCode="0.00E+00">
                  <c:v>5.4659599999999999E-12</c:v>
                </c:pt>
                <c:pt idx="67" formatCode="0.00E+00">
                  <c:v>6.6251900000000004E-12</c:v>
                </c:pt>
                <c:pt idx="68" formatCode="0.00E+00">
                  <c:v>1.3663100000000001E-11</c:v>
                </c:pt>
                <c:pt idx="69" formatCode="0.00E+00">
                  <c:v>7.4530300000000002E-12</c:v>
                </c:pt>
                <c:pt idx="70" formatCode="0.00E+00">
                  <c:v>5.5439800000000004E-12</c:v>
                </c:pt>
                <c:pt idx="71" formatCode="0.00E+00">
                  <c:v>4.3426400000000002E-12</c:v>
                </c:pt>
                <c:pt idx="72" formatCode="0.00E+00">
                  <c:v>5.5137200000000001E-12</c:v>
                </c:pt>
                <c:pt idx="73" formatCode="0.00E+00">
                  <c:v>1.30707E-12</c:v>
                </c:pt>
                <c:pt idx="74" formatCode="0.00E+00">
                  <c:v>8.3811899999999998E-12</c:v>
                </c:pt>
                <c:pt idx="75" formatCode="0.00E+00">
                  <c:v>8.4121900000000007E-12</c:v>
                </c:pt>
                <c:pt idx="76" formatCode="0.00E+00">
                  <c:v>6.9303499999999998E-12</c:v>
                </c:pt>
                <c:pt idx="77" formatCode="0.00E+00">
                  <c:v>6.3376399999999996E-12</c:v>
                </c:pt>
                <c:pt idx="78" formatCode="0.00E+00">
                  <c:v>7.2858900000000006E-12</c:v>
                </c:pt>
                <c:pt idx="79" formatCode="0.00E+00">
                  <c:v>1.31466E-12</c:v>
                </c:pt>
                <c:pt idx="80" formatCode="0.00E+00">
                  <c:v>5.15112E-12</c:v>
                </c:pt>
                <c:pt idx="81" formatCode="0.00E+00">
                  <c:v>3.23371E-12</c:v>
                </c:pt>
                <c:pt idx="82" formatCode="0.00E+00">
                  <c:v>4.7510800000000004E-12</c:v>
                </c:pt>
                <c:pt idx="83" formatCode="0.00E+00">
                  <c:v>1.0634600000000001E-11</c:v>
                </c:pt>
                <c:pt idx="84" formatCode="0.00E+00">
                  <c:v>7.5095199999999993E-12</c:v>
                </c:pt>
                <c:pt idx="85" formatCode="0.00E+00">
                  <c:v>7.8579700000000003E-13</c:v>
                </c:pt>
                <c:pt idx="86" formatCode="0.00E+00">
                  <c:v>8.6265699999999993E-12</c:v>
                </c:pt>
                <c:pt idx="87" formatCode="0.00E+00">
                  <c:v>4.3022300000000003E-12</c:v>
                </c:pt>
                <c:pt idx="88" formatCode="0.00E+00">
                  <c:v>7.8143800000000001E-12</c:v>
                </c:pt>
                <c:pt idx="89" formatCode="0.00E+00">
                  <c:v>9.5280899999999992E-12</c:v>
                </c:pt>
                <c:pt idx="90" formatCode="0.00E+00">
                  <c:v>1.8602400000000002E-11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DE0-4D5B-A4A9-EC54710A9EB8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[analysis.xlsx]Cosine_IP_texture!$N$1:$N$111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 formatCode="0.00E+00">
                  <c:v>0</c:v>
                </c:pt>
                <c:pt idx="17" formatCode="0.00E+00">
                  <c:v>0</c:v>
                </c:pt>
                <c:pt idx="18" formatCode="0.00E+00">
                  <c:v>9.5218499999999999E-12</c:v>
                </c:pt>
                <c:pt idx="19" formatCode="0.00E+00">
                  <c:v>5.6915200000000004E-12</c:v>
                </c:pt>
                <c:pt idx="20" formatCode="0.00E+00">
                  <c:v>2.9601900000000001E-12</c:v>
                </c:pt>
                <c:pt idx="21" formatCode="0.00E+00">
                  <c:v>1.3902500000000001E-11</c:v>
                </c:pt>
                <c:pt idx="22" formatCode="0.00E+00">
                  <c:v>4.3516000000000002E-12</c:v>
                </c:pt>
                <c:pt idx="23" formatCode="0.00E+00">
                  <c:v>3.3492299999999999E-12</c:v>
                </c:pt>
                <c:pt idx="24" formatCode="0.00E+00">
                  <c:v>3.5315199999999999E-12</c:v>
                </c:pt>
                <c:pt idx="25" formatCode="0.00E+00">
                  <c:v>9.2748100000000001E-12</c:v>
                </c:pt>
                <c:pt idx="26" formatCode="0.00E+00">
                  <c:v>6.5843300000000001E-12</c:v>
                </c:pt>
                <c:pt idx="27" formatCode="0.00E+00">
                  <c:v>0</c:v>
                </c:pt>
                <c:pt idx="28" formatCode="0.00E+00">
                  <c:v>7.6613900000000003E-12</c:v>
                </c:pt>
                <c:pt idx="29" formatCode="0.00E+00">
                  <c:v>4.7626400000000004E-12</c:v>
                </c:pt>
                <c:pt idx="30" formatCode="0.00E+00">
                  <c:v>7.7892999999999995E-12</c:v>
                </c:pt>
                <c:pt idx="31" formatCode="0.00E+00">
                  <c:v>4.8392300000000002E-12</c:v>
                </c:pt>
                <c:pt idx="32" formatCode="0.00E+00">
                  <c:v>6.7060300000000003E-12</c:v>
                </c:pt>
                <c:pt idx="33" formatCode="0.00E+00">
                  <c:v>1.72453E-11</c:v>
                </c:pt>
                <c:pt idx="34" formatCode="0.00E+00">
                  <c:v>2.6701400000000002E-12</c:v>
                </c:pt>
                <c:pt idx="35" formatCode="0.00E+00">
                  <c:v>5.7318000000000003E-12</c:v>
                </c:pt>
                <c:pt idx="36" formatCode="0.00E+00">
                  <c:v>8.1839299999999998E-12</c:v>
                </c:pt>
                <c:pt idx="37" formatCode="0.00E+00">
                  <c:v>5.0483500000000004E-12</c:v>
                </c:pt>
                <c:pt idx="38" formatCode="0.00E+00">
                  <c:v>5.1463799999999997E-12</c:v>
                </c:pt>
                <c:pt idx="39" formatCode="0.00E+00">
                  <c:v>8.6902999999999998E-12</c:v>
                </c:pt>
                <c:pt idx="40" formatCode="0.00E+00">
                  <c:v>1.00889E-12</c:v>
                </c:pt>
                <c:pt idx="41" formatCode="0.00E+00">
                  <c:v>4.9878999999999998E-12</c:v>
                </c:pt>
                <c:pt idx="42" formatCode="0.00E+00">
                  <c:v>6.0854699999999999E-12</c:v>
                </c:pt>
                <c:pt idx="43" formatCode="0.00E+00">
                  <c:v>9.3954400000000006E-12</c:v>
                </c:pt>
                <c:pt idx="44" formatCode="0.00E+00">
                  <c:v>5.0361700000000003E-12</c:v>
                </c:pt>
                <c:pt idx="45" formatCode="0.00E+00">
                  <c:v>2.15264E-12</c:v>
                </c:pt>
                <c:pt idx="46" formatCode="0.00E+00">
                  <c:v>4.0174399999999999E-12</c:v>
                </c:pt>
                <c:pt idx="47" formatCode="0.00E+00">
                  <c:v>5.8396000000000003E-12</c:v>
                </c:pt>
                <c:pt idx="48" formatCode="0.00E+00">
                  <c:v>7.9026499999999997E-12</c:v>
                </c:pt>
                <c:pt idx="49" formatCode="0.00E+00">
                  <c:v>6.7697800000000003E-12</c:v>
                </c:pt>
                <c:pt idx="50" formatCode="0.00E+00">
                  <c:v>1.3605199999999999E-12</c:v>
                </c:pt>
                <c:pt idx="51" formatCode="0.00E+00">
                  <c:v>4.37594E-12</c:v>
                </c:pt>
                <c:pt idx="52" formatCode="0.00E+00">
                  <c:v>1.8206300000000001E-11</c:v>
                </c:pt>
                <c:pt idx="53" formatCode="0.00E+00">
                  <c:v>5.1824199999999996E-12</c:v>
                </c:pt>
                <c:pt idx="54" formatCode="0.00E+00">
                  <c:v>4.63504E-12</c:v>
                </c:pt>
                <c:pt idx="55" formatCode="0.00E+00">
                  <c:v>3.37387E-12</c:v>
                </c:pt>
                <c:pt idx="56" formatCode="0.00E+00">
                  <c:v>3.15707E-12</c:v>
                </c:pt>
                <c:pt idx="57" formatCode="0.00E+00">
                  <c:v>7.0568999999999999E-12</c:v>
                </c:pt>
                <c:pt idx="58" formatCode="0.00E+00">
                  <c:v>7.3329300000000003E-12</c:v>
                </c:pt>
                <c:pt idx="59" formatCode="0.00E+00">
                  <c:v>9.64799E-12</c:v>
                </c:pt>
                <c:pt idx="60" formatCode="0.00E+00">
                  <c:v>1.93448E-11</c:v>
                </c:pt>
                <c:pt idx="61" formatCode="0.00E+00">
                  <c:v>1.22542E-12</c:v>
                </c:pt>
                <c:pt idx="62" formatCode="0.00E+00">
                  <c:v>5.2306800000000001E-12</c:v>
                </c:pt>
                <c:pt idx="63" formatCode="0.00E+00">
                  <c:v>1.1793E-11</c:v>
                </c:pt>
                <c:pt idx="64" formatCode="0.00E+00">
                  <c:v>3.4259600000000001E-12</c:v>
                </c:pt>
                <c:pt idx="65" formatCode="0.00E+00">
                  <c:v>2.13889E-12</c:v>
                </c:pt>
                <c:pt idx="66" formatCode="0.00E+00">
                  <c:v>3.45034E-12</c:v>
                </c:pt>
                <c:pt idx="67" formatCode="0.00E+00">
                  <c:v>9.6706899999999999E-12</c:v>
                </c:pt>
                <c:pt idx="68" formatCode="0.00E+00">
                  <c:v>3.9446499999999998E-12</c:v>
                </c:pt>
                <c:pt idx="69" formatCode="0.00E+00">
                  <c:v>1.66277E-12</c:v>
                </c:pt>
                <c:pt idx="70" formatCode="0.00E+00">
                  <c:v>5.88226E-12</c:v>
                </c:pt>
                <c:pt idx="71" formatCode="0.00E+00">
                  <c:v>1.59425E-12</c:v>
                </c:pt>
                <c:pt idx="72" formatCode="0.00E+00">
                  <c:v>4.95967E-12</c:v>
                </c:pt>
                <c:pt idx="73" formatCode="0.00E+00">
                  <c:v>3.3069599999999999E-12</c:v>
                </c:pt>
                <c:pt idx="74" formatCode="0.00E+00">
                  <c:v>4.6829300000000001E-12</c:v>
                </c:pt>
                <c:pt idx="75" formatCode="0.00E+00">
                  <c:v>4.5806200000000003E-12</c:v>
                </c:pt>
                <c:pt idx="76" formatCode="0.00E+00">
                  <c:v>1.15153E-11</c:v>
                </c:pt>
                <c:pt idx="77" formatCode="0.00E+00">
                  <c:v>1.65605E-11</c:v>
                </c:pt>
                <c:pt idx="78" formatCode="0.00E+00">
                  <c:v>3.0554099999999998E-12</c:v>
                </c:pt>
                <c:pt idx="79" formatCode="0.00E+00">
                  <c:v>3.9866200000000002E-12</c:v>
                </c:pt>
                <c:pt idx="80" formatCode="0.00E+00">
                  <c:v>2.7177100000000001E-12</c:v>
                </c:pt>
                <c:pt idx="81" formatCode="0.00E+00">
                  <c:v>3.3963100000000001E-12</c:v>
                </c:pt>
                <c:pt idx="82" formatCode="0.00E+00">
                  <c:v>3.36833E-12</c:v>
                </c:pt>
                <c:pt idx="83" formatCode="0.00E+00">
                  <c:v>1.0680000000000001E-11</c:v>
                </c:pt>
                <c:pt idx="84" formatCode="0.00E+00">
                  <c:v>6.7206700000000003E-12</c:v>
                </c:pt>
                <c:pt idx="85" formatCode="0.00E+00">
                  <c:v>2.2593299999999998E-12</c:v>
                </c:pt>
                <c:pt idx="86" formatCode="0.00E+00">
                  <c:v>4.8866699999999998E-12</c:v>
                </c:pt>
                <c:pt idx="87" formatCode="0.00E+00">
                  <c:v>4.0766699999999998E-12</c:v>
                </c:pt>
                <c:pt idx="88" formatCode="0.00E+00">
                  <c:v>6.6625499999999997E-12</c:v>
                </c:pt>
                <c:pt idx="89" formatCode="0.00E+00">
                  <c:v>2.9795599999999999E-12</c:v>
                </c:pt>
                <c:pt idx="90" formatCode="0.00E+00">
                  <c:v>6.3941499999999998E-12</c:v>
                </c:pt>
                <c:pt idx="91" formatCode="0.00E+00">
                  <c:v>1.23608E-11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2DE0-4D5B-A4A9-EC54710A9EB8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[analysis.xlsx]Cosine_IP_texture!$O$1:$O$111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0.00E+00">
                  <c:v>0</c:v>
                </c:pt>
                <c:pt idx="16" formatCode="0.00E+00">
                  <c:v>0</c:v>
                </c:pt>
                <c:pt idx="17" formatCode="0.00E+00">
                  <c:v>4.70659E-12</c:v>
                </c:pt>
                <c:pt idx="18" formatCode="0.00E+00">
                  <c:v>5.3027300000000004E-12</c:v>
                </c:pt>
                <c:pt idx="19" formatCode="0.00E+00">
                  <c:v>5.1602300000000001E-12</c:v>
                </c:pt>
                <c:pt idx="20" formatCode="0.00E+00">
                  <c:v>8.9177700000000003E-12</c:v>
                </c:pt>
                <c:pt idx="21" formatCode="0.00E+00">
                  <c:v>6.0090900000000002E-12</c:v>
                </c:pt>
                <c:pt idx="22" formatCode="0.00E+00">
                  <c:v>6.0108399999999999E-12</c:v>
                </c:pt>
                <c:pt idx="23" formatCode="0.00E+00">
                  <c:v>1.55728E-12</c:v>
                </c:pt>
                <c:pt idx="24" formatCode="0.00E+00">
                  <c:v>7.6345200000000005E-12</c:v>
                </c:pt>
                <c:pt idx="25" formatCode="0.00E+00">
                  <c:v>7.1736800000000002E-12</c:v>
                </c:pt>
                <c:pt idx="26" formatCode="0.00E+00">
                  <c:v>3.7132599999999999E-12</c:v>
                </c:pt>
                <c:pt idx="27" formatCode="0.00E+00">
                  <c:v>2.38599E-12</c:v>
                </c:pt>
                <c:pt idx="28" formatCode="0.00E+00">
                  <c:v>3.7277100000000001E-12</c:v>
                </c:pt>
                <c:pt idx="29" formatCode="0.00E+00">
                  <c:v>3.5800799999999998E-12</c:v>
                </c:pt>
                <c:pt idx="30" formatCode="0.00E+00">
                  <c:v>9.8844899999999996E-12</c:v>
                </c:pt>
                <c:pt idx="31" formatCode="0.00E+00">
                  <c:v>7.9928200000000007E-12</c:v>
                </c:pt>
                <c:pt idx="32" formatCode="0.00E+00">
                  <c:v>7.4773799999999994E-12</c:v>
                </c:pt>
                <c:pt idx="33" formatCode="0.00E+00">
                  <c:v>6.8349199999999997E-12</c:v>
                </c:pt>
                <c:pt idx="34" formatCode="0.00E+00">
                  <c:v>1.06635E-12</c:v>
                </c:pt>
                <c:pt idx="35" formatCode="0.00E+00">
                  <c:v>4.5642600000000002E-12</c:v>
                </c:pt>
                <c:pt idx="36" formatCode="0.00E+00">
                  <c:v>4.8434700000000002E-12</c:v>
                </c:pt>
                <c:pt idx="37" formatCode="0.00E+00">
                  <c:v>9.6903099999999993E-13</c:v>
                </c:pt>
                <c:pt idx="38" formatCode="0.00E+00">
                  <c:v>4.22108E-12</c:v>
                </c:pt>
                <c:pt idx="39" formatCode="0.00E+00">
                  <c:v>2.8885400000000001E-12</c:v>
                </c:pt>
                <c:pt idx="40" formatCode="0.00E+00">
                  <c:v>3.7719800000000003E-12</c:v>
                </c:pt>
                <c:pt idx="41" formatCode="0.00E+00">
                  <c:v>0</c:v>
                </c:pt>
                <c:pt idx="42" formatCode="0.00E+00">
                  <c:v>4.6160599999999996E-12</c:v>
                </c:pt>
                <c:pt idx="43" formatCode="0.00E+00">
                  <c:v>9.4435899999999997E-12</c:v>
                </c:pt>
                <c:pt idx="44" formatCode="0.00E+00">
                  <c:v>4.9340799999999999E-12</c:v>
                </c:pt>
                <c:pt idx="45" formatCode="0.00E+00">
                  <c:v>6.2008499999999998E-12</c:v>
                </c:pt>
                <c:pt idx="46" formatCode="0.00E+00">
                  <c:v>3.3547399999999999E-12</c:v>
                </c:pt>
                <c:pt idx="47" formatCode="0.00E+00">
                  <c:v>4.5462999999999997E-12</c:v>
                </c:pt>
                <c:pt idx="48" formatCode="0.00E+00">
                  <c:v>4.88142E-12</c:v>
                </c:pt>
                <c:pt idx="49" formatCode="0.00E+00">
                  <c:v>4.3076800000000001E-12</c:v>
                </c:pt>
                <c:pt idx="50" formatCode="0.00E+00">
                  <c:v>2.8200199999999999E-12</c:v>
                </c:pt>
                <c:pt idx="51" formatCode="0.00E+00">
                  <c:v>8.2275299999999994E-12</c:v>
                </c:pt>
                <c:pt idx="52" formatCode="0.00E+00">
                  <c:v>1.9659299999999999E-12</c:v>
                </c:pt>
                <c:pt idx="53" formatCode="0.00E+00">
                  <c:v>7.3650400000000007E-12</c:v>
                </c:pt>
                <c:pt idx="54" formatCode="0.00E+00">
                  <c:v>7.9703299999999992E-12</c:v>
                </c:pt>
                <c:pt idx="55" formatCode="0.00E+00">
                  <c:v>4.16328E-12</c:v>
                </c:pt>
                <c:pt idx="56" formatCode="0.00E+00">
                  <c:v>2.82054E-12</c:v>
                </c:pt>
                <c:pt idx="57" formatCode="0.00E+00">
                  <c:v>4.5662099999999998E-12</c:v>
                </c:pt>
                <c:pt idx="58" formatCode="0.00E+00">
                  <c:v>3.4093199999999999E-12</c:v>
                </c:pt>
                <c:pt idx="59" formatCode="0.00E+00">
                  <c:v>2.38554E-12</c:v>
                </c:pt>
                <c:pt idx="60" formatCode="0.00E+00">
                  <c:v>1.16281E-11</c:v>
                </c:pt>
                <c:pt idx="61" formatCode="0.00E+00">
                  <c:v>6.0486900000000001E-12</c:v>
                </c:pt>
                <c:pt idx="62" formatCode="0.00E+00">
                  <c:v>7.7330000000000003E-12</c:v>
                </c:pt>
                <c:pt idx="63" formatCode="0.00E+00">
                  <c:v>6.3505899999999999E-12</c:v>
                </c:pt>
                <c:pt idx="64" formatCode="0.00E+00">
                  <c:v>8.9402300000000006E-12</c:v>
                </c:pt>
                <c:pt idx="65" formatCode="0.00E+00">
                  <c:v>4.35973E-12</c:v>
                </c:pt>
                <c:pt idx="66" formatCode="0.00E+00">
                  <c:v>3.4288199999999999E-12</c:v>
                </c:pt>
                <c:pt idx="67" formatCode="0.00E+00">
                  <c:v>6.19362E-12</c:v>
                </c:pt>
                <c:pt idx="68" formatCode="0.00E+00">
                  <c:v>6.1660100000000003E-12</c:v>
                </c:pt>
                <c:pt idx="69" formatCode="0.00E+00">
                  <c:v>1.5569999999999999E-12</c:v>
                </c:pt>
                <c:pt idx="70" formatCode="0.00E+00">
                  <c:v>8.9334699999999999E-12</c:v>
                </c:pt>
                <c:pt idx="71" formatCode="0.00E+00">
                  <c:v>6.2389300000000004E-12</c:v>
                </c:pt>
                <c:pt idx="72" formatCode="0.00E+00">
                  <c:v>8.9054900000000007E-12</c:v>
                </c:pt>
                <c:pt idx="73" formatCode="0.00E+00">
                  <c:v>1.04356E-11</c:v>
                </c:pt>
                <c:pt idx="74" formatCode="0.00E+00">
                  <c:v>3.8029500000000001E-12</c:v>
                </c:pt>
                <c:pt idx="75" formatCode="0.00E+00">
                  <c:v>9.5128200000000007E-12</c:v>
                </c:pt>
                <c:pt idx="76" formatCode="0.00E+00">
                  <c:v>2.8103699999999999E-12</c:v>
                </c:pt>
                <c:pt idx="77" formatCode="0.00E+00">
                  <c:v>6.1021200000000003E-12</c:v>
                </c:pt>
                <c:pt idx="78" formatCode="0.00E+00">
                  <c:v>9.2116100000000002E-12</c:v>
                </c:pt>
                <c:pt idx="79" formatCode="0.00E+00">
                  <c:v>4.4887799999999998E-12</c:v>
                </c:pt>
                <c:pt idx="80" formatCode="0.00E+00">
                  <c:v>6.2654199999999998E-12</c:v>
                </c:pt>
                <c:pt idx="81" formatCode="0.00E+00">
                  <c:v>8.4547899999999998E-12</c:v>
                </c:pt>
                <c:pt idx="82" formatCode="0.00E+00">
                  <c:v>3.3696499999999999E-12</c:v>
                </c:pt>
                <c:pt idx="83" formatCode="0.00E+00">
                  <c:v>6.97407E-12</c:v>
                </c:pt>
                <c:pt idx="84" formatCode="0.00E+00">
                  <c:v>3.6222499999999998E-12</c:v>
                </c:pt>
                <c:pt idx="85" formatCode="0.00E+00">
                  <c:v>8.6077700000000002E-12</c:v>
                </c:pt>
                <c:pt idx="86" formatCode="0.00E+00">
                  <c:v>2.2872399999999999E-12</c:v>
                </c:pt>
                <c:pt idx="87" formatCode="0.00E+00">
                  <c:v>5.2106500000000002E-12</c:v>
                </c:pt>
                <c:pt idx="88" formatCode="0.00E+00">
                  <c:v>7.4070099999999996E-12</c:v>
                </c:pt>
                <c:pt idx="89" formatCode="0.00E+00">
                  <c:v>1.83716E-11</c:v>
                </c:pt>
                <c:pt idx="90" formatCode="0.00E+00">
                  <c:v>9.8168000000000007E-12</c:v>
                </c:pt>
                <c:pt idx="91" formatCode="0.00E+00">
                  <c:v>7.0245299999999998E-12</c:v>
                </c:pt>
                <c:pt idx="92" formatCode="0.00E+00">
                  <c:v>3.8440299999999997E-12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DE0-4D5B-A4A9-EC54710A9EB8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[analysis.xlsx]Cosine_IP_texture!$P$1:$P$111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 formatCode="0.00E+00">
                  <c:v>0</c:v>
                </c:pt>
                <c:pt idx="14" formatCode="0.00E+00">
                  <c:v>0</c:v>
                </c:pt>
                <c:pt idx="15" formatCode="0.00E+00">
                  <c:v>0</c:v>
                </c:pt>
                <c:pt idx="16" formatCode="0.00E+00">
                  <c:v>7.5048900000000003E-12</c:v>
                </c:pt>
                <c:pt idx="17" formatCode="0.00E+00">
                  <c:v>1.05414E-12</c:v>
                </c:pt>
                <c:pt idx="18" formatCode="0.00E+00">
                  <c:v>4.1235600000000003E-12</c:v>
                </c:pt>
                <c:pt idx="19" formatCode="0.00E+00">
                  <c:v>3.8702000000000002E-12</c:v>
                </c:pt>
                <c:pt idx="20" formatCode="0.00E+00">
                  <c:v>6.84965E-12</c:v>
                </c:pt>
                <c:pt idx="21" formatCode="0.00E+00">
                  <c:v>2.60932E-12</c:v>
                </c:pt>
                <c:pt idx="22" formatCode="0.00E+00">
                  <c:v>3.5086300000000002E-12</c:v>
                </c:pt>
                <c:pt idx="23" formatCode="0.00E+00">
                  <c:v>1.56277E-12</c:v>
                </c:pt>
                <c:pt idx="24" formatCode="0.00E+00">
                  <c:v>4.3753099999999999E-12</c:v>
                </c:pt>
                <c:pt idx="25" formatCode="0.00E+00">
                  <c:v>3.5544699999999999E-12</c:v>
                </c:pt>
                <c:pt idx="26" formatCode="0.00E+00">
                  <c:v>5.7931600000000003E-12</c:v>
                </c:pt>
                <c:pt idx="27" formatCode="0.00E+00">
                  <c:v>4.3917799999999997E-12</c:v>
                </c:pt>
                <c:pt idx="28" formatCode="0.00E+00">
                  <c:v>7.6768200000000008E-12</c:v>
                </c:pt>
                <c:pt idx="29" formatCode="0.00E+00">
                  <c:v>2.5762299999999998E-12</c:v>
                </c:pt>
                <c:pt idx="30" formatCode="0.00E+00">
                  <c:v>2.95259E-12</c:v>
                </c:pt>
                <c:pt idx="31" formatCode="0.00E+00">
                  <c:v>1.14669E-12</c:v>
                </c:pt>
                <c:pt idx="32" formatCode="0.00E+00">
                  <c:v>5.1099100000000004E-12</c:v>
                </c:pt>
                <c:pt idx="33" formatCode="0.00E+00">
                  <c:v>3.23374E-11</c:v>
                </c:pt>
                <c:pt idx="34" formatCode="0.00E+00">
                  <c:v>5.5526199999999998E-12</c:v>
                </c:pt>
                <c:pt idx="35" formatCode="0.00E+00">
                  <c:v>5.81837E-12</c:v>
                </c:pt>
                <c:pt idx="36" formatCode="0.00E+00">
                  <c:v>6.0295099999999998E-12</c:v>
                </c:pt>
                <c:pt idx="37" formatCode="0.00E+00">
                  <c:v>7.1414199999999997E-12</c:v>
                </c:pt>
                <c:pt idx="38" formatCode="0.00E+00">
                  <c:v>2.51807E-12</c:v>
                </c:pt>
                <c:pt idx="39" formatCode="0.00E+00">
                  <c:v>2.54861E-12</c:v>
                </c:pt>
                <c:pt idx="40" formatCode="0.00E+00">
                  <c:v>8.3941100000000005E-12</c:v>
                </c:pt>
                <c:pt idx="41" formatCode="0.00E+00">
                  <c:v>2.9024900000000001E-12</c:v>
                </c:pt>
                <c:pt idx="42" formatCode="0.00E+00">
                  <c:v>3.1829700000000001E-12</c:v>
                </c:pt>
                <c:pt idx="43" formatCode="0.00E+00">
                  <c:v>9.6028200000000005E-12</c:v>
                </c:pt>
                <c:pt idx="44" formatCode="0.00E+00">
                  <c:v>6.8104299999999997E-12</c:v>
                </c:pt>
                <c:pt idx="45" formatCode="0.00E+00">
                  <c:v>3.2237199999999999E-12</c:v>
                </c:pt>
                <c:pt idx="46" formatCode="0.00E+00">
                  <c:v>5.7512E-12</c:v>
                </c:pt>
                <c:pt idx="47" formatCode="0.00E+00">
                  <c:v>2.9156200000000001E-12</c:v>
                </c:pt>
                <c:pt idx="48" formatCode="0.00E+00">
                  <c:v>9.6550600000000003E-12</c:v>
                </c:pt>
                <c:pt idx="49" formatCode="0.00E+00">
                  <c:v>6.7659899999999999E-12</c:v>
                </c:pt>
                <c:pt idx="50" formatCode="0.00E+00">
                  <c:v>2.8780700000000001E-12</c:v>
                </c:pt>
                <c:pt idx="51" formatCode="0.00E+00">
                  <c:v>3.2852300000000001E-12</c:v>
                </c:pt>
                <c:pt idx="52" formatCode="0.00E+00">
                  <c:v>2.5779099999999999E-12</c:v>
                </c:pt>
                <c:pt idx="53" formatCode="0.00E+00">
                  <c:v>3.5988899999999998E-12</c:v>
                </c:pt>
                <c:pt idx="54" formatCode="0.00E+00">
                  <c:v>4.7937400000000001E-12</c:v>
                </c:pt>
                <c:pt idx="55" formatCode="0.00E+00">
                  <c:v>1.18633E-11</c:v>
                </c:pt>
                <c:pt idx="56" formatCode="0.00E+00">
                  <c:v>5.7508299999999996E-12</c:v>
                </c:pt>
                <c:pt idx="57" formatCode="0.00E+00">
                  <c:v>7.2356300000000001E-13</c:v>
                </c:pt>
                <c:pt idx="58" formatCode="0.00E+00">
                  <c:v>4.7400099999999997E-12</c:v>
                </c:pt>
                <c:pt idx="59" formatCode="0.00E+00">
                  <c:v>1.4728899999999999E-11</c:v>
                </c:pt>
                <c:pt idx="60" formatCode="0.00E+00">
                  <c:v>1.0843100000000001E-12</c:v>
                </c:pt>
                <c:pt idx="61" formatCode="0.00E+00">
                  <c:v>2.0427099999999999E-12</c:v>
                </c:pt>
                <c:pt idx="62" formatCode="0.00E+00">
                  <c:v>8.0242499999999995E-12</c:v>
                </c:pt>
                <c:pt idx="63" formatCode="0.00E+00">
                  <c:v>2.20787E-12</c:v>
                </c:pt>
                <c:pt idx="64" formatCode="0.00E+00">
                  <c:v>1.9811000000000001E-12</c:v>
                </c:pt>
                <c:pt idx="65" formatCode="0.00E+00">
                  <c:v>4.2471799999999997E-12</c:v>
                </c:pt>
                <c:pt idx="66" formatCode="0.00E+00">
                  <c:v>1.2112300000000001E-12</c:v>
                </c:pt>
                <c:pt idx="67" formatCode="0.00E+00">
                  <c:v>3.2942399999999999E-12</c:v>
                </c:pt>
                <c:pt idx="68" formatCode="0.00E+00">
                  <c:v>9.1023399999999998E-12</c:v>
                </c:pt>
                <c:pt idx="69" formatCode="0.00E+00">
                  <c:v>2.85152E-12</c:v>
                </c:pt>
                <c:pt idx="70" formatCode="0.00E+00">
                  <c:v>3.6433999999999996E-12</c:v>
                </c:pt>
                <c:pt idx="71" formatCode="0.00E+00">
                  <c:v>9.1768099999999995E-12</c:v>
                </c:pt>
                <c:pt idx="72" formatCode="0.00E+00">
                  <c:v>1.4322500000000001E-12</c:v>
                </c:pt>
                <c:pt idx="73" formatCode="0.00E+00">
                  <c:v>1.24922E-11</c:v>
                </c:pt>
                <c:pt idx="74" formatCode="0.00E+00">
                  <c:v>4.8797599999999998E-12</c:v>
                </c:pt>
                <c:pt idx="75" formatCode="0.00E+00">
                  <c:v>8.8228300000000003E-12</c:v>
                </c:pt>
                <c:pt idx="76" formatCode="0.00E+00">
                  <c:v>5.1992900000000002E-12</c:v>
                </c:pt>
                <c:pt idx="77" formatCode="0.00E+00">
                  <c:v>5.9052199999999998E-12</c:v>
                </c:pt>
                <c:pt idx="78" formatCode="0.00E+00">
                  <c:v>4.95057E-12</c:v>
                </c:pt>
                <c:pt idx="79" formatCode="0.00E+00">
                  <c:v>3.2563600000000001E-12</c:v>
                </c:pt>
                <c:pt idx="80" formatCode="0.00E+00">
                  <c:v>7.79187E-12</c:v>
                </c:pt>
                <c:pt idx="81" formatCode="0.00E+00">
                  <c:v>1.30748E-11</c:v>
                </c:pt>
                <c:pt idx="82" formatCode="0.00E+00">
                  <c:v>1.41953E-11</c:v>
                </c:pt>
                <c:pt idx="83" formatCode="0.00E+00">
                  <c:v>1.2053099999999999E-11</c:v>
                </c:pt>
                <c:pt idx="84" formatCode="0.00E+00">
                  <c:v>4.27371E-13</c:v>
                </c:pt>
                <c:pt idx="85" formatCode="0.00E+00">
                  <c:v>4.0785799999999998E-12</c:v>
                </c:pt>
                <c:pt idx="86" formatCode="0.00E+00">
                  <c:v>4.3450400000000002E-12</c:v>
                </c:pt>
                <c:pt idx="87" formatCode="0.00E+00">
                  <c:v>4.9312599999999997E-12</c:v>
                </c:pt>
                <c:pt idx="88" formatCode="0.00E+00">
                  <c:v>1.2155200000000001E-12</c:v>
                </c:pt>
                <c:pt idx="89" formatCode="0.00E+00">
                  <c:v>4.3263999999999998E-12</c:v>
                </c:pt>
                <c:pt idx="90" formatCode="0.00E+00">
                  <c:v>6.2068300000000001E-12</c:v>
                </c:pt>
                <c:pt idx="91" formatCode="0.00E+00">
                  <c:v>6.4437100000000002E-12</c:v>
                </c:pt>
                <c:pt idx="92" formatCode="0.00E+00">
                  <c:v>2.5024900000000002E-12</c:v>
                </c:pt>
                <c:pt idx="93" formatCode="0.00E+00">
                  <c:v>1.2773200000000001E-11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2DE0-4D5B-A4A9-EC54710A9EB8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[analysis.xlsx]Cosine_IP_texture!$Q$1:$Q$111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 formatCode="0.00E+00">
                  <c:v>0</c:v>
                </c:pt>
                <c:pt idx="14" formatCode="0.00E+00">
                  <c:v>0</c:v>
                </c:pt>
                <c:pt idx="15" formatCode="0.00E+00">
                  <c:v>3.46997E-12</c:v>
                </c:pt>
                <c:pt idx="16" formatCode="0.00E+00">
                  <c:v>2.9601399999999999E-12</c:v>
                </c:pt>
                <c:pt idx="17" formatCode="0.00E+00">
                  <c:v>4.6622399999999997E-12</c:v>
                </c:pt>
                <c:pt idx="18" formatCode="0.00E+00">
                  <c:v>1.03947E-11</c:v>
                </c:pt>
                <c:pt idx="19" formatCode="0.00E+00">
                  <c:v>2.3401499999999999E-12</c:v>
                </c:pt>
                <c:pt idx="20" formatCode="0.00E+00">
                  <c:v>1.2767E-11</c:v>
                </c:pt>
                <c:pt idx="21" formatCode="0.00E+00">
                  <c:v>4.46431E-12</c:v>
                </c:pt>
                <c:pt idx="22" formatCode="0.00E+00">
                  <c:v>2.7838699999999999E-12</c:v>
                </c:pt>
                <c:pt idx="23" formatCode="0.00E+00">
                  <c:v>6.53357E-12</c:v>
                </c:pt>
                <c:pt idx="24" formatCode="0.00E+00">
                  <c:v>3.9779200000000001E-12</c:v>
                </c:pt>
                <c:pt idx="25" formatCode="0.00E+00">
                  <c:v>1.9064199999999999E-12</c:v>
                </c:pt>
                <c:pt idx="26" formatCode="0.00E+00">
                  <c:v>7.9263400000000007E-12</c:v>
                </c:pt>
                <c:pt idx="27" formatCode="0.00E+00">
                  <c:v>1.16363E-11</c:v>
                </c:pt>
                <c:pt idx="28" formatCode="0.00E+00">
                  <c:v>5.9739300000000002E-12</c:v>
                </c:pt>
                <c:pt idx="29" formatCode="0.00E+00">
                  <c:v>1.52759E-12</c:v>
                </c:pt>
                <c:pt idx="30" formatCode="0.00E+00">
                  <c:v>4.52854E-12</c:v>
                </c:pt>
                <c:pt idx="31" formatCode="0.00E+00">
                  <c:v>3.7048999999999997E-12</c:v>
                </c:pt>
                <c:pt idx="32" formatCode="0.00E+00">
                  <c:v>1.62222E-11</c:v>
                </c:pt>
                <c:pt idx="33" formatCode="0.00E+00">
                  <c:v>5.1934800000000002E-12</c:v>
                </c:pt>
                <c:pt idx="34" formatCode="0.00E+00">
                  <c:v>5.9410300000000002E-12</c:v>
                </c:pt>
                <c:pt idx="35" formatCode="0.00E+00">
                  <c:v>6.4309900000000002E-12</c:v>
                </c:pt>
                <c:pt idx="36" formatCode="0.00E+00">
                  <c:v>4.0477299999999998E-12</c:v>
                </c:pt>
                <c:pt idx="37" formatCode="0.00E+00">
                  <c:v>6.8085899999999998E-12</c:v>
                </c:pt>
                <c:pt idx="38" formatCode="0.00E+00">
                  <c:v>6.3442299999999999E-12</c:v>
                </c:pt>
                <c:pt idx="39" formatCode="0.00E+00">
                  <c:v>6.50922E-12</c:v>
                </c:pt>
                <c:pt idx="40" formatCode="0.00E+00">
                  <c:v>2.4884000000000002E-12</c:v>
                </c:pt>
                <c:pt idx="41" formatCode="0.00E+00">
                  <c:v>4.0362299999999997E-12</c:v>
                </c:pt>
                <c:pt idx="42" formatCode="0.00E+00">
                  <c:v>3.62011E-12</c:v>
                </c:pt>
                <c:pt idx="43" formatCode="0.00E+00">
                  <c:v>6.1576799999999997E-12</c:v>
                </c:pt>
                <c:pt idx="44" formatCode="0.00E+00">
                  <c:v>6.4925600000000004E-12</c:v>
                </c:pt>
                <c:pt idx="45" formatCode="0.00E+00">
                  <c:v>1.06384E-12</c:v>
                </c:pt>
                <c:pt idx="46" formatCode="0.00E+00">
                  <c:v>1.49425E-12</c:v>
                </c:pt>
                <c:pt idx="47" formatCode="0.00E+00">
                  <c:v>3.1290899999999999E-12</c:v>
                </c:pt>
                <c:pt idx="48" formatCode="0.00E+00">
                  <c:v>4.9457900000000001E-12</c:v>
                </c:pt>
                <c:pt idx="49" formatCode="0.00E+00">
                  <c:v>9.4296099999999994E-12</c:v>
                </c:pt>
                <c:pt idx="50" formatCode="0.00E+00">
                  <c:v>5.0941600000000002E-12</c:v>
                </c:pt>
                <c:pt idx="51" formatCode="0.00E+00">
                  <c:v>1.1919599999999999E-12</c:v>
                </c:pt>
                <c:pt idx="52" formatCode="0.00E+00">
                  <c:v>2.36205E-12</c:v>
                </c:pt>
                <c:pt idx="53" formatCode="0.00E+00">
                  <c:v>4.8010399999999999E-12</c:v>
                </c:pt>
                <c:pt idx="54" formatCode="0.00E+00">
                  <c:v>6.7349600000000002E-12</c:v>
                </c:pt>
                <c:pt idx="55" formatCode="0.00E+00">
                  <c:v>3.22239E-12</c:v>
                </c:pt>
                <c:pt idx="56" formatCode="0.00E+00">
                  <c:v>3.5340899999999999E-12</c:v>
                </c:pt>
                <c:pt idx="57" formatCode="0.00E+00">
                  <c:v>5.6345900000000001E-12</c:v>
                </c:pt>
                <c:pt idx="58" formatCode="0.00E+00">
                  <c:v>5.7960100000000001E-12</c:v>
                </c:pt>
                <c:pt idx="59" formatCode="0.00E+00">
                  <c:v>4.9163599999999999E-12</c:v>
                </c:pt>
                <c:pt idx="60" formatCode="0.00E+00">
                  <c:v>4.6792400000000002E-12</c:v>
                </c:pt>
                <c:pt idx="61" formatCode="0.00E+00">
                  <c:v>4.11352E-13</c:v>
                </c:pt>
                <c:pt idx="62" formatCode="0.00E+00">
                  <c:v>3.7454699999999998E-12</c:v>
                </c:pt>
                <c:pt idx="63" formatCode="0.00E+00">
                  <c:v>2.2800199999999998E-12</c:v>
                </c:pt>
                <c:pt idx="64" formatCode="0.00E+00">
                  <c:v>2.3846700000000002E-12</c:v>
                </c:pt>
                <c:pt idx="65" formatCode="0.00E+00">
                  <c:v>1.6280600000000002E-11</c:v>
                </c:pt>
                <c:pt idx="66" formatCode="0.00E+00">
                  <c:v>5.6304800000000001E-12</c:v>
                </c:pt>
                <c:pt idx="67" formatCode="0.00E+00">
                  <c:v>6.8739899999999999E-12</c:v>
                </c:pt>
                <c:pt idx="68" formatCode="0.00E+00">
                  <c:v>7.2054E-12</c:v>
                </c:pt>
                <c:pt idx="69" formatCode="0.00E+00">
                  <c:v>2.30757E-12</c:v>
                </c:pt>
                <c:pt idx="70" formatCode="0.00E+00">
                  <c:v>3.6507999999999998E-12</c:v>
                </c:pt>
                <c:pt idx="71" formatCode="0.00E+00">
                  <c:v>6.4438699999999997E-12</c:v>
                </c:pt>
                <c:pt idx="72" formatCode="0.00E+00">
                  <c:v>4.7929499999999997E-12</c:v>
                </c:pt>
                <c:pt idx="73" formatCode="0.00E+00">
                  <c:v>1.17311E-12</c:v>
                </c:pt>
                <c:pt idx="74" formatCode="0.00E+00">
                  <c:v>2.2338100000000002E-12</c:v>
                </c:pt>
                <c:pt idx="75" formatCode="0.00E+00">
                  <c:v>9.26399E-12</c:v>
                </c:pt>
                <c:pt idx="76" formatCode="0.00E+00">
                  <c:v>4.3486399999999999E-12</c:v>
                </c:pt>
                <c:pt idx="77" formatCode="0.00E+00">
                  <c:v>5.7865499999999998E-12</c:v>
                </c:pt>
                <c:pt idx="78" formatCode="0.00E+00">
                  <c:v>1.0322299999999999E-11</c:v>
                </c:pt>
                <c:pt idx="79" formatCode="0.00E+00">
                  <c:v>1.1356500000000001E-11</c:v>
                </c:pt>
                <c:pt idx="80" formatCode="0.00E+00">
                  <c:v>4.8194199999999997E-12</c:v>
                </c:pt>
                <c:pt idx="81" formatCode="0.00E+00">
                  <c:v>6.0186600000000001E-12</c:v>
                </c:pt>
                <c:pt idx="82" formatCode="0.00E+00">
                  <c:v>3.0401800000000001E-12</c:v>
                </c:pt>
                <c:pt idx="83" formatCode="0.00E+00">
                  <c:v>5.0641300000000002E-12</c:v>
                </c:pt>
                <c:pt idx="84" formatCode="0.00E+00">
                  <c:v>7.5683700000000004E-12</c:v>
                </c:pt>
                <c:pt idx="85" formatCode="0.00E+00">
                  <c:v>2.8755199999999998E-12</c:v>
                </c:pt>
                <c:pt idx="86" formatCode="0.00E+00">
                  <c:v>1.16705E-11</c:v>
                </c:pt>
                <c:pt idx="87" formatCode="0.00E+00">
                  <c:v>6.1278799999999999E-12</c:v>
                </c:pt>
                <c:pt idx="88" formatCode="0.00E+00">
                  <c:v>1.2997599999999999E-11</c:v>
                </c:pt>
                <c:pt idx="89" formatCode="0.00E+00">
                  <c:v>1.05661E-11</c:v>
                </c:pt>
                <c:pt idx="90" formatCode="0.00E+00">
                  <c:v>7.7711899999999997E-12</c:v>
                </c:pt>
                <c:pt idx="91" formatCode="0.00E+00">
                  <c:v>8.0512799999999996E-12</c:v>
                </c:pt>
                <c:pt idx="92" formatCode="0.00E+00">
                  <c:v>5.2144900000000003E-12</c:v>
                </c:pt>
                <c:pt idx="93" formatCode="0.00E+00">
                  <c:v>2.4722600000000001E-11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2DE0-4D5B-A4A9-EC54710A9EB8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[analysis.xlsx]Cosine_IP_texture!$R$1:$R$111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 formatCode="0.00E+00">
                  <c:v>0</c:v>
                </c:pt>
                <c:pt idx="12" formatCode="0.00E+00">
                  <c:v>0</c:v>
                </c:pt>
                <c:pt idx="13" formatCode="0.00E+00">
                  <c:v>0</c:v>
                </c:pt>
                <c:pt idx="14" formatCode="0.00E+00">
                  <c:v>2.4020700000000001E-12</c:v>
                </c:pt>
                <c:pt idx="15" formatCode="0.00E+00">
                  <c:v>3.9713800000000004E-12</c:v>
                </c:pt>
                <c:pt idx="16" formatCode="0.00E+00">
                  <c:v>3.4448E-12</c:v>
                </c:pt>
                <c:pt idx="17" formatCode="0.00E+00">
                  <c:v>8.6317300000000004E-12</c:v>
                </c:pt>
                <c:pt idx="18" formatCode="0.00E+00">
                  <c:v>2.72515E-12</c:v>
                </c:pt>
                <c:pt idx="19" formatCode="0.00E+00">
                  <c:v>4.4517599999999996E-12</c:v>
                </c:pt>
                <c:pt idx="20" formatCode="0.00E+00">
                  <c:v>3.4791500000000002E-12</c:v>
                </c:pt>
                <c:pt idx="21" formatCode="0.00E+00">
                  <c:v>4.4239899999999996E-12</c:v>
                </c:pt>
                <c:pt idx="22" formatCode="0.00E+00">
                  <c:v>7.79255E-12</c:v>
                </c:pt>
                <c:pt idx="23" formatCode="0.00E+00">
                  <c:v>8.5751899999999999E-12</c:v>
                </c:pt>
                <c:pt idx="24" formatCode="0.00E+00">
                  <c:v>5.53731E-12</c:v>
                </c:pt>
                <c:pt idx="25" formatCode="0.00E+00">
                  <c:v>3.6135599999999998E-12</c:v>
                </c:pt>
                <c:pt idx="26" formatCode="0.00E+00">
                  <c:v>5.5568900000000002E-12</c:v>
                </c:pt>
                <c:pt idx="27" formatCode="0.00E+00">
                  <c:v>1.1417799999999999E-11</c:v>
                </c:pt>
                <c:pt idx="28" formatCode="0.00E+00">
                  <c:v>7.5760699999999992E-12</c:v>
                </c:pt>
                <c:pt idx="29" formatCode="0.00E+00">
                  <c:v>9.5601999999999996E-12</c:v>
                </c:pt>
                <c:pt idx="30" formatCode="0.00E+00">
                  <c:v>8.3480800000000005E-12</c:v>
                </c:pt>
                <c:pt idx="31" formatCode="0.00E+00">
                  <c:v>7.0652899999999997E-12</c:v>
                </c:pt>
                <c:pt idx="32" formatCode="0.00E+00">
                  <c:v>3.08805E-12</c:v>
                </c:pt>
                <c:pt idx="33" formatCode="0.00E+00">
                  <c:v>4.1028200000000001E-12</c:v>
                </c:pt>
                <c:pt idx="34" formatCode="0.00E+00">
                  <c:v>8.1821E-12</c:v>
                </c:pt>
                <c:pt idx="35" formatCode="0.00E+00">
                  <c:v>4.2885599999999997E-12</c:v>
                </c:pt>
                <c:pt idx="36" formatCode="0.00E+00">
                  <c:v>2.5611000000000001E-12</c:v>
                </c:pt>
                <c:pt idx="37" formatCode="0.00E+00">
                  <c:v>5.6484399999999997E-12</c:v>
                </c:pt>
                <c:pt idx="38" formatCode="0.00E+00">
                  <c:v>5.3595799999999997E-12</c:v>
                </c:pt>
                <c:pt idx="39" formatCode="0.00E+00">
                  <c:v>9.5324899999999995E-12</c:v>
                </c:pt>
                <c:pt idx="40" formatCode="0.00E+00">
                  <c:v>3.7126800000000003E-12</c:v>
                </c:pt>
                <c:pt idx="41" formatCode="0.00E+00">
                  <c:v>4.7903499999999997E-12</c:v>
                </c:pt>
                <c:pt idx="42" formatCode="0.00E+00">
                  <c:v>8.5015899999999999E-12</c:v>
                </c:pt>
                <c:pt idx="43" formatCode="0.00E+00">
                  <c:v>3.58745E-12</c:v>
                </c:pt>
                <c:pt idx="44" formatCode="0.00E+00">
                  <c:v>3.9221300000000004E-12</c:v>
                </c:pt>
                <c:pt idx="45" formatCode="0.00E+00">
                  <c:v>9.3395300000000003E-12</c:v>
                </c:pt>
                <c:pt idx="46" formatCode="0.00E+00">
                  <c:v>6.3986200000000001E-12</c:v>
                </c:pt>
                <c:pt idx="47" formatCode="0.00E+00">
                  <c:v>1.19652E-11</c:v>
                </c:pt>
                <c:pt idx="48" formatCode="0.00E+00">
                  <c:v>6.8282899999999998E-12</c:v>
                </c:pt>
                <c:pt idx="49" formatCode="0.00E+00">
                  <c:v>4.5653799999999997E-12</c:v>
                </c:pt>
                <c:pt idx="50" formatCode="0.00E+00">
                  <c:v>4.2539900000000001E-12</c:v>
                </c:pt>
                <c:pt idx="51" formatCode="0.00E+00">
                  <c:v>8.7284000000000007E-12</c:v>
                </c:pt>
                <c:pt idx="52" formatCode="0.00E+00">
                  <c:v>5.3371300000000003E-12</c:v>
                </c:pt>
                <c:pt idx="53" formatCode="0.00E+00">
                  <c:v>6.1677700000000001E-12</c:v>
                </c:pt>
                <c:pt idx="54" formatCode="0.00E+00">
                  <c:v>3.1729999999999999E-12</c:v>
                </c:pt>
                <c:pt idx="55" formatCode="0.00E+00">
                  <c:v>0</c:v>
                </c:pt>
                <c:pt idx="56" formatCode="0.00E+00">
                  <c:v>5.2098400000000003E-12</c:v>
                </c:pt>
                <c:pt idx="57" formatCode="0.00E+00">
                  <c:v>3.3069100000000001E-12</c:v>
                </c:pt>
                <c:pt idx="58" formatCode="0.00E+00">
                  <c:v>2.4305399999999999E-12</c:v>
                </c:pt>
                <c:pt idx="59" formatCode="0.00E+00">
                  <c:v>1.24961E-12</c:v>
                </c:pt>
                <c:pt idx="60" formatCode="0.00E+00">
                  <c:v>1.7326699999999999E-12</c:v>
                </c:pt>
                <c:pt idx="61" formatCode="0.00E+00">
                  <c:v>6.4344000000000001E-12</c:v>
                </c:pt>
                <c:pt idx="62" formatCode="0.00E+00">
                  <c:v>4.3931900000000002E-12</c:v>
                </c:pt>
                <c:pt idx="63" formatCode="0.00E+00">
                  <c:v>6.2762000000000003E-12</c:v>
                </c:pt>
                <c:pt idx="64" formatCode="0.00E+00">
                  <c:v>7.6882800000000004E-12</c:v>
                </c:pt>
                <c:pt idx="65" formatCode="0.00E+00">
                  <c:v>4.0627099999999998E-12</c:v>
                </c:pt>
                <c:pt idx="66" formatCode="0.00E+00">
                  <c:v>2.25713E-11</c:v>
                </c:pt>
                <c:pt idx="67" formatCode="0.00E+00">
                  <c:v>8.4753799999999998E-12</c:v>
                </c:pt>
                <c:pt idx="68" formatCode="0.00E+00">
                  <c:v>4.0591800000000001E-12</c:v>
                </c:pt>
                <c:pt idx="69" formatCode="0.00E+00">
                  <c:v>4.7600699999999999E-12</c:v>
                </c:pt>
                <c:pt idx="70" formatCode="0.00E+00">
                  <c:v>3.3221499999999999E-12</c:v>
                </c:pt>
                <c:pt idx="71" formatCode="0.00E+00">
                  <c:v>6.6536699999999999E-12</c:v>
                </c:pt>
                <c:pt idx="72" formatCode="0.00E+00">
                  <c:v>1.1456E-11</c:v>
                </c:pt>
                <c:pt idx="73" formatCode="0.00E+00">
                  <c:v>6.9669200000000004E-12</c:v>
                </c:pt>
                <c:pt idx="74" formatCode="0.00E+00">
                  <c:v>8.9191199999999993E-12</c:v>
                </c:pt>
                <c:pt idx="75" formatCode="0.00E+00">
                  <c:v>1.0640199999999999E-12</c:v>
                </c:pt>
                <c:pt idx="76" formatCode="0.00E+00">
                  <c:v>5.8950100000000003E-12</c:v>
                </c:pt>
                <c:pt idx="77" formatCode="0.00E+00">
                  <c:v>4.3266599999999997E-12</c:v>
                </c:pt>
                <c:pt idx="78" formatCode="0.00E+00">
                  <c:v>3.4254599999999998E-12</c:v>
                </c:pt>
                <c:pt idx="79" formatCode="0.00E+00">
                  <c:v>4.5133200000000004E-12</c:v>
                </c:pt>
                <c:pt idx="80" formatCode="0.00E+00">
                  <c:v>8.1683000000000002E-12</c:v>
                </c:pt>
                <c:pt idx="81" formatCode="0.00E+00">
                  <c:v>5.3203100000000004E-12</c:v>
                </c:pt>
                <c:pt idx="82" formatCode="0.00E+00">
                  <c:v>5.8021900000000003E-12</c:v>
                </c:pt>
                <c:pt idx="83" formatCode="0.00E+00">
                  <c:v>9.7085899999999999E-12</c:v>
                </c:pt>
                <c:pt idx="84" formatCode="0.00E+00">
                  <c:v>4.45822E-12</c:v>
                </c:pt>
                <c:pt idx="85" formatCode="0.00E+00">
                  <c:v>3.2345199999999998E-12</c:v>
                </c:pt>
                <c:pt idx="86" formatCode="0.00E+00">
                  <c:v>3.6954500000000004E-12</c:v>
                </c:pt>
                <c:pt idx="87" formatCode="0.00E+00">
                  <c:v>1.80162E-12</c:v>
                </c:pt>
                <c:pt idx="88" formatCode="0.00E+00">
                  <c:v>5.4809600000000001E-12</c:v>
                </c:pt>
                <c:pt idx="89" formatCode="0.00E+00">
                  <c:v>5.2319100000000001E-12</c:v>
                </c:pt>
                <c:pt idx="90" formatCode="0.00E+00">
                  <c:v>7.1501299999999999E-12</c:v>
                </c:pt>
                <c:pt idx="91" formatCode="0.00E+00">
                  <c:v>4.0324400000000001E-12</c:v>
                </c:pt>
                <c:pt idx="92" formatCode="0.00E+00">
                  <c:v>7.1928699999999998E-12</c:v>
                </c:pt>
                <c:pt idx="93" formatCode="0.00E+00">
                  <c:v>3.29685E-12</c:v>
                </c:pt>
                <c:pt idx="94" formatCode="0.00E+00">
                  <c:v>4.33592E-12</c:v>
                </c:pt>
                <c:pt idx="95" formatCode="0.00E+00">
                  <c:v>1.09445E-12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2DE0-4D5B-A4A9-EC54710A9EB8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[analysis.xlsx]Cosine_IP_texture!$S$1:$S$111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 formatCode="0.00E+00">
                  <c:v>0</c:v>
                </c:pt>
                <c:pt idx="12" formatCode="0.00E+00">
                  <c:v>0</c:v>
                </c:pt>
                <c:pt idx="13" formatCode="0.00E+00">
                  <c:v>0</c:v>
                </c:pt>
                <c:pt idx="14" formatCode="0.00E+00">
                  <c:v>7.16005E-12</c:v>
                </c:pt>
                <c:pt idx="15" formatCode="0.00E+00">
                  <c:v>8.1903600000000007E-12</c:v>
                </c:pt>
                <c:pt idx="16" formatCode="0.00E+00">
                  <c:v>2.98084E-12</c:v>
                </c:pt>
                <c:pt idx="17" formatCode="0.00E+00">
                  <c:v>4.1209899999999998E-12</c:v>
                </c:pt>
                <c:pt idx="18" formatCode="0.00E+00">
                  <c:v>1.8097700000000001E-12</c:v>
                </c:pt>
                <c:pt idx="19" formatCode="0.00E+00">
                  <c:v>5.62275E-12</c:v>
                </c:pt>
                <c:pt idx="20" formatCode="0.00E+00">
                  <c:v>7.3319999999999999E-12</c:v>
                </c:pt>
                <c:pt idx="21" formatCode="0.00E+00">
                  <c:v>3.5233499999999999E-12</c:v>
                </c:pt>
                <c:pt idx="22" formatCode="0.00E+00">
                  <c:v>2.1869900000000002E-12</c:v>
                </c:pt>
                <c:pt idx="23" formatCode="0.00E+00">
                  <c:v>8.5205699999999995E-12</c:v>
                </c:pt>
                <c:pt idx="24" formatCode="0.00E+00">
                  <c:v>5.2578300000000002E-13</c:v>
                </c:pt>
                <c:pt idx="25" formatCode="0.00E+00">
                  <c:v>5.42979E-12</c:v>
                </c:pt>
                <c:pt idx="26" formatCode="0.00E+00">
                  <c:v>9.2674199999999993E-12</c:v>
                </c:pt>
                <c:pt idx="27" formatCode="0.00E+00">
                  <c:v>4.3316900000000001E-12</c:v>
                </c:pt>
                <c:pt idx="28" formatCode="0.00E+00">
                  <c:v>5.6683200000000002E-12</c:v>
                </c:pt>
                <c:pt idx="29" formatCode="0.00E+00">
                  <c:v>5.69026E-12</c:v>
                </c:pt>
                <c:pt idx="30" formatCode="0.00E+00">
                  <c:v>1.8871200000000001E-12</c:v>
                </c:pt>
                <c:pt idx="31" formatCode="0.00E+00">
                  <c:v>3.3424500000000002E-12</c:v>
                </c:pt>
                <c:pt idx="32" formatCode="0.00E+00">
                  <c:v>2.0181400000000001E-12</c:v>
                </c:pt>
                <c:pt idx="33" formatCode="0.00E+00">
                  <c:v>3.29606E-12</c:v>
                </c:pt>
                <c:pt idx="34" formatCode="0.00E+00">
                  <c:v>3.69809E-12</c:v>
                </c:pt>
                <c:pt idx="35" formatCode="0.00E+00">
                  <c:v>4.8377300000000002E-12</c:v>
                </c:pt>
                <c:pt idx="36" formatCode="0.00E+00">
                  <c:v>1.0403800000000001E-11</c:v>
                </c:pt>
                <c:pt idx="37" formatCode="0.00E+00">
                  <c:v>3.9302600000000003E-12</c:v>
                </c:pt>
                <c:pt idx="38" formatCode="0.00E+00">
                  <c:v>5.2630500000000003E-12</c:v>
                </c:pt>
                <c:pt idx="39" formatCode="0.00E+00">
                  <c:v>2.7388400000000001E-12</c:v>
                </c:pt>
                <c:pt idx="40" formatCode="0.00E+00">
                  <c:v>6.5578600000000001E-12</c:v>
                </c:pt>
                <c:pt idx="41" formatCode="0.00E+00">
                  <c:v>4.1371399999999999E-12</c:v>
                </c:pt>
                <c:pt idx="42" formatCode="0.00E+00">
                  <c:v>6.5306699999999997E-12</c:v>
                </c:pt>
                <c:pt idx="43" formatCode="0.00E+00">
                  <c:v>9.3057899999999993E-12</c:v>
                </c:pt>
                <c:pt idx="44" formatCode="0.00E+00">
                  <c:v>5.1390699999999998E-12</c:v>
                </c:pt>
                <c:pt idx="45" formatCode="0.00E+00">
                  <c:v>7.3931699999999993E-12</c:v>
                </c:pt>
                <c:pt idx="46" formatCode="0.00E+00">
                  <c:v>3.0416699999999998E-11</c:v>
                </c:pt>
                <c:pt idx="47" formatCode="0.00E+00">
                  <c:v>1.1634099999999999E-11</c:v>
                </c:pt>
                <c:pt idx="48" formatCode="0.00E+00">
                  <c:v>5.1308699999999999E-12</c:v>
                </c:pt>
                <c:pt idx="49" formatCode="0.00E+00">
                  <c:v>5.4896199999999998E-12</c:v>
                </c:pt>
                <c:pt idx="50" formatCode="0.00E+00">
                  <c:v>4.2858000000000002E-12</c:v>
                </c:pt>
                <c:pt idx="51" formatCode="0.00E+00">
                  <c:v>7.1182200000000003E-12</c:v>
                </c:pt>
                <c:pt idx="52" formatCode="0.00E+00">
                  <c:v>2.14867E-12</c:v>
                </c:pt>
                <c:pt idx="53" formatCode="0.00E+00">
                  <c:v>1.8621900000000002E-12</c:v>
                </c:pt>
                <c:pt idx="54" formatCode="0.00E+00">
                  <c:v>0</c:v>
                </c:pt>
                <c:pt idx="55" formatCode="0.00E+00">
                  <c:v>1.409E-12</c:v>
                </c:pt>
                <c:pt idx="56" formatCode="0.00E+00">
                  <c:v>6.2717600000000003E-12</c:v>
                </c:pt>
                <c:pt idx="57" formatCode="0.00E+00">
                  <c:v>6.2184999999999998E-12</c:v>
                </c:pt>
                <c:pt idx="58" formatCode="0.00E+00">
                  <c:v>1.3739200000000001E-12</c:v>
                </c:pt>
                <c:pt idx="59" formatCode="0.00E+00">
                  <c:v>3.7120799999999997E-12</c:v>
                </c:pt>
                <c:pt idx="60" formatCode="0.00E+00">
                  <c:v>1.09174E-11</c:v>
                </c:pt>
                <c:pt idx="61" formatCode="0.00E+00">
                  <c:v>3.2472099999999999E-12</c:v>
                </c:pt>
                <c:pt idx="62" formatCode="0.00E+00">
                  <c:v>1.19714E-11</c:v>
                </c:pt>
                <c:pt idx="63" formatCode="0.00E+00">
                  <c:v>9.4471600000000007E-12</c:v>
                </c:pt>
                <c:pt idx="64" formatCode="0.00E+00">
                  <c:v>6.0326599999999999E-12</c:v>
                </c:pt>
                <c:pt idx="65" formatCode="0.00E+00">
                  <c:v>1.29996E-11</c:v>
                </c:pt>
                <c:pt idx="66" formatCode="0.00E+00">
                  <c:v>4.3712599999999997E-12</c:v>
                </c:pt>
                <c:pt idx="67" formatCode="0.00E+00">
                  <c:v>7.7002399999999995E-12</c:v>
                </c:pt>
                <c:pt idx="68" formatCode="0.00E+00">
                  <c:v>1.78928E-12</c:v>
                </c:pt>
                <c:pt idx="69" formatCode="0.00E+00">
                  <c:v>5.4602500000000003E-12</c:v>
                </c:pt>
                <c:pt idx="70" formatCode="0.00E+00">
                  <c:v>1.09081E-11</c:v>
                </c:pt>
                <c:pt idx="71" formatCode="0.00E+00">
                  <c:v>7.1478200000000001E-12</c:v>
                </c:pt>
                <c:pt idx="72" formatCode="0.00E+00">
                  <c:v>1.0310500000000001E-11</c:v>
                </c:pt>
                <c:pt idx="73" formatCode="0.00E+00">
                  <c:v>5.7984300000000004E-12</c:v>
                </c:pt>
                <c:pt idx="74" formatCode="0.00E+00">
                  <c:v>1.2615900000000001E-11</c:v>
                </c:pt>
                <c:pt idx="75" formatCode="0.00E+00">
                  <c:v>6.3767699999999997E-12</c:v>
                </c:pt>
                <c:pt idx="76" formatCode="0.00E+00">
                  <c:v>4.2879800000000001E-12</c:v>
                </c:pt>
                <c:pt idx="77" formatCode="0.00E+00">
                  <c:v>1.06702E-11</c:v>
                </c:pt>
                <c:pt idx="78" formatCode="0.00E+00">
                  <c:v>7.4215599999999993E-12</c:v>
                </c:pt>
                <c:pt idx="79" formatCode="0.00E+00">
                  <c:v>3.5023300000000001E-12</c:v>
                </c:pt>
                <c:pt idx="80" formatCode="0.00E+00">
                  <c:v>2.05616E-12</c:v>
                </c:pt>
                <c:pt idx="81" formatCode="0.00E+00">
                  <c:v>6.0574600000000003E-12</c:v>
                </c:pt>
                <c:pt idx="82" formatCode="0.00E+00">
                  <c:v>2.0007099999999999E-12</c:v>
                </c:pt>
                <c:pt idx="83" formatCode="0.00E+00">
                  <c:v>3.6494000000000002E-12</c:v>
                </c:pt>
                <c:pt idx="84" formatCode="0.00E+00">
                  <c:v>5.0414699999999999E-12</c:v>
                </c:pt>
                <c:pt idx="85" formatCode="0.00E+00">
                  <c:v>5.2654500000000003E-12</c:v>
                </c:pt>
                <c:pt idx="86" formatCode="0.00E+00">
                  <c:v>4.5518200000000003E-12</c:v>
                </c:pt>
                <c:pt idx="87" formatCode="0.00E+00">
                  <c:v>7.9732E-12</c:v>
                </c:pt>
                <c:pt idx="88" formatCode="0.00E+00">
                  <c:v>1.9653400000000002E-12</c:v>
                </c:pt>
                <c:pt idx="89" formatCode="0.00E+00">
                  <c:v>7.7213100000000003E-12</c:v>
                </c:pt>
                <c:pt idx="90" formatCode="0.00E+00">
                  <c:v>2.3573000000000001E-12</c:v>
                </c:pt>
                <c:pt idx="91" formatCode="0.00E+00">
                  <c:v>5.7198800000000001E-12</c:v>
                </c:pt>
                <c:pt idx="92" formatCode="0.00E+00">
                  <c:v>5.13211E-12</c:v>
                </c:pt>
                <c:pt idx="93" formatCode="0.00E+00">
                  <c:v>9.7027399999999995E-12</c:v>
                </c:pt>
                <c:pt idx="94" formatCode="0.00E+00">
                  <c:v>4.0726000000000002E-12</c:v>
                </c:pt>
                <c:pt idx="95" formatCode="0.00E+00">
                  <c:v>7.6828599999999994E-12</c:v>
                </c:pt>
                <c:pt idx="96" formatCode="0.00E+00">
                  <c:v>8.5845500000000006E-12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2DE0-4D5B-A4A9-EC54710A9EB8}"/>
            </c:ext>
          </c:extLst>
        </c:ser>
        <c:ser>
          <c:idx val="19"/>
          <c:order val="19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[analysis.xlsx]Cosine_IP_texture!$T$1:$T$111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0</c:v>
                </c:pt>
                <c:pt idx="10" formatCode="0.00E+00">
                  <c:v>0</c:v>
                </c:pt>
                <c:pt idx="11" formatCode="0.00E+00">
                  <c:v>0</c:v>
                </c:pt>
                <c:pt idx="12" formatCode="0.00E+00">
                  <c:v>2.01054E-11</c:v>
                </c:pt>
                <c:pt idx="13" formatCode="0.00E+00">
                  <c:v>7.8791299999999998E-12</c:v>
                </c:pt>
                <c:pt idx="14" formatCode="0.00E+00">
                  <c:v>3.5865000000000001E-12</c:v>
                </c:pt>
                <c:pt idx="15" formatCode="0.00E+00">
                  <c:v>2.2230400000000002E-12</c:v>
                </c:pt>
                <c:pt idx="16" formatCode="0.00E+00">
                  <c:v>2.1960500000000001E-12</c:v>
                </c:pt>
                <c:pt idx="17" formatCode="0.00E+00">
                  <c:v>3.2637500000000001E-12</c:v>
                </c:pt>
                <c:pt idx="18" formatCode="0.00E+00">
                  <c:v>6.3359499999999999E-12</c:v>
                </c:pt>
                <c:pt idx="19" formatCode="0.00E+00">
                  <c:v>9.0933100000000006E-12</c:v>
                </c:pt>
                <c:pt idx="20" formatCode="0.00E+00">
                  <c:v>3.4352700000000002E-12</c:v>
                </c:pt>
                <c:pt idx="21" formatCode="0.00E+00">
                  <c:v>3.6795100000000003E-12</c:v>
                </c:pt>
                <c:pt idx="22" formatCode="0.00E+00">
                  <c:v>4.0154E-12</c:v>
                </c:pt>
                <c:pt idx="23" formatCode="0.00E+00">
                  <c:v>5.82754E-12</c:v>
                </c:pt>
                <c:pt idx="24" formatCode="0.00E+00">
                  <c:v>1.6299799999999999E-11</c:v>
                </c:pt>
                <c:pt idx="25" formatCode="0.00E+00">
                  <c:v>5.6981500000000003E-12</c:v>
                </c:pt>
                <c:pt idx="26" formatCode="0.00E+00">
                  <c:v>1.98721E-12</c:v>
                </c:pt>
                <c:pt idx="27" formatCode="0.00E+00">
                  <c:v>9.2419400000000005E-12</c:v>
                </c:pt>
                <c:pt idx="28" formatCode="0.00E+00">
                  <c:v>3.2579199999999999E-12</c:v>
                </c:pt>
                <c:pt idx="29" formatCode="0.00E+00">
                  <c:v>8.6736600000000004E-12</c:v>
                </c:pt>
                <c:pt idx="30" formatCode="0.00E+00">
                  <c:v>6.0995100000000001E-12</c:v>
                </c:pt>
                <c:pt idx="31" formatCode="0.00E+00">
                  <c:v>2.04108E-12</c:v>
                </c:pt>
                <c:pt idx="32" formatCode="0.00E+00">
                  <c:v>9.0286100000000006E-12</c:v>
                </c:pt>
                <c:pt idx="33" formatCode="0.00E+00">
                  <c:v>8.2928700000000004E-12</c:v>
                </c:pt>
                <c:pt idx="34" formatCode="0.00E+00">
                  <c:v>3.90425E-12</c:v>
                </c:pt>
                <c:pt idx="35" formatCode="0.00E+00">
                  <c:v>1.24403E-11</c:v>
                </c:pt>
                <c:pt idx="36" formatCode="0.00E+00">
                  <c:v>3.5025000000000001E-12</c:v>
                </c:pt>
                <c:pt idx="37" formatCode="0.00E+00">
                  <c:v>6.1162900000000004E-12</c:v>
                </c:pt>
                <c:pt idx="38" formatCode="0.00E+00">
                  <c:v>3.6525799999999998E-12</c:v>
                </c:pt>
                <c:pt idx="39" formatCode="0.00E+00">
                  <c:v>3.2533200000000001E-12</c:v>
                </c:pt>
                <c:pt idx="40" formatCode="0.00E+00">
                  <c:v>2.7593399999999998E-12</c:v>
                </c:pt>
                <c:pt idx="41" formatCode="0.00E+00">
                  <c:v>3.7119200000000002E-12</c:v>
                </c:pt>
                <c:pt idx="42" formatCode="0.00E+00">
                  <c:v>4.1015200000000001E-12</c:v>
                </c:pt>
                <c:pt idx="43" formatCode="0.00E+00">
                  <c:v>2.83025E-12</c:v>
                </c:pt>
                <c:pt idx="44" formatCode="0.00E+00">
                  <c:v>1.4393100000000001E-12</c:v>
                </c:pt>
                <c:pt idx="45" formatCode="0.00E+00">
                  <c:v>4.4182499999999997E-12</c:v>
                </c:pt>
                <c:pt idx="46" formatCode="0.00E+00">
                  <c:v>1.38937E-12</c:v>
                </c:pt>
                <c:pt idx="47" formatCode="0.00E+00">
                  <c:v>6.9436899999999999E-12</c:v>
                </c:pt>
                <c:pt idx="48" formatCode="0.00E+00">
                  <c:v>5.2229700000000003E-12</c:v>
                </c:pt>
                <c:pt idx="49" formatCode="0.00E+00">
                  <c:v>1.06062E-11</c:v>
                </c:pt>
                <c:pt idx="50" formatCode="0.00E+00">
                  <c:v>6.82304E-12</c:v>
                </c:pt>
                <c:pt idx="51" formatCode="0.00E+00">
                  <c:v>4.7220899999999997E-12</c:v>
                </c:pt>
                <c:pt idx="52" formatCode="0.00E+00">
                  <c:v>3.2791199999999999E-12</c:v>
                </c:pt>
                <c:pt idx="53" formatCode="0.00E+00">
                  <c:v>5.141E-12</c:v>
                </c:pt>
                <c:pt idx="54" formatCode="0.00E+00">
                  <c:v>4.6576699999999999E-12</c:v>
                </c:pt>
                <c:pt idx="55" formatCode="0.00E+00">
                  <c:v>7.6276899999999998E-12</c:v>
                </c:pt>
                <c:pt idx="56" formatCode="0.00E+00">
                  <c:v>6.9587299999999998E-12</c:v>
                </c:pt>
                <c:pt idx="57" formatCode="0.00E+00">
                  <c:v>8.08107E-12</c:v>
                </c:pt>
                <c:pt idx="58" formatCode="0.00E+00">
                  <c:v>5.0964100000000001E-12</c:v>
                </c:pt>
                <c:pt idx="59" formatCode="0.00E+00">
                  <c:v>3.89405E-12</c:v>
                </c:pt>
                <c:pt idx="60" formatCode="0.00E+00">
                  <c:v>1.73825E-12</c:v>
                </c:pt>
                <c:pt idx="61" formatCode="0.00E+00">
                  <c:v>2.3044700000000002E-12</c:v>
                </c:pt>
                <c:pt idx="62" formatCode="0.00E+00">
                  <c:v>5.3514599999999999E-12</c:v>
                </c:pt>
                <c:pt idx="63" formatCode="0.00E+00">
                  <c:v>2.6293799999999998E-12</c:v>
                </c:pt>
                <c:pt idx="64" formatCode="0.00E+00">
                  <c:v>3.1504E-12</c:v>
                </c:pt>
                <c:pt idx="65" formatCode="0.00E+00">
                  <c:v>2.03752E-12</c:v>
                </c:pt>
                <c:pt idx="66" formatCode="0.00E+00">
                  <c:v>1.6637199999999999E-11</c:v>
                </c:pt>
                <c:pt idx="67" formatCode="0.00E+00">
                  <c:v>6.24396E-12</c:v>
                </c:pt>
                <c:pt idx="68" formatCode="0.00E+00">
                  <c:v>1.39293E-11</c:v>
                </c:pt>
                <c:pt idx="69" formatCode="0.00E+00">
                  <c:v>8.2466100000000001E-12</c:v>
                </c:pt>
                <c:pt idx="70" formatCode="0.00E+00">
                  <c:v>7.3210599999999999E-12</c:v>
                </c:pt>
                <c:pt idx="71" formatCode="0.00E+00">
                  <c:v>7.4731200000000008E-12</c:v>
                </c:pt>
                <c:pt idx="72" formatCode="0.00E+00">
                  <c:v>6.8416000000000003E-12</c:v>
                </c:pt>
                <c:pt idx="73" formatCode="0.00E+00">
                  <c:v>1.31894E-11</c:v>
                </c:pt>
                <c:pt idx="74" formatCode="0.00E+00">
                  <c:v>4.9549999999999998E-12</c:v>
                </c:pt>
                <c:pt idx="75" formatCode="0.00E+00">
                  <c:v>8.3423999999999997E-12</c:v>
                </c:pt>
                <c:pt idx="76" formatCode="0.00E+00">
                  <c:v>7.3672399999999992E-12</c:v>
                </c:pt>
                <c:pt idx="77" formatCode="0.00E+00">
                  <c:v>2.33763E-12</c:v>
                </c:pt>
                <c:pt idx="78" formatCode="0.00E+00">
                  <c:v>4.61876E-12</c:v>
                </c:pt>
                <c:pt idx="79" formatCode="0.00E+00">
                  <c:v>3.5388099999999999E-12</c:v>
                </c:pt>
                <c:pt idx="80" formatCode="0.00E+00">
                  <c:v>7.7204099999999994E-12</c:v>
                </c:pt>
                <c:pt idx="81" formatCode="0.00E+00">
                  <c:v>5.7661200000000001E-12</c:v>
                </c:pt>
                <c:pt idx="82" formatCode="0.00E+00">
                  <c:v>4.2826799999999997E-12</c:v>
                </c:pt>
                <c:pt idx="83" formatCode="0.00E+00">
                  <c:v>1.00728E-11</c:v>
                </c:pt>
                <c:pt idx="84" formatCode="0.00E+00">
                  <c:v>5.8537899999999998E-12</c:v>
                </c:pt>
                <c:pt idx="85" formatCode="0.00E+00">
                  <c:v>3.4924599999999998E-12</c:v>
                </c:pt>
                <c:pt idx="86" formatCode="0.00E+00">
                  <c:v>7.1903700000000002E-12</c:v>
                </c:pt>
                <c:pt idx="87" formatCode="0.00E+00">
                  <c:v>7.8513100000000008E-12</c:v>
                </c:pt>
                <c:pt idx="88" formatCode="0.00E+00">
                  <c:v>4.6082899999999999E-12</c:v>
                </c:pt>
                <c:pt idx="89" formatCode="0.00E+00">
                  <c:v>5.4979300000000002E-12</c:v>
                </c:pt>
                <c:pt idx="90" formatCode="0.00E+00">
                  <c:v>5.0643799999999999E-12</c:v>
                </c:pt>
                <c:pt idx="91" formatCode="0.00E+00">
                  <c:v>3.9708300000000004E-12</c:v>
                </c:pt>
                <c:pt idx="92" formatCode="0.00E+00">
                  <c:v>3.3779800000000001E-12</c:v>
                </c:pt>
                <c:pt idx="93" formatCode="0.00E+00">
                  <c:v>7.8638700000000005E-12</c:v>
                </c:pt>
                <c:pt idx="94" formatCode="0.00E+00">
                  <c:v>8.1069399999999994E-12</c:v>
                </c:pt>
                <c:pt idx="95" formatCode="0.00E+00">
                  <c:v>9.7517699999999994E-12</c:v>
                </c:pt>
                <c:pt idx="96" formatCode="0.00E+00">
                  <c:v>4.4894900000000001E-12</c:v>
                </c:pt>
                <c:pt idx="97" formatCode="0.00E+00">
                  <c:v>4.65693E-12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2DE0-4D5B-A4A9-EC54710A9EB8}"/>
            </c:ext>
          </c:extLst>
        </c:ser>
        <c:ser>
          <c:idx val="20"/>
          <c:order val="20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[analysis.xlsx]Cosine_IP_texture!$U$1:$U$111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0</c:v>
                </c:pt>
                <c:pt idx="10" formatCode="0.00E+00">
                  <c:v>0</c:v>
                </c:pt>
                <c:pt idx="11" formatCode="0.00E+00">
                  <c:v>1.0495899999999999E-11</c:v>
                </c:pt>
                <c:pt idx="12" formatCode="0.00E+00">
                  <c:v>1.66951E-12</c:v>
                </c:pt>
                <c:pt idx="13" formatCode="0.00E+00">
                  <c:v>6.0118300000000002E-12</c:v>
                </c:pt>
                <c:pt idx="14" formatCode="0.00E+00">
                  <c:v>1.22384E-11</c:v>
                </c:pt>
                <c:pt idx="15" formatCode="0.00E+00">
                  <c:v>4.0225400000000003E-12</c:v>
                </c:pt>
                <c:pt idx="16" formatCode="0.00E+00">
                  <c:v>2.4636499999999999E-12</c:v>
                </c:pt>
                <c:pt idx="17" formatCode="0.00E+00">
                  <c:v>7.5867899999999998E-12</c:v>
                </c:pt>
                <c:pt idx="18" formatCode="0.00E+00">
                  <c:v>3.6641100000000002E-12</c:v>
                </c:pt>
                <c:pt idx="19" formatCode="0.00E+00">
                  <c:v>2.4008599999999999E-12</c:v>
                </c:pt>
                <c:pt idx="20" formatCode="0.00E+00">
                  <c:v>8.9933499999999994E-12</c:v>
                </c:pt>
                <c:pt idx="21" formatCode="0.00E+00">
                  <c:v>1.8563900000000001E-11</c:v>
                </c:pt>
                <c:pt idx="22" formatCode="0.00E+00">
                  <c:v>8.9452700000000003E-12</c:v>
                </c:pt>
                <c:pt idx="23" formatCode="0.00E+00">
                  <c:v>1.3287400000000001E-12</c:v>
                </c:pt>
                <c:pt idx="24" formatCode="0.00E+00">
                  <c:v>2.61205E-12</c:v>
                </c:pt>
                <c:pt idx="25" formatCode="0.00E+00">
                  <c:v>2.3746199999999998E-12</c:v>
                </c:pt>
                <c:pt idx="26" formatCode="0.00E+00">
                  <c:v>7.5885900000000001E-12</c:v>
                </c:pt>
                <c:pt idx="27" formatCode="0.00E+00">
                  <c:v>2.0502900000000001E-12</c:v>
                </c:pt>
                <c:pt idx="28" formatCode="0.00E+00">
                  <c:v>3.6817299999999999E-12</c:v>
                </c:pt>
                <c:pt idx="29" formatCode="0.00E+00">
                  <c:v>3.8846599999999997E-12</c:v>
                </c:pt>
                <c:pt idx="30" formatCode="0.00E+00">
                  <c:v>7.8872899999999992E-12</c:v>
                </c:pt>
                <c:pt idx="31" formatCode="0.00E+00">
                  <c:v>9.4381900000000006E-12</c:v>
                </c:pt>
                <c:pt idx="32" formatCode="0.00E+00">
                  <c:v>3.9528499999999997E-12</c:v>
                </c:pt>
                <c:pt idx="33" formatCode="0.00E+00">
                  <c:v>4.29755E-12</c:v>
                </c:pt>
                <c:pt idx="34" formatCode="0.00E+00">
                  <c:v>5.7052099999999997E-12</c:v>
                </c:pt>
                <c:pt idx="35" formatCode="0.00E+00">
                  <c:v>1.2281400000000001E-11</c:v>
                </c:pt>
                <c:pt idx="36" formatCode="0.00E+00">
                  <c:v>1.0622299999999999E-11</c:v>
                </c:pt>
                <c:pt idx="37" formatCode="0.00E+00">
                  <c:v>6.3479600000000003E-12</c:v>
                </c:pt>
                <c:pt idx="38" formatCode="0.00E+00">
                  <c:v>4.7285700000000003E-12</c:v>
                </c:pt>
                <c:pt idx="39" formatCode="0.00E+00">
                  <c:v>1.16187E-11</c:v>
                </c:pt>
                <c:pt idx="40" formatCode="0.00E+00">
                  <c:v>8.7037699999999998E-12</c:v>
                </c:pt>
                <c:pt idx="41" formatCode="0.00E+00">
                  <c:v>2.7529900000000001E-11</c:v>
                </c:pt>
                <c:pt idx="42" formatCode="0.00E+00">
                  <c:v>4.8302200000000004E-13</c:v>
                </c:pt>
                <c:pt idx="43" formatCode="0.00E+00">
                  <c:v>7.1118600000000004E-12</c:v>
                </c:pt>
                <c:pt idx="44" formatCode="0.00E+00">
                  <c:v>3.7358299999999998E-12</c:v>
                </c:pt>
                <c:pt idx="45" formatCode="0.00E+00">
                  <c:v>3.7530699999999999E-12</c:v>
                </c:pt>
                <c:pt idx="46" formatCode="0.00E+00">
                  <c:v>3.20239E-12</c:v>
                </c:pt>
                <c:pt idx="47" formatCode="0.00E+00">
                  <c:v>5.0087200000000001E-12</c:v>
                </c:pt>
                <c:pt idx="48" formatCode="0.00E+00">
                  <c:v>4.3144000000000003E-12</c:v>
                </c:pt>
                <c:pt idx="49" formatCode="0.00E+00">
                  <c:v>1.2325899999999999E-12</c:v>
                </c:pt>
                <c:pt idx="50" formatCode="0.00E+00">
                  <c:v>6.2316399999999999E-12</c:v>
                </c:pt>
                <c:pt idx="51" formatCode="0.00E+00">
                  <c:v>1.4338599999999999E-12</c:v>
                </c:pt>
                <c:pt idx="52" formatCode="0.00E+00">
                  <c:v>3.9257699999999997E-12</c:v>
                </c:pt>
                <c:pt idx="53" formatCode="0.00E+00">
                  <c:v>8.8249199999999999E-12</c:v>
                </c:pt>
                <c:pt idx="54" formatCode="0.00E+00">
                  <c:v>9.5933199999999998E-12</c:v>
                </c:pt>
                <c:pt idx="55" formatCode="0.00E+00">
                  <c:v>3.6913499999999996E-12</c:v>
                </c:pt>
                <c:pt idx="56" formatCode="0.00E+00">
                  <c:v>8.6491499999999996E-13</c:v>
                </c:pt>
                <c:pt idx="57" formatCode="0.00E+00">
                  <c:v>5.0025299999999997E-12</c:v>
                </c:pt>
                <c:pt idx="58" formatCode="0.00E+00">
                  <c:v>5.5104099999999997E-11</c:v>
                </c:pt>
                <c:pt idx="59" formatCode="0.00E+00">
                  <c:v>6.4260799999999996E-12</c:v>
                </c:pt>
                <c:pt idx="60" formatCode="0.00E+00">
                  <c:v>7.7813299999999999E-12</c:v>
                </c:pt>
                <c:pt idx="61" formatCode="0.00E+00">
                  <c:v>4.1876199999999999E-12</c:v>
                </c:pt>
                <c:pt idx="62" formatCode="0.00E+00">
                  <c:v>2.2843900000000001E-12</c:v>
                </c:pt>
                <c:pt idx="63" formatCode="0.00E+00">
                  <c:v>8.3119100000000007E-12</c:v>
                </c:pt>
                <c:pt idx="64" formatCode="0.00E+00">
                  <c:v>1.00013E-11</c:v>
                </c:pt>
                <c:pt idx="65" formatCode="0.00E+00">
                  <c:v>2.36174E-12</c:v>
                </c:pt>
                <c:pt idx="66" formatCode="0.00E+00">
                  <c:v>3.02112E-12</c:v>
                </c:pt>
                <c:pt idx="67" formatCode="0.00E+00">
                  <c:v>1.32944E-11</c:v>
                </c:pt>
                <c:pt idx="68" formatCode="0.00E+00">
                  <c:v>1.4551900000000001E-11</c:v>
                </c:pt>
                <c:pt idx="69" formatCode="0.00E+00">
                  <c:v>2.8056000000000001E-12</c:v>
                </c:pt>
                <c:pt idx="70" formatCode="0.00E+00">
                  <c:v>4.6442800000000001E-12</c:v>
                </c:pt>
                <c:pt idx="71" formatCode="0.00E+00">
                  <c:v>2.1181899999999999E-12</c:v>
                </c:pt>
                <c:pt idx="72" formatCode="0.00E+00">
                  <c:v>2.6523200000000002E-11</c:v>
                </c:pt>
                <c:pt idx="73" formatCode="0.00E+00">
                  <c:v>1.4885900000000001E-11</c:v>
                </c:pt>
                <c:pt idx="74" formatCode="0.00E+00">
                  <c:v>2.8782599999999999E-12</c:v>
                </c:pt>
                <c:pt idx="75" formatCode="0.00E+00">
                  <c:v>3.65157E-12</c:v>
                </c:pt>
                <c:pt idx="76" formatCode="0.00E+00">
                  <c:v>6.0351899999999999E-12</c:v>
                </c:pt>
                <c:pt idx="77" formatCode="0.00E+00">
                  <c:v>9.35291E-12</c:v>
                </c:pt>
                <c:pt idx="78" formatCode="0.00E+00">
                  <c:v>5.2668800000000003E-12</c:v>
                </c:pt>
                <c:pt idx="79" formatCode="0.00E+00">
                  <c:v>1.1798799999999999E-11</c:v>
                </c:pt>
                <c:pt idx="80" formatCode="0.00E+00">
                  <c:v>6.5247999999999998E-12</c:v>
                </c:pt>
                <c:pt idx="81" formatCode="0.00E+00">
                  <c:v>8.0743999999999996E-12</c:v>
                </c:pt>
                <c:pt idx="82" formatCode="0.00E+00">
                  <c:v>5.4432499999999999E-12</c:v>
                </c:pt>
                <c:pt idx="83" formatCode="0.00E+00">
                  <c:v>1.73767E-11</c:v>
                </c:pt>
                <c:pt idx="84" formatCode="0.00E+00">
                  <c:v>3.3304599999999999E-12</c:v>
                </c:pt>
                <c:pt idx="85" formatCode="0.00E+00">
                  <c:v>7.8613700000000001E-12</c:v>
                </c:pt>
                <c:pt idx="86" formatCode="0.00E+00">
                  <c:v>5.3982999999999997E-12</c:v>
                </c:pt>
                <c:pt idx="87" formatCode="0.00E+00">
                  <c:v>3.6242900000000001E-12</c:v>
                </c:pt>
                <c:pt idx="88" formatCode="0.00E+00">
                  <c:v>5.4399599999999998E-12</c:v>
                </c:pt>
                <c:pt idx="89" formatCode="0.00E+00">
                  <c:v>4.2829599999999998E-12</c:v>
                </c:pt>
                <c:pt idx="90" formatCode="0.00E+00">
                  <c:v>2.9505800000000001E-12</c:v>
                </c:pt>
                <c:pt idx="91" formatCode="0.00E+00">
                  <c:v>6.8575699999999998E-12</c:v>
                </c:pt>
                <c:pt idx="92" formatCode="0.00E+00">
                  <c:v>3.0790400000000002E-12</c:v>
                </c:pt>
                <c:pt idx="93" formatCode="0.00E+00">
                  <c:v>5.7375400000000002E-12</c:v>
                </c:pt>
                <c:pt idx="94" formatCode="0.00E+00">
                  <c:v>1.17815E-11</c:v>
                </c:pt>
                <c:pt idx="95" formatCode="0.00E+00">
                  <c:v>6.16209E-12</c:v>
                </c:pt>
                <c:pt idx="96" formatCode="0.00E+00">
                  <c:v>8.7838399999999995E-12</c:v>
                </c:pt>
                <c:pt idx="97" formatCode="0.00E+00">
                  <c:v>2.05069E-12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2DE0-4D5B-A4A9-EC54710A9EB8}"/>
            </c:ext>
          </c:extLst>
        </c:ser>
        <c:ser>
          <c:idx val="21"/>
          <c:order val="21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[analysis.xlsx]Cosine_IP_texture!$V$1:$V$111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0</c:v>
                </c:pt>
                <c:pt idx="9" formatCode="0.00E+00">
                  <c:v>0</c:v>
                </c:pt>
                <c:pt idx="10" formatCode="0.00E+00">
                  <c:v>0</c:v>
                </c:pt>
                <c:pt idx="11" formatCode="0.00E+00">
                  <c:v>3.6751599999999999E-12</c:v>
                </c:pt>
                <c:pt idx="12" formatCode="0.00E+00">
                  <c:v>6.3102500000000001E-12</c:v>
                </c:pt>
                <c:pt idx="13" formatCode="0.00E+00">
                  <c:v>3.4932700000000001E-12</c:v>
                </c:pt>
                <c:pt idx="14" formatCode="0.00E+00">
                  <c:v>6.2335100000000002E-12</c:v>
                </c:pt>
                <c:pt idx="15" formatCode="0.00E+00">
                  <c:v>3.6551400000000001E-12</c:v>
                </c:pt>
                <c:pt idx="16" formatCode="0.00E+00">
                  <c:v>4.4984500000000001E-12</c:v>
                </c:pt>
                <c:pt idx="17" formatCode="0.00E+00">
                  <c:v>6.5438699999999997E-12</c:v>
                </c:pt>
                <c:pt idx="18" formatCode="0.00E+00">
                  <c:v>2.6297800000000001E-12</c:v>
                </c:pt>
                <c:pt idx="19" formatCode="0.00E+00">
                  <c:v>7.2937400000000004E-12</c:v>
                </c:pt>
                <c:pt idx="20" formatCode="0.00E+00">
                  <c:v>2.7908099999999999E-12</c:v>
                </c:pt>
                <c:pt idx="21" formatCode="0.00E+00">
                  <c:v>3.9028400000000004E-12</c:v>
                </c:pt>
                <c:pt idx="22" formatCode="0.00E+00">
                  <c:v>4.9217699999999999E-12</c:v>
                </c:pt>
                <c:pt idx="23" formatCode="0.00E+00">
                  <c:v>4.2517799999999999E-12</c:v>
                </c:pt>
                <c:pt idx="24" formatCode="0.00E+00">
                  <c:v>2.4391800000000001E-12</c:v>
                </c:pt>
                <c:pt idx="25" formatCode="0.00E+00">
                  <c:v>5.4515000000000003E-12</c:v>
                </c:pt>
                <c:pt idx="26" formatCode="0.00E+00">
                  <c:v>2.94544E-12</c:v>
                </c:pt>
                <c:pt idx="27" formatCode="0.00E+00">
                  <c:v>8.2380100000000004E-12</c:v>
                </c:pt>
                <c:pt idx="28" formatCode="0.00E+00">
                  <c:v>4.8087200000000001E-12</c:v>
                </c:pt>
                <c:pt idx="29" formatCode="0.00E+00">
                  <c:v>1.4637499999999999E-11</c:v>
                </c:pt>
                <c:pt idx="30" formatCode="0.00E+00">
                  <c:v>1.4612700000000001E-12</c:v>
                </c:pt>
                <c:pt idx="31" formatCode="0.00E+00">
                  <c:v>1.5778100000000001E-11</c:v>
                </c:pt>
                <c:pt idx="32" formatCode="0.00E+00">
                  <c:v>2.1063599999999999E-12</c:v>
                </c:pt>
                <c:pt idx="33" formatCode="0.00E+00">
                  <c:v>9.9162700000000001E-12</c:v>
                </c:pt>
                <c:pt idx="34" formatCode="0.00E+00">
                  <c:v>5.62104E-12</c:v>
                </c:pt>
                <c:pt idx="35" formatCode="0.00E+00">
                  <c:v>3.1214500000000002E-12</c:v>
                </c:pt>
                <c:pt idx="36" formatCode="0.00E+00">
                  <c:v>4.01827E-12</c:v>
                </c:pt>
                <c:pt idx="37" formatCode="0.00E+00">
                  <c:v>2.3075E-12</c:v>
                </c:pt>
                <c:pt idx="38" formatCode="0.00E+00">
                  <c:v>1.42277E-12</c:v>
                </c:pt>
                <c:pt idx="39" formatCode="0.00E+00">
                  <c:v>1.51716E-12</c:v>
                </c:pt>
                <c:pt idx="40" formatCode="0.00E+00">
                  <c:v>7.8577199999999998E-12</c:v>
                </c:pt>
                <c:pt idx="41" formatCode="0.00E+00">
                  <c:v>1.3287300000000001E-11</c:v>
                </c:pt>
                <c:pt idx="42" formatCode="0.00E+00">
                  <c:v>2.3462699999999999E-12</c:v>
                </c:pt>
                <c:pt idx="43" formatCode="0.00E+00">
                  <c:v>3.2412200000000002E-12</c:v>
                </c:pt>
                <c:pt idx="44" formatCode="0.00E+00">
                  <c:v>2.5187700000000002E-12</c:v>
                </c:pt>
                <c:pt idx="45" formatCode="0.00E+00">
                  <c:v>3.6275E-12</c:v>
                </c:pt>
                <c:pt idx="46" formatCode="0.00E+00">
                  <c:v>3.7139299999999997E-12</c:v>
                </c:pt>
                <c:pt idx="47" formatCode="0.00E+00">
                  <c:v>1.9015500000000001E-12</c:v>
                </c:pt>
                <c:pt idx="48" formatCode="0.00E+00">
                  <c:v>1.0929400000000001E-11</c:v>
                </c:pt>
                <c:pt idx="49" formatCode="0.00E+00">
                  <c:v>1.20331E-11</c:v>
                </c:pt>
                <c:pt idx="50" formatCode="0.00E+00">
                  <c:v>1.8274899999999999E-12</c:v>
                </c:pt>
                <c:pt idx="51" formatCode="0.00E+00">
                  <c:v>1.7089E-11</c:v>
                </c:pt>
                <c:pt idx="52" formatCode="0.00E+00">
                  <c:v>4.7172700000000002E-12</c:v>
                </c:pt>
                <c:pt idx="53" formatCode="0.00E+00">
                  <c:v>9.2025799999999993E-12</c:v>
                </c:pt>
                <c:pt idx="54" formatCode="0.00E+00">
                  <c:v>2.8569400000000001E-12</c:v>
                </c:pt>
                <c:pt idx="55" formatCode="0.00E+00">
                  <c:v>1.09226E-11</c:v>
                </c:pt>
                <c:pt idx="56" formatCode="0.00E+00">
                  <c:v>3.1688599999999999E-12</c:v>
                </c:pt>
                <c:pt idx="57" formatCode="0.00E+00">
                  <c:v>5.5429500000000003E-12</c:v>
                </c:pt>
                <c:pt idx="58" formatCode="0.00E+00">
                  <c:v>4.0086400000000002E-12</c:v>
                </c:pt>
                <c:pt idx="59" formatCode="0.00E+00">
                  <c:v>6.2353600000000002E-12</c:v>
                </c:pt>
                <c:pt idx="60" formatCode="0.00E+00">
                  <c:v>1.52238E-11</c:v>
                </c:pt>
                <c:pt idx="61" formatCode="0.00E+00">
                  <c:v>4.8164899999999998E-12</c:v>
                </c:pt>
                <c:pt idx="62" formatCode="0.00E+00">
                  <c:v>4.1025299999999999E-12</c:v>
                </c:pt>
                <c:pt idx="63" formatCode="0.00E+00">
                  <c:v>6.1062300000000003E-12</c:v>
                </c:pt>
                <c:pt idx="64" formatCode="0.00E+00">
                  <c:v>8.9888699999999998E-12</c:v>
                </c:pt>
                <c:pt idx="65" formatCode="0.00E+00">
                  <c:v>1.16287E-11</c:v>
                </c:pt>
                <c:pt idx="66" formatCode="0.00E+00">
                  <c:v>1.17348E-11</c:v>
                </c:pt>
                <c:pt idx="67" formatCode="0.00E+00">
                  <c:v>3.0274099999999999E-12</c:v>
                </c:pt>
                <c:pt idx="68" formatCode="0.00E+00">
                  <c:v>4.0563399999999997E-12</c:v>
                </c:pt>
                <c:pt idx="69" formatCode="0.00E+00">
                  <c:v>4.2241499999999999E-12</c:v>
                </c:pt>
                <c:pt idx="70" formatCode="0.00E+00">
                  <c:v>3.03696E-12</c:v>
                </c:pt>
                <c:pt idx="71" formatCode="0.00E+00">
                  <c:v>6.43466E-12</c:v>
                </c:pt>
                <c:pt idx="72" formatCode="0.00E+00">
                  <c:v>5.4304499999999997E-12</c:v>
                </c:pt>
                <c:pt idx="73" formatCode="0.00E+00">
                  <c:v>2.5527200000000001E-12</c:v>
                </c:pt>
                <c:pt idx="74" formatCode="0.00E+00">
                  <c:v>1.6398300000000001E-12</c:v>
                </c:pt>
                <c:pt idx="75" formatCode="0.00E+00">
                  <c:v>1.7117000000000001E-12</c:v>
                </c:pt>
                <c:pt idx="76" formatCode="0.00E+00">
                  <c:v>5.4684099999999997E-12</c:v>
                </c:pt>
                <c:pt idx="77" formatCode="0.00E+00">
                  <c:v>5.2161200000000002E-12</c:v>
                </c:pt>
                <c:pt idx="78" formatCode="0.00E+00">
                  <c:v>3.2837099999999999E-12</c:v>
                </c:pt>
                <c:pt idx="79" formatCode="0.00E+00">
                  <c:v>1.80344E-12</c:v>
                </c:pt>
                <c:pt idx="80" formatCode="0.00E+00">
                  <c:v>5.8831899999999997E-12</c:v>
                </c:pt>
                <c:pt idx="81" formatCode="0.00E+00">
                  <c:v>1.51025E-12</c:v>
                </c:pt>
                <c:pt idx="82" formatCode="0.00E+00">
                  <c:v>4.3554799999999999E-12</c:v>
                </c:pt>
                <c:pt idx="83" formatCode="0.00E+00">
                  <c:v>1.33141E-11</c:v>
                </c:pt>
                <c:pt idx="84" formatCode="0.00E+00">
                  <c:v>2.58486E-12</c:v>
                </c:pt>
                <c:pt idx="85" formatCode="0.00E+00">
                  <c:v>3.5690300000000002E-12</c:v>
                </c:pt>
                <c:pt idx="86" formatCode="0.00E+00">
                  <c:v>1.20541E-12</c:v>
                </c:pt>
                <c:pt idx="87" formatCode="0.00E+00">
                  <c:v>5.8887700000000002E-12</c:v>
                </c:pt>
                <c:pt idx="88" formatCode="0.00E+00">
                  <c:v>2.8402899999999998E-12</c:v>
                </c:pt>
                <c:pt idx="89" formatCode="0.00E+00">
                  <c:v>6.4076999999999998E-12</c:v>
                </c:pt>
                <c:pt idx="90" formatCode="0.00E+00">
                  <c:v>3.1456600000000001E-12</c:v>
                </c:pt>
                <c:pt idx="91" formatCode="0.00E+00">
                  <c:v>4.1948499999999996E-12</c:v>
                </c:pt>
                <c:pt idx="92" formatCode="0.00E+00">
                  <c:v>7.9515399999999995E-12</c:v>
                </c:pt>
                <c:pt idx="93" formatCode="0.00E+00">
                  <c:v>6.1286600000000003E-12</c:v>
                </c:pt>
                <c:pt idx="94" formatCode="0.00E+00">
                  <c:v>8.9618800000000002E-12</c:v>
                </c:pt>
                <c:pt idx="95" formatCode="0.00E+00">
                  <c:v>1.75674E-12</c:v>
                </c:pt>
                <c:pt idx="96" formatCode="0.00E+00">
                  <c:v>1.7928400000000001E-12</c:v>
                </c:pt>
                <c:pt idx="97" formatCode="0.00E+00">
                  <c:v>2.7336599999999999E-12</c:v>
                </c:pt>
                <c:pt idx="98" formatCode="0.00E+00">
                  <c:v>3.60934E-12</c:v>
                </c:pt>
                <c:pt idx="99" formatCode="0.00E+00">
                  <c:v>5.1185100000000002E-12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2DE0-4D5B-A4A9-EC54710A9EB8}"/>
            </c:ext>
          </c:extLst>
        </c:ser>
        <c:ser>
          <c:idx val="22"/>
          <c:order val="22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[analysis.xlsx]Cosine_IP_texture!$W$1:$W$111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0</c:v>
                </c:pt>
                <c:pt idx="9" formatCode="0.00E+00">
                  <c:v>0</c:v>
                </c:pt>
                <c:pt idx="10" formatCode="0.00E+00">
                  <c:v>5.3177299999999998E-12</c:v>
                </c:pt>
                <c:pt idx="11" formatCode="0.00E+00">
                  <c:v>5.8716000000000001E-12</c:v>
                </c:pt>
                <c:pt idx="12" formatCode="0.00E+00">
                  <c:v>1.30563E-12</c:v>
                </c:pt>
                <c:pt idx="13" formatCode="0.00E+00">
                  <c:v>1.9880199999999998E-12</c:v>
                </c:pt>
                <c:pt idx="14" formatCode="0.00E+00">
                  <c:v>3.2886500000000001E-12</c:v>
                </c:pt>
                <c:pt idx="15" formatCode="0.00E+00">
                  <c:v>9.6002700000000002E-12</c:v>
                </c:pt>
                <c:pt idx="16" formatCode="0.00E+00">
                  <c:v>5.0902399999999999E-12</c:v>
                </c:pt>
                <c:pt idx="17" formatCode="0.00E+00">
                  <c:v>5.1617799999999998E-12</c:v>
                </c:pt>
                <c:pt idx="18" formatCode="0.00E+00">
                  <c:v>6.5904599999999998E-12</c:v>
                </c:pt>
                <c:pt idx="19" formatCode="0.00E+00">
                  <c:v>8.0591900000000001E-12</c:v>
                </c:pt>
                <c:pt idx="20" formatCode="0.00E+00">
                  <c:v>4.01027E-12</c:v>
                </c:pt>
                <c:pt idx="21" formatCode="0.00E+00">
                  <c:v>1.3629300000000001E-11</c:v>
                </c:pt>
                <c:pt idx="22" formatCode="0.00E+00">
                  <c:v>8.2512599999999993E-12</c:v>
                </c:pt>
                <c:pt idx="23" formatCode="0.00E+00">
                  <c:v>6.5645600000000001E-12</c:v>
                </c:pt>
                <c:pt idx="24" formatCode="0.00E+00">
                  <c:v>3.5761700000000001E-12</c:v>
                </c:pt>
                <c:pt idx="25" formatCode="0.00E+00">
                  <c:v>4.3178800000000002E-12</c:v>
                </c:pt>
                <c:pt idx="26" formatCode="0.00E+00">
                  <c:v>1.8710599999999999E-12</c:v>
                </c:pt>
                <c:pt idx="27" formatCode="0.00E+00">
                  <c:v>8.1826199999999997E-12</c:v>
                </c:pt>
                <c:pt idx="28" formatCode="0.00E+00">
                  <c:v>3.9752899999999997E-12</c:v>
                </c:pt>
                <c:pt idx="29" formatCode="0.00E+00">
                  <c:v>2.5848800000000002E-12</c:v>
                </c:pt>
                <c:pt idx="30" formatCode="0.00E+00">
                  <c:v>5.2018300000000003E-12</c:v>
                </c:pt>
                <c:pt idx="31" formatCode="0.00E+00">
                  <c:v>4.2291800000000004E-12</c:v>
                </c:pt>
                <c:pt idx="32" formatCode="0.00E+00">
                  <c:v>3.7909800000000001E-12</c:v>
                </c:pt>
                <c:pt idx="33" formatCode="0.00E+00">
                  <c:v>7.77686E-13</c:v>
                </c:pt>
                <c:pt idx="34" formatCode="0.00E+00">
                  <c:v>6.7972700000000002E-12</c:v>
                </c:pt>
                <c:pt idx="35" formatCode="0.00E+00">
                  <c:v>9.3952299999999993E-13</c:v>
                </c:pt>
                <c:pt idx="36" formatCode="0.00E+00">
                  <c:v>3.0400599999999999E-12</c:v>
                </c:pt>
                <c:pt idx="37" formatCode="0.00E+00">
                  <c:v>9.4612200000000004E-12</c:v>
                </c:pt>
                <c:pt idx="38" formatCode="0.00E+00">
                  <c:v>7.5553999999999999E-12</c:v>
                </c:pt>
                <c:pt idx="39" formatCode="0.00E+00">
                  <c:v>3.87791E-12</c:v>
                </c:pt>
                <c:pt idx="40" formatCode="0.00E+00">
                  <c:v>6.2303899999999997E-12</c:v>
                </c:pt>
                <c:pt idx="41" formatCode="0.00E+00">
                  <c:v>2.4767399999999998E-12</c:v>
                </c:pt>
                <c:pt idx="42" formatCode="0.00E+00">
                  <c:v>2.1163799999999999E-12</c:v>
                </c:pt>
                <c:pt idx="43" formatCode="0.00E+00">
                  <c:v>5.85839E-12</c:v>
                </c:pt>
                <c:pt idx="44" formatCode="0.00E+00">
                  <c:v>1.16601E-11</c:v>
                </c:pt>
                <c:pt idx="45" formatCode="0.00E+00">
                  <c:v>7.2425299999999998E-12</c:v>
                </c:pt>
                <c:pt idx="46" formatCode="0.00E+00">
                  <c:v>4.4253500000000003E-12</c:v>
                </c:pt>
                <c:pt idx="47" formatCode="0.00E+00">
                  <c:v>3.4650200000000001E-12</c:v>
                </c:pt>
                <c:pt idx="48" formatCode="0.00E+00">
                  <c:v>8.7147000000000002E-13</c:v>
                </c:pt>
                <c:pt idx="49" formatCode="0.00E+00">
                  <c:v>7.3521400000000002E-12</c:v>
                </c:pt>
                <c:pt idx="50" formatCode="0.00E+00">
                  <c:v>2.43907E-12</c:v>
                </c:pt>
                <c:pt idx="51" formatCode="0.00E+00">
                  <c:v>8.5181599999999993E-12</c:v>
                </c:pt>
                <c:pt idx="52" formatCode="0.00E+00">
                  <c:v>6.3821600000000003E-12</c:v>
                </c:pt>
                <c:pt idx="53" formatCode="0.00E+00">
                  <c:v>3.5462999999999999E-12</c:v>
                </c:pt>
                <c:pt idx="54" formatCode="0.00E+00">
                  <c:v>4.1150499999999999E-12</c:v>
                </c:pt>
                <c:pt idx="55" formatCode="0.00E+00">
                  <c:v>1.8257699999999998E-12</c:v>
                </c:pt>
                <c:pt idx="56" formatCode="0.00E+00">
                  <c:v>9.8967699999999992E-12</c:v>
                </c:pt>
                <c:pt idx="57" formatCode="0.00E+00">
                  <c:v>9.1723900000000007E-12</c:v>
                </c:pt>
                <c:pt idx="58" formatCode="0.00E+00">
                  <c:v>1.6056699999999999E-11</c:v>
                </c:pt>
                <c:pt idx="59" formatCode="0.00E+00">
                  <c:v>1.9438200000000001E-12</c:v>
                </c:pt>
                <c:pt idx="60" formatCode="0.00E+00">
                  <c:v>6.1948999999999998E-12</c:v>
                </c:pt>
                <c:pt idx="61" formatCode="0.00E+00">
                  <c:v>4.29071E-12</c:v>
                </c:pt>
                <c:pt idx="62" formatCode="0.00E+00">
                  <c:v>3.04424E-12</c:v>
                </c:pt>
                <c:pt idx="63" formatCode="0.00E+00">
                  <c:v>2.0541299999999999E-12</c:v>
                </c:pt>
                <c:pt idx="64" formatCode="0.00E+00">
                  <c:v>2.08044E-12</c:v>
                </c:pt>
                <c:pt idx="65" formatCode="0.00E+00">
                  <c:v>4.0512000000000003E-12</c:v>
                </c:pt>
                <c:pt idx="66" formatCode="0.00E+00">
                  <c:v>3.0584599999999999E-12</c:v>
                </c:pt>
                <c:pt idx="67" formatCode="0.00E+00">
                  <c:v>6.1068699999999998E-12</c:v>
                </c:pt>
                <c:pt idx="68" formatCode="0.00E+00">
                  <c:v>8.8642499999999999E-12</c:v>
                </c:pt>
                <c:pt idx="69" formatCode="0.00E+00">
                  <c:v>6.7081099999999998E-12</c:v>
                </c:pt>
                <c:pt idx="70" formatCode="0.00E+00">
                  <c:v>2.2352500000000002E-12</c:v>
                </c:pt>
                <c:pt idx="71" formatCode="0.00E+00">
                  <c:v>0</c:v>
                </c:pt>
                <c:pt idx="72" formatCode="0.00E+00">
                  <c:v>1.76631E-11</c:v>
                </c:pt>
                <c:pt idx="73" formatCode="0.00E+00">
                  <c:v>6.1136200000000004E-12</c:v>
                </c:pt>
                <c:pt idx="74" formatCode="0.00E+00">
                  <c:v>8.5488100000000002E-12</c:v>
                </c:pt>
                <c:pt idx="75" formatCode="0.00E+00">
                  <c:v>4.6172299999999997E-12</c:v>
                </c:pt>
                <c:pt idx="76" formatCode="0.00E+00">
                  <c:v>8.1658699999999998E-12</c:v>
                </c:pt>
                <c:pt idx="77" formatCode="0.00E+00">
                  <c:v>3.1959499999999999E-12</c:v>
                </c:pt>
                <c:pt idx="78" formatCode="0.00E+00">
                  <c:v>2.0573099999999998E-12</c:v>
                </c:pt>
                <c:pt idx="79" formatCode="0.00E+00">
                  <c:v>5.8692900000000003E-12</c:v>
                </c:pt>
                <c:pt idx="80" formatCode="0.00E+00">
                  <c:v>2.2875499999999999E-12</c:v>
                </c:pt>
                <c:pt idx="81" formatCode="0.00E+00">
                  <c:v>6.2932699999999999E-12</c:v>
                </c:pt>
                <c:pt idx="82" formatCode="0.00E+00">
                  <c:v>4.9367999999999997E-12</c:v>
                </c:pt>
                <c:pt idx="83" formatCode="0.00E+00">
                  <c:v>2.10503E-12</c:v>
                </c:pt>
                <c:pt idx="84" formatCode="0.00E+00">
                  <c:v>4.0449300000000003E-11</c:v>
                </c:pt>
                <c:pt idx="85" formatCode="0.00E+00">
                  <c:v>4.0261999999999999E-12</c:v>
                </c:pt>
                <c:pt idx="86" formatCode="0.00E+00">
                  <c:v>1.5830400000000001E-12</c:v>
                </c:pt>
                <c:pt idx="87" formatCode="0.00E+00">
                  <c:v>9.6963300000000005E-12</c:v>
                </c:pt>
                <c:pt idx="88" formatCode="0.00E+00">
                  <c:v>3.0735600000000001E-12</c:v>
                </c:pt>
                <c:pt idx="89" formatCode="0.00E+00">
                  <c:v>7.7021000000000005E-12</c:v>
                </c:pt>
                <c:pt idx="90" formatCode="0.00E+00">
                  <c:v>7.5347500000000008E-12</c:v>
                </c:pt>
                <c:pt idx="91" formatCode="0.00E+00">
                  <c:v>6.3748599999999998E-12</c:v>
                </c:pt>
                <c:pt idx="92" formatCode="0.00E+00">
                  <c:v>2.1948999999999999E-12</c:v>
                </c:pt>
                <c:pt idx="93" formatCode="0.00E+00">
                  <c:v>1.38157E-11</c:v>
                </c:pt>
                <c:pt idx="94" formatCode="0.00E+00">
                  <c:v>2.16054E-12</c:v>
                </c:pt>
                <c:pt idx="95" formatCode="0.00E+00">
                  <c:v>7.7237500000000001E-12</c:v>
                </c:pt>
                <c:pt idx="96" formatCode="0.00E+00">
                  <c:v>4.3100300000000004E-12</c:v>
                </c:pt>
                <c:pt idx="97" formatCode="0.00E+00">
                  <c:v>5.9815200000000001E-12</c:v>
                </c:pt>
                <c:pt idx="98" formatCode="0.00E+00">
                  <c:v>4.07744E-12</c:v>
                </c:pt>
                <c:pt idx="99" formatCode="0.00E+00">
                  <c:v>1.4680700000000001E-11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2DE0-4D5B-A4A9-EC54710A9EB8}"/>
            </c:ext>
          </c:extLst>
        </c:ser>
        <c:ser>
          <c:idx val="23"/>
          <c:order val="23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[analysis.xlsx]Cosine_IP_texture!$X$1:$X$111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0</c:v>
                </c:pt>
                <c:pt idx="8" formatCode="0.00E+00">
                  <c:v>0</c:v>
                </c:pt>
                <c:pt idx="9" formatCode="0.00E+00">
                  <c:v>8.37177E-12</c:v>
                </c:pt>
                <c:pt idx="10" formatCode="0.00E+00">
                  <c:v>5.1610500000000001E-12</c:v>
                </c:pt>
                <c:pt idx="11" formatCode="0.00E+00">
                  <c:v>4.0255799999999999E-12</c:v>
                </c:pt>
                <c:pt idx="12" formatCode="0.00E+00">
                  <c:v>1.3193600000000001E-11</c:v>
                </c:pt>
                <c:pt idx="13" formatCode="0.00E+00">
                  <c:v>4.3151199999999999E-12</c:v>
                </c:pt>
                <c:pt idx="14" formatCode="0.00E+00">
                  <c:v>6.3091399999999997E-13</c:v>
                </c:pt>
                <c:pt idx="15" formatCode="0.00E+00">
                  <c:v>0</c:v>
                </c:pt>
                <c:pt idx="16" formatCode="0.00E+00">
                  <c:v>4.1141300000000004E-12</c:v>
                </c:pt>
                <c:pt idx="17" formatCode="0.00E+00">
                  <c:v>7.0887400000000003E-12</c:v>
                </c:pt>
                <c:pt idx="18" formatCode="0.00E+00">
                  <c:v>2.65487E-12</c:v>
                </c:pt>
                <c:pt idx="19" formatCode="0.00E+00">
                  <c:v>2.2323700000000001E-12</c:v>
                </c:pt>
                <c:pt idx="20" formatCode="0.00E+00">
                  <c:v>3.0425599999999999E-12</c:v>
                </c:pt>
                <c:pt idx="21" formatCode="0.00E+00">
                  <c:v>1.8462100000000001E-12</c:v>
                </c:pt>
                <c:pt idx="22" formatCode="0.00E+00">
                  <c:v>4.5559100000000001E-12</c:v>
                </c:pt>
                <c:pt idx="23" formatCode="0.00E+00">
                  <c:v>4.7381300000000001E-12</c:v>
                </c:pt>
                <c:pt idx="24" formatCode="0.00E+00">
                  <c:v>6.7500800000000003E-12</c:v>
                </c:pt>
                <c:pt idx="25" formatCode="0.00E+00">
                  <c:v>6.51551E-12</c:v>
                </c:pt>
                <c:pt idx="26" formatCode="0.00E+00">
                  <c:v>5.7958900000000003E-12</c:v>
                </c:pt>
                <c:pt idx="27" formatCode="0.00E+00">
                  <c:v>2.44143E-12</c:v>
                </c:pt>
                <c:pt idx="28" formatCode="0.00E+00">
                  <c:v>8.8404400000000006E-12</c:v>
                </c:pt>
                <c:pt idx="29" formatCode="0.00E+00">
                  <c:v>3.7331599999999998E-12</c:v>
                </c:pt>
                <c:pt idx="30" formatCode="0.00E+00">
                  <c:v>1.9923500000000001E-12</c:v>
                </c:pt>
                <c:pt idx="31" formatCode="0.00E+00">
                  <c:v>7.4241200000000005E-12</c:v>
                </c:pt>
                <c:pt idx="32" formatCode="0.00E+00">
                  <c:v>4.6773499999999997E-12</c:v>
                </c:pt>
                <c:pt idx="33" formatCode="0.00E+00">
                  <c:v>5.9077100000000001E-12</c:v>
                </c:pt>
                <c:pt idx="34" formatCode="0.00E+00">
                  <c:v>5.1263900000000003E-12</c:v>
                </c:pt>
                <c:pt idx="35" formatCode="0.00E+00">
                  <c:v>4.4808000000000001E-12</c:v>
                </c:pt>
                <c:pt idx="36" formatCode="0.00E+00">
                  <c:v>4.8789400000000004E-13</c:v>
                </c:pt>
                <c:pt idx="37" formatCode="0.00E+00">
                  <c:v>5.8307600000000001E-12</c:v>
                </c:pt>
                <c:pt idx="38" formatCode="0.00E+00">
                  <c:v>1.91809E-12</c:v>
                </c:pt>
                <c:pt idx="39" formatCode="0.00E+00">
                  <c:v>3.6990500000000001E-12</c:v>
                </c:pt>
                <c:pt idx="40" formatCode="0.00E+00">
                  <c:v>4.5970599999999998E-12</c:v>
                </c:pt>
                <c:pt idx="41" formatCode="0.00E+00">
                  <c:v>9.5387899999999996E-12</c:v>
                </c:pt>
                <c:pt idx="42" formatCode="0.00E+00">
                  <c:v>7.6360999999999997E-12</c:v>
                </c:pt>
                <c:pt idx="43" formatCode="0.00E+00">
                  <c:v>4.16554E-12</c:v>
                </c:pt>
                <c:pt idx="44" formatCode="0.00E+00">
                  <c:v>9.2055999999999995E-12</c:v>
                </c:pt>
                <c:pt idx="45" formatCode="0.00E+00">
                  <c:v>2.9579000000000001E-12</c:v>
                </c:pt>
                <c:pt idx="46" formatCode="0.00E+00">
                  <c:v>3.8972800000000001E-12</c:v>
                </c:pt>
                <c:pt idx="47" formatCode="0.00E+00">
                  <c:v>6.8005700000000004E-12</c:v>
                </c:pt>
                <c:pt idx="48" formatCode="0.00E+00">
                  <c:v>8.4975100000000002E-12</c:v>
                </c:pt>
                <c:pt idx="49" formatCode="0.00E+00">
                  <c:v>4.44906E-12</c:v>
                </c:pt>
                <c:pt idx="50" formatCode="0.00E+00">
                  <c:v>7.4445700000000005E-12</c:v>
                </c:pt>
                <c:pt idx="51" formatCode="0.00E+00">
                  <c:v>6.0277800000000004E-12</c:v>
                </c:pt>
                <c:pt idx="52" formatCode="0.00E+00">
                  <c:v>3.6837500000000003E-12</c:v>
                </c:pt>
                <c:pt idx="53" formatCode="0.00E+00">
                  <c:v>6.16188E-12</c:v>
                </c:pt>
                <c:pt idx="54" formatCode="0.00E+00">
                  <c:v>5.9455500000000002E-12</c:v>
                </c:pt>
                <c:pt idx="55" formatCode="0.00E+00">
                  <c:v>1.1189899999999999E-11</c:v>
                </c:pt>
                <c:pt idx="56" formatCode="0.00E+00">
                  <c:v>5.2352999999999997E-12</c:v>
                </c:pt>
                <c:pt idx="57" formatCode="0.00E+00">
                  <c:v>3.7884999999999999E-12</c:v>
                </c:pt>
                <c:pt idx="58" formatCode="0.00E+00">
                  <c:v>3.1306100000000001E-12</c:v>
                </c:pt>
                <c:pt idx="59" formatCode="0.00E+00">
                  <c:v>3.15929E-12</c:v>
                </c:pt>
                <c:pt idx="60" formatCode="0.00E+00">
                  <c:v>6.2717199999999999E-12</c:v>
                </c:pt>
                <c:pt idx="61" formatCode="0.00E+00">
                  <c:v>1.2879100000000001E-11</c:v>
                </c:pt>
                <c:pt idx="62" formatCode="0.00E+00">
                  <c:v>3.8929900000000004E-12</c:v>
                </c:pt>
                <c:pt idx="63" formatCode="0.00E+00">
                  <c:v>9.2835000000000002E-12</c:v>
                </c:pt>
                <c:pt idx="64" formatCode="0.00E+00">
                  <c:v>5.58082E-12</c:v>
                </c:pt>
                <c:pt idx="65" formatCode="0.00E+00">
                  <c:v>9.7654899999999998E-12</c:v>
                </c:pt>
                <c:pt idx="66" formatCode="0.00E+00">
                  <c:v>2.12234E-12</c:v>
                </c:pt>
                <c:pt idx="67" formatCode="0.00E+00">
                  <c:v>9.1245499999999995E-12</c:v>
                </c:pt>
                <c:pt idx="68" formatCode="0.00E+00">
                  <c:v>6.8968899999999997E-12</c:v>
                </c:pt>
                <c:pt idx="69" formatCode="0.00E+00">
                  <c:v>2.2833500000000001E-11</c:v>
                </c:pt>
                <c:pt idx="70" formatCode="0.00E+00">
                  <c:v>1.9886900000000001E-12</c:v>
                </c:pt>
                <c:pt idx="71" formatCode="0.00E+00">
                  <c:v>3.6157899999999999E-12</c:v>
                </c:pt>
                <c:pt idx="72" formatCode="0.00E+00">
                  <c:v>3.51682E-12</c:v>
                </c:pt>
                <c:pt idx="73" formatCode="0.00E+00">
                  <c:v>1.30418E-12</c:v>
                </c:pt>
                <c:pt idx="74" formatCode="0.00E+00">
                  <c:v>3.2089600000000001E-12</c:v>
                </c:pt>
                <c:pt idx="75" formatCode="0.00E+00">
                  <c:v>1.52139E-12</c:v>
                </c:pt>
                <c:pt idx="76" formatCode="0.00E+00">
                  <c:v>2.78295E-12</c:v>
                </c:pt>
                <c:pt idx="77" formatCode="0.00E+00">
                  <c:v>3.5351000000000002E-12</c:v>
                </c:pt>
                <c:pt idx="78" formatCode="0.00E+00">
                  <c:v>4.1464600000000001E-12</c:v>
                </c:pt>
                <c:pt idx="79" formatCode="0.00E+00">
                  <c:v>8.2862999999999995E-12</c:v>
                </c:pt>
                <c:pt idx="80" formatCode="0.00E+00">
                  <c:v>2.4580200000000001E-12</c:v>
                </c:pt>
                <c:pt idx="81" formatCode="0.00E+00">
                  <c:v>5.2706599999999997E-12</c:v>
                </c:pt>
                <c:pt idx="82" formatCode="0.00E+00">
                  <c:v>2.41721E-12</c:v>
                </c:pt>
                <c:pt idx="83" formatCode="0.00E+00">
                  <c:v>6.0089600000000003E-12</c:v>
                </c:pt>
                <c:pt idx="84" formatCode="0.00E+00">
                  <c:v>3.03128E-12</c:v>
                </c:pt>
                <c:pt idx="85" formatCode="0.00E+00">
                  <c:v>8.8537700000000006E-12</c:v>
                </c:pt>
                <c:pt idx="86" formatCode="0.00E+00">
                  <c:v>1.3533500000000001E-12</c:v>
                </c:pt>
                <c:pt idx="87" formatCode="0.00E+00">
                  <c:v>2.88203E-12</c:v>
                </c:pt>
                <c:pt idx="88" formatCode="0.00E+00">
                  <c:v>9.5725400000000007E-13</c:v>
                </c:pt>
                <c:pt idx="89" formatCode="0.00E+00">
                  <c:v>1.80325E-12</c:v>
                </c:pt>
                <c:pt idx="90" formatCode="0.00E+00">
                  <c:v>6.7689799999999997E-12</c:v>
                </c:pt>
                <c:pt idx="91" formatCode="0.00E+00">
                  <c:v>1.00903E-11</c:v>
                </c:pt>
                <c:pt idx="92" formatCode="0.00E+00">
                  <c:v>2.7657600000000001E-12</c:v>
                </c:pt>
                <c:pt idx="93" formatCode="0.00E+00">
                  <c:v>4.7533E-12</c:v>
                </c:pt>
                <c:pt idx="94" formatCode="0.00E+00">
                  <c:v>5.3885099999999996E-12</c:v>
                </c:pt>
                <c:pt idx="95" formatCode="0.00E+00">
                  <c:v>5.8116400000000001E-13</c:v>
                </c:pt>
                <c:pt idx="96" formatCode="0.00E+00">
                  <c:v>8.7174799999999995E-13</c:v>
                </c:pt>
                <c:pt idx="97" formatCode="0.00E+00">
                  <c:v>7.9105300000000006E-12</c:v>
                </c:pt>
                <c:pt idx="98" formatCode="0.00E+00">
                  <c:v>3.9840999999999997E-11</c:v>
                </c:pt>
                <c:pt idx="99" formatCode="0.00E+00">
                  <c:v>3.0615999999999998E-12</c:v>
                </c:pt>
                <c:pt idx="100" formatCode="0.00E+00">
                  <c:v>5.8736299999999999E-12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2DE0-4D5B-A4A9-EC54710A9EB8}"/>
            </c:ext>
          </c:extLst>
        </c:ser>
        <c:ser>
          <c:idx val="24"/>
          <c:order val="24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[analysis.xlsx]Cosine_IP_texture!$Y$1:$Y$111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0</c:v>
                </c:pt>
                <c:pt idx="8" formatCode="0.00E+00">
                  <c:v>0</c:v>
                </c:pt>
                <c:pt idx="9" formatCode="0.00E+00">
                  <c:v>4.6558899999999999E-12</c:v>
                </c:pt>
                <c:pt idx="10" formatCode="0.00E+00">
                  <c:v>1.0174800000000001E-11</c:v>
                </c:pt>
                <c:pt idx="11" formatCode="0.00E+00">
                  <c:v>2.7618399999999999E-12</c:v>
                </c:pt>
                <c:pt idx="12" formatCode="0.00E+00">
                  <c:v>1.57115E-12</c:v>
                </c:pt>
                <c:pt idx="13" formatCode="0.00E+00">
                  <c:v>3.4897299999999999E-12</c:v>
                </c:pt>
                <c:pt idx="14" formatCode="0.00E+00">
                  <c:v>8.2988399999999998E-13</c:v>
                </c:pt>
                <c:pt idx="15" formatCode="0.00E+00">
                  <c:v>8.19037E-12</c:v>
                </c:pt>
                <c:pt idx="16" formatCode="0.00E+00">
                  <c:v>4.7681000000000003E-12</c:v>
                </c:pt>
                <c:pt idx="17" formatCode="0.00E+00">
                  <c:v>8.7916500000000004E-12</c:v>
                </c:pt>
                <c:pt idx="18" formatCode="0.00E+00">
                  <c:v>2.5496599999999999E-12</c:v>
                </c:pt>
                <c:pt idx="19" formatCode="0.00E+00">
                  <c:v>5.3266799999999997E-12</c:v>
                </c:pt>
                <c:pt idx="20" formatCode="0.00E+00">
                  <c:v>2.9264400000000002E-12</c:v>
                </c:pt>
                <c:pt idx="21" formatCode="0.00E+00">
                  <c:v>4.7278800000000002E-12</c:v>
                </c:pt>
                <c:pt idx="22" formatCode="0.00E+00">
                  <c:v>1.12388E-11</c:v>
                </c:pt>
                <c:pt idx="23" formatCode="0.00E+00">
                  <c:v>8.1177799999999998E-12</c:v>
                </c:pt>
                <c:pt idx="24" formatCode="0.00E+00">
                  <c:v>4.4731600000000003E-12</c:v>
                </c:pt>
                <c:pt idx="25" formatCode="0.00E+00">
                  <c:v>9.1494400000000002E-13</c:v>
                </c:pt>
                <c:pt idx="26" formatCode="0.00E+00">
                  <c:v>5.5068400000000004E-12</c:v>
                </c:pt>
                <c:pt idx="27" formatCode="0.00E+00">
                  <c:v>4.3682699999999999E-12</c:v>
                </c:pt>
                <c:pt idx="28" formatCode="0.00E+00">
                  <c:v>5.6456700000000001E-12</c:v>
                </c:pt>
                <c:pt idx="29" formatCode="0.00E+00">
                  <c:v>4.33319E-12</c:v>
                </c:pt>
                <c:pt idx="30" formatCode="0.00E+00">
                  <c:v>3.06264E-12</c:v>
                </c:pt>
                <c:pt idx="31" formatCode="0.00E+00">
                  <c:v>5.3188600000000002E-12</c:v>
                </c:pt>
                <c:pt idx="32" formatCode="0.00E+00">
                  <c:v>6.1366700000000003E-12</c:v>
                </c:pt>
                <c:pt idx="33" formatCode="0.00E+00">
                  <c:v>6.8909399999999997E-12</c:v>
                </c:pt>
                <c:pt idx="34" formatCode="0.00E+00">
                  <c:v>3.0506299999999999E-12</c:v>
                </c:pt>
                <c:pt idx="35" formatCode="0.00E+00">
                  <c:v>1.1941E-11</c:v>
                </c:pt>
                <c:pt idx="36" formatCode="0.00E+00">
                  <c:v>1.03319E-11</c:v>
                </c:pt>
                <c:pt idx="37" formatCode="0.00E+00">
                  <c:v>4.8352199999999997E-12</c:v>
                </c:pt>
                <c:pt idx="38" formatCode="0.00E+00">
                  <c:v>9.19217E-12</c:v>
                </c:pt>
                <c:pt idx="39" formatCode="0.00E+00">
                  <c:v>8.5799600000000005E-12</c:v>
                </c:pt>
                <c:pt idx="40" formatCode="0.00E+00">
                  <c:v>4.1879E-12</c:v>
                </c:pt>
                <c:pt idx="41" formatCode="0.00E+00">
                  <c:v>2.7413800000000002E-12</c:v>
                </c:pt>
                <c:pt idx="42" formatCode="0.00E+00">
                  <c:v>1.0597100000000001E-11</c:v>
                </c:pt>
                <c:pt idx="43" formatCode="0.00E+00">
                  <c:v>3.79002E-12</c:v>
                </c:pt>
                <c:pt idx="44" formatCode="0.00E+00">
                  <c:v>3.5482099999999999E-12</c:v>
                </c:pt>
                <c:pt idx="45" formatCode="0.00E+00">
                  <c:v>1.0520999999999999E-12</c:v>
                </c:pt>
                <c:pt idx="46" formatCode="0.00E+00">
                  <c:v>1.7105400000000001E-12</c:v>
                </c:pt>
                <c:pt idx="47" formatCode="0.00E+00">
                  <c:v>4.8791000000000001E-12</c:v>
                </c:pt>
                <c:pt idx="48" formatCode="0.00E+00">
                  <c:v>3.4080899999999999E-12</c:v>
                </c:pt>
                <c:pt idx="49" formatCode="0.00E+00">
                  <c:v>4.2398799999999999E-12</c:v>
                </c:pt>
                <c:pt idx="50" formatCode="0.00E+00">
                  <c:v>1.1531E-11</c:v>
                </c:pt>
                <c:pt idx="51" formatCode="0.00E+00">
                  <c:v>2.4182800000000001E-12</c:v>
                </c:pt>
                <c:pt idx="52" formatCode="0.00E+00">
                  <c:v>2.2775599999999998E-12</c:v>
                </c:pt>
                <c:pt idx="53" formatCode="0.00E+00">
                  <c:v>1.6680499999999999E-12</c:v>
                </c:pt>
                <c:pt idx="54" formatCode="0.00E+00">
                  <c:v>5.60821E-13</c:v>
                </c:pt>
                <c:pt idx="55" formatCode="0.00E+00">
                  <c:v>4.99059E-12</c:v>
                </c:pt>
                <c:pt idx="56" formatCode="0.00E+00">
                  <c:v>7.6220499999999994E-12</c:v>
                </c:pt>
                <c:pt idx="57" formatCode="0.00E+00">
                  <c:v>8.3410699999999993E-12</c:v>
                </c:pt>
                <c:pt idx="58" formatCode="0.00E+00">
                  <c:v>9.8676600000000004E-12</c:v>
                </c:pt>
                <c:pt idx="59" formatCode="0.00E+00">
                  <c:v>6.2753700000000001E-12</c:v>
                </c:pt>
                <c:pt idx="60" formatCode="0.00E+00">
                  <c:v>3.07766E-12</c:v>
                </c:pt>
                <c:pt idx="61" formatCode="0.00E+00">
                  <c:v>6.0095199999999996E-12</c:v>
                </c:pt>
                <c:pt idx="62" formatCode="0.00E+00">
                  <c:v>2.4741300000000001E-12</c:v>
                </c:pt>
                <c:pt idx="63" formatCode="0.00E+00">
                  <c:v>3.9989499999999998E-13</c:v>
                </c:pt>
                <c:pt idx="64" formatCode="0.00E+00">
                  <c:v>2.8050399999999999E-12</c:v>
                </c:pt>
                <c:pt idx="65" formatCode="0.00E+00">
                  <c:v>8.1249499999999996E-12</c:v>
                </c:pt>
                <c:pt idx="66" formatCode="0.00E+00">
                  <c:v>6.1777700000000002E-12</c:v>
                </c:pt>
                <c:pt idx="67" formatCode="0.00E+00">
                  <c:v>1.53356E-12</c:v>
                </c:pt>
                <c:pt idx="68" formatCode="0.00E+00">
                  <c:v>3.4608200000000002E-12</c:v>
                </c:pt>
                <c:pt idx="69" formatCode="0.00E+00">
                  <c:v>1.9303600000000001E-11</c:v>
                </c:pt>
                <c:pt idx="70" formatCode="0.00E+00">
                  <c:v>4.9515600000000004E-12</c:v>
                </c:pt>
                <c:pt idx="71" formatCode="0.00E+00">
                  <c:v>9.5805299999999998E-12</c:v>
                </c:pt>
                <c:pt idx="72" formatCode="0.00E+00">
                  <c:v>2.4645699999999999E-12</c:v>
                </c:pt>
                <c:pt idx="73" formatCode="0.00E+00">
                  <c:v>5.5307100000000004E-12</c:v>
                </c:pt>
                <c:pt idx="74" formatCode="0.00E+00">
                  <c:v>7.1380699999999997E-12</c:v>
                </c:pt>
                <c:pt idx="75" formatCode="0.00E+00">
                  <c:v>2.0420199999999998E-12</c:v>
                </c:pt>
                <c:pt idx="76" formatCode="0.00E+00">
                  <c:v>6.7406500000000004E-12</c:v>
                </c:pt>
                <c:pt idx="77" formatCode="0.00E+00">
                  <c:v>8.2708500000000004E-12</c:v>
                </c:pt>
                <c:pt idx="78" formatCode="0.00E+00">
                  <c:v>3.3603400000000002E-12</c:v>
                </c:pt>
                <c:pt idx="79" formatCode="0.00E+00">
                  <c:v>2.5709399999999999E-12</c:v>
                </c:pt>
                <c:pt idx="80" formatCode="0.00E+00">
                  <c:v>6.9524200000000004E-12</c:v>
                </c:pt>
                <c:pt idx="81" formatCode="0.00E+00">
                  <c:v>8.99374E-12</c:v>
                </c:pt>
                <c:pt idx="82" formatCode="0.00E+00">
                  <c:v>1.03336E-11</c:v>
                </c:pt>
                <c:pt idx="83" formatCode="0.00E+00">
                  <c:v>5.0702100000000001E-12</c:v>
                </c:pt>
                <c:pt idx="84" formatCode="0.00E+00">
                  <c:v>8.1846200000000007E-12</c:v>
                </c:pt>
                <c:pt idx="85" formatCode="0.00E+00">
                  <c:v>2.0605299999999999E-12</c:v>
                </c:pt>
                <c:pt idx="86" formatCode="0.00E+00">
                  <c:v>2.0548099999999998E-12</c:v>
                </c:pt>
                <c:pt idx="87" formatCode="0.00E+00">
                  <c:v>2.3826800000000001E-12</c:v>
                </c:pt>
                <c:pt idx="88" formatCode="0.00E+00">
                  <c:v>2.7686000000000001E-12</c:v>
                </c:pt>
                <c:pt idx="89" formatCode="0.00E+00">
                  <c:v>5.3725799999999997E-12</c:v>
                </c:pt>
                <c:pt idx="90" formatCode="0.00E+00">
                  <c:v>1.31496E-11</c:v>
                </c:pt>
                <c:pt idx="91" formatCode="0.00E+00">
                  <c:v>6.2595999999999997E-12</c:v>
                </c:pt>
                <c:pt idx="92" formatCode="0.00E+00">
                  <c:v>9.8408899999999993E-13</c:v>
                </c:pt>
                <c:pt idx="93" formatCode="0.00E+00">
                  <c:v>7.2103199999999999E-12</c:v>
                </c:pt>
                <c:pt idx="94" formatCode="0.00E+00">
                  <c:v>5.1003800000000001E-12</c:v>
                </c:pt>
                <c:pt idx="95" formatCode="0.00E+00">
                  <c:v>3.6585800000000004E-12</c:v>
                </c:pt>
                <c:pt idx="96" formatCode="0.00E+00">
                  <c:v>3.2259099999999999E-12</c:v>
                </c:pt>
                <c:pt idx="97" formatCode="0.00E+00">
                  <c:v>5.9761900000000002E-12</c:v>
                </c:pt>
                <c:pt idx="98" formatCode="0.00E+00">
                  <c:v>4.3670100000000004E-12</c:v>
                </c:pt>
                <c:pt idx="99" formatCode="0.00E+00">
                  <c:v>4.5176100000000002E-12</c:v>
                </c:pt>
                <c:pt idx="100" formatCode="0.00E+00">
                  <c:v>7.2180499999999999E-12</c:v>
                </c:pt>
                <c:pt idx="101" formatCode="0.00E+00">
                  <c:v>1.36952E-11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2DE0-4D5B-A4A9-EC54710A9EB8}"/>
            </c:ext>
          </c:extLst>
        </c:ser>
        <c:ser>
          <c:idx val="25"/>
          <c:order val="25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[analysis.xlsx]Cosine_IP_texture!$Z$1:$Z$111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0</c:v>
                </c:pt>
                <c:pt idx="7" formatCode="0.00E+00">
                  <c:v>0</c:v>
                </c:pt>
                <c:pt idx="8" formatCode="0.00E+00">
                  <c:v>4.8926199999999998E-12</c:v>
                </c:pt>
                <c:pt idx="9" formatCode="0.00E+00">
                  <c:v>3.3499400000000002E-12</c:v>
                </c:pt>
                <c:pt idx="10" formatCode="0.00E+00">
                  <c:v>6.7423899999999999E-12</c:v>
                </c:pt>
                <c:pt idx="11" formatCode="0.00E+00">
                  <c:v>5.7250800000000001E-12</c:v>
                </c:pt>
                <c:pt idx="12" formatCode="0.00E+00">
                  <c:v>1.80768E-12</c:v>
                </c:pt>
                <c:pt idx="13" formatCode="0.00E+00">
                  <c:v>7.8709900000000006E-12</c:v>
                </c:pt>
                <c:pt idx="14" formatCode="0.00E+00">
                  <c:v>4.9149699999999996E-12</c:v>
                </c:pt>
                <c:pt idx="15" formatCode="0.00E+00">
                  <c:v>8.6503100000000001E-12</c:v>
                </c:pt>
                <c:pt idx="16" formatCode="0.00E+00">
                  <c:v>4.32881E-12</c:v>
                </c:pt>
                <c:pt idx="17" formatCode="0.00E+00">
                  <c:v>5.7188399999999999E-12</c:v>
                </c:pt>
                <c:pt idx="18" formatCode="0.00E+00">
                  <c:v>3.5460100000000002E-12</c:v>
                </c:pt>
                <c:pt idx="19" formatCode="0.00E+00">
                  <c:v>5.8233E-12</c:v>
                </c:pt>
                <c:pt idx="20" formatCode="0.00E+00">
                  <c:v>3.4418700000000002E-12</c:v>
                </c:pt>
                <c:pt idx="21" formatCode="0.00E+00">
                  <c:v>8.2687400000000006E-12</c:v>
                </c:pt>
                <c:pt idx="22" formatCode="0.00E+00">
                  <c:v>5.49915E-12</c:v>
                </c:pt>
                <c:pt idx="23" formatCode="0.00E+00">
                  <c:v>3.57616E-12</c:v>
                </c:pt>
                <c:pt idx="24" formatCode="0.00E+00">
                  <c:v>5.0559499999999997E-12</c:v>
                </c:pt>
                <c:pt idx="25" formatCode="0.00E+00">
                  <c:v>2.7509599999999998E-12</c:v>
                </c:pt>
                <c:pt idx="26" formatCode="0.00E+00">
                  <c:v>3.4414200000000001E-12</c:v>
                </c:pt>
                <c:pt idx="27" formatCode="0.00E+00">
                  <c:v>3.69829E-12</c:v>
                </c:pt>
                <c:pt idx="28" formatCode="0.00E+00">
                  <c:v>2.9112800000000001E-12</c:v>
                </c:pt>
                <c:pt idx="29" formatCode="0.00E+00">
                  <c:v>1.0437200000000001E-11</c:v>
                </c:pt>
                <c:pt idx="30" formatCode="0.00E+00">
                  <c:v>4.2348699999999997E-12</c:v>
                </c:pt>
                <c:pt idx="31" formatCode="0.00E+00">
                  <c:v>2.46896E-12</c:v>
                </c:pt>
                <c:pt idx="32" formatCode="0.00E+00">
                  <c:v>3.52548E-12</c:v>
                </c:pt>
                <c:pt idx="33" formatCode="0.00E+00">
                  <c:v>3.1135899999999999E-12</c:v>
                </c:pt>
                <c:pt idx="34" formatCode="0.00E+00">
                  <c:v>4.8253199999999999E-12</c:v>
                </c:pt>
                <c:pt idx="35" formatCode="0.00E+00">
                  <c:v>8.4028200000000007E-12</c:v>
                </c:pt>
                <c:pt idx="36" formatCode="0.00E+00">
                  <c:v>3.3084900000000002E-12</c:v>
                </c:pt>
                <c:pt idx="37" formatCode="0.00E+00">
                  <c:v>4.6609499999999998E-12</c:v>
                </c:pt>
                <c:pt idx="38" formatCode="0.00E+00">
                  <c:v>7.2546199999999996E-12</c:v>
                </c:pt>
                <c:pt idx="39" formatCode="0.00E+00">
                  <c:v>6.0255399999999998E-12</c:v>
                </c:pt>
                <c:pt idx="40" formatCode="0.00E+00">
                  <c:v>3.25382E-12</c:v>
                </c:pt>
                <c:pt idx="41" formatCode="0.00E+00">
                  <c:v>6.3004700000000001E-12</c:v>
                </c:pt>
                <c:pt idx="42" formatCode="0.00E+00">
                  <c:v>8.4653000000000003E-12</c:v>
                </c:pt>
                <c:pt idx="43" formatCode="0.00E+00">
                  <c:v>1.9327800000000002E-12</c:v>
                </c:pt>
                <c:pt idx="44" formatCode="0.00E+00">
                  <c:v>3.02639E-12</c:v>
                </c:pt>
                <c:pt idx="45" formatCode="0.00E+00">
                  <c:v>8.3303599999999997E-12</c:v>
                </c:pt>
                <c:pt idx="46" formatCode="0.00E+00">
                  <c:v>6.3136900000000003E-12</c:v>
                </c:pt>
                <c:pt idx="47" formatCode="0.00E+00">
                  <c:v>3.45605E-12</c:v>
                </c:pt>
                <c:pt idx="48" formatCode="0.00E+00">
                  <c:v>6.6156600000000001E-12</c:v>
                </c:pt>
                <c:pt idx="49" formatCode="0.00E+00">
                  <c:v>6.0493900000000003E-12</c:v>
                </c:pt>
                <c:pt idx="50" formatCode="0.00E+00">
                  <c:v>2.80925E-12</c:v>
                </c:pt>
                <c:pt idx="51" formatCode="0.00E+00">
                  <c:v>4.68552E-12</c:v>
                </c:pt>
                <c:pt idx="52" formatCode="0.00E+00">
                  <c:v>5.7714299999999998E-12</c:v>
                </c:pt>
                <c:pt idx="53" formatCode="0.00E+00">
                  <c:v>5.5726699999999999E-12</c:v>
                </c:pt>
                <c:pt idx="54" formatCode="0.00E+00">
                  <c:v>1.8590100000000002E-12</c:v>
                </c:pt>
                <c:pt idx="55" formatCode="0.00E+00">
                  <c:v>2.6895099999999999E-12</c:v>
                </c:pt>
                <c:pt idx="56" formatCode="0.00E+00">
                  <c:v>7.4835500000000004E-12</c:v>
                </c:pt>
                <c:pt idx="57" formatCode="0.00E+00">
                  <c:v>5.7945100000000001E-12</c:v>
                </c:pt>
                <c:pt idx="58" formatCode="0.00E+00">
                  <c:v>7.6902099999999996E-13</c:v>
                </c:pt>
                <c:pt idx="59" formatCode="0.00E+00">
                  <c:v>3.60831E-12</c:v>
                </c:pt>
                <c:pt idx="60" formatCode="0.00E+00">
                  <c:v>5.8069399999999999E-12</c:v>
                </c:pt>
                <c:pt idx="61" formatCode="0.00E+00">
                  <c:v>6.8529899999999999E-12</c:v>
                </c:pt>
                <c:pt idx="62" formatCode="0.00E+00">
                  <c:v>1.821E-12</c:v>
                </c:pt>
                <c:pt idx="63" formatCode="0.00E+00">
                  <c:v>2.95638E-12</c:v>
                </c:pt>
                <c:pt idx="64" formatCode="0.00E+00">
                  <c:v>4.1082099999999999E-12</c:v>
                </c:pt>
                <c:pt idx="65" formatCode="0.00E+00">
                  <c:v>6.3005899999999999E-12</c:v>
                </c:pt>
                <c:pt idx="66" formatCode="0.00E+00">
                  <c:v>2.74933E-12</c:v>
                </c:pt>
                <c:pt idx="67" formatCode="0.00E+00">
                  <c:v>2.1507499999999999E-12</c:v>
                </c:pt>
                <c:pt idx="68" formatCode="0.00E+00">
                  <c:v>4.1857200000000001E-12</c:v>
                </c:pt>
                <c:pt idx="69" formatCode="0.00E+00">
                  <c:v>5.7749999999999999E-12</c:v>
                </c:pt>
                <c:pt idx="70" formatCode="0.00E+00">
                  <c:v>1.4932200000000001E-11</c:v>
                </c:pt>
                <c:pt idx="71" formatCode="0.00E+00">
                  <c:v>5.6928999999999997E-12</c:v>
                </c:pt>
                <c:pt idx="72" formatCode="0.00E+00">
                  <c:v>8.8288200000000007E-12</c:v>
                </c:pt>
                <c:pt idx="73" formatCode="0.00E+00">
                  <c:v>4.4012100000000004E-12</c:v>
                </c:pt>
                <c:pt idx="74" formatCode="0.00E+00">
                  <c:v>3.7884000000000003E-12</c:v>
                </c:pt>
                <c:pt idx="75" formatCode="0.00E+00">
                  <c:v>6.55129E-12</c:v>
                </c:pt>
                <c:pt idx="76" formatCode="0.00E+00">
                  <c:v>6.8491599999999999E-12</c:v>
                </c:pt>
                <c:pt idx="77" formatCode="0.00E+00">
                  <c:v>5.13703E-12</c:v>
                </c:pt>
                <c:pt idx="78" formatCode="0.00E+00">
                  <c:v>3.9135399999999999E-12</c:v>
                </c:pt>
                <c:pt idx="79" formatCode="0.00E+00">
                  <c:v>2.3189700000000002E-12</c:v>
                </c:pt>
                <c:pt idx="80" formatCode="0.00E+00">
                  <c:v>1.04087E-11</c:v>
                </c:pt>
                <c:pt idx="81" formatCode="0.00E+00">
                  <c:v>3.2614300000000002E-12</c:v>
                </c:pt>
                <c:pt idx="82" formatCode="0.00E+00">
                  <c:v>2.9404900000000001E-12</c:v>
                </c:pt>
                <c:pt idx="83" formatCode="0.00E+00">
                  <c:v>2.4156999999999999E-12</c:v>
                </c:pt>
                <c:pt idx="84" formatCode="0.00E+00">
                  <c:v>3.1768999999999999E-12</c:v>
                </c:pt>
                <c:pt idx="85" formatCode="0.00E+00">
                  <c:v>1.2162099999999999E-12</c:v>
                </c:pt>
                <c:pt idx="86" formatCode="0.00E+00">
                  <c:v>8.8683000000000001E-12</c:v>
                </c:pt>
                <c:pt idx="87" formatCode="0.00E+00">
                  <c:v>9.9560600000000007E-12</c:v>
                </c:pt>
                <c:pt idx="88" formatCode="0.00E+00">
                  <c:v>9.6873699999999997E-12</c:v>
                </c:pt>
                <c:pt idx="89" formatCode="0.00E+00">
                  <c:v>5.9929600000000003E-12</c:v>
                </c:pt>
                <c:pt idx="90" formatCode="0.00E+00">
                  <c:v>5.4588499999999999E-12</c:v>
                </c:pt>
                <c:pt idx="91" formatCode="0.00E+00">
                  <c:v>1.6510800000000001E-12</c:v>
                </c:pt>
                <c:pt idx="92" formatCode="0.00E+00">
                  <c:v>5.4259200000000004E-12</c:v>
                </c:pt>
                <c:pt idx="93" formatCode="0.00E+00">
                  <c:v>1.70968E-12</c:v>
                </c:pt>
                <c:pt idx="94" formatCode="0.00E+00">
                  <c:v>8.3450400000000002E-12</c:v>
                </c:pt>
                <c:pt idx="95" formatCode="0.00E+00">
                  <c:v>3.04797E-12</c:v>
                </c:pt>
                <c:pt idx="96" formatCode="0.00E+00">
                  <c:v>2.2200699999999998E-12</c:v>
                </c:pt>
                <c:pt idx="97" formatCode="0.00E+00">
                  <c:v>6.2445200000000001E-12</c:v>
                </c:pt>
                <c:pt idx="98" formatCode="0.00E+00">
                  <c:v>1.09497E-11</c:v>
                </c:pt>
                <c:pt idx="99" formatCode="0.00E+00">
                  <c:v>3.1529800000000002E-12</c:v>
                </c:pt>
                <c:pt idx="100" formatCode="0.00E+00">
                  <c:v>3.7640599999999996E-12</c:v>
                </c:pt>
                <c:pt idx="101" formatCode="0.00E+00">
                  <c:v>5.1998500000000003E-12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2DE0-4D5B-A4A9-EC54710A9EB8}"/>
            </c:ext>
          </c:extLst>
        </c:ser>
        <c:ser>
          <c:idx val="26"/>
          <c:order val="26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[analysis.xlsx]Cosine_IP_texture!$AA$1:$AA$111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0</c:v>
                </c:pt>
                <c:pt idx="6" formatCode="0.00E+00">
                  <c:v>0</c:v>
                </c:pt>
                <c:pt idx="7" formatCode="0.00E+00">
                  <c:v>0</c:v>
                </c:pt>
                <c:pt idx="8" formatCode="0.00E+00">
                  <c:v>5.1413700000000003E-12</c:v>
                </c:pt>
                <c:pt idx="9" formatCode="0.00E+00">
                  <c:v>2.58274E-12</c:v>
                </c:pt>
                <c:pt idx="10" formatCode="0.00E+00">
                  <c:v>1.53182E-11</c:v>
                </c:pt>
                <c:pt idx="11" formatCode="0.00E+00">
                  <c:v>1.05412E-11</c:v>
                </c:pt>
                <c:pt idx="12" formatCode="0.00E+00">
                  <c:v>1.4198500000000001E-12</c:v>
                </c:pt>
                <c:pt idx="13" formatCode="0.00E+00">
                  <c:v>1.4838500000000001E-11</c:v>
                </c:pt>
                <c:pt idx="14" formatCode="0.00E+00">
                  <c:v>1.4897900000000001E-11</c:v>
                </c:pt>
                <c:pt idx="15" formatCode="0.00E+00">
                  <c:v>9.2944900000000007E-13</c:v>
                </c:pt>
                <c:pt idx="16" formatCode="0.00E+00">
                  <c:v>4.3752899999999996E-12</c:v>
                </c:pt>
                <c:pt idx="17" formatCode="0.00E+00">
                  <c:v>3.7089999999999996E-12</c:v>
                </c:pt>
                <c:pt idx="18" formatCode="0.00E+00">
                  <c:v>5.6239699999999999E-12</c:v>
                </c:pt>
                <c:pt idx="19" formatCode="0.00E+00">
                  <c:v>2.9496200000000001E-12</c:v>
                </c:pt>
                <c:pt idx="20" formatCode="0.00E+00">
                  <c:v>6.9087800000000004E-12</c:v>
                </c:pt>
                <c:pt idx="21" formatCode="0.00E+00">
                  <c:v>7.2227200000000001E-12</c:v>
                </c:pt>
                <c:pt idx="22" formatCode="0.00E+00">
                  <c:v>1.0007799999999999E-11</c:v>
                </c:pt>
                <c:pt idx="23" formatCode="0.00E+00">
                  <c:v>1.0918E-11</c:v>
                </c:pt>
                <c:pt idx="24" formatCode="0.00E+00">
                  <c:v>5.6919300000000004E-12</c:v>
                </c:pt>
                <c:pt idx="25" formatCode="0.00E+00">
                  <c:v>7.0788999999999997E-12</c:v>
                </c:pt>
                <c:pt idx="26" formatCode="0.00E+00">
                  <c:v>7.4542400000000008E-12</c:v>
                </c:pt>
                <c:pt idx="27" formatCode="0.00E+00">
                  <c:v>6.9337499999999996E-12</c:v>
                </c:pt>
                <c:pt idx="28" formatCode="0.00E+00">
                  <c:v>2.2619300000000002E-11</c:v>
                </c:pt>
                <c:pt idx="29" formatCode="0.00E+00">
                  <c:v>3.4960599999999999E-12</c:v>
                </c:pt>
                <c:pt idx="30" formatCode="0.00E+00">
                  <c:v>6.4521300000000003E-12</c:v>
                </c:pt>
                <c:pt idx="31" formatCode="0.00E+00">
                  <c:v>2.3947299999999998E-12</c:v>
                </c:pt>
                <c:pt idx="32" formatCode="0.00E+00">
                  <c:v>5.5180500000000003E-12</c:v>
                </c:pt>
                <c:pt idx="33" formatCode="0.00E+00">
                  <c:v>4.22238E-12</c:v>
                </c:pt>
                <c:pt idx="34" formatCode="0.00E+00">
                  <c:v>5.5849500000000004E-12</c:v>
                </c:pt>
                <c:pt idx="35" formatCode="0.00E+00">
                  <c:v>2.8086999999999999E-12</c:v>
                </c:pt>
                <c:pt idx="36" formatCode="0.00E+00">
                  <c:v>1.0530399999999999E-12</c:v>
                </c:pt>
                <c:pt idx="37" formatCode="0.00E+00">
                  <c:v>7.0704699999999999E-13</c:v>
                </c:pt>
                <c:pt idx="38" formatCode="0.00E+00">
                  <c:v>6.4817400000000002E-12</c:v>
                </c:pt>
                <c:pt idx="39" formatCode="0.00E+00">
                  <c:v>1.8278400000000001E-11</c:v>
                </c:pt>
                <c:pt idx="40" formatCode="0.00E+00">
                  <c:v>2.5836899999999999E-12</c:v>
                </c:pt>
                <c:pt idx="41" formatCode="0.00E+00">
                  <c:v>3.0027499999999999E-12</c:v>
                </c:pt>
                <c:pt idx="42" formatCode="0.00E+00">
                  <c:v>2.1033600000000001E-11</c:v>
                </c:pt>
                <c:pt idx="43" formatCode="0.00E+00">
                  <c:v>1.2926E-11</c:v>
                </c:pt>
                <c:pt idx="44" formatCode="0.00E+00">
                  <c:v>1.0344699999999999E-12</c:v>
                </c:pt>
                <c:pt idx="45" formatCode="0.00E+00">
                  <c:v>1.17243E-11</c:v>
                </c:pt>
                <c:pt idx="46" formatCode="0.00E+00">
                  <c:v>1.17706E-12</c:v>
                </c:pt>
                <c:pt idx="47" formatCode="0.00E+00">
                  <c:v>5.3413799999999996E-12</c:v>
                </c:pt>
                <c:pt idx="48" formatCode="0.00E+00">
                  <c:v>1.04869E-11</c:v>
                </c:pt>
                <c:pt idx="49" formatCode="0.00E+00">
                  <c:v>5.3695199999999999E-12</c:v>
                </c:pt>
                <c:pt idx="50" formatCode="0.00E+00">
                  <c:v>6.6420700000000002E-12</c:v>
                </c:pt>
                <c:pt idx="51" formatCode="0.00E+00">
                  <c:v>2.2770799999999998E-12</c:v>
                </c:pt>
                <c:pt idx="52" formatCode="0.00E+00">
                  <c:v>3.4055E-12</c:v>
                </c:pt>
                <c:pt idx="53" formatCode="0.00E+00">
                  <c:v>9.0557999999999994E-12</c:v>
                </c:pt>
                <c:pt idx="54" formatCode="0.00E+00">
                  <c:v>7.9591200000000001E-12</c:v>
                </c:pt>
                <c:pt idx="55" formatCode="0.00E+00">
                  <c:v>7.0448100000000001E-12</c:v>
                </c:pt>
                <c:pt idx="56" formatCode="0.00E+00">
                  <c:v>7.6394200000000002E-12</c:v>
                </c:pt>
                <c:pt idx="57" formatCode="0.00E+00">
                  <c:v>4.2870500000000004E-12</c:v>
                </c:pt>
                <c:pt idx="58" formatCode="0.00E+00">
                  <c:v>5.5749199999999998E-12</c:v>
                </c:pt>
                <c:pt idx="59" formatCode="0.00E+00">
                  <c:v>3.4002299999999999E-12</c:v>
                </c:pt>
                <c:pt idx="60" formatCode="0.00E+00">
                  <c:v>2.6894999999999998E-12</c:v>
                </c:pt>
                <c:pt idx="61" formatCode="0.00E+00">
                  <c:v>2.5428800000000002E-12</c:v>
                </c:pt>
                <c:pt idx="62" formatCode="0.00E+00">
                  <c:v>1.6501400000000001E-12</c:v>
                </c:pt>
                <c:pt idx="63" formatCode="0.00E+00">
                  <c:v>1.8320500000000001E-12</c:v>
                </c:pt>
                <c:pt idx="64" formatCode="0.00E+00">
                  <c:v>4.9967299999999999E-12</c:v>
                </c:pt>
                <c:pt idx="65" formatCode="0.00E+00">
                  <c:v>4.7712799999999998E-12</c:v>
                </c:pt>
                <c:pt idx="66" formatCode="0.00E+00">
                  <c:v>1.0033099999999999E-11</c:v>
                </c:pt>
                <c:pt idx="67" formatCode="0.00E+00">
                  <c:v>9.0622899999999993E-12</c:v>
                </c:pt>
                <c:pt idx="68" formatCode="0.00E+00">
                  <c:v>5.6900600000000001E-12</c:v>
                </c:pt>
                <c:pt idx="69" formatCode="0.00E+00">
                  <c:v>7.7751499999999996E-12</c:v>
                </c:pt>
                <c:pt idx="70" formatCode="0.00E+00">
                  <c:v>3.6468099999999999E-13</c:v>
                </c:pt>
                <c:pt idx="71" formatCode="0.00E+00">
                  <c:v>2.9401999999999999E-12</c:v>
                </c:pt>
                <c:pt idx="72" formatCode="0.00E+00">
                  <c:v>4.98956E-12</c:v>
                </c:pt>
                <c:pt idx="73" formatCode="0.00E+00">
                  <c:v>2.0016900000000001E-12</c:v>
                </c:pt>
                <c:pt idx="74" formatCode="0.00E+00">
                  <c:v>1.2942E-11</c:v>
                </c:pt>
                <c:pt idx="75" formatCode="0.00E+00">
                  <c:v>5.0149099999999997E-12</c:v>
                </c:pt>
                <c:pt idx="76" formatCode="0.00E+00">
                  <c:v>4.6070999999999996E-12</c:v>
                </c:pt>
                <c:pt idx="77" formatCode="0.00E+00">
                  <c:v>1.0293699999999999E-11</c:v>
                </c:pt>
                <c:pt idx="78" formatCode="0.00E+00">
                  <c:v>4.3360399999999998E-12</c:v>
                </c:pt>
                <c:pt idx="79" formatCode="0.00E+00">
                  <c:v>1.0455399999999999E-11</c:v>
                </c:pt>
                <c:pt idx="80" formatCode="0.00E+00">
                  <c:v>7.5379900000000003E-12</c:v>
                </c:pt>
                <c:pt idx="81" formatCode="0.00E+00">
                  <c:v>1.06177E-11</c:v>
                </c:pt>
                <c:pt idx="82" formatCode="0.00E+00">
                  <c:v>5.73253E-12</c:v>
                </c:pt>
                <c:pt idx="83" formatCode="0.00E+00">
                  <c:v>5.5201000000000003E-12</c:v>
                </c:pt>
                <c:pt idx="84" formatCode="0.00E+00">
                  <c:v>8.9472299999999992E-12</c:v>
                </c:pt>
                <c:pt idx="85" formatCode="0.00E+00">
                  <c:v>5.56166E-12</c:v>
                </c:pt>
                <c:pt idx="86" formatCode="0.00E+00">
                  <c:v>5.7530299999999998E-12</c:v>
                </c:pt>
                <c:pt idx="87" formatCode="0.00E+00">
                  <c:v>4.1978699999999998E-12</c:v>
                </c:pt>
                <c:pt idx="88" formatCode="0.00E+00">
                  <c:v>2.5920399999999999E-12</c:v>
                </c:pt>
                <c:pt idx="89" formatCode="0.00E+00">
                  <c:v>5.6497999999999996E-12</c:v>
                </c:pt>
                <c:pt idx="90" formatCode="0.00E+00">
                  <c:v>1.3985300000000001E-12</c:v>
                </c:pt>
                <c:pt idx="91" formatCode="0.00E+00">
                  <c:v>3.1090799999999999E-12</c:v>
                </c:pt>
                <c:pt idx="92" formatCode="0.00E+00">
                  <c:v>5.7619600000000002E-12</c:v>
                </c:pt>
                <c:pt idx="93" formatCode="0.00E+00">
                  <c:v>4.6865100000000004E-12</c:v>
                </c:pt>
                <c:pt idx="94" formatCode="0.00E+00">
                  <c:v>1.5743899999999999E-12</c:v>
                </c:pt>
                <c:pt idx="95" formatCode="0.00E+00">
                  <c:v>5.7496899999999999E-12</c:v>
                </c:pt>
                <c:pt idx="96" formatCode="0.00E+00">
                  <c:v>6.2976200000000004E-12</c:v>
                </c:pt>
                <c:pt idx="97" formatCode="0.00E+00">
                  <c:v>6.3119100000000003E-12</c:v>
                </c:pt>
                <c:pt idx="98" formatCode="0.00E+00">
                  <c:v>4.2179099999999997E-12</c:v>
                </c:pt>
                <c:pt idx="99" formatCode="0.00E+00">
                  <c:v>4.6717599999999999E-12</c:v>
                </c:pt>
                <c:pt idx="100" formatCode="0.00E+00">
                  <c:v>1.4978699999999999E-11</c:v>
                </c:pt>
                <c:pt idx="101" formatCode="0.00E+00">
                  <c:v>1.9967600000000001E-12</c:v>
                </c:pt>
                <c:pt idx="102" formatCode="0.00E+00">
                  <c:v>6.9682000000000003E-11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2DE0-4D5B-A4A9-EC54710A9EB8}"/>
            </c:ext>
          </c:extLst>
        </c:ser>
        <c:ser>
          <c:idx val="27"/>
          <c:order val="27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[analysis.xlsx]Cosine_IP_texture!$AB$1:$AB$111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0</c:v>
                </c:pt>
                <c:pt idx="6" formatCode="0.00E+00">
                  <c:v>0</c:v>
                </c:pt>
                <c:pt idx="7" formatCode="0.00E+00">
                  <c:v>0</c:v>
                </c:pt>
                <c:pt idx="8" formatCode="0.00E+00">
                  <c:v>3.0886199999999998E-12</c:v>
                </c:pt>
                <c:pt idx="9" formatCode="0.00E+00">
                  <c:v>7.2875399999999999E-13</c:v>
                </c:pt>
                <c:pt idx="10" formatCode="0.00E+00">
                  <c:v>7.2579199999999998E-12</c:v>
                </c:pt>
                <c:pt idx="11" formatCode="0.00E+00">
                  <c:v>2.7678E-12</c:v>
                </c:pt>
                <c:pt idx="12" formatCode="0.00E+00">
                  <c:v>3.41614E-12</c:v>
                </c:pt>
                <c:pt idx="13" formatCode="0.00E+00">
                  <c:v>2.4351599999999999E-12</c:v>
                </c:pt>
                <c:pt idx="14" formatCode="0.00E+00">
                  <c:v>1.42359E-12</c:v>
                </c:pt>
                <c:pt idx="15" formatCode="0.00E+00">
                  <c:v>4.81131E-12</c:v>
                </c:pt>
                <c:pt idx="16" formatCode="0.00E+00">
                  <c:v>5.8764899999999997E-12</c:v>
                </c:pt>
                <c:pt idx="17" formatCode="0.00E+00">
                  <c:v>4.9760400000000003E-12</c:v>
                </c:pt>
                <c:pt idx="18" formatCode="0.00E+00">
                  <c:v>4.7651600000000003E-12</c:v>
                </c:pt>
                <c:pt idx="19" formatCode="0.00E+00">
                  <c:v>9.6625199999999995E-12</c:v>
                </c:pt>
                <c:pt idx="20" formatCode="0.00E+00">
                  <c:v>5.9904300000000004E-12</c:v>
                </c:pt>
                <c:pt idx="21" formatCode="0.00E+00">
                  <c:v>5.97576E-12</c:v>
                </c:pt>
                <c:pt idx="22" formatCode="0.00E+00">
                  <c:v>1.0304900000000001E-11</c:v>
                </c:pt>
                <c:pt idx="23" formatCode="0.00E+00">
                  <c:v>5.2867999999999996E-12</c:v>
                </c:pt>
                <c:pt idx="24" formatCode="0.00E+00">
                  <c:v>3.55807E-12</c:v>
                </c:pt>
                <c:pt idx="25" formatCode="0.00E+00">
                  <c:v>6.0342299999999998E-12</c:v>
                </c:pt>
                <c:pt idx="26" formatCode="0.00E+00">
                  <c:v>7.5987899999999994E-12</c:v>
                </c:pt>
                <c:pt idx="27" formatCode="0.00E+00">
                  <c:v>2.5829600000000001E-12</c:v>
                </c:pt>
                <c:pt idx="28" formatCode="0.00E+00">
                  <c:v>4.4346699999999997E-12</c:v>
                </c:pt>
                <c:pt idx="29" formatCode="0.00E+00">
                  <c:v>6.4909299999999997E-12</c:v>
                </c:pt>
                <c:pt idx="30" formatCode="0.00E+00">
                  <c:v>4.21499E-12</c:v>
                </c:pt>
                <c:pt idx="31" formatCode="0.00E+00">
                  <c:v>1.0474800000000001E-11</c:v>
                </c:pt>
                <c:pt idx="32" formatCode="0.00E+00">
                  <c:v>7.2875300000000006E-12</c:v>
                </c:pt>
                <c:pt idx="33" formatCode="0.00E+00">
                  <c:v>2.59786E-12</c:v>
                </c:pt>
                <c:pt idx="34" formatCode="0.00E+00">
                  <c:v>4.2211800000000004E-12</c:v>
                </c:pt>
                <c:pt idx="35" formatCode="0.00E+00">
                  <c:v>5.8173299999999998E-12</c:v>
                </c:pt>
                <c:pt idx="36" formatCode="0.00E+00">
                  <c:v>3.8912999999999998E-12</c:v>
                </c:pt>
                <c:pt idx="37" formatCode="0.00E+00">
                  <c:v>2.0446599999999999E-12</c:v>
                </c:pt>
                <c:pt idx="38" formatCode="0.00E+00">
                  <c:v>1.5260800000000001E-11</c:v>
                </c:pt>
                <c:pt idx="39" formatCode="0.00E+00">
                  <c:v>4.4601600000000003E-12</c:v>
                </c:pt>
                <c:pt idx="40" formatCode="0.00E+00">
                  <c:v>1.1381800000000001E-11</c:v>
                </c:pt>
                <c:pt idx="41" formatCode="0.00E+00">
                  <c:v>3.86444E-12</c:v>
                </c:pt>
                <c:pt idx="42" formatCode="0.00E+00">
                  <c:v>8.2665E-12</c:v>
                </c:pt>
                <c:pt idx="43" formatCode="0.00E+00">
                  <c:v>4.8958199999999996E-12</c:v>
                </c:pt>
                <c:pt idx="44" formatCode="0.00E+00">
                  <c:v>1.08306E-12</c:v>
                </c:pt>
                <c:pt idx="45" formatCode="0.00E+00">
                  <c:v>3.36703E-12</c:v>
                </c:pt>
                <c:pt idx="46" formatCode="0.00E+00">
                  <c:v>2.4752099999999999E-12</c:v>
                </c:pt>
                <c:pt idx="47" formatCode="0.00E+00">
                  <c:v>1.82481E-11</c:v>
                </c:pt>
                <c:pt idx="48" formatCode="0.00E+00">
                  <c:v>1.8373200000000001E-12</c:v>
                </c:pt>
                <c:pt idx="49" formatCode="0.00E+00">
                  <c:v>3.2553199999999999E-12</c:v>
                </c:pt>
                <c:pt idx="50" formatCode="0.00E+00">
                  <c:v>4.9841499999999999E-12</c:v>
                </c:pt>
                <c:pt idx="51" formatCode="0.00E+00">
                  <c:v>7.8021700000000005E-12</c:v>
                </c:pt>
                <c:pt idx="52" formatCode="0.00E+00">
                  <c:v>9.2654199999999999E-12</c:v>
                </c:pt>
                <c:pt idx="53" formatCode="0.00E+00">
                  <c:v>3.3059500000000001E-12</c:v>
                </c:pt>
                <c:pt idx="54" formatCode="0.00E+00">
                  <c:v>9.4684499999999993E-12</c:v>
                </c:pt>
                <c:pt idx="55" formatCode="0.00E+00">
                  <c:v>3.9256800000000003E-12</c:v>
                </c:pt>
                <c:pt idx="56" formatCode="0.00E+00">
                  <c:v>7.2970900000000004E-12</c:v>
                </c:pt>
                <c:pt idx="57" formatCode="0.00E+00">
                  <c:v>1.61079E-12</c:v>
                </c:pt>
                <c:pt idx="58" formatCode="0.00E+00">
                  <c:v>5.0290400000000001E-12</c:v>
                </c:pt>
                <c:pt idx="59" formatCode="0.00E+00">
                  <c:v>2.30107E-12</c:v>
                </c:pt>
                <c:pt idx="60" formatCode="0.00E+00">
                  <c:v>3.8294099999999999E-12</c:v>
                </c:pt>
                <c:pt idx="61" formatCode="0.00E+00">
                  <c:v>4.4454199999999999E-12</c:v>
                </c:pt>
                <c:pt idx="62" formatCode="0.00E+00">
                  <c:v>6.9668699999999998E-12</c:v>
                </c:pt>
                <c:pt idx="63" formatCode="0.00E+00">
                  <c:v>2.3698200000000001E-12</c:v>
                </c:pt>
                <c:pt idx="64" formatCode="0.00E+00">
                  <c:v>3.0065000000000002E-12</c:v>
                </c:pt>
                <c:pt idx="65" formatCode="0.00E+00">
                  <c:v>9.0608999999999999E-12</c:v>
                </c:pt>
                <c:pt idx="66" formatCode="0.00E+00">
                  <c:v>6.0699000000000002E-12</c:v>
                </c:pt>
                <c:pt idx="67" formatCode="0.00E+00">
                  <c:v>5.00386E-12</c:v>
                </c:pt>
                <c:pt idx="68" formatCode="0.00E+00">
                  <c:v>3.80842E-11</c:v>
                </c:pt>
                <c:pt idx="69" formatCode="0.00E+00">
                  <c:v>1.23091E-11</c:v>
                </c:pt>
                <c:pt idx="70" formatCode="0.00E+00">
                  <c:v>7.2943200000000008E-12</c:v>
                </c:pt>
                <c:pt idx="71" formatCode="0.00E+00">
                  <c:v>4.5317600000000001E-12</c:v>
                </c:pt>
                <c:pt idx="72" formatCode="0.00E+00">
                  <c:v>7.8236599999999998E-12</c:v>
                </c:pt>
                <c:pt idx="73" formatCode="0.00E+00">
                  <c:v>4.0613700000000001E-12</c:v>
                </c:pt>
                <c:pt idx="74" formatCode="0.00E+00">
                  <c:v>2.6223600000000001E-12</c:v>
                </c:pt>
                <c:pt idx="75" formatCode="0.00E+00">
                  <c:v>3.7516799999999996E-12</c:v>
                </c:pt>
                <c:pt idx="76" formatCode="0.00E+00">
                  <c:v>3.55701E-12</c:v>
                </c:pt>
                <c:pt idx="77" formatCode="0.00E+00">
                  <c:v>3.5111900000000001E-12</c:v>
                </c:pt>
                <c:pt idx="78" formatCode="0.00E+00">
                  <c:v>5.7693600000000004E-12</c:v>
                </c:pt>
                <c:pt idx="79" formatCode="0.00E+00">
                  <c:v>4.8568999999999996E-12</c:v>
                </c:pt>
                <c:pt idx="80" formatCode="0.00E+00">
                  <c:v>3.05437E-12</c:v>
                </c:pt>
                <c:pt idx="81" formatCode="0.00E+00">
                  <c:v>1.0516800000000001E-11</c:v>
                </c:pt>
                <c:pt idx="82" formatCode="0.00E+00">
                  <c:v>3.3083599999999998E-12</c:v>
                </c:pt>
                <c:pt idx="83" formatCode="0.00E+00">
                  <c:v>4.0475299999999998E-12</c:v>
                </c:pt>
                <c:pt idx="84" formatCode="0.00E+00">
                  <c:v>4.0199599999999998E-12</c:v>
                </c:pt>
                <c:pt idx="85" formatCode="0.00E+00">
                  <c:v>2.6327200000000001E-12</c:v>
                </c:pt>
                <c:pt idx="86" formatCode="0.00E+00">
                  <c:v>4.8812699999999999E-12</c:v>
                </c:pt>
                <c:pt idx="87" formatCode="0.00E+00">
                  <c:v>5.8577300000000003E-12</c:v>
                </c:pt>
                <c:pt idx="88" formatCode="0.00E+00">
                  <c:v>3.0386599999999999E-12</c:v>
                </c:pt>
                <c:pt idx="89" formatCode="0.00E+00">
                  <c:v>3.29507E-12</c:v>
                </c:pt>
                <c:pt idx="90" formatCode="0.00E+00">
                  <c:v>5.36912E-12</c:v>
                </c:pt>
                <c:pt idx="91" formatCode="0.00E+00">
                  <c:v>3.6277800000000001E-12</c:v>
                </c:pt>
                <c:pt idx="92" formatCode="0.00E+00">
                  <c:v>1.41167E-12</c:v>
                </c:pt>
                <c:pt idx="93" formatCode="0.00E+00">
                  <c:v>3.0370199999999999E-12</c:v>
                </c:pt>
                <c:pt idx="94" formatCode="0.00E+00">
                  <c:v>7.1583700000000003E-12</c:v>
                </c:pt>
                <c:pt idx="95" formatCode="0.00E+00">
                  <c:v>9.4526700000000004E-12</c:v>
                </c:pt>
                <c:pt idx="96" formatCode="0.00E+00">
                  <c:v>2.9028499999999999E-12</c:v>
                </c:pt>
                <c:pt idx="97" formatCode="0.00E+00">
                  <c:v>1.8350399999999998E-12</c:v>
                </c:pt>
                <c:pt idx="98" formatCode="0.00E+00">
                  <c:v>1.5452699999999999E-12</c:v>
                </c:pt>
                <c:pt idx="99" formatCode="0.00E+00">
                  <c:v>6.1346299999999997E-12</c:v>
                </c:pt>
                <c:pt idx="100" formatCode="0.00E+00">
                  <c:v>5.5234400000000001E-12</c:v>
                </c:pt>
                <c:pt idx="101" formatCode="0.00E+00">
                  <c:v>3.8024200000000003E-12</c:v>
                </c:pt>
                <c:pt idx="102" formatCode="0.00E+00">
                  <c:v>1.8066799999999999E-12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2DE0-4D5B-A4A9-EC54710A9EB8}"/>
            </c:ext>
          </c:extLst>
        </c:ser>
        <c:ser>
          <c:idx val="28"/>
          <c:order val="28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[analysis.xlsx]Cosine_IP_texture!$AC$1:$AC$111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0</c:v>
                </c:pt>
                <c:pt idx="5" formatCode="0.00E+00">
                  <c:v>0</c:v>
                </c:pt>
                <c:pt idx="6" formatCode="0.00E+00">
                  <c:v>4.09317E-12</c:v>
                </c:pt>
                <c:pt idx="7" formatCode="0.00E+00">
                  <c:v>2.63049E-12</c:v>
                </c:pt>
                <c:pt idx="8" formatCode="0.00E+00">
                  <c:v>4.4604499999999996E-12</c:v>
                </c:pt>
                <c:pt idx="9" formatCode="0.00E+00">
                  <c:v>5.6908800000000001E-12</c:v>
                </c:pt>
                <c:pt idx="10" formatCode="0.00E+00">
                  <c:v>1.4843399999999999E-11</c:v>
                </c:pt>
                <c:pt idx="11" formatCode="0.00E+00">
                  <c:v>1.30797E-11</c:v>
                </c:pt>
                <c:pt idx="12" formatCode="0.00E+00">
                  <c:v>9.6952500000000007E-12</c:v>
                </c:pt>
                <c:pt idx="13" formatCode="0.00E+00">
                  <c:v>7.2359599999999998E-12</c:v>
                </c:pt>
                <c:pt idx="14" formatCode="0.00E+00">
                  <c:v>9.0650299999999994E-12</c:v>
                </c:pt>
                <c:pt idx="15" formatCode="0.00E+00">
                  <c:v>3.5559699999999998E-12</c:v>
                </c:pt>
                <c:pt idx="16" formatCode="0.00E+00">
                  <c:v>8.2470599999999998E-12</c:v>
                </c:pt>
                <c:pt idx="17" formatCode="0.00E+00">
                  <c:v>5.6027900000000002E-12</c:v>
                </c:pt>
                <c:pt idx="18" formatCode="0.00E+00">
                  <c:v>4.5056400000000002E-12</c:v>
                </c:pt>
                <c:pt idx="19" formatCode="0.00E+00">
                  <c:v>3.8812700000000001E-12</c:v>
                </c:pt>
                <c:pt idx="20" formatCode="0.00E+00">
                  <c:v>4.8636799999999997E-12</c:v>
                </c:pt>
                <c:pt idx="21" formatCode="0.00E+00">
                  <c:v>1.1495500000000001E-12</c:v>
                </c:pt>
                <c:pt idx="22" formatCode="0.00E+00">
                  <c:v>5.3789399999999997E-12</c:v>
                </c:pt>
                <c:pt idx="23" formatCode="0.00E+00">
                  <c:v>5.0401300000000003E-12</c:v>
                </c:pt>
                <c:pt idx="24" formatCode="0.00E+00">
                  <c:v>9.1461499999999994E-12</c:v>
                </c:pt>
                <c:pt idx="25" formatCode="0.00E+00">
                  <c:v>6.0418999999999999E-12</c:v>
                </c:pt>
                <c:pt idx="26" formatCode="0.00E+00">
                  <c:v>2.5627899999999998E-12</c:v>
                </c:pt>
                <c:pt idx="27" formatCode="0.00E+00">
                  <c:v>5.0749799999999998E-12</c:v>
                </c:pt>
                <c:pt idx="28" formatCode="0.00E+00">
                  <c:v>2.6998900000000001E-12</c:v>
                </c:pt>
                <c:pt idx="29" formatCode="0.00E+00">
                  <c:v>1.0056600000000001E-11</c:v>
                </c:pt>
                <c:pt idx="30" formatCode="0.00E+00">
                  <c:v>3.5216699999999999E-12</c:v>
                </c:pt>
                <c:pt idx="31" formatCode="0.00E+00">
                  <c:v>3.4616499999999999E-12</c:v>
                </c:pt>
                <c:pt idx="32" formatCode="0.00E+00">
                  <c:v>4.4331599999999997E-12</c:v>
                </c:pt>
                <c:pt idx="33" formatCode="0.00E+00">
                  <c:v>6.7501099999999998E-12</c:v>
                </c:pt>
                <c:pt idx="34" formatCode="0.00E+00">
                  <c:v>3.9480599999999996E-12</c:v>
                </c:pt>
                <c:pt idx="35" formatCode="0.00E+00">
                  <c:v>1.3991299999999999E-12</c:v>
                </c:pt>
                <c:pt idx="36" formatCode="0.00E+00">
                  <c:v>6.5268399999999997E-12</c:v>
                </c:pt>
                <c:pt idx="37" formatCode="0.00E+00">
                  <c:v>8.3917199999999999E-13</c:v>
                </c:pt>
                <c:pt idx="38" formatCode="0.00E+00">
                  <c:v>1.0824E-11</c:v>
                </c:pt>
                <c:pt idx="39" formatCode="0.00E+00">
                  <c:v>9.8999499999999996E-12</c:v>
                </c:pt>
                <c:pt idx="40" formatCode="0.00E+00">
                  <c:v>3.8939799999999999E-12</c:v>
                </c:pt>
                <c:pt idx="41" formatCode="0.00E+00">
                  <c:v>2.17022E-12</c:v>
                </c:pt>
                <c:pt idx="42" formatCode="0.00E+00">
                  <c:v>8.1117800000000004E-13</c:v>
                </c:pt>
                <c:pt idx="43" formatCode="0.00E+00">
                  <c:v>4.58292E-12</c:v>
                </c:pt>
                <c:pt idx="44" formatCode="0.00E+00">
                  <c:v>3.6085300000000002E-12</c:v>
                </c:pt>
                <c:pt idx="45" formatCode="0.00E+00">
                  <c:v>6.4299999999999999E-12</c:v>
                </c:pt>
                <c:pt idx="46" formatCode="0.00E+00">
                  <c:v>2.2902899999999999E-12</c:v>
                </c:pt>
                <c:pt idx="47" formatCode="0.00E+00">
                  <c:v>1.1527800000000001E-12</c:v>
                </c:pt>
                <c:pt idx="48" formatCode="0.00E+00">
                  <c:v>2.9490400000000001E-12</c:v>
                </c:pt>
                <c:pt idx="49" formatCode="0.00E+00">
                  <c:v>1.0741300000000001E-11</c:v>
                </c:pt>
                <c:pt idx="50" formatCode="0.00E+00">
                  <c:v>3.8965799999999999E-12</c:v>
                </c:pt>
                <c:pt idx="51" formatCode="0.00E+00">
                  <c:v>7.6886300000000005E-12</c:v>
                </c:pt>
                <c:pt idx="52" formatCode="0.00E+00">
                  <c:v>2.9398000000000001E-12</c:v>
                </c:pt>
                <c:pt idx="53" formatCode="0.00E+00">
                  <c:v>9.0396200000000006E-12</c:v>
                </c:pt>
                <c:pt idx="54" formatCode="0.00E+00">
                  <c:v>2.7706500000000001E-12</c:v>
                </c:pt>
                <c:pt idx="55" formatCode="0.00E+00">
                  <c:v>1.77141E-12</c:v>
                </c:pt>
                <c:pt idx="56" formatCode="0.00E+00">
                  <c:v>3.1892399999999998E-12</c:v>
                </c:pt>
                <c:pt idx="57" formatCode="0.00E+00">
                  <c:v>6.7632900000000004E-12</c:v>
                </c:pt>
                <c:pt idx="58" formatCode="0.00E+00">
                  <c:v>3.9480799999999999E-12</c:v>
                </c:pt>
                <c:pt idx="59" formatCode="0.00E+00">
                  <c:v>2.3043600000000001E-12</c:v>
                </c:pt>
                <c:pt idx="60" formatCode="0.00E+00">
                  <c:v>4.9787000000000002E-12</c:v>
                </c:pt>
                <c:pt idx="61" formatCode="0.00E+00">
                  <c:v>5.0641500000000004E-12</c:v>
                </c:pt>
                <c:pt idx="62" formatCode="0.00E+00">
                  <c:v>6.55115E-12</c:v>
                </c:pt>
                <c:pt idx="63" formatCode="0.00E+00">
                  <c:v>5.42185E-12</c:v>
                </c:pt>
                <c:pt idx="64" formatCode="0.00E+00">
                  <c:v>1.0804800000000001E-12</c:v>
                </c:pt>
                <c:pt idx="65" formatCode="0.00E+00">
                  <c:v>5.3248900000000001E-13</c:v>
                </c:pt>
                <c:pt idx="66" formatCode="0.00E+00">
                  <c:v>4.5793499999999999E-12</c:v>
                </c:pt>
                <c:pt idx="67" formatCode="0.00E+00">
                  <c:v>1.75949E-12</c:v>
                </c:pt>
                <c:pt idx="68" formatCode="0.00E+00">
                  <c:v>1.3934300000000001E-12</c:v>
                </c:pt>
                <c:pt idx="69" formatCode="0.00E+00">
                  <c:v>2.1135900000000001E-12</c:v>
                </c:pt>
                <c:pt idx="70" formatCode="0.00E+00">
                  <c:v>5.6911000000000003E-12</c:v>
                </c:pt>
                <c:pt idx="71" formatCode="0.00E+00">
                  <c:v>3.2119000000000001E-12</c:v>
                </c:pt>
                <c:pt idx="72" formatCode="0.00E+00">
                  <c:v>2.8413499999999998E-12</c:v>
                </c:pt>
                <c:pt idx="73" formatCode="0.00E+00">
                  <c:v>5.6240799999999996E-12</c:v>
                </c:pt>
                <c:pt idx="74" formatCode="0.00E+00">
                  <c:v>2.6491700000000001E-12</c:v>
                </c:pt>
                <c:pt idx="75" formatCode="0.00E+00">
                  <c:v>4.2631199999999997E-12</c:v>
                </c:pt>
                <c:pt idx="76" formatCode="0.00E+00">
                  <c:v>1.1277699999999999E-12</c:v>
                </c:pt>
                <c:pt idx="77" formatCode="0.00E+00">
                  <c:v>2.21779E-12</c:v>
                </c:pt>
                <c:pt idx="78" formatCode="0.00E+00">
                  <c:v>4.1148399999999999E-12</c:v>
                </c:pt>
                <c:pt idx="79" formatCode="0.00E+00">
                  <c:v>9.3844699999999995E-12</c:v>
                </c:pt>
                <c:pt idx="80" formatCode="0.00E+00">
                  <c:v>4.5436800000000003E-12</c:v>
                </c:pt>
                <c:pt idx="81" formatCode="0.00E+00">
                  <c:v>1.8517399999999999E-12</c:v>
                </c:pt>
                <c:pt idx="82" formatCode="0.00E+00">
                  <c:v>2.37272E-12</c:v>
                </c:pt>
                <c:pt idx="83" formatCode="0.00E+00">
                  <c:v>6.6688900000000003E-12</c:v>
                </c:pt>
                <c:pt idx="84" formatCode="0.00E+00">
                  <c:v>1.1964999999999999E-11</c:v>
                </c:pt>
                <c:pt idx="85" formatCode="0.00E+00">
                  <c:v>3.60164E-12</c:v>
                </c:pt>
                <c:pt idx="86" formatCode="0.00E+00">
                  <c:v>2.0533699999999999E-11</c:v>
                </c:pt>
                <c:pt idx="87" formatCode="0.00E+00">
                  <c:v>8.51972E-12</c:v>
                </c:pt>
                <c:pt idx="88" formatCode="0.00E+00">
                  <c:v>4.0149099999999999E-12</c:v>
                </c:pt>
                <c:pt idx="89" formatCode="0.00E+00">
                  <c:v>2.9804700000000001E-12</c:v>
                </c:pt>
                <c:pt idx="90" formatCode="0.00E+00">
                  <c:v>9.3719900000000007E-12</c:v>
                </c:pt>
                <c:pt idx="91" formatCode="0.00E+00">
                  <c:v>3.5087600000000001E-12</c:v>
                </c:pt>
                <c:pt idx="92" formatCode="0.00E+00">
                  <c:v>4.8499800000000003E-12</c:v>
                </c:pt>
                <c:pt idx="93" formatCode="0.00E+00">
                  <c:v>5.2558700000000003E-12</c:v>
                </c:pt>
                <c:pt idx="94" formatCode="0.00E+00">
                  <c:v>1.06656E-11</c:v>
                </c:pt>
                <c:pt idx="95" formatCode="0.00E+00">
                  <c:v>2.9702199999999998E-12</c:v>
                </c:pt>
                <c:pt idx="96" formatCode="0.00E+00">
                  <c:v>5.2383199999999998E-12</c:v>
                </c:pt>
                <c:pt idx="97" formatCode="0.00E+00">
                  <c:v>7.4904999999999992E-12</c:v>
                </c:pt>
                <c:pt idx="98" formatCode="0.00E+00">
                  <c:v>1.6526599999999999E-12</c:v>
                </c:pt>
                <c:pt idx="99" formatCode="0.00E+00">
                  <c:v>2.1713200000000001E-12</c:v>
                </c:pt>
                <c:pt idx="100" formatCode="0.00E+00">
                  <c:v>3.48536E-12</c:v>
                </c:pt>
                <c:pt idx="101" formatCode="0.00E+00">
                  <c:v>6.7876300000000002E-12</c:v>
                </c:pt>
                <c:pt idx="102" formatCode="0.00E+00">
                  <c:v>1.3029200000000001E-12</c:v>
                </c:pt>
                <c:pt idx="103" formatCode="0.00E+00">
                  <c:v>1.5094599999999999E-11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2DE0-4D5B-A4A9-EC54710A9EB8}"/>
            </c:ext>
          </c:extLst>
        </c:ser>
        <c:ser>
          <c:idx val="29"/>
          <c:order val="29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[analysis.xlsx]Cosine_IP_texture!$AD$1:$AD$111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0</c:v>
                </c:pt>
                <c:pt idx="5" formatCode="0.00E+00">
                  <c:v>0</c:v>
                </c:pt>
                <c:pt idx="6" formatCode="0.00E+00">
                  <c:v>9.1478999999999998E-12</c:v>
                </c:pt>
                <c:pt idx="7" formatCode="0.00E+00">
                  <c:v>6.9542500000000002E-12</c:v>
                </c:pt>
                <c:pt idx="8" formatCode="0.00E+00">
                  <c:v>4.1775200000000002E-12</c:v>
                </c:pt>
                <c:pt idx="9" formatCode="0.00E+00">
                  <c:v>3.7956799999999998E-12</c:v>
                </c:pt>
                <c:pt idx="10" formatCode="0.00E+00">
                  <c:v>3.84494E-12</c:v>
                </c:pt>
                <c:pt idx="11" formatCode="0.00E+00">
                  <c:v>2.0523700000000001E-12</c:v>
                </c:pt>
                <c:pt idx="12" formatCode="0.00E+00">
                  <c:v>2.4836199999999999E-12</c:v>
                </c:pt>
                <c:pt idx="13" formatCode="0.00E+00">
                  <c:v>5.3379400000000002E-12</c:v>
                </c:pt>
                <c:pt idx="14" formatCode="0.00E+00">
                  <c:v>5.9338699999999996E-12</c:v>
                </c:pt>
                <c:pt idx="15" formatCode="0.00E+00">
                  <c:v>7.57025E-12</c:v>
                </c:pt>
                <c:pt idx="16" formatCode="0.00E+00">
                  <c:v>6.5971599999999997E-12</c:v>
                </c:pt>
                <c:pt idx="17" formatCode="0.00E+00">
                  <c:v>3.2094599999999999E-12</c:v>
                </c:pt>
                <c:pt idx="18" formatCode="0.00E+00">
                  <c:v>4.8087599999999998E-12</c:v>
                </c:pt>
                <c:pt idx="19" formatCode="0.00E+00">
                  <c:v>6.9665100000000004E-12</c:v>
                </c:pt>
                <c:pt idx="20" formatCode="0.00E+00">
                  <c:v>7.4350299999999993E-12</c:v>
                </c:pt>
                <c:pt idx="21" formatCode="0.00E+00">
                  <c:v>2.85901E-12</c:v>
                </c:pt>
                <c:pt idx="22" formatCode="0.00E+00">
                  <c:v>5.8250200000000002E-12</c:v>
                </c:pt>
                <c:pt idx="23" formatCode="0.00E+00">
                  <c:v>1.20321E-11</c:v>
                </c:pt>
                <c:pt idx="24" formatCode="0.00E+00">
                  <c:v>9.0427900000000001E-12</c:v>
                </c:pt>
                <c:pt idx="25" formatCode="0.00E+00">
                  <c:v>7.7104099999999993E-12</c:v>
                </c:pt>
                <c:pt idx="26" formatCode="0.00E+00">
                  <c:v>4.6711399999999998E-12</c:v>
                </c:pt>
                <c:pt idx="27" formatCode="0.00E+00">
                  <c:v>1.0419299999999999E-11</c:v>
                </c:pt>
                <c:pt idx="28" formatCode="0.00E+00">
                  <c:v>1.5962599999999999E-12</c:v>
                </c:pt>
                <c:pt idx="29" formatCode="0.00E+00">
                  <c:v>4.9978899999999998E-12</c:v>
                </c:pt>
                <c:pt idx="30" formatCode="0.00E+00">
                  <c:v>3.1912899999999998E-12</c:v>
                </c:pt>
                <c:pt idx="31" formatCode="0.00E+00">
                  <c:v>1.5446600000000001E-11</c:v>
                </c:pt>
                <c:pt idx="32" formatCode="0.00E+00">
                  <c:v>1.05541E-11</c:v>
                </c:pt>
                <c:pt idx="33" formatCode="0.00E+00">
                  <c:v>4.6657000000000002E-12</c:v>
                </c:pt>
                <c:pt idx="34" formatCode="0.00E+00">
                  <c:v>1.53782E-12</c:v>
                </c:pt>
                <c:pt idx="35" formatCode="0.00E+00">
                  <c:v>2.0798499999999999E-12</c:v>
                </c:pt>
                <c:pt idx="36" formatCode="0.00E+00">
                  <c:v>1.93102E-12</c:v>
                </c:pt>
                <c:pt idx="37" formatCode="0.00E+00">
                  <c:v>0</c:v>
                </c:pt>
                <c:pt idx="38" formatCode="0.00E+00">
                  <c:v>4.1228999999999997E-12</c:v>
                </c:pt>
                <c:pt idx="39" formatCode="0.00E+00">
                  <c:v>1.5940700000000001E-12</c:v>
                </c:pt>
                <c:pt idx="40" formatCode="0.00E+00">
                  <c:v>7.8628E-12</c:v>
                </c:pt>
                <c:pt idx="41" formatCode="0.00E+00">
                  <c:v>6.9885200000000002E-12</c:v>
                </c:pt>
                <c:pt idx="42" formatCode="0.00E+00">
                  <c:v>9.2799300000000008E-13</c:v>
                </c:pt>
                <c:pt idx="43" formatCode="0.00E+00">
                  <c:v>5.8032899999999996E-12</c:v>
                </c:pt>
                <c:pt idx="44" formatCode="0.00E+00">
                  <c:v>3.70999E-12</c:v>
                </c:pt>
                <c:pt idx="45" formatCode="0.00E+00">
                  <c:v>6.6078800000000003E-12</c:v>
                </c:pt>
                <c:pt idx="46" formatCode="0.00E+00">
                  <c:v>1.0624E-11</c:v>
                </c:pt>
                <c:pt idx="47" formatCode="0.00E+00">
                  <c:v>2.49847E-12</c:v>
                </c:pt>
                <c:pt idx="48" formatCode="0.00E+00">
                  <c:v>1.6442599999999999E-12</c:v>
                </c:pt>
                <c:pt idx="49" formatCode="0.00E+00">
                  <c:v>2.2433900000000002E-12</c:v>
                </c:pt>
                <c:pt idx="50" formatCode="0.00E+00">
                  <c:v>2.1913600000000001E-12</c:v>
                </c:pt>
                <c:pt idx="51" formatCode="0.00E+00">
                  <c:v>4.4046999999999996E-12</c:v>
                </c:pt>
                <c:pt idx="52" formatCode="0.00E+00">
                  <c:v>1.2815499999999999E-11</c:v>
                </c:pt>
                <c:pt idx="53" formatCode="0.00E+00">
                  <c:v>1.36279E-11</c:v>
                </c:pt>
                <c:pt idx="54" formatCode="0.00E+00">
                  <c:v>6.3772899999999998E-13</c:v>
                </c:pt>
                <c:pt idx="55" formatCode="0.00E+00">
                  <c:v>7.4818400000000004E-12</c:v>
                </c:pt>
                <c:pt idx="56" formatCode="0.00E+00">
                  <c:v>2.24861E-12</c:v>
                </c:pt>
                <c:pt idx="57" formatCode="0.00E+00">
                  <c:v>5.5754499999999996E-12</c:v>
                </c:pt>
                <c:pt idx="58" formatCode="0.00E+00">
                  <c:v>8.8704499999999998E-13</c:v>
                </c:pt>
                <c:pt idx="59" formatCode="0.00E+00">
                  <c:v>1.12408E-11</c:v>
                </c:pt>
                <c:pt idx="60" formatCode="0.00E+00">
                  <c:v>6.5964400000000001E-12</c:v>
                </c:pt>
                <c:pt idx="61" formatCode="0.00E+00">
                  <c:v>8.2747900000000001E-12</c:v>
                </c:pt>
                <c:pt idx="62" formatCode="0.00E+00">
                  <c:v>1.6946900000000001E-11</c:v>
                </c:pt>
                <c:pt idx="63" formatCode="0.00E+00">
                  <c:v>5.4708099999999998E-12</c:v>
                </c:pt>
                <c:pt idx="64" formatCode="0.00E+00">
                  <c:v>8.5850000000000003E-12</c:v>
                </c:pt>
                <c:pt idx="65" formatCode="0.00E+00">
                  <c:v>3.0082899999999999E-12</c:v>
                </c:pt>
                <c:pt idx="66" formatCode="0.00E+00">
                  <c:v>9.0170700000000001E-12</c:v>
                </c:pt>
                <c:pt idx="67" formatCode="0.00E+00">
                  <c:v>1.75403E-11</c:v>
                </c:pt>
                <c:pt idx="68" formatCode="0.00E+00">
                  <c:v>4.0529600000000001E-12</c:v>
                </c:pt>
                <c:pt idx="69" formatCode="0.00E+00">
                  <c:v>7.1800099999999998E-12</c:v>
                </c:pt>
                <c:pt idx="70" formatCode="0.00E+00">
                  <c:v>2.8778499999999999E-12</c:v>
                </c:pt>
                <c:pt idx="71" formatCode="0.00E+00">
                  <c:v>8.5011699999999998E-12</c:v>
                </c:pt>
                <c:pt idx="72" formatCode="0.00E+00">
                  <c:v>7.2651500000000004E-12</c:v>
                </c:pt>
                <c:pt idx="73" formatCode="0.00E+00">
                  <c:v>5.5696100000000001E-12</c:v>
                </c:pt>
                <c:pt idx="74" formatCode="0.00E+00">
                  <c:v>5.1105399999999997E-12</c:v>
                </c:pt>
                <c:pt idx="75" formatCode="0.00E+00">
                  <c:v>1.2120400000000001E-11</c:v>
                </c:pt>
                <c:pt idx="76" formatCode="0.00E+00">
                  <c:v>1.9471199999999999E-12</c:v>
                </c:pt>
                <c:pt idx="77" formatCode="0.00E+00">
                  <c:v>8.8889199999999997E-12</c:v>
                </c:pt>
                <c:pt idx="78" formatCode="0.00E+00">
                  <c:v>1.1405600000000001E-11</c:v>
                </c:pt>
                <c:pt idx="79" formatCode="0.00E+00">
                  <c:v>9.5753099999999995E-12</c:v>
                </c:pt>
                <c:pt idx="80" formatCode="0.00E+00">
                  <c:v>1.23437E-11</c:v>
                </c:pt>
                <c:pt idx="81" formatCode="0.00E+00">
                  <c:v>3.2378699999999998E-12</c:v>
                </c:pt>
                <c:pt idx="82" formatCode="0.00E+00">
                  <c:v>8.9267900000000002E-12</c:v>
                </c:pt>
                <c:pt idx="83" formatCode="0.00E+00">
                  <c:v>6.5645000000000001E-12</c:v>
                </c:pt>
                <c:pt idx="84" formatCode="0.00E+00">
                  <c:v>1.1425200000000001E-12</c:v>
                </c:pt>
                <c:pt idx="85" formatCode="0.00E+00">
                  <c:v>4.7668000000000002E-12</c:v>
                </c:pt>
                <c:pt idx="86" formatCode="0.00E+00">
                  <c:v>4.8653799999999996E-12</c:v>
                </c:pt>
                <c:pt idx="87" formatCode="0.00E+00">
                  <c:v>4.8664999999999999E-12</c:v>
                </c:pt>
                <c:pt idx="88" formatCode="0.00E+00">
                  <c:v>3.9459499999999998E-12</c:v>
                </c:pt>
                <c:pt idx="89" formatCode="0.00E+00">
                  <c:v>1.85161E-12</c:v>
                </c:pt>
                <c:pt idx="90" formatCode="0.00E+00">
                  <c:v>8.8351899999999992E-12</c:v>
                </c:pt>
                <c:pt idx="91" formatCode="0.00E+00">
                  <c:v>4.8696899999999996E-12</c:v>
                </c:pt>
                <c:pt idx="92" formatCode="0.00E+00">
                  <c:v>2.0078599999999999E-12</c:v>
                </c:pt>
                <c:pt idx="93" formatCode="0.00E+00">
                  <c:v>5.6217300000000001E-12</c:v>
                </c:pt>
                <c:pt idx="94" formatCode="0.00E+00">
                  <c:v>4.0716099999999999E-12</c:v>
                </c:pt>
                <c:pt idx="95" formatCode="0.00E+00">
                  <c:v>4.3335600000000004E-12</c:v>
                </c:pt>
                <c:pt idx="96" formatCode="0.00E+00">
                  <c:v>3.4760499999999999E-12</c:v>
                </c:pt>
                <c:pt idx="97" formatCode="0.00E+00">
                  <c:v>6.2738600000000001E-12</c:v>
                </c:pt>
                <c:pt idx="98" formatCode="0.00E+00">
                  <c:v>2.3783400000000001E-12</c:v>
                </c:pt>
                <c:pt idx="99" formatCode="0.00E+00">
                  <c:v>9.3818800000000004E-12</c:v>
                </c:pt>
                <c:pt idx="100" formatCode="0.00E+00">
                  <c:v>1.42974E-11</c:v>
                </c:pt>
                <c:pt idx="101" formatCode="0.00E+00">
                  <c:v>3.4289499999999998E-12</c:v>
                </c:pt>
                <c:pt idx="102" formatCode="0.00E+00">
                  <c:v>7.6277199999999993E-12</c:v>
                </c:pt>
                <c:pt idx="103" formatCode="0.00E+00">
                  <c:v>4.5313000000000003E-12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2DE0-4D5B-A4A9-EC54710A9EB8}"/>
            </c:ext>
          </c:extLst>
        </c:ser>
        <c:ser>
          <c:idx val="30"/>
          <c:order val="30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[analysis.xlsx]Cosine_IP_texture!$AE$1:$AE$111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0</c:v>
                </c:pt>
                <c:pt idx="4" formatCode="0.00E+00">
                  <c:v>0</c:v>
                </c:pt>
                <c:pt idx="5" formatCode="0.00E+00">
                  <c:v>4.4494200000000002E-12</c:v>
                </c:pt>
                <c:pt idx="6" formatCode="0.00E+00">
                  <c:v>5.4160299999999999E-12</c:v>
                </c:pt>
                <c:pt idx="7" formatCode="0.00E+00">
                  <c:v>5.4809399999999999E-12</c:v>
                </c:pt>
                <c:pt idx="8" formatCode="0.00E+00">
                  <c:v>6.1229999999999997E-12</c:v>
                </c:pt>
                <c:pt idx="9" formatCode="0.00E+00">
                  <c:v>8.5273000000000004E-13</c:v>
                </c:pt>
                <c:pt idx="10" formatCode="0.00E+00">
                  <c:v>5.19346E-12</c:v>
                </c:pt>
                <c:pt idx="11" formatCode="0.00E+00">
                  <c:v>6.3324499999999997E-12</c:v>
                </c:pt>
                <c:pt idx="12" formatCode="0.00E+00">
                  <c:v>3.6004299999999998E-12</c:v>
                </c:pt>
                <c:pt idx="13" formatCode="0.00E+00">
                  <c:v>1.0307599999999999E-12</c:v>
                </c:pt>
                <c:pt idx="14" formatCode="0.00E+00">
                  <c:v>5.04791E-12</c:v>
                </c:pt>
                <c:pt idx="15" formatCode="0.00E+00">
                  <c:v>8.5046800000000001E-12</c:v>
                </c:pt>
                <c:pt idx="16" formatCode="0.00E+00">
                  <c:v>1.39105E-11</c:v>
                </c:pt>
                <c:pt idx="17" formatCode="0.00E+00">
                  <c:v>5.2671600000000003E-12</c:v>
                </c:pt>
                <c:pt idx="18" formatCode="0.00E+00">
                  <c:v>4.5157600000000001E-12</c:v>
                </c:pt>
                <c:pt idx="19" formatCode="0.00E+00">
                  <c:v>2.6688799999999998E-12</c:v>
                </c:pt>
                <c:pt idx="20" formatCode="0.00E+00">
                  <c:v>4.1516600000000001E-12</c:v>
                </c:pt>
                <c:pt idx="21" formatCode="0.00E+00">
                  <c:v>5.0847200000000002E-12</c:v>
                </c:pt>
                <c:pt idx="22" formatCode="0.00E+00">
                  <c:v>7.2589499999999999E-12</c:v>
                </c:pt>
                <c:pt idx="23" formatCode="0.00E+00">
                  <c:v>1.00661E-11</c:v>
                </c:pt>
                <c:pt idx="24" formatCode="0.00E+00">
                  <c:v>4.2260399999999996E-12</c:v>
                </c:pt>
                <c:pt idx="25" formatCode="0.00E+00">
                  <c:v>8.5026400000000002E-12</c:v>
                </c:pt>
                <c:pt idx="26" formatCode="0.00E+00">
                  <c:v>8.6975699999999993E-12</c:v>
                </c:pt>
                <c:pt idx="27" formatCode="0.00E+00">
                  <c:v>2.9558199999999998E-12</c:v>
                </c:pt>
                <c:pt idx="28" formatCode="0.00E+00">
                  <c:v>3.7651799999999999E-12</c:v>
                </c:pt>
                <c:pt idx="29" formatCode="0.00E+00">
                  <c:v>3.3948599999999999E-12</c:v>
                </c:pt>
                <c:pt idx="30" formatCode="0.00E+00">
                  <c:v>6.3017399999999998E-12</c:v>
                </c:pt>
                <c:pt idx="31" formatCode="0.00E+00">
                  <c:v>2.75758E-12</c:v>
                </c:pt>
                <c:pt idx="32" formatCode="0.00E+00">
                  <c:v>2.6639100000000001E-12</c:v>
                </c:pt>
                <c:pt idx="33" formatCode="0.00E+00">
                  <c:v>4.1724399999999999E-12</c:v>
                </c:pt>
                <c:pt idx="34" formatCode="0.00E+00">
                  <c:v>3.7877100000000002E-12</c:v>
                </c:pt>
                <c:pt idx="35" formatCode="0.00E+00">
                  <c:v>6.2115999999999999E-12</c:v>
                </c:pt>
                <c:pt idx="36" formatCode="0.00E+00">
                  <c:v>2.63729E-12</c:v>
                </c:pt>
                <c:pt idx="37" formatCode="0.00E+00">
                  <c:v>4.8145099999999998E-12</c:v>
                </c:pt>
                <c:pt idx="38" formatCode="0.00E+00">
                  <c:v>1.1364E-11</c:v>
                </c:pt>
                <c:pt idx="39" formatCode="0.00E+00">
                  <c:v>3.6484899999999999E-12</c:v>
                </c:pt>
                <c:pt idx="40" formatCode="0.00E+00">
                  <c:v>6.47714E-12</c:v>
                </c:pt>
                <c:pt idx="41" formatCode="0.00E+00">
                  <c:v>9.9215299999999992E-12</c:v>
                </c:pt>
                <c:pt idx="42" formatCode="0.00E+00">
                  <c:v>7.64809E-12</c:v>
                </c:pt>
                <c:pt idx="43" formatCode="0.00E+00">
                  <c:v>2.57337E-12</c:v>
                </c:pt>
                <c:pt idx="44" formatCode="0.00E+00">
                  <c:v>4.4797900000000002E-12</c:v>
                </c:pt>
                <c:pt idx="45" formatCode="0.00E+00">
                  <c:v>5.6528700000000003E-12</c:v>
                </c:pt>
                <c:pt idx="46" formatCode="0.00E+00">
                  <c:v>5.25851E-12</c:v>
                </c:pt>
                <c:pt idx="47" formatCode="0.00E+00">
                  <c:v>5.3231199999999996E-12</c:v>
                </c:pt>
                <c:pt idx="48" formatCode="0.00E+00">
                  <c:v>5.0871100000000001E-12</c:v>
                </c:pt>
                <c:pt idx="49" formatCode="0.00E+00">
                  <c:v>1.3923599999999999E-12</c:v>
                </c:pt>
                <c:pt idx="50" formatCode="0.00E+00">
                  <c:v>6.1212399999999999E-12</c:v>
                </c:pt>
                <c:pt idx="51" formatCode="0.00E+00">
                  <c:v>7.3634500000000005E-12</c:v>
                </c:pt>
                <c:pt idx="52" formatCode="0.00E+00">
                  <c:v>3.8022900000000004E-12</c:v>
                </c:pt>
                <c:pt idx="53" formatCode="0.00E+00">
                  <c:v>0</c:v>
                </c:pt>
                <c:pt idx="54" formatCode="0.00E+00">
                  <c:v>6.2551400000000003E-12</c:v>
                </c:pt>
                <c:pt idx="55" formatCode="0.00E+00">
                  <c:v>4.2023000000000004E-12</c:v>
                </c:pt>
                <c:pt idx="56" formatCode="0.00E+00">
                  <c:v>3.9731099999999998E-12</c:v>
                </c:pt>
                <c:pt idx="57" formatCode="0.00E+00">
                  <c:v>5.3508999999999997E-12</c:v>
                </c:pt>
                <c:pt idx="58" formatCode="0.00E+00">
                  <c:v>2.4342500000000001E-12</c:v>
                </c:pt>
                <c:pt idx="59" formatCode="0.00E+00">
                  <c:v>1.8318999999999999E-11</c:v>
                </c:pt>
                <c:pt idx="60" formatCode="0.00E+00">
                  <c:v>0</c:v>
                </c:pt>
                <c:pt idx="61" formatCode="0.00E+00">
                  <c:v>4.5363199999999998E-12</c:v>
                </c:pt>
                <c:pt idx="62" formatCode="0.00E+00">
                  <c:v>5.20249E-12</c:v>
                </c:pt>
                <c:pt idx="63" formatCode="0.00E+00">
                  <c:v>3.9193200000000003E-12</c:v>
                </c:pt>
                <c:pt idx="64" formatCode="0.00E+00">
                  <c:v>4.3205699999999996E-12</c:v>
                </c:pt>
                <c:pt idx="65" formatCode="0.00E+00">
                  <c:v>4.73559E-12</c:v>
                </c:pt>
                <c:pt idx="66" formatCode="0.00E+00">
                  <c:v>4.2525899999999998E-12</c:v>
                </c:pt>
                <c:pt idx="67" formatCode="0.00E+00">
                  <c:v>4.21116E-12</c:v>
                </c:pt>
                <c:pt idx="68" formatCode="0.00E+00">
                  <c:v>5.5372999999999998E-12</c:v>
                </c:pt>
                <c:pt idx="69" formatCode="0.00E+00">
                  <c:v>4.7942300000000003E-12</c:v>
                </c:pt>
                <c:pt idx="70" formatCode="0.00E+00">
                  <c:v>4.6596299999999996E-12</c:v>
                </c:pt>
                <c:pt idx="71" formatCode="0.00E+00">
                  <c:v>6.89609E-12</c:v>
                </c:pt>
                <c:pt idx="72" formatCode="0.00E+00">
                  <c:v>2.02606E-12</c:v>
                </c:pt>
                <c:pt idx="73" formatCode="0.00E+00">
                  <c:v>2.5826800000000001E-12</c:v>
                </c:pt>
                <c:pt idx="74" formatCode="0.00E+00">
                  <c:v>9.2612400000000006E-12</c:v>
                </c:pt>
                <c:pt idx="75" formatCode="0.00E+00">
                  <c:v>4.4877399999999996E-12</c:v>
                </c:pt>
                <c:pt idx="76" formatCode="0.00E+00">
                  <c:v>3.7217199999999996E-12</c:v>
                </c:pt>
                <c:pt idx="77" formatCode="0.00E+00">
                  <c:v>2.8849899999999998E-12</c:v>
                </c:pt>
                <c:pt idx="78" formatCode="0.00E+00">
                  <c:v>7.4170799999999997E-12</c:v>
                </c:pt>
                <c:pt idx="79" formatCode="0.00E+00">
                  <c:v>7.1269700000000003E-12</c:v>
                </c:pt>
                <c:pt idx="80" formatCode="0.00E+00">
                  <c:v>4.4370599999999997E-12</c:v>
                </c:pt>
                <c:pt idx="81" formatCode="0.00E+00">
                  <c:v>6.6886400000000001E-12</c:v>
                </c:pt>
                <c:pt idx="82" formatCode="0.00E+00">
                  <c:v>2.88453E-12</c:v>
                </c:pt>
                <c:pt idx="83" formatCode="0.00E+00">
                  <c:v>5.7070699999999998E-12</c:v>
                </c:pt>
                <c:pt idx="84" formatCode="0.00E+00">
                  <c:v>9.67207E-12</c:v>
                </c:pt>
                <c:pt idx="85" formatCode="0.00E+00">
                  <c:v>1.2848499999999999E-12</c:v>
                </c:pt>
                <c:pt idx="86" formatCode="0.00E+00">
                  <c:v>6.27939E-12</c:v>
                </c:pt>
                <c:pt idx="87" formatCode="0.00E+00">
                  <c:v>5.1808499999999997E-12</c:v>
                </c:pt>
                <c:pt idx="88" formatCode="0.00E+00">
                  <c:v>2.4684600000000002E-12</c:v>
                </c:pt>
                <c:pt idx="89" formatCode="0.00E+00">
                  <c:v>7.7515000000000006E-12</c:v>
                </c:pt>
                <c:pt idx="90" formatCode="0.00E+00">
                  <c:v>6.8557000000000004E-12</c:v>
                </c:pt>
                <c:pt idx="91" formatCode="0.00E+00">
                  <c:v>5.5430700000000001E-12</c:v>
                </c:pt>
                <c:pt idx="92" formatCode="0.00E+00">
                  <c:v>1.4802399999999999E-11</c:v>
                </c:pt>
                <c:pt idx="93" formatCode="0.00E+00">
                  <c:v>1.24265E-11</c:v>
                </c:pt>
                <c:pt idx="94" formatCode="0.00E+00">
                  <c:v>2.61532E-11</c:v>
                </c:pt>
                <c:pt idx="95" formatCode="0.00E+00">
                  <c:v>1.06169E-11</c:v>
                </c:pt>
                <c:pt idx="96" formatCode="0.00E+00">
                  <c:v>1.3394700000000001E-11</c:v>
                </c:pt>
                <c:pt idx="97" formatCode="0.00E+00">
                  <c:v>3.56094E-12</c:v>
                </c:pt>
                <c:pt idx="98" formatCode="0.00E+00">
                  <c:v>9.7072399999999993E-12</c:v>
                </c:pt>
                <c:pt idx="99" formatCode="0.00E+00">
                  <c:v>6.3973900000000001E-12</c:v>
                </c:pt>
                <c:pt idx="100" formatCode="0.00E+00">
                  <c:v>9.5201899999999996E-12</c:v>
                </c:pt>
                <c:pt idx="101" formatCode="0.00E+00">
                  <c:v>5.7522400000000001E-12</c:v>
                </c:pt>
                <c:pt idx="102" formatCode="0.00E+00">
                  <c:v>2.42864E-12</c:v>
                </c:pt>
                <c:pt idx="103" formatCode="0.00E+00">
                  <c:v>1.7654299999999999E-11</c:v>
                </c:pt>
                <c:pt idx="104" formatCode="0.00E+00">
                  <c:v>5.1255199999999998E-12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2DE0-4D5B-A4A9-EC54710A9EB8}"/>
            </c:ext>
          </c:extLst>
        </c:ser>
        <c:ser>
          <c:idx val="31"/>
          <c:order val="31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[analysis.xlsx]Cosine_IP_texture!$AF$1:$AF$111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0</c:v>
                </c:pt>
                <c:pt idx="4" formatCode="0.00E+00">
                  <c:v>0</c:v>
                </c:pt>
                <c:pt idx="5" formatCode="0.00E+00">
                  <c:v>1.6301699999999999E-12</c:v>
                </c:pt>
                <c:pt idx="6" formatCode="0.00E+00">
                  <c:v>6.7034300000000002E-12</c:v>
                </c:pt>
                <c:pt idx="7" formatCode="0.00E+00">
                  <c:v>5.3727099999999996E-12</c:v>
                </c:pt>
                <c:pt idx="8" formatCode="0.00E+00">
                  <c:v>4.0607000000000003E-12</c:v>
                </c:pt>
                <c:pt idx="9" formatCode="0.00E+00">
                  <c:v>3.6133800000000001E-12</c:v>
                </c:pt>
                <c:pt idx="10" formatCode="0.00E+00">
                  <c:v>9.9414500000000002E-12</c:v>
                </c:pt>
                <c:pt idx="11" formatCode="0.00E+00">
                  <c:v>1.8570699999999999E-12</c:v>
                </c:pt>
                <c:pt idx="12" formatCode="0.00E+00">
                  <c:v>7.7660599999999997E-12</c:v>
                </c:pt>
                <c:pt idx="13" formatCode="0.00E+00">
                  <c:v>6.1097900000000004E-12</c:v>
                </c:pt>
                <c:pt idx="14" formatCode="0.00E+00">
                  <c:v>2.2877800000000002E-12</c:v>
                </c:pt>
                <c:pt idx="15" formatCode="0.00E+00">
                  <c:v>5.8281600000000001E-12</c:v>
                </c:pt>
                <c:pt idx="16" formatCode="0.00E+00">
                  <c:v>1.18463E-11</c:v>
                </c:pt>
                <c:pt idx="17" formatCode="0.00E+00">
                  <c:v>1.0035299999999999E-11</c:v>
                </c:pt>
                <c:pt idx="18" formatCode="0.00E+00">
                  <c:v>8.5519000000000003E-12</c:v>
                </c:pt>
                <c:pt idx="19" formatCode="0.00E+00">
                  <c:v>7.2347999999999998E-12</c:v>
                </c:pt>
                <c:pt idx="20" formatCode="0.00E+00">
                  <c:v>4.3186500000000004E-12</c:v>
                </c:pt>
                <c:pt idx="21" formatCode="0.00E+00">
                  <c:v>9.8144499999999996E-12</c:v>
                </c:pt>
                <c:pt idx="22" formatCode="0.00E+00">
                  <c:v>2.5938199999999999E-12</c:v>
                </c:pt>
                <c:pt idx="23" formatCode="0.00E+00">
                  <c:v>5.7347699999999998E-12</c:v>
                </c:pt>
                <c:pt idx="24" formatCode="0.00E+00">
                  <c:v>0</c:v>
                </c:pt>
                <c:pt idx="25" formatCode="0.00E+00">
                  <c:v>7.0713899999999998E-12</c:v>
                </c:pt>
                <c:pt idx="26" formatCode="0.00E+00">
                  <c:v>9.6417699999999992E-12</c:v>
                </c:pt>
                <c:pt idx="27" formatCode="0.00E+00">
                  <c:v>7.6358600000000001E-12</c:v>
                </c:pt>
                <c:pt idx="28" formatCode="0.00E+00">
                  <c:v>7.0402099999999999E-12</c:v>
                </c:pt>
                <c:pt idx="29" formatCode="0.00E+00">
                  <c:v>2.8020299999999999E-12</c:v>
                </c:pt>
                <c:pt idx="30" formatCode="0.00E+00">
                  <c:v>1.8529900000000002E-12</c:v>
                </c:pt>
                <c:pt idx="31" formatCode="0.00E+00">
                  <c:v>7.0463800000000001E-12</c:v>
                </c:pt>
                <c:pt idx="32" formatCode="0.00E+00">
                  <c:v>5.8117899999999998E-12</c:v>
                </c:pt>
                <c:pt idx="33" formatCode="0.00E+00">
                  <c:v>3.4463899999999998E-12</c:v>
                </c:pt>
                <c:pt idx="34" formatCode="0.00E+00">
                  <c:v>8.4747299999999994E-12</c:v>
                </c:pt>
                <c:pt idx="35" formatCode="0.00E+00">
                  <c:v>5.9194499999999998E-12</c:v>
                </c:pt>
                <c:pt idx="36" formatCode="0.00E+00">
                  <c:v>1.6963100000000001E-12</c:v>
                </c:pt>
                <c:pt idx="37" formatCode="0.00E+00">
                  <c:v>8.5954500000000001E-12</c:v>
                </c:pt>
                <c:pt idx="38" formatCode="0.00E+00">
                  <c:v>7.4196399999999993E-12</c:v>
                </c:pt>
                <c:pt idx="39" formatCode="0.00E+00">
                  <c:v>5.8948899999999997E-12</c:v>
                </c:pt>
                <c:pt idx="40" formatCode="0.00E+00">
                  <c:v>7.9663100000000002E-12</c:v>
                </c:pt>
                <c:pt idx="41" formatCode="0.00E+00">
                  <c:v>6.18404E-12</c:v>
                </c:pt>
                <c:pt idx="42" formatCode="0.00E+00">
                  <c:v>3.5637699999999999E-12</c:v>
                </c:pt>
                <c:pt idx="43" formatCode="0.00E+00">
                  <c:v>4.4745900000000002E-12</c:v>
                </c:pt>
                <c:pt idx="44" formatCode="0.00E+00">
                  <c:v>8.6401799999999992E-12</c:v>
                </c:pt>
                <c:pt idx="45" formatCode="0.00E+00">
                  <c:v>3.64699E-12</c:v>
                </c:pt>
                <c:pt idx="46" formatCode="0.00E+00">
                  <c:v>2.0277800000000001E-12</c:v>
                </c:pt>
                <c:pt idx="47" formatCode="0.00E+00">
                  <c:v>5.7069600000000002E-12</c:v>
                </c:pt>
                <c:pt idx="48" formatCode="0.00E+00">
                  <c:v>8.5701799999999997E-12</c:v>
                </c:pt>
                <c:pt idx="49" formatCode="0.00E+00">
                  <c:v>5.3352000000000001E-12</c:v>
                </c:pt>
                <c:pt idx="50" formatCode="0.00E+00">
                  <c:v>7.7866E-12</c:v>
                </c:pt>
                <c:pt idx="51" formatCode="0.00E+00">
                  <c:v>2.5154200000000002E-12</c:v>
                </c:pt>
                <c:pt idx="52" formatCode="0.00E+00">
                  <c:v>7.2848900000000001E-12</c:v>
                </c:pt>
                <c:pt idx="53" formatCode="0.00E+00">
                  <c:v>8.7774800000000003E-12</c:v>
                </c:pt>
                <c:pt idx="54" formatCode="0.00E+00">
                  <c:v>1.00757E-11</c:v>
                </c:pt>
                <c:pt idx="55" formatCode="0.00E+00">
                  <c:v>4.2310499999999998E-12</c:v>
                </c:pt>
                <c:pt idx="56" formatCode="0.00E+00">
                  <c:v>9.0208600000000004E-12</c:v>
                </c:pt>
                <c:pt idx="57" formatCode="0.00E+00">
                  <c:v>4.63237E-12</c:v>
                </c:pt>
                <c:pt idx="58" formatCode="0.00E+00">
                  <c:v>5.5593600000000003E-12</c:v>
                </c:pt>
                <c:pt idx="59" formatCode="0.00E+00">
                  <c:v>6.9626999999999998E-12</c:v>
                </c:pt>
                <c:pt idx="60" formatCode="0.00E+00">
                  <c:v>1.2564E-11</c:v>
                </c:pt>
                <c:pt idx="61" formatCode="0.00E+00">
                  <c:v>4.8626599999999998E-12</c:v>
                </c:pt>
                <c:pt idx="62" formatCode="0.00E+00">
                  <c:v>4.4022900000000002E-12</c:v>
                </c:pt>
                <c:pt idx="63" formatCode="0.00E+00">
                  <c:v>7.7709900000000006E-12</c:v>
                </c:pt>
                <c:pt idx="64" formatCode="0.00E+00">
                  <c:v>1.34115E-12</c:v>
                </c:pt>
                <c:pt idx="65" formatCode="0.00E+00">
                  <c:v>1.3855599999999999E-11</c:v>
                </c:pt>
                <c:pt idx="66" formatCode="0.00E+00">
                  <c:v>5.9180799999999998E-12</c:v>
                </c:pt>
                <c:pt idx="67" formatCode="0.00E+00">
                  <c:v>6.1140399999999997E-12</c:v>
                </c:pt>
                <c:pt idx="68" formatCode="0.00E+00">
                  <c:v>1.7394E-11</c:v>
                </c:pt>
                <c:pt idx="69" formatCode="0.00E+00">
                  <c:v>3.45499E-12</c:v>
                </c:pt>
                <c:pt idx="70" formatCode="0.00E+00">
                  <c:v>1.2683200000000001E-11</c:v>
                </c:pt>
                <c:pt idx="71" formatCode="0.00E+00">
                  <c:v>1.43631E-11</c:v>
                </c:pt>
                <c:pt idx="72" formatCode="0.00E+00">
                  <c:v>4.6798799999999996E-12</c:v>
                </c:pt>
                <c:pt idx="73" formatCode="0.00E+00">
                  <c:v>2.1405400000000001E-12</c:v>
                </c:pt>
                <c:pt idx="74" formatCode="0.00E+00">
                  <c:v>1.6808500000000001E-12</c:v>
                </c:pt>
                <c:pt idx="75" formatCode="0.00E+00">
                  <c:v>3.7302500000000002E-12</c:v>
                </c:pt>
                <c:pt idx="76" formatCode="0.00E+00">
                  <c:v>2.3739399999999999E-12</c:v>
                </c:pt>
                <c:pt idx="77" formatCode="0.00E+00">
                  <c:v>4.0379800000000001E-12</c:v>
                </c:pt>
                <c:pt idx="78" formatCode="0.00E+00">
                  <c:v>3.7566199999999998E-12</c:v>
                </c:pt>
                <c:pt idx="79" formatCode="0.00E+00">
                  <c:v>2.2285199999999999E-12</c:v>
                </c:pt>
                <c:pt idx="80" formatCode="0.00E+00">
                  <c:v>4.80269E-12</c:v>
                </c:pt>
                <c:pt idx="81" formatCode="0.00E+00">
                  <c:v>8.0195199999999993E-12</c:v>
                </c:pt>
                <c:pt idx="82" formatCode="0.00E+00">
                  <c:v>7.7813999999999999E-12</c:v>
                </c:pt>
                <c:pt idx="83" formatCode="0.00E+00">
                  <c:v>1.24626E-11</c:v>
                </c:pt>
                <c:pt idx="84" formatCode="0.00E+00">
                  <c:v>4.8478799999999997E-12</c:v>
                </c:pt>
                <c:pt idx="85" formatCode="0.00E+00">
                  <c:v>5.9418600000000003E-12</c:v>
                </c:pt>
                <c:pt idx="86" formatCode="0.00E+00">
                  <c:v>2.54529E-12</c:v>
                </c:pt>
                <c:pt idx="87" formatCode="0.00E+00">
                  <c:v>2.9114200000000001E-12</c:v>
                </c:pt>
                <c:pt idx="88" formatCode="0.00E+00">
                  <c:v>2.9518899999999999E-12</c:v>
                </c:pt>
                <c:pt idx="89" formatCode="0.00E+00">
                  <c:v>6.6667999999999998E-12</c:v>
                </c:pt>
                <c:pt idx="90" formatCode="0.00E+00">
                  <c:v>8.2524699999999999E-12</c:v>
                </c:pt>
                <c:pt idx="91" formatCode="0.00E+00">
                  <c:v>2.0265299999999999E-11</c:v>
                </c:pt>
                <c:pt idx="92" formatCode="0.00E+00">
                  <c:v>8.3323799999999993E-12</c:v>
                </c:pt>
                <c:pt idx="93" formatCode="0.00E+00">
                  <c:v>4.5375900000000003E-12</c:v>
                </c:pt>
                <c:pt idx="94" formatCode="0.00E+00">
                  <c:v>7.8918900000000002E-12</c:v>
                </c:pt>
                <c:pt idx="95" formatCode="0.00E+00">
                  <c:v>1.70648E-12</c:v>
                </c:pt>
                <c:pt idx="96" formatCode="0.00E+00">
                  <c:v>6.4650500000000002E-12</c:v>
                </c:pt>
                <c:pt idx="97" formatCode="0.00E+00">
                  <c:v>1.8553999999999999E-11</c:v>
                </c:pt>
                <c:pt idx="98" formatCode="0.00E+00">
                  <c:v>5.3642299999999997E-12</c:v>
                </c:pt>
                <c:pt idx="99" formatCode="0.00E+00">
                  <c:v>3.4105100000000002E-12</c:v>
                </c:pt>
                <c:pt idx="100" formatCode="0.00E+00">
                  <c:v>3.78817E-12</c:v>
                </c:pt>
                <c:pt idx="101" formatCode="0.00E+00">
                  <c:v>7.1685000000000004E-12</c:v>
                </c:pt>
                <c:pt idx="102" formatCode="0.00E+00">
                  <c:v>6.9575300000000001E-12</c:v>
                </c:pt>
                <c:pt idx="103" formatCode="0.00E+00">
                  <c:v>1.4569100000000001E-12</c:v>
                </c:pt>
                <c:pt idx="104" formatCode="0.00E+00">
                  <c:v>4.7720399999999999E-12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2DE0-4D5B-A4A9-EC54710A9EB8}"/>
            </c:ext>
          </c:extLst>
        </c:ser>
        <c:ser>
          <c:idx val="32"/>
          <c:order val="32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[analysis.xlsx]Cosine_IP_texture!$AG$1:$AG$111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0</c:v>
                </c:pt>
                <c:pt idx="4" formatCode="0.00E+00">
                  <c:v>2.1381500000000001E-11</c:v>
                </c:pt>
                <c:pt idx="5" formatCode="0.00E+00">
                  <c:v>8.9241799999999992E-12</c:v>
                </c:pt>
                <c:pt idx="6" formatCode="0.00E+00">
                  <c:v>9.1125299999999997E-12</c:v>
                </c:pt>
                <c:pt idx="7" formatCode="0.00E+00">
                  <c:v>1.69444E-12</c:v>
                </c:pt>
                <c:pt idx="8" formatCode="0.00E+00">
                  <c:v>7.1236000000000001E-13</c:v>
                </c:pt>
                <c:pt idx="9" formatCode="0.00E+00">
                  <c:v>5.6616600000000001E-13</c:v>
                </c:pt>
                <c:pt idx="10" formatCode="0.00E+00">
                  <c:v>5.8824700000000001E-12</c:v>
                </c:pt>
                <c:pt idx="11" formatCode="0.00E+00">
                  <c:v>2.3718700000000001E-12</c:v>
                </c:pt>
                <c:pt idx="12" formatCode="0.00E+00">
                  <c:v>5.0470300000000002E-12</c:v>
                </c:pt>
                <c:pt idx="13" formatCode="0.00E+00">
                  <c:v>7.2022299999999997E-12</c:v>
                </c:pt>
                <c:pt idx="14" formatCode="0.00E+00">
                  <c:v>3.4498700000000001E-12</c:v>
                </c:pt>
                <c:pt idx="15" formatCode="0.00E+00">
                  <c:v>2.0720100000000002E-12</c:v>
                </c:pt>
                <c:pt idx="16" formatCode="0.00E+00">
                  <c:v>1.47821E-12</c:v>
                </c:pt>
                <c:pt idx="17" formatCode="0.00E+00">
                  <c:v>1.8260099999999998E-12</c:v>
                </c:pt>
                <c:pt idx="18" formatCode="0.00E+00">
                  <c:v>7.6467799999999999E-12</c:v>
                </c:pt>
                <c:pt idx="19" formatCode="0.00E+00">
                  <c:v>4.8354700000000002E-12</c:v>
                </c:pt>
                <c:pt idx="20" formatCode="0.00E+00">
                  <c:v>6.5851799999999996E-12</c:v>
                </c:pt>
                <c:pt idx="21" formatCode="0.00E+00">
                  <c:v>6.0895499999999996E-12</c:v>
                </c:pt>
                <c:pt idx="22" formatCode="0.00E+00">
                  <c:v>8.10932E-12</c:v>
                </c:pt>
                <c:pt idx="23" formatCode="0.00E+00">
                  <c:v>4.4932199999999997E-12</c:v>
                </c:pt>
                <c:pt idx="24" formatCode="0.00E+00">
                  <c:v>8.0547800000000005E-12</c:v>
                </c:pt>
                <c:pt idx="25" formatCode="0.00E+00">
                  <c:v>4.2485200000000002E-12</c:v>
                </c:pt>
                <c:pt idx="26" formatCode="0.00E+00">
                  <c:v>2.6464000000000001E-12</c:v>
                </c:pt>
                <c:pt idx="27" formatCode="0.00E+00">
                  <c:v>3.8814100000000001E-12</c:v>
                </c:pt>
                <c:pt idx="28" formatCode="0.00E+00">
                  <c:v>5.76789E-12</c:v>
                </c:pt>
                <c:pt idx="29" formatCode="0.00E+00">
                  <c:v>2.7324200000000002E-12</c:v>
                </c:pt>
                <c:pt idx="30" formatCode="0.00E+00">
                  <c:v>4.3933400000000003E-12</c:v>
                </c:pt>
                <c:pt idx="31" formatCode="0.00E+00">
                  <c:v>3.4902600000000001E-12</c:v>
                </c:pt>
                <c:pt idx="32" formatCode="0.00E+00">
                  <c:v>4.6254700000000001E-12</c:v>
                </c:pt>
                <c:pt idx="33" formatCode="0.00E+00">
                  <c:v>4.1980899999999999E-12</c:v>
                </c:pt>
                <c:pt idx="34" formatCode="0.00E+00">
                  <c:v>8.0100099999999993E-12</c:v>
                </c:pt>
                <c:pt idx="35" formatCode="0.00E+00">
                  <c:v>5.7861200000000004E-12</c:v>
                </c:pt>
                <c:pt idx="36" formatCode="0.00E+00">
                  <c:v>8.3871199999999995E-12</c:v>
                </c:pt>
                <c:pt idx="37" formatCode="0.00E+00">
                  <c:v>1.9699900000000002E-12</c:v>
                </c:pt>
                <c:pt idx="38" formatCode="0.00E+00">
                  <c:v>2.06095E-12</c:v>
                </c:pt>
                <c:pt idx="39" formatCode="0.00E+00">
                  <c:v>8.1191399999999997E-12</c:v>
                </c:pt>
                <c:pt idx="40" formatCode="0.00E+00">
                  <c:v>4.3302999999999998E-12</c:v>
                </c:pt>
                <c:pt idx="41" formatCode="0.00E+00">
                  <c:v>5.8835800000000003E-12</c:v>
                </c:pt>
                <c:pt idx="42" formatCode="0.00E+00">
                  <c:v>5.4298700000000002E-12</c:v>
                </c:pt>
                <c:pt idx="43" formatCode="0.00E+00">
                  <c:v>6.1595399999999998E-12</c:v>
                </c:pt>
                <c:pt idx="44" formatCode="0.00E+00">
                  <c:v>6.1900100000000002E-12</c:v>
                </c:pt>
                <c:pt idx="45" formatCode="0.00E+00">
                  <c:v>1.37479E-12</c:v>
                </c:pt>
                <c:pt idx="46" formatCode="0.00E+00">
                  <c:v>6.6696899999999996E-13</c:v>
                </c:pt>
                <c:pt idx="47" formatCode="0.00E+00">
                  <c:v>1.2992799999999999E-11</c:v>
                </c:pt>
                <c:pt idx="48" formatCode="0.00E+00">
                  <c:v>9.4872099999999995E-12</c:v>
                </c:pt>
                <c:pt idx="49" formatCode="0.00E+00">
                  <c:v>8.5735299999999997E-12</c:v>
                </c:pt>
                <c:pt idx="50" formatCode="0.00E+00">
                  <c:v>1.01085E-11</c:v>
                </c:pt>
                <c:pt idx="51" formatCode="0.00E+00">
                  <c:v>7.3529100000000004E-12</c:v>
                </c:pt>
                <c:pt idx="52" formatCode="0.00E+00">
                  <c:v>1.9233799999999998E-12</c:v>
                </c:pt>
                <c:pt idx="53" formatCode="0.00E+00">
                  <c:v>3.01603E-12</c:v>
                </c:pt>
                <c:pt idx="54" formatCode="0.00E+00">
                  <c:v>5.9465700000000002E-12</c:v>
                </c:pt>
                <c:pt idx="55" formatCode="0.00E+00">
                  <c:v>4.6572100000000001E-12</c:v>
                </c:pt>
                <c:pt idx="56" formatCode="0.00E+00">
                  <c:v>5.3669099999999998E-12</c:v>
                </c:pt>
                <c:pt idx="57" formatCode="0.00E+00">
                  <c:v>5.63663E-12</c:v>
                </c:pt>
                <c:pt idx="58" formatCode="0.00E+00">
                  <c:v>2.3192000000000001E-11</c:v>
                </c:pt>
                <c:pt idx="59" formatCode="0.00E+00">
                  <c:v>2.1447099999999999E-10</c:v>
                </c:pt>
                <c:pt idx="60" formatCode="0.00E+00">
                  <c:v>2.53476E-10</c:v>
                </c:pt>
                <c:pt idx="61" formatCode="0.00E+00">
                  <c:v>1.5025799999999999E-10</c:v>
                </c:pt>
                <c:pt idx="62" formatCode="0.00E+00">
                  <c:v>8.2078399999999996E-11</c:v>
                </c:pt>
                <c:pt idx="63" formatCode="0.00E+00">
                  <c:v>1.26961E-11</c:v>
                </c:pt>
                <c:pt idx="64" formatCode="0.00E+00">
                  <c:v>4.3851900000000002E-12</c:v>
                </c:pt>
                <c:pt idx="65" formatCode="0.00E+00">
                  <c:v>3.0659899999999999E-12</c:v>
                </c:pt>
                <c:pt idx="66" formatCode="0.00E+00">
                  <c:v>1.5215799999999999E-11</c:v>
                </c:pt>
                <c:pt idx="67" formatCode="0.00E+00">
                  <c:v>6.5704700000000004E-12</c:v>
                </c:pt>
                <c:pt idx="68" formatCode="0.00E+00">
                  <c:v>6.5649300000000004E-12</c:v>
                </c:pt>
                <c:pt idx="69" formatCode="0.00E+00">
                  <c:v>1.82622E-11</c:v>
                </c:pt>
                <c:pt idx="70" formatCode="0.00E+00">
                  <c:v>3.9173699999999999E-12</c:v>
                </c:pt>
                <c:pt idx="71" formatCode="0.00E+00">
                  <c:v>4.2711600000000001E-12</c:v>
                </c:pt>
                <c:pt idx="72" formatCode="0.00E+00">
                  <c:v>4.3577199999999997E-12</c:v>
                </c:pt>
                <c:pt idx="73" formatCode="0.00E+00">
                  <c:v>2.5210900000000001E-12</c:v>
                </c:pt>
                <c:pt idx="74" formatCode="0.00E+00">
                  <c:v>3.5952600000000002E-12</c:v>
                </c:pt>
                <c:pt idx="75" formatCode="0.00E+00">
                  <c:v>7.7175400000000003E-12</c:v>
                </c:pt>
                <c:pt idx="76" formatCode="0.00E+00">
                  <c:v>5.7672399999999998E-13</c:v>
                </c:pt>
                <c:pt idx="77" formatCode="0.00E+00">
                  <c:v>4.2490000000000002E-12</c:v>
                </c:pt>
                <c:pt idx="78" formatCode="0.00E+00">
                  <c:v>6.7555500000000002E-12</c:v>
                </c:pt>
                <c:pt idx="79" formatCode="0.00E+00">
                  <c:v>3.4193600000000001E-12</c:v>
                </c:pt>
                <c:pt idx="80" formatCode="0.00E+00">
                  <c:v>1.07439E-12</c:v>
                </c:pt>
                <c:pt idx="81" formatCode="0.00E+00">
                  <c:v>6.8480499999999997E-12</c:v>
                </c:pt>
                <c:pt idx="82" formatCode="0.00E+00">
                  <c:v>2.5216499999999999E-12</c:v>
                </c:pt>
                <c:pt idx="83" formatCode="0.00E+00">
                  <c:v>1.19597E-11</c:v>
                </c:pt>
                <c:pt idx="84" formatCode="0.00E+00">
                  <c:v>5.6695199999999999E-12</c:v>
                </c:pt>
                <c:pt idx="85" formatCode="0.00E+00">
                  <c:v>4.6826700000000003E-12</c:v>
                </c:pt>
                <c:pt idx="86" formatCode="0.00E+00">
                  <c:v>2.64372E-12</c:v>
                </c:pt>
                <c:pt idx="87" formatCode="0.00E+00">
                  <c:v>3.9901499999999999E-12</c:v>
                </c:pt>
                <c:pt idx="88" formatCode="0.00E+00">
                  <c:v>9.2409300000000007E-12</c:v>
                </c:pt>
                <c:pt idx="89" formatCode="0.00E+00">
                  <c:v>3.9377200000000003E-12</c:v>
                </c:pt>
                <c:pt idx="90" formatCode="0.00E+00">
                  <c:v>1.8763100000000001E-12</c:v>
                </c:pt>
                <c:pt idx="91" formatCode="0.00E+00">
                  <c:v>8.3396300000000001E-12</c:v>
                </c:pt>
                <c:pt idx="92" formatCode="0.00E+00">
                  <c:v>5.4523700000000001E-12</c:v>
                </c:pt>
                <c:pt idx="93" formatCode="0.00E+00">
                  <c:v>4.8967000000000003E-12</c:v>
                </c:pt>
                <c:pt idx="94" formatCode="0.00E+00">
                  <c:v>5.0357899999999999E-12</c:v>
                </c:pt>
                <c:pt idx="95" formatCode="0.00E+00">
                  <c:v>9.4370500000000001E-12</c:v>
                </c:pt>
                <c:pt idx="96" formatCode="0.00E+00">
                  <c:v>8.2154300000000003E-12</c:v>
                </c:pt>
                <c:pt idx="97" formatCode="0.00E+00">
                  <c:v>5.0660600000000003E-12</c:v>
                </c:pt>
                <c:pt idx="98" formatCode="0.00E+00">
                  <c:v>8.4382099999999994E-12</c:v>
                </c:pt>
                <c:pt idx="99" formatCode="0.00E+00">
                  <c:v>1.9603899999999999E-12</c:v>
                </c:pt>
                <c:pt idx="100" formatCode="0.00E+00">
                  <c:v>6.4007500000000002E-12</c:v>
                </c:pt>
                <c:pt idx="101" formatCode="0.00E+00">
                  <c:v>4.3460299999999998E-12</c:v>
                </c:pt>
                <c:pt idx="102" formatCode="0.00E+00">
                  <c:v>4.9257899999999998E-12</c:v>
                </c:pt>
                <c:pt idx="103" formatCode="0.00E+00">
                  <c:v>3.2291E-12</c:v>
                </c:pt>
                <c:pt idx="104" formatCode="0.00E+00">
                  <c:v>5.4010499999999999E-12</c:v>
                </c:pt>
                <c:pt idx="105" formatCode="0.00E+00">
                  <c:v>5.9002899999999997E-12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2DE0-4D5B-A4A9-EC54710A9EB8}"/>
            </c:ext>
          </c:extLst>
        </c:ser>
        <c:ser>
          <c:idx val="33"/>
          <c:order val="33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[analysis.xlsx]Cosine_IP_texture!$AH$1:$AH$111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0</c:v>
                </c:pt>
                <c:pt idx="4" formatCode="0.00E+00">
                  <c:v>4.91911E-12</c:v>
                </c:pt>
                <c:pt idx="5" formatCode="0.00E+00">
                  <c:v>8.9067199999999998E-12</c:v>
                </c:pt>
                <c:pt idx="6" formatCode="0.00E+00">
                  <c:v>6.4683599999999997E-12</c:v>
                </c:pt>
                <c:pt idx="7" formatCode="0.00E+00">
                  <c:v>5.4916500000000003E-12</c:v>
                </c:pt>
                <c:pt idx="8" formatCode="0.00E+00">
                  <c:v>9.3979399999999994E-12</c:v>
                </c:pt>
                <c:pt idx="9" formatCode="0.00E+00">
                  <c:v>3.4846299999999999E-12</c:v>
                </c:pt>
                <c:pt idx="10" formatCode="0.00E+00">
                  <c:v>1.6367000000000001E-12</c:v>
                </c:pt>
                <c:pt idx="11" formatCode="0.00E+00">
                  <c:v>1.7148300000000001E-12</c:v>
                </c:pt>
                <c:pt idx="12" formatCode="0.00E+00">
                  <c:v>4.9071500000000001E-12</c:v>
                </c:pt>
                <c:pt idx="13" formatCode="0.00E+00">
                  <c:v>4.0790499999999997E-12</c:v>
                </c:pt>
                <c:pt idx="14" formatCode="0.00E+00">
                  <c:v>2.9162199999999999E-12</c:v>
                </c:pt>
                <c:pt idx="15" formatCode="0.00E+00">
                  <c:v>1.48575E-12</c:v>
                </c:pt>
                <c:pt idx="16" formatCode="0.00E+00">
                  <c:v>5.0598699999999999E-12</c:v>
                </c:pt>
                <c:pt idx="17" formatCode="0.00E+00">
                  <c:v>6.1294999999999997E-12</c:v>
                </c:pt>
                <c:pt idx="18" formatCode="0.00E+00">
                  <c:v>5.2246899999999996E-12</c:v>
                </c:pt>
                <c:pt idx="19" formatCode="0.00E+00">
                  <c:v>1.67375E-12</c:v>
                </c:pt>
                <c:pt idx="20" formatCode="0.00E+00">
                  <c:v>3.2971600000000001E-12</c:v>
                </c:pt>
                <c:pt idx="21" formatCode="0.00E+00">
                  <c:v>1.4668100000000001E-12</c:v>
                </c:pt>
                <c:pt idx="22" formatCode="0.00E+00">
                  <c:v>5.1829799999999998E-12</c:v>
                </c:pt>
                <c:pt idx="23" formatCode="0.00E+00">
                  <c:v>1.8450500000000001E-12</c:v>
                </c:pt>
                <c:pt idx="24" formatCode="0.00E+00">
                  <c:v>5.6807899999999997E-12</c:v>
                </c:pt>
                <c:pt idx="25" formatCode="0.00E+00">
                  <c:v>2.38647E-12</c:v>
                </c:pt>
                <c:pt idx="26" formatCode="0.00E+00">
                  <c:v>1.14763E-11</c:v>
                </c:pt>
                <c:pt idx="27" formatCode="0.00E+00">
                  <c:v>4.8223300000000001E-12</c:v>
                </c:pt>
                <c:pt idx="28" formatCode="0.00E+00">
                  <c:v>8.7245999999999994E-12</c:v>
                </c:pt>
                <c:pt idx="29" formatCode="0.00E+00">
                  <c:v>8.3289099999999995E-12</c:v>
                </c:pt>
                <c:pt idx="30" formatCode="0.00E+00">
                  <c:v>2.0814500000000002E-12</c:v>
                </c:pt>
                <c:pt idx="31" formatCode="0.00E+00">
                  <c:v>1.49404E-12</c:v>
                </c:pt>
                <c:pt idx="32" formatCode="0.00E+00">
                  <c:v>1.0839100000000001E-11</c:v>
                </c:pt>
                <c:pt idx="33" formatCode="0.00E+00">
                  <c:v>3.45143E-12</c:v>
                </c:pt>
                <c:pt idx="34" formatCode="0.00E+00">
                  <c:v>9.5312100000000005E-12</c:v>
                </c:pt>
                <c:pt idx="35" formatCode="0.00E+00">
                  <c:v>4.4031200000000003E-12</c:v>
                </c:pt>
                <c:pt idx="36" formatCode="0.00E+00">
                  <c:v>2.16273E-12</c:v>
                </c:pt>
                <c:pt idx="37" formatCode="0.00E+00">
                  <c:v>5.0116299999999997E-12</c:v>
                </c:pt>
                <c:pt idx="38" formatCode="0.00E+00">
                  <c:v>5.3053399999999997E-12</c:v>
                </c:pt>
                <c:pt idx="39" formatCode="0.00E+00">
                  <c:v>9.2489000000000003E-12</c:v>
                </c:pt>
                <c:pt idx="40" formatCode="0.00E+00">
                  <c:v>1.54453E-11</c:v>
                </c:pt>
                <c:pt idx="41" formatCode="0.00E+00">
                  <c:v>4.3160799999999999E-12</c:v>
                </c:pt>
                <c:pt idx="42" formatCode="0.00E+00">
                  <c:v>6.8580399999999995E-13</c:v>
                </c:pt>
                <c:pt idx="43" formatCode="0.00E+00">
                  <c:v>4.7407500000000004E-12</c:v>
                </c:pt>
                <c:pt idx="44" formatCode="0.00E+00">
                  <c:v>5.2987600000000003E-12</c:v>
                </c:pt>
                <c:pt idx="45" formatCode="0.00E+00">
                  <c:v>2.7404999999999999E-12</c:v>
                </c:pt>
                <c:pt idx="46" formatCode="0.00E+00">
                  <c:v>5.2447700000000001E-12</c:v>
                </c:pt>
                <c:pt idx="47" formatCode="0.00E+00">
                  <c:v>2.5939700000000001E-12</c:v>
                </c:pt>
                <c:pt idx="48" formatCode="0.00E+00">
                  <c:v>6.8700600000000003E-12</c:v>
                </c:pt>
                <c:pt idx="49" formatCode="0.00E+00">
                  <c:v>3.6082999999999999E-12</c:v>
                </c:pt>
                <c:pt idx="50" formatCode="0.00E+00">
                  <c:v>5.9115600000000003E-12</c:v>
                </c:pt>
                <c:pt idx="51" formatCode="0.00E+00">
                  <c:v>9.0846999999999999E-12</c:v>
                </c:pt>
                <c:pt idx="52" formatCode="0.00E+00">
                  <c:v>6.5720200000000001E-12</c:v>
                </c:pt>
                <c:pt idx="53" formatCode="0.00E+00">
                  <c:v>6.0564499999999997E-12</c:v>
                </c:pt>
                <c:pt idx="54" formatCode="0.00E+00">
                  <c:v>1.20898E-11</c:v>
                </c:pt>
                <c:pt idx="55" formatCode="0.00E+00">
                  <c:v>3.8770099999999999E-12</c:v>
                </c:pt>
                <c:pt idx="56" formatCode="0.00E+00">
                  <c:v>4.1992700000000001E-12</c:v>
                </c:pt>
                <c:pt idx="57" formatCode="0.00E+00">
                  <c:v>3.76587E-12</c:v>
                </c:pt>
                <c:pt idx="58" formatCode="0.00E+00">
                  <c:v>1.1608200000000001E-10</c:v>
                </c:pt>
                <c:pt idx="59" formatCode="0.00E+00">
                  <c:v>5.97927E-10</c:v>
                </c:pt>
                <c:pt idx="60" formatCode="0.00E+00">
                  <c:v>8.9042000000000001E-10</c:v>
                </c:pt>
                <c:pt idx="61" formatCode="0.00E+00">
                  <c:v>7.6623700000000001E-10</c:v>
                </c:pt>
                <c:pt idx="62" formatCode="0.00E+00">
                  <c:v>5.6339299999999998E-10</c:v>
                </c:pt>
                <c:pt idx="63" formatCode="0.00E+00">
                  <c:v>2.8516500000000002E-10</c:v>
                </c:pt>
                <c:pt idx="64" formatCode="0.00E+00">
                  <c:v>6.0667899999999998E-11</c:v>
                </c:pt>
                <c:pt idx="65" formatCode="0.00E+00">
                  <c:v>1.38732E-11</c:v>
                </c:pt>
                <c:pt idx="66" formatCode="0.00E+00">
                  <c:v>5.4307100000000004E-12</c:v>
                </c:pt>
                <c:pt idx="67" formatCode="0.00E+00">
                  <c:v>2.0764500000000001E-12</c:v>
                </c:pt>
                <c:pt idx="68" formatCode="0.00E+00">
                  <c:v>3.56802E-12</c:v>
                </c:pt>
                <c:pt idx="69" formatCode="0.00E+00">
                  <c:v>2.7401199999999998E-12</c:v>
                </c:pt>
                <c:pt idx="70" formatCode="0.00E+00">
                  <c:v>4.02053E-12</c:v>
                </c:pt>
                <c:pt idx="71" formatCode="0.00E+00">
                  <c:v>5.2867700000000001E-12</c:v>
                </c:pt>
                <c:pt idx="72" formatCode="0.00E+00">
                  <c:v>2.9375999999999999E-12</c:v>
                </c:pt>
                <c:pt idx="73" formatCode="0.00E+00">
                  <c:v>6.9153900000000001E-12</c:v>
                </c:pt>
                <c:pt idx="74" formatCode="0.00E+00">
                  <c:v>6.93447E-12</c:v>
                </c:pt>
                <c:pt idx="75" formatCode="0.00E+00">
                  <c:v>7.2645600000000003E-13</c:v>
                </c:pt>
                <c:pt idx="76" formatCode="0.00E+00">
                  <c:v>2.2271899999999999E-12</c:v>
                </c:pt>
                <c:pt idx="77" formatCode="0.00E+00">
                  <c:v>4.0128800000000002E-12</c:v>
                </c:pt>
                <c:pt idx="78" formatCode="0.00E+00">
                  <c:v>4.2878999999999999E-12</c:v>
                </c:pt>
                <c:pt idx="79" formatCode="0.00E+00">
                  <c:v>9.8996300000000007E-12</c:v>
                </c:pt>
                <c:pt idx="80" formatCode="0.00E+00">
                  <c:v>2.0523299999999999E-11</c:v>
                </c:pt>
                <c:pt idx="81" formatCode="0.00E+00">
                  <c:v>6.2105699999999999E-12</c:v>
                </c:pt>
                <c:pt idx="82" formatCode="0.00E+00">
                  <c:v>1.00961E-12</c:v>
                </c:pt>
                <c:pt idx="83" formatCode="0.00E+00">
                  <c:v>1.11314E-12</c:v>
                </c:pt>
                <c:pt idx="84" formatCode="0.00E+00">
                  <c:v>9.9380199999999993E-12</c:v>
                </c:pt>
                <c:pt idx="85" formatCode="0.00E+00">
                  <c:v>6.8998299999999997E-12</c:v>
                </c:pt>
                <c:pt idx="86" formatCode="0.00E+00">
                  <c:v>8.2473300000000006E-12</c:v>
                </c:pt>
                <c:pt idx="87" formatCode="0.00E+00">
                  <c:v>3.9969199999999999E-12</c:v>
                </c:pt>
                <c:pt idx="88" formatCode="0.00E+00">
                  <c:v>2.4936699999999998E-12</c:v>
                </c:pt>
                <c:pt idx="89" formatCode="0.00E+00">
                  <c:v>1.2364300000000001E-11</c:v>
                </c:pt>
                <c:pt idx="90" formatCode="0.00E+00">
                  <c:v>6.6876400000000004E-12</c:v>
                </c:pt>
                <c:pt idx="91" formatCode="0.00E+00">
                  <c:v>1.4379400000000001E-11</c:v>
                </c:pt>
                <c:pt idx="92" formatCode="0.00E+00">
                  <c:v>4.2079399999999999E-12</c:v>
                </c:pt>
                <c:pt idx="93" formatCode="0.00E+00">
                  <c:v>2.3235100000000001E-12</c:v>
                </c:pt>
                <c:pt idx="94" formatCode="0.00E+00">
                  <c:v>1.0589199999999999E-11</c:v>
                </c:pt>
                <c:pt idx="95" formatCode="0.00E+00">
                  <c:v>4.9612000000000003E-12</c:v>
                </c:pt>
                <c:pt idx="96" formatCode="0.00E+00">
                  <c:v>2.5955800000000001E-12</c:v>
                </c:pt>
                <c:pt idx="97" formatCode="0.00E+00">
                  <c:v>5.2724100000000001E-12</c:v>
                </c:pt>
                <c:pt idx="98" formatCode="0.00E+00">
                  <c:v>2.1425900000000001E-12</c:v>
                </c:pt>
                <c:pt idx="99" formatCode="0.00E+00">
                  <c:v>2.72477E-11</c:v>
                </c:pt>
                <c:pt idx="100" formatCode="0.00E+00">
                  <c:v>2.91582E-12</c:v>
                </c:pt>
                <c:pt idx="101" formatCode="0.00E+00">
                  <c:v>1.88745E-12</c:v>
                </c:pt>
                <c:pt idx="102" formatCode="0.00E+00">
                  <c:v>7.1970399999999998E-12</c:v>
                </c:pt>
                <c:pt idx="103" formatCode="0.00E+00">
                  <c:v>5.1933899999999999E-12</c:v>
                </c:pt>
                <c:pt idx="104" formatCode="0.00E+00">
                  <c:v>2.9842300000000001E-12</c:v>
                </c:pt>
                <c:pt idx="105" formatCode="0.00E+00">
                  <c:v>1.3765700000000001E-11</c:v>
                </c:pt>
                <c:pt idx="106" formatCode="0.00E+00">
                  <c:v>4.6245100000000001E-12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2DE0-4D5B-A4A9-EC54710A9EB8}"/>
            </c:ext>
          </c:extLst>
        </c:ser>
        <c:ser>
          <c:idx val="34"/>
          <c:order val="34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[analysis.xlsx]Cosine_IP_texture!$AI$1:$AI$111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0</c:v>
                </c:pt>
                <c:pt idx="3" formatCode="0.00E+00">
                  <c:v>2.8987300000000001E-12</c:v>
                </c:pt>
                <c:pt idx="4" formatCode="0.00E+00">
                  <c:v>4.6167599999999998E-12</c:v>
                </c:pt>
                <c:pt idx="5" formatCode="0.00E+00">
                  <c:v>1.9685599999999998E-11</c:v>
                </c:pt>
                <c:pt idx="6" formatCode="0.00E+00">
                  <c:v>4.3179099999999997E-12</c:v>
                </c:pt>
                <c:pt idx="7" formatCode="0.00E+00">
                  <c:v>6.5712700000000003E-13</c:v>
                </c:pt>
                <c:pt idx="8" formatCode="0.00E+00">
                  <c:v>3.76252E-12</c:v>
                </c:pt>
                <c:pt idx="9" formatCode="0.00E+00">
                  <c:v>5.4398500000000001E-12</c:v>
                </c:pt>
                <c:pt idx="10" formatCode="0.00E+00">
                  <c:v>1.03943E-11</c:v>
                </c:pt>
                <c:pt idx="11" formatCode="0.00E+00">
                  <c:v>4.2258100000000001E-12</c:v>
                </c:pt>
                <c:pt idx="12" formatCode="0.00E+00">
                  <c:v>6.3014799999999999E-12</c:v>
                </c:pt>
                <c:pt idx="13" formatCode="0.00E+00">
                  <c:v>1.7933399999999999E-12</c:v>
                </c:pt>
                <c:pt idx="14" formatCode="0.00E+00">
                  <c:v>7.7750599999999994E-12</c:v>
                </c:pt>
                <c:pt idx="15" formatCode="0.00E+00">
                  <c:v>7.1628900000000004E-12</c:v>
                </c:pt>
                <c:pt idx="16" formatCode="0.00E+00">
                  <c:v>7.1111800000000004E-12</c:v>
                </c:pt>
                <c:pt idx="17" formatCode="0.00E+00">
                  <c:v>1.9449299999999999E-12</c:v>
                </c:pt>
                <c:pt idx="18" formatCode="0.00E+00">
                  <c:v>1.62104E-11</c:v>
                </c:pt>
                <c:pt idx="19" formatCode="0.00E+00">
                  <c:v>1.31846E-12</c:v>
                </c:pt>
                <c:pt idx="20" formatCode="0.00E+00">
                  <c:v>1.36863E-12</c:v>
                </c:pt>
                <c:pt idx="21" formatCode="0.00E+00">
                  <c:v>8.6750999999999997E-12</c:v>
                </c:pt>
                <c:pt idx="22" formatCode="0.00E+00">
                  <c:v>9.6036900000000002E-12</c:v>
                </c:pt>
                <c:pt idx="23" formatCode="0.00E+00">
                  <c:v>3.2675100000000001E-12</c:v>
                </c:pt>
                <c:pt idx="24" formatCode="0.00E+00">
                  <c:v>4.3350500000000002E-12</c:v>
                </c:pt>
                <c:pt idx="25" formatCode="0.00E+00">
                  <c:v>2.5941400000000001E-12</c:v>
                </c:pt>
                <c:pt idx="26" formatCode="0.00E+00">
                  <c:v>5.7572599999999996E-12</c:v>
                </c:pt>
                <c:pt idx="27" formatCode="0.00E+00">
                  <c:v>8.3605400000000006E-12</c:v>
                </c:pt>
                <c:pt idx="28" formatCode="0.00E+00">
                  <c:v>7.4102500000000007E-12</c:v>
                </c:pt>
                <c:pt idx="29" formatCode="0.00E+00">
                  <c:v>1.5521900000000001E-12</c:v>
                </c:pt>
                <c:pt idx="30" formatCode="0.00E+00">
                  <c:v>6.0089999999999999E-12</c:v>
                </c:pt>
                <c:pt idx="31" formatCode="0.00E+00">
                  <c:v>4.9429599999999998E-12</c:v>
                </c:pt>
                <c:pt idx="32" formatCode="0.00E+00">
                  <c:v>9.8256800000000006E-12</c:v>
                </c:pt>
                <c:pt idx="33" formatCode="0.00E+00">
                  <c:v>3.7139800000000003E-12</c:v>
                </c:pt>
                <c:pt idx="34" formatCode="0.00E+00">
                  <c:v>2.96281E-12</c:v>
                </c:pt>
                <c:pt idx="35" formatCode="0.00E+00">
                  <c:v>2.4870399999999999E-12</c:v>
                </c:pt>
                <c:pt idx="36" formatCode="0.00E+00">
                  <c:v>3.38563E-12</c:v>
                </c:pt>
                <c:pt idx="37" formatCode="0.00E+00">
                  <c:v>1.1821499999999999E-11</c:v>
                </c:pt>
                <c:pt idx="38" formatCode="0.00E+00">
                  <c:v>8.0439999999999992E-12</c:v>
                </c:pt>
                <c:pt idx="39" formatCode="0.00E+00">
                  <c:v>4.9923800000000002E-12</c:v>
                </c:pt>
                <c:pt idx="40" formatCode="0.00E+00">
                  <c:v>2.7044799999999998E-12</c:v>
                </c:pt>
                <c:pt idx="41" formatCode="0.00E+00">
                  <c:v>5.7047299999999997E-12</c:v>
                </c:pt>
                <c:pt idx="42" formatCode="0.00E+00">
                  <c:v>9.5525000000000007E-12</c:v>
                </c:pt>
                <c:pt idx="43" formatCode="0.00E+00">
                  <c:v>5.3300000000000001E-12</c:v>
                </c:pt>
                <c:pt idx="44" formatCode="0.00E+00">
                  <c:v>3.6607500000000001E-12</c:v>
                </c:pt>
                <c:pt idx="45" formatCode="0.00E+00">
                  <c:v>3.1133400000000001E-12</c:v>
                </c:pt>
                <c:pt idx="46" formatCode="0.00E+00">
                  <c:v>8.6719500000000004E-12</c:v>
                </c:pt>
                <c:pt idx="47" formatCode="0.00E+00">
                  <c:v>7.8449000000000002E-12</c:v>
                </c:pt>
                <c:pt idx="48" formatCode="0.00E+00">
                  <c:v>6.2406400000000004E-12</c:v>
                </c:pt>
                <c:pt idx="49" formatCode="0.00E+00">
                  <c:v>8.3350100000000004E-12</c:v>
                </c:pt>
                <c:pt idx="50" formatCode="0.00E+00">
                  <c:v>3.2935700000000001E-12</c:v>
                </c:pt>
                <c:pt idx="51" formatCode="0.00E+00">
                  <c:v>3.58201E-12</c:v>
                </c:pt>
                <c:pt idx="52" formatCode="0.00E+00">
                  <c:v>2.7949799999999999E-12</c:v>
                </c:pt>
                <c:pt idx="53" formatCode="0.00E+00">
                  <c:v>3.9468299999999997E-12</c:v>
                </c:pt>
                <c:pt idx="54" formatCode="0.00E+00">
                  <c:v>2.7898199999999999E-12</c:v>
                </c:pt>
                <c:pt idx="55" formatCode="0.00E+00">
                  <c:v>9.6392599999999995E-12</c:v>
                </c:pt>
                <c:pt idx="56" formatCode="0.00E+00">
                  <c:v>6.0738199999999997E-12</c:v>
                </c:pt>
                <c:pt idx="57" formatCode="0.00E+00">
                  <c:v>5.0974400000000001E-12</c:v>
                </c:pt>
                <c:pt idx="58" formatCode="0.00E+00">
                  <c:v>2.8945600000000002E-10</c:v>
                </c:pt>
                <c:pt idx="59" formatCode="0.00E+00">
                  <c:v>9.3350100000000004E-10</c:v>
                </c:pt>
                <c:pt idx="60" formatCode="0.00E+00">
                  <c:v>1.45687E-9</c:v>
                </c:pt>
                <c:pt idx="61" formatCode="0.00E+00">
                  <c:v>1.34943E-9</c:v>
                </c:pt>
                <c:pt idx="62" formatCode="0.00E+00">
                  <c:v>1.2164799999999999E-9</c:v>
                </c:pt>
                <c:pt idx="63" formatCode="0.00E+00">
                  <c:v>7.1070000000000004E-10</c:v>
                </c:pt>
                <c:pt idx="64" formatCode="0.00E+00">
                  <c:v>2.2268499999999999E-10</c:v>
                </c:pt>
                <c:pt idx="65" formatCode="0.00E+00">
                  <c:v>4.6495500000000001E-12</c:v>
                </c:pt>
                <c:pt idx="66" formatCode="0.00E+00">
                  <c:v>1.0166199999999999E-11</c:v>
                </c:pt>
                <c:pt idx="67" formatCode="0.00E+00">
                  <c:v>6.6474700000000001E-12</c:v>
                </c:pt>
                <c:pt idx="68" formatCode="0.00E+00">
                  <c:v>9.4014999999999995E-12</c:v>
                </c:pt>
                <c:pt idx="69" formatCode="0.00E+00">
                  <c:v>4.3967500000000002E-12</c:v>
                </c:pt>
                <c:pt idx="70" formatCode="0.00E+00">
                  <c:v>6.3025699999999999E-12</c:v>
                </c:pt>
                <c:pt idx="71" formatCode="0.00E+00">
                  <c:v>9.4708900000000007E-12</c:v>
                </c:pt>
                <c:pt idx="72" formatCode="0.00E+00">
                  <c:v>1.0383300000000001E-11</c:v>
                </c:pt>
                <c:pt idx="73" formatCode="0.00E+00">
                  <c:v>1.9966799999999999E-12</c:v>
                </c:pt>
                <c:pt idx="74" formatCode="0.00E+00">
                  <c:v>1.5870799999999999E-12</c:v>
                </c:pt>
                <c:pt idx="75" formatCode="0.00E+00">
                  <c:v>4.2187700000000002E-12</c:v>
                </c:pt>
                <c:pt idx="76" formatCode="0.00E+00">
                  <c:v>6.14027E-12</c:v>
                </c:pt>
                <c:pt idx="77" formatCode="0.00E+00">
                  <c:v>2.7561200000000002E-12</c:v>
                </c:pt>
                <c:pt idx="78" formatCode="0.00E+00">
                  <c:v>3.4157799999999998E-12</c:v>
                </c:pt>
                <c:pt idx="79" formatCode="0.00E+00">
                  <c:v>1.16547E-11</c:v>
                </c:pt>
                <c:pt idx="80" formatCode="0.00E+00">
                  <c:v>7.0232399999999999E-12</c:v>
                </c:pt>
                <c:pt idx="81" formatCode="0.00E+00">
                  <c:v>2.9067099999999998E-12</c:v>
                </c:pt>
                <c:pt idx="82" formatCode="0.00E+00">
                  <c:v>6.2808500000000002E-12</c:v>
                </c:pt>
                <c:pt idx="83" formatCode="0.00E+00">
                  <c:v>1.6560099999999999E-12</c:v>
                </c:pt>
                <c:pt idx="84" formatCode="0.00E+00">
                  <c:v>1.2826900000000001E-12</c:v>
                </c:pt>
                <c:pt idx="85" formatCode="0.00E+00">
                  <c:v>3.8936099999999996E-12</c:v>
                </c:pt>
                <c:pt idx="86" formatCode="0.00E+00">
                  <c:v>8.3210700000000006E-12</c:v>
                </c:pt>
                <c:pt idx="87" formatCode="0.00E+00">
                  <c:v>7.48489E-12</c:v>
                </c:pt>
                <c:pt idx="88" formatCode="0.00E+00">
                  <c:v>7.8750999999999998E-12</c:v>
                </c:pt>
                <c:pt idx="89" formatCode="0.00E+00">
                  <c:v>2.6988300000000001E-12</c:v>
                </c:pt>
                <c:pt idx="90" formatCode="0.00E+00">
                  <c:v>3.1645199999999999E-12</c:v>
                </c:pt>
                <c:pt idx="91" formatCode="0.00E+00">
                  <c:v>9.7750299999999994E-12</c:v>
                </c:pt>
                <c:pt idx="92" formatCode="0.00E+00">
                  <c:v>4.0222099999999997E-12</c:v>
                </c:pt>
                <c:pt idx="93" formatCode="0.00E+00">
                  <c:v>2.0804599999999998E-12</c:v>
                </c:pt>
                <c:pt idx="94" formatCode="0.00E+00">
                  <c:v>4.1287700000000004E-12</c:v>
                </c:pt>
                <c:pt idx="95" formatCode="0.00E+00">
                  <c:v>6.7920399999999998E-12</c:v>
                </c:pt>
                <c:pt idx="96" formatCode="0.00E+00">
                  <c:v>7.0847199999999997E-12</c:v>
                </c:pt>
                <c:pt idx="97" formatCode="0.00E+00">
                  <c:v>4.4451100000000002E-12</c:v>
                </c:pt>
                <c:pt idx="98" formatCode="0.00E+00">
                  <c:v>3.1974499999999999E-12</c:v>
                </c:pt>
                <c:pt idx="99" formatCode="0.00E+00">
                  <c:v>9.4298499999999994E-13</c:v>
                </c:pt>
                <c:pt idx="100" formatCode="0.00E+00">
                  <c:v>4.7684799999999999E-12</c:v>
                </c:pt>
                <c:pt idx="101" formatCode="0.00E+00">
                  <c:v>6.2956800000000001E-12</c:v>
                </c:pt>
                <c:pt idx="102" formatCode="0.00E+00">
                  <c:v>7.9643699999999999E-12</c:v>
                </c:pt>
                <c:pt idx="103" formatCode="0.00E+00">
                  <c:v>6.3813300000000002E-12</c:v>
                </c:pt>
                <c:pt idx="104" formatCode="0.00E+00">
                  <c:v>2.9024900000000001E-12</c:v>
                </c:pt>
                <c:pt idx="105" formatCode="0.00E+00">
                  <c:v>7.7613499999999998E-12</c:v>
                </c:pt>
                <c:pt idx="106" formatCode="0.00E+00">
                  <c:v>1.00698E-11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2DE0-4D5B-A4A9-EC54710A9EB8}"/>
            </c:ext>
          </c:extLst>
        </c:ser>
        <c:ser>
          <c:idx val="35"/>
          <c:order val="35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[analysis.xlsx]Cosine_IP_texture!$AJ$1:$AJ$111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0</c:v>
                </c:pt>
                <c:pt idx="3" formatCode="0.00E+00">
                  <c:v>1.3628E-11</c:v>
                </c:pt>
                <c:pt idx="4" formatCode="0.00E+00">
                  <c:v>5.0893999999999997E-12</c:v>
                </c:pt>
                <c:pt idx="5" formatCode="0.00E+00">
                  <c:v>7.4648899999999997E-12</c:v>
                </c:pt>
                <c:pt idx="6" formatCode="0.00E+00">
                  <c:v>4.4958099999999996E-12</c:v>
                </c:pt>
                <c:pt idx="7" formatCode="0.00E+00">
                  <c:v>3.0755999999999999E-12</c:v>
                </c:pt>
                <c:pt idx="8" formatCode="0.00E+00">
                  <c:v>2.8099299999999999E-12</c:v>
                </c:pt>
                <c:pt idx="9" formatCode="0.00E+00">
                  <c:v>4.0081700000000003E-12</c:v>
                </c:pt>
                <c:pt idx="10" formatCode="0.00E+00">
                  <c:v>4.5513600000000003E-13</c:v>
                </c:pt>
                <c:pt idx="11" formatCode="0.00E+00">
                  <c:v>2.8390199999999998E-13</c:v>
                </c:pt>
                <c:pt idx="12" formatCode="0.00E+00">
                  <c:v>1.9156700000000001E-12</c:v>
                </c:pt>
                <c:pt idx="13" formatCode="0.00E+00">
                  <c:v>5.7967100000000002E-12</c:v>
                </c:pt>
                <c:pt idx="14" formatCode="0.00E+00">
                  <c:v>5.3464699999999999E-12</c:v>
                </c:pt>
                <c:pt idx="15" formatCode="0.00E+00">
                  <c:v>8.7254700000000008E-12</c:v>
                </c:pt>
                <c:pt idx="16" formatCode="0.00E+00">
                  <c:v>4.1610699999999998E-12</c:v>
                </c:pt>
                <c:pt idx="17" formatCode="0.00E+00">
                  <c:v>4.1983200000000002E-12</c:v>
                </c:pt>
                <c:pt idx="18" formatCode="0.00E+00">
                  <c:v>5.4985699999999997E-12</c:v>
                </c:pt>
                <c:pt idx="19" formatCode="0.00E+00">
                  <c:v>6.6682700000000002E-12</c:v>
                </c:pt>
                <c:pt idx="20" formatCode="0.00E+00">
                  <c:v>6.5404900000000001E-12</c:v>
                </c:pt>
                <c:pt idx="21" formatCode="0.00E+00">
                  <c:v>1.4005999999999999E-12</c:v>
                </c:pt>
                <c:pt idx="22" formatCode="0.00E+00">
                  <c:v>8.32239E-12</c:v>
                </c:pt>
                <c:pt idx="23" formatCode="0.00E+00">
                  <c:v>1.1317500000000001E-11</c:v>
                </c:pt>
                <c:pt idx="24" formatCode="0.00E+00">
                  <c:v>7.4630800000000003E-13</c:v>
                </c:pt>
                <c:pt idx="25" formatCode="0.00E+00">
                  <c:v>6.5011100000000004E-12</c:v>
                </c:pt>
                <c:pt idx="26" formatCode="0.00E+00">
                  <c:v>5.9560000000000001E-12</c:v>
                </c:pt>
                <c:pt idx="27" formatCode="0.00E+00">
                  <c:v>2.0161200000000001E-12</c:v>
                </c:pt>
                <c:pt idx="28" formatCode="0.00E+00">
                  <c:v>9.9534900000000002E-12</c:v>
                </c:pt>
                <c:pt idx="29" formatCode="0.00E+00">
                  <c:v>6.5827199999999996E-12</c:v>
                </c:pt>
                <c:pt idx="30" formatCode="0.00E+00">
                  <c:v>4.7815299999999997E-12</c:v>
                </c:pt>
                <c:pt idx="31" formatCode="0.00E+00">
                  <c:v>5.60072E-12</c:v>
                </c:pt>
                <c:pt idx="32" formatCode="0.00E+00">
                  <c:v>5.22951E-12</c:v>
                </c:pt>
                <c:pt idx="33" formatCode="0.00E+00">
                  <c:v>7.9335699999999997E-12</c:v>
                </c:pt>
                <c:pt idx="34" formatCode="0.00E+00">
                  <c:v>7.0690599999999998E-12</c:v>
                </c:pt>
                <c:pt idx="35" formatCode="0.00E+00">
                  <c:v>8.8560900000000005E-12</c:v>
                </c:pt>
                <c:pt idx="36" formatCode="0.00E+00">
                  <c:v>9.1185400000000004E-12</c:v>
                </c:pt>
                <c:pt idx="37" formatCode="0.00E+00">
                  <c:v>2.14228E-12</c:v>
                </c:pt>
                <c:pt idx="38" formatCode="0.00E+00">
                  <c:v>6.37625E-12</c:v>
                </c:pt>
                <c:pt idx="39" formatCode="0.00E+00">
                  <c:v>5.6184600000000003E-12</c:v>
                </c:pt>
                <c:pt idx="40" formatCode="0.00E+00">
                  <c:v>3.7001799999999997E-12</c:v>
                </c:pt>
                <c:pt idx="41" formatCode="0.00E+00">
                  <c:v>3.3464800000000001E-12</c:v>
                </c:pt>
                <c:pt idx="42" formatCode="0.00E+00">
                  <c:v>5.3327899999999999E-12</c:v>
                </c:pt>
                <c:pt idx="43" formatCode="0.00E+00">
                  <c:v>7.0555199999999998E-12</c:v>
                </c:pt>
                <c:pt idx="44" formatCode="0.00E+00">
                  <c:v>7.4590500000000002E-12</c:v>
                </c:pt>
                <c:pt idx="45" formatCode="0.00E+00">
                  <c:v>3.8137299999999997E-12</c:v>
                </c:pt>
                <c:pt idx="46" formatCode="0.00E+00">
                  <c:v>2.2676399999999998E-12</c:v>
                </c:pt>
                <c:pt idx="47" formatCode="0.00E+00">
                  <c:v>2.3679800000000002E-12</c:v>
                </c:pt>
                <c:pt idx="48" formatCode="0.00E+00">
                  <c:v>1.99583E-12</c:v>
                </c:pt>
                <c:pt idx="49" formatCode="0.00E+00">
                  <c:v>8.8456999999999998E-12</c:v>
                </c:pt>
                <c:pt idx="50" formatCode="0.00E+00">
                  <c:v>2.7163899999999999E-12</c:v>
                </c:pt>
                <c:pt idx="51" formatCode="0.00E+00">
                  <c:v>9.7351399999999992E-12</c:v>
                </c:pt>
                <c:pt idx="52" formatCode="0.00E+00">
                  <c:v>3.3279599999999999E-12</c:v>
                </c:pt>
                <c:pt idx="53" formatCode="0.00E+00">
                  <c:v>8.7506899999999997E-12</c:v>
                </c:pt>
                <c:pt idx="54" formatCode="0.00E+00">
                  <c:v>2.0734400000000001E-12</c:v>
                </c:pt>
                <c:pt idx="55" formatCode="0.00E+00">
                  <c:v>7.2648799999999996E-12</c:v>
                </c:pt>
                <c:pt idx="56" formatCode="0.00E+00">
                  <c:v>6.6351100000000004E-12</c:v>
                </c:pt>
                <c:pt idx="57" formatCode="0.00E+00">
                  <c:v>3.5572200000000003E-11</c:v>
                </c:pt>
                <c:pt idx="58" formatCode="0.00E+00">
                  <c:v>4.8673699999999999E-10</c:v>
                </c:pt>
                <c:pt idx="59" formatCode="0.00E+00">
                  <c:v>1.1895799999999999E-9</c:v>
                </c:pt>
                <c:pt idx="60" formatCode="0.00E+00">
                  <c:v>1.4789200000000001E-9</c:v>
                </c:pt>
                <c:pt idx="61" formatCode="0.00E+00">
                  <c:v>1.53754E-9</c:v>
                </c:pt>
                <c:pt idx="62" formatCode="0.00E+00">
                  <c:v>1.4437499999999999E-9</c:v>
                </c:pt>
                <c:pt idx="63" formatCode="0.00E+00">
                  <c:v>8.3158299999999996E-10</c:v>
                </c:pt>
                <c:pt idx="64" formatCode="0.00E+00">
                  <c:v>1.6487500000000001E-10</c:v>
                </c:pt>
                <c:pt idx="65" formatCode="0.00E+00">
                  <c:v>2.2537500000000002E-12</c:v>
                </c:pt>
                <c:pt idx="66" formatCode="0.00E+00">
                  <c:v>3.1787099999999999E-12</c:v>
                </c:pt>
                <c:pt idx="67" formatCode="0.00E+00">
                  <c:v>4.7444200000000001E-12</c:v>
                </c:pt>
                <c:pt idx="68" formatCode="0.00E+00">
                  <c:v>2.6940700000000001E-12</c:v>
                </c:pt>
                <c:pt idx="69" formatCode="0.00E+00">
                  <c:v>3.7599599999999997E-12</c:v>
                </c:pt>
                <c:pt idx="70" formatCode="0.00E+00">
                  <c:v>5.2871900000000002E-12</c:v>
                </c:pt>
                <c:pt idx="71" formatCode="0.00E+00">
                  <c:v>4.5980299999999999E-12</c:v>
                </c:pt>
                <c:pt idx="72" formatCode="0.00E+00">
                  <c:v>1.3361199999999999E-11</c:v>
                </c:pt>
                <c:pt idx="73" formatCode="0.00E+00">
                  <c:v>3.2983300000000001E-12</c:v>
                </c:pt>
                <c:pt idx="74" formatCode="0.00E+00">
                  <c:v>5.9908300000000002E-12</c:v>
                </c:pt>
                <c:pt idx="75" formatCode="0.00E+00">
                  <c:v>4.0282900000000004E-12</c:v>
                </c:pt>
                <c:pt idx="76" formatCode="0.00E+00">
                  <c:v>5.68205E-12</c:v>
                </c:pt>
                <c:pt idx="77" formatCode="0.00E+00">
                  <c:v>5.2051299999999997E-12</c:v>
                </c:pt>
                <c:pt idx="78" formatCode="0.00E+00">
                  <c:v>0</c:v>
                </c:pt>
                <c:pt idx="79" formatCode="0.00E+00">
                  <c:v>1.9796099999999999E-12</c:v>
                </c:pt>
                <c:pt idx="80" formatCode="0.00E+00">
                  <c:v>8.0319400000000006E-12</c:v>
                </c:pt>
                <c:pt idx="81" formatCode="0.00E+00">
                  <c:v>1.12447E-11</c:v>
                </c:pt>
                <c:pt idx="82" formatCode="0.00E+00">
                  <c:v>6.9086699999999999E-12</c:v>
                </c:pt>
                <c:pt idx="83" formatCode="0.00E+00">
                  <c:v>5.3755199999999997E-12</c:v>
                </c:pt>
                <c:pt idx="84" formatCode="0.00E+00">
                  <c:v>7.9187399999999998E-12</c:v>
                </c:pt>
                <c:pt idx="85" formatCode="0.00E+00">
                  <c:v>6.2242499999999999E-12</c:v>
                </c:pt>
                <c:pt idx="86" formatCode="0.00E+00">
                  <c:v>1.1409599999999999E-11</c:v>
                </c:pt>
                <c:pt idx="87" formatCode="0.00E+00">
                  <c:v>1.03942E-11</c:v>
                </c:pt>
                <c:pt idx="88" formatCode="0.00E+00">
                  <c:v>3.3971399999999998E-12</c:v>
                </c:pt>
                <c:pt idx="89" formatCode="0.00E+00">
                  <c:v>2.7706800000000001E-12</c:v>
                </c:pt>
                <c:pt idx="90" formatCode="0.00E+00">
                  <c:v>3.5029299999999999E-12</c:v>
                </c:pt>
                <c:pt idx="91" formatCode="0.00E+00">
                  <c:v>3.0031500000000002E-12</c:v>
                </c:pt>
                <c:pt idx="92" formatCode="0.00E+00">
                  <c:v>2.41721E-12</c:v>
                </c:pt>
                <c:pt idx="93" formatCode="0.00E+00">
                  <c:v>3.4615799999999999E-12</c:v>
                </c:pt>
                <c:pt idx="94" formatCode="0.00E+00">
                  <c:v>3.2984799999999999E-12</c:v>
                </c:pt>
                <c:pt idx="95" formatCode="0.00E+00">
                  <c:v>5.4420899999999999E-12</c:v>
                </c:pt>
                <c:pt idx="96" formatCode="0.00E+00">
                  <c:v>7.5555100000000004E-12</c:v>
                </c:pt>
                <c:pt idx="97" formatCode="0.00E+00">
                  <c:v>5.08457E-12</c:v>
                </c:pt>
                <c:pt idx="98" formatCode="0.00E+00">
                  <c:v>7.0315400000000001E-12</c:v>
                </c:pt>
                <c:pt idx="99" formatCode="0.00E+00">
                  <c:v>4.34687E-12</c:v>
                </c:pt>
                <c:pt idx="100" formatCode="0.00E+00">
                  <c:v>1.15932E-11</c:v>
                </c:pt>
                <c:pt idx="101" formatCode="0.00E+00">
                  <c:v>4.4789600000000001E-12</c:v>
                </c:pt>
                <c:pt idx="102" formatCode="0.00E+00">
                  <c:v>8.4717299999999995E-12</c:v>
                </c:pt>
                <c:pt idx="103" formatCode="0.00E+00">
                  <c:v>3.44582E-12</c:v>
                </c:pt>
                <c:pt idx="104" formatCode="0.00E+00">
                  <c:v>3.5375699999999998E-12</c:v>
                </c:pt>
                <c:pt idx="105" formatCode="0.00E+00">
                  <c:v>8.1925999999999996E-12</c:v>
                </c:pt>
                <c:pt idx="106" formatCode="0.00E+00">
                  <c:v>2.1518300000000001E-11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2DE0-4D5B-A4A9-EC54710A9EB8}"/>
            </c:ext>
          </c:extLst>
        </c:ser>
        <c:ser>
          <c:idx val="36"/>
          <c:order val="36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[analysis.xlsx]Cosine_IP_texture!$AK$1:$AK$111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0</c:v>
                </c:pt>
                <c:pt idx="3" formatCode="0.00E+00">
                  <c:v>4.7432000000000002E-12</c:v>
                </c:pt>
                <c:pt idx="4" formatCode="0.00E+00">
                  <c:v>1.0423399999999999E-11</c:v>
                </c:pt>
                <c:pt idx="5" formatCode="0.00E+00">
                  <c:v>9.5980400000000006E-12</c:v>
                </c:pt>
                <c:pt idx="6" formatCode="0.00E+00">
                  <c:v>5.0609599999999999E-12</c:v>
                </c:pt>
                <c:pt idx="7" formatCode="0.00E+00">
                  <c:v>2.3651700000000001E-12</c:v>
                </c:pt>
                <c:pt idx="8" formatCode="0.00E+00">
                  <c:v>1.0009000000000001E-11</c:v>
                </c:pt>
                <c:pt idx="9" formatCode="0.00E+00">
                  <c:v>5.2982100000000003E-12</c:v>
                </c:pt>
                <c:pt idx="10" formatCode="0.00E+00">
                  <c:v>3.5901699999999998E-12</c:v>
                </c:pt>
                <c:pt idx="11" formatCode="0.00E+00">
                  <c:v>3.5484499999999999E-12</c:v>
                </c:pt>
                <c:pt idx="12" formatCode="0.00E+00">
                  <c:v>2.2150099999999999E-12</c:v>
                </c:pt>
                <c:pt idx="13" formatCode="0.00E+00">
                  <c:v>1.4734800000000001E-12</c:v>
                </c:pt>
                <c:pt idx="14" formatCode="0.00E+00">
                  <c:v>3.10594E-12</c:v>
                </c:pt>
                <c:pt idx="15" formatCode="0.00E+00">
                  <c:v>6.6398200000000003E-12</c:v>
                </c:pt>
                <c:pt idx="16" formatCode="0.00E+00">
                  <c:v>3.36015E-12</c:v>
                </c:pt>
                <c:pt idx="17" formatCode="0.00E+00">
                  <c:v>3.9143399999999997E-12</c:v>
                </c:pt>
                <c:pt idx="18" formatCode="0.00E+00">
                  <c:v>8.4152800000000001E-13</c:v>
                </c:pt>
                <c:pt idx="19" formatCode="0.00E+00">
                  <c:v>4.3551899999999997E-12</c:v>
                </c:pt>
                <c:pt idx="20" formatCode="0.00E+00">
                  <c:v>1.00798E-11</c:v>
                </c:pt>
                <c:pt idx="21" formatCode="0.00E+00">
                  <c:v>1.5130800000000001E-12</c:v>
                </c:pt>
                <c:pt idx="22" formatCode="0.00E+00">
                  <c:v>5.7570599999999997E-12</c:v>
                </c:pt>
                <c:pt idx="23" formatCode="0.00E+00">
                  <c:v>1.4330000000000001E-12</c:v>
                </c:pt>
                <c:pt idx="24" formatCode="0.00E+00">
                  <c:v>1.1554300000000001E-11</c:v>
                </c:pt>
                <c:pt idx="25" formatCode="0.00E+00">
                  <c:v>8.8026699999999997E-12</c:v>
                </c:pt>
                <c:pt idx="26" formatCode="0.00E+00">
                  <c:v>2.7620499999999999E-12</c:v>
                </c:pt>
                <c:pt idx="27" formatCode="0.00E+00">
                  <c:v>4.2925499999999999E-12</c:v>
                </c:pt>
                <c:pt idx="28" formatCode="0.00E+00">
                  <c:v>6.2667299999999999E-12</c:v>
                </c:pt>
                <c:pt idx="29" formatCode="0.00E+00">
                  <c:v>1.24618E-11</c:v>
                </c:pt>
                <c:pt idx="30" formatCode="0.00E+00">
                  <c:v>4.4222100000000004E-12</c:v>
                </c:pt>
                <c:pt idx="31" formatCode="0.00E+00">
                  <c:v>5.2647099999999997E-12</c:v>
                </c:pt>
                <c:pt idx="32" formatCode="0.00E+00">
                  <c:v>1.3270900000000001E-11</c:v>
                </c:pt>
                <c:pt idx="33" formatCode="0.00E+00">
                  <c:v>4.2724700000000003E-12</c:v>
                </c:pt>
                <c:pt idx="34" formatCode="0.00E+00">
                  <c:v>3.30331E-12</c:v>
                </c:pt>
                <c:pt idx="35" formatCode="0.00E+00">
                  <c:v>5.8798999999999996E-12</c:v>
                </c:pt>
                <c:pt idx="36" formatCode="0.00E+00">
                  <c:v>6.9195700000000002E-12</c:v>
                </c:pt>
                <c:pt idx="37" formatCode="0.00E+00">
                  <c:v>6.2915900000000003E-12</c:v>
                </c:pt>
                <c:pt idx="38" formatCode="0.00E+00">
                  <c:v>5.9503900000000001E-12</c:v>
                </c:pt>
                <c:pt idx="39" formatCode="0.00E+00">
                  <c:v>3.28276E-12</c:v>
                </c:pt>
                <c:pt idx="40" formatCode="0.00E+00">
                  <c:v>9.7762100000000004E-12</c:v>
                </c:pt>
                <c:pt idx="41" formatCode="0.00E+00">
                  <c:v>5.2709499999999999E-12</c:v>
                </c:pt>
                <c:pt idx="42" formatCode="0.00E+00">
                  <c:v>7.1869600000000003E-12</c:v>
                </c:pt>
                <c:pt idx="43" formatCode="0.00E+00">
                  <c:v>1.60616E-11</c:v>
                </c:pt>
                <c:pt idx="44" formatCode="0.00E+00">
                  <c:v>7.2176399999999999E-12</c:v>
                </c:pt>
                <c:pt idx="45" formatCode="0.00E+00">
                  <c:v>4.1694299999999999E-12</c:v>
                </c:pt>
                <c:pt idx="46" formatCode="0.00E+00">
                  <c:v>8.1201299999999992E-12</c:v>
                </c:pt>
                <c:pt idx="47" formatCode="0.00E+00">
                  <c:v>4.5028699999999998E-12</c:v>
                </c:pt>
                <c:pt idx="48" formatCode="0.00E+00">
                  <c:v>4.3527899999999997E-12</c:v>
                </c:pt>
                <c:pt idx="49" formatCode="0.00E+00">
                  <c:v>3.1528400000000001E-12</c:v>
                </c:pt>
                <c:pt idx="50" formatCode="0.00E+00">
                  <c:v>5.4135300000000003E-12</c:v>
                </c:pt>
                <c:pt idx="51" formatCode="0.00E+00">
                  <c:v>3.5213899999999998E-12</c:v>
                </c:pt>
                <c:pt idx="52" formatCode="0.00E+00">
                  <c:v>5.2047199999999997E-12</c:v>
                </c:pt>
                <c:pt idx="53" formatCode="0.00E+00">
                  <c:v>4.3528699999999998E-12</c:v>
                </c:pt>
                <c:pt idx="54" formatCode="0.00E+00">
                  <c:v>6.7982699999999999E-12</c:v>
                </c:pt>
                <c:pt idx="55" formatCode="0.00E+00">
                  <c:v>6.1953799999999998E-12</c:v>
                </c:pt>
                <c:pt idx="56" formatCode="0.00E+00">
                  <c:v>3.23026E-12</c:v>
                </c:pt>
                <c:pt idx="57" formatCode="0.00E+00">
                  <c:v>1.0450500000000001E-10</c:v>
                </c:pt>
                <c:pt idx="58" formatCode="0.00E+00">
                  <c:v>7.0455000000000001E-10</c:v>
                </c:pt>
                <c:pt idx="59" formatCode="0.00E+00">
                  <c:v>1.3232199999999999E-9</c:v>
                </c:pt>
                <c:pt idx="60" formatCode="0.00E+00">
                  <c:v>1.5553E-9</c:v>
                </c:pt>
                <c:pt idx="61" formatCode="0.00E+00">
                  <c:v>1.5273999999999999E-9</c:v>
                </c:pt>
                <c:pt idx="62" formatCode="0.00E+00">
                  <c:v>1.3676999999999999E-9</c:v>
                </c:pt>
                <c:pt idx="63" formatCode="0.00E+00">
                  <c:v>6.5384999999999997E-10</c:v>
                </c:pt>
                <c:pt idx="64" formatCode="0.00E+00">
                  <c:v>7.7015600000000002E-11</c:v>
                </c:pt>
                <c:pt idx="65" formatCode="0.00E+00">
                  <c:v>8.7124800000000001E-12</c:v>
                </c:pt>
                <c:pt idx="66" formatCode="0.00E+00">
                  <c:v>7.9421100000000004E-12</c:v>
                </c:pt>
                <c:pt idx="67" formatCode="0.00E+00">
                  <c:v>5.2034600000000001E-12</c:v>
                </c:pt>
                <c:pt idx="68" formatCode="0.00E+00">
                  <c:v>6.2508100000000001E-12</c:v>
                </c:pt>
                <c:pt idx="69" formatCode="0.00E+00">
                  <c:v>7.69419E-12</c:v>
                </c:pt>
                <c:pt idx="70" formatCode="0.00E+00">
                  <c:v>2.8974399999999998E-12</c:v>
                </c:pt>
                <c:pt idx="71" formatCode="0.00E+00">
                  <c:v>3.0006800000000001E-12</c:v>
                </c:pt>
                <c:pt idx="72" formatCode="0.00E+00">
                  <c:v>3.7429700000000002E-12</c:v>
                </c:pt>
                <c:pt idx="73" formatCode="0.00E+00">
                  <c:v>8.4372400000000001E-12</c:v>
                </c:pt>
                <c:pt idx="74" formatCode="0.00E+00">
                  <c:v>4.7570900000000003E-12</c:v>
                </c:pt>
                <c:pt idx="75" formatCode="0.00E+00">
                  <c:v>1.7984500000000001E-12</c:v>
                </c:pt>
                <c:pt idx="76" formatCode="0.00E+00">
                  <c:v>5.68561E-12</c:v>
                </c:pt>
                <c:pt idx="77" formatCode="0.00E+00">
                  <c:v>2.55186E-12</c:v>
                </c:pt>
                <c:pt idx="78" formatCode="0.00E+00">
                  <c:v>2.9904900000000001E-12</c:v>
                </c:pt>
                <c:pt idx="79" formatCode="0.00E+00">
                  <c:v>4.1124800000000003E-12</c:v>
                </c:pt>
                <c:pt idx="80" formatCode="0.00E+00">
                  <c:v>6.4056700000000001E-12</c:v>
                </c:pt>
                <c:pt idx="81" formatCode="0.00E+00">
                  <c:v>5.7940400000000002E-12</c:v>
                </c:pt>
                <c:pt idx="82" formatCode="0.00E+00">
                  <c:v>2.5954E-11</c:v>
                </c:pt>
                <c:pt idx="83" formatCode="0.00E+00">
                  <c:v>6.2392500000000001E-12</c:v>
                </c:pt>
                <c:pt idx="84" formatCode="0.00E+00">
                  <c:v>1.62802E-12</c:v>
                </c:pt>
                <c:pt idx="85" formatCode="0.00E+00">
                  <c:v>8.5251900000000008E-12</c:v>
                </c:pt>
                <c:pt idx="86" formatCode="0.00E+00">
                  <c:v>5.5463999999999999E-12</c:v>
                </c:pt>
                <c:pt idx="87" formatCode="0.00E+00">
                  <c:v>7.8023800000000005E-12</c:v>
                </c:pt>
                <c:pt idx="88" formatCode="0.00E+00">
                  <c:v>1.37988E-12</c:v>
                </c:pt>
                <c:pt idx="89" formatCode="0.00E+00">
                  <c:v>4.6949999999999997E-12</c:v>
                </c:pt>
                <c:pt idx="90" formatCode="0.00E+00">
                  <c:v>9.4846600000000001E-13</c:v>
                </c:pt>
                <c:pt idx="91" formatCode="0.00E+00">
                  <c:v>7.20212E-12</c:v>
                </c:pt>
                <c:pt idx="92" formatCode="0.00E+00">
                  <c:v>5.8261300000000003E-12</c:v>
                </c:pt>
                <c:pt idx="93" formatCode="0.00E+00">
                  <c:v>9.4783000000000001E-13</c:v>
                </c:pt>
                <c:pt idx="94" formatCode="0.00E+00">
                  <c:v>2.0035700000000001E-12</c:v>
                </c:pt>
                <c:pt idx="95" formatCode="0.00E+00">
                  <c:v>5.2380900000000004E-12</c:v>
                </c:pt>
                <c:pt idx="96" formatCode="0.00E+00">
                  <c:v>7.1756999999999998E-12</c:v>
                </c:pt>
                <c:pt idx="97" formatCode="0.00E+00">
                  <c:v>1.8332599999999998E-12</c:v>
                </c:pt>
                <c:pt idx="98" formatCode="0.00E+00">
                  <c:v>7.2526900000000003E-12</c:v>
                </c:pt>
                <c:pt idx="99" formatCode="0.00E+00">
                  <c:v>3.71655E-12</c:v>
                </c:pt>
                <c:pt idx="100" formatCode="0.00E+00">
                  <c:v>4.5807400000000001E-12</c:v>
                </c:pt>
                <c:pt idx="101" formatCode="0.00E+00">
                  <c:v>1.9195700000000001E-12</c:v>
                </c:pt>
                <c:pt idx="102" formatCode="0.00E+00">
                  <c:v>1.14575E-11</c:v>
                </c:pt>
                <c:pt idx="103" formatCode="0.00E+00">
                  <c:v>5.6425900000000001E-12</c:v>
                </c:pt>
                <c:pt idx="104" formatCode="0.00E+00">
                  <c:v>5.5025900000000005E-13</c:v>
                </c:pt>
                <c:pt idx="105" formatCode="0.00E+00">
                  <c:v>3.8794699999999998E-12</c:v>
                </c:pt>
                <c:pt idx="106" formatCode="0.00E+00">
                  <c:v>1.5805700000000001E-11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2DE0-4D5B-A4A9-EC54710A9EB8}"/>
            </c:ext>
          </c:extLst>
        </c:ser>
        <c:ser>
          <c:idx val="37"/>
          <c:order val="37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[analysis.xlsx]Cosine_IP_texture!$AL$1:$AL$111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0</c:v>
                </c:pt>
                <c:pt idx="3" formatCode="0.00E+00">
                  <c:v>4.7099700000000004E-12</c:v>
                </c:pt>
                <c:pt idx="4" formatCode="0.00E+00">
                  <c:v>5.2446699999999997E-12</c:v>
                </c:pt>
                <c:pt idx="5" formatCode="0.00E+00">
                  <c:v>4.5060099999999997E-12</c:v>
                </c:pt>
                <c:pt idx="6" formatCode="0.00E+00">
                  <c:v>3.6890700000000002E-12</c:v>
                </c:pt>
                <c:pt idx="7" formatCode="0.00E+00">
                  <c:v>6.67311E-12</c:v>
                </c:pt>
                <c:pt idx="8" formatCode="0.00E+00">
                  <c:v>3.6447599999999998E-11</c:v>
                </c:pt>
                <c:pt idx="9" formatCode="0.00E+00">
                  <c:v>1.313E-12</c:v>
                </c:pt>
                <c:pt idx="10" formatCode="0.00E+00">
                  <c:v>2.0235800000000001E-12</c:v>
                </c:pt>
                <c:pt idx="11" formatCode="0.00E+00">
                  <c:v>7.0391300000000001E-12</c:v>
                </c:pt>
                <c:pt idx="12" formatCode="0.00E+00">
                  <c:v>6.49287E-12</c:v>
                </c:pt>
                <c:pt idx="13" formatCode="0.00E+00">
                  <c:v>2.34669E-12</c:v>
                </c:pt>
                <c:pt idx="14" formatCode="0.00E+00">
                  <c:v>1.52865E-12</c:v>
                </c:pt>
                <c:pt idx="15" formatCode="0.00E+00">
                  <c:v>3.0616799999999999E-12</c:v>
                </c:pt>
                <c:pt idx="16" formatCode="0.00E+00">
                  <c:v>8.8423299999999995E-12</c:v>
                </c:pt>
                <c:pt idx="17" formatCode="0.00E+00">
                  <c:v>2.40552E-12</c:v>
                </c:pt>
                <c:pt idx="18" formatCode="0.00E+00">
                  <c:v>5.3399599999999998E-12</c:v>
                </c:pt>
                <c:pt idx="19" formatCode="0.00E+00">
                  <c:v>1.9282000000000001E-11</c:v>
                </c:pt>
                <c:pt idx="20" formatCode="0.00E+00">
                  <c:v>3.9078599999999999E-12</c:v>
                </c:pt>
                <c:pt idx="21" formatCode="0.00E+00">
                  <c:v>4.2989500000000004E-12</c:v>
                </c:pt>
                <c:pt idx="22" formatCode="0.00E+00">
                  <c:v>1.1823699999999999E-11</c:v>
                </c:pt>
                <c:pt idx="23" formatCode="0.00E+00">
                  <c:v>1.52983E-12</c:v>
                </c:pt>
                <c:pt idx="24" formatCode="0.00E+00">
                  <c:v>7.3763199999999998E-12</c:v>
                </c:pt>
                <c:pt idx="25" formatCode="0.00E+00">
                  <c:v>3.9047199999999999E-12</c:v>
                </c:pt>
                <c:pt idx="26" formatCode="0.00E+00">
                  <c:v>3.57541E-12</c:v>
                </c:pt>
                <c:pt idx="27" formatCode="0.00E+00">
                  <c:v>1.05032E-11</c:v>
                </c:pt>
                <c:pt idx="28" formatCode="0.00E+00">
                  <c:v>1.6782899999999999E-12</c:v>
                </c:pt>
                <c:pt idx="29" formatCode="0.00E+00">
                  <c:v>8.01848E-12</c:v>
                </c:pt>
                <c:pt idx="30" formatCode="0.00E+00">
                  <c:v>1.3474199999999999E-12</c:v>
                </c:pt>
                <c:pt idx="31" formatCode="0.00E+00">
                  <c:v>2.2146999999999998E-12</c:v>
                </c:pt>
                <c:pt idx="32" formatCode="0.00E+00">
                  <c:v>7.0993400000000003E-12</c:v>
                </c:pt>
                <c:pt idx="33" formatCode="0.00E+00">
                  <c:v>4.8437199999999999E-12</c:v>
                </c:pt>
                <c:pt idx="34" formatCode="0.00E+00">
                  <c:v>7.1437200000000002E-12</c:v>
                </c:pt>
                <c:pt idx="35" formatCode="0.00E+00">
                  <c:v>1.1051099999999999E-12</c:v>
                </c:pt>
                <c:pt idx="36" formatCode="0.00E+00">
                  <c:v>5.5183599999999999E-12</c:v>
                </c:pt>
                <c:pt idx="37" formatCode="0.00E+00">
                  <c:v>5.6936900000000001E-12</c:v>
                </c:pt>
                <c:pt idx="38" formatCode="0.00E+00">
                  <c:v>5.1016499999999998E-12</c:v>
                </c:pt>
                <c:pt idx="39" formatCode="0.00E+00">
                  <c:v>2.9915699999999999E-12</c:v>
                </c:pt>
                <c:pt idx="40" formatCode="0.00E+00">
                  <c:v>5.6633400000000004E-12</c:v>
                </c:pt>
                <c:pt idx="41" formatCode="0.00E+00">
                  <c:v>6.6473699999999998E-12</c:v>
                </c:pt>
                <c:pt idx="42" formatCode="0.00E+00">
                  <c:v>3.5798099999999999E-12</c:v>
                </c:pt>
                <c:pt idx="43" formatCode="0.00E+00">
                  <c:v>4.5002699999999998E-12</c:v>
                </c:pt>
                <c:pt idx="44" formatCode="0.00E+00">
                  <c:v>1.8634599999999998E-12</c:v>
                </c:pt>
                <c:pt idx="45" formatCode="0.00E+00">
                  <c:v>6.5604199999999996E-12</c:v>
                </c:pt>
                <c:pt idx="46" formatCode="0.00E+00">
                  <c:v>1.0509999999999999E-11</c:v>
                </c:pt>
                <c:pt idx="47" formatCode="0.00E+00">
                  <c:v>5.56543E-12</c:v>
                </c:pt>
                <c:pt idx="48" formatCode="0.00E+00">
                  <c:v>7.2529600000000002E-12</c:v>
                </c:pt>
                <c:pt idx="49" formatCode="0.00E+00">
                  <c:v>7.5868300000000003E-12</c:v>
                </c:pt>
                <c:pt idx="50" formatCode="0.00E+00">
                  <c:v>5.9242800000000003E-12</c:v>
                </c:pt>
                <c:pt idx="51" formatCode="0.00E+00">
                  <c:v>7.9611300000000004E-12</c:v>
                </c:pt>
                <c:pt idx="52" formatCode="0.00E+00">
                  <c:v>3.9812499999999998E-12</c:v>
                </c:pt>
                <c:pt idx="53" formatCode="0.00E+00">
                  <c:v>3.1107199999999999E-12</c:v>
                </c:pt>
                <c:pt idx="54" formatCode="0.00E+00">
                  <c:v>6.4927400000000001E-12</c:v>
                </c:pt>
                <c:pt idx="55" formatCode="0.00E+00">
                  <c:v>5.5964499999999998E-13</c:v>
                </c:pt>
                <c:pt idx="56" formatCode="0.00E+00">
                  <c:v>8.0490799999999995E-12</c:v>
                </c:pt>
                <c:pt idx="57" formatCode="0.00E+00">
                  <c:v>2.4213899999999999E-10</c:v>
                </c:pt>
                <c:pt idx="58" formatCode="0.00E+00">
                  <c:v>9.3898400000000003E-10</c:v>
                </c:pt>
                <c:pt idx="59" formatCode="0.00E+00">
                  <c:v>1.5213700000000001E-9</c:v>
                </c:pt>
                <c:pt idx="60" formatCode="0.00E+00">
                  <c:v>1.5503999999999999E-9</c:v>
                </c:pt>
                <c:pt idx="61" formatCode="0.00E+00">
                  <c:v>1.50834E-9</c:v>
                </c:pt>
                <c:pt idx="62" formatCode="0.00E+00">
                  <c:v>1.1320399999999999E-9</c:v>
                </c:pt>
                <c:pt idx="63" formatCode="0.00E+00">
                  <c:v>4.2698899999999998E-10</c:v>
                </c:pt>
                <c:pt idx="64" formatCode="0.00E+00">
                  <c:v>2.5053500000000001E-11</c:v>
                </c:pt>
                <c:pt idx="65" formatCode="0.00E+00">
                  <c:v>9.80791E-12</c:v>
                </c:pt>
                <c:pt idx="66" formatCode="0.00E+00">
                  <c:v>4.9502600000000004E-12</c:v>
                </c:pt>
                <c:pt idx="67" formatCode="0.00E+00">
                  <c:v>1.7732299999999999E-12</c:v>
                </c:pt>
                <c:pt idx="68" formatCode="0.00E+00">
                  <c:v>6.0247000000000004E-12</c:v>
                </c:pt>
                <c:pt idx="69" formatCode="0.00E+00">
                  <c:v>1.0716800000000001E-11</c:v>
                </c:pt>
                <c:pt idx="70" formatCode="0.00E+00">
                  <c:v>6.1772399999999996E-12</c:v>
                </c:pt>
                <c:pt idx="71" formatCode="0.00E+00">
                  <c:v>5.9441100000000002E-12</c:v>
                </c:pt>
                <c:pt idx="72" formatCode="0.00E+00">
                  <c:v>7.6787100000000001E-13</c:v>
                </c:pt>
                <c:pt idx="73" formatCode="0.00E+00">
                  <c:v>5.8188399999999999E-12</c:v>
                </c:pt>
                <c:pt idx="74" formatCode="0.00E+00">
                  <c:v>7.05793E-12</c:v>
                </c:pt>
                <c:pt idx="75" formatCode="0.00E+00">
                  <c:v>6.17187E-12</c:v>
                </c:pt>
                <c:pt idx="76" formatCode="0.00E+00">
                  <c:v>4.0579299999999999E-12</c:v>
                </c:pt>
                <c:pt idx="77" formatCode="0.00E+00">
                  <c:v>8.0095799999999999E-12</c:v>
                </c:pt>
                <c:pt idx="78" formatCode="0.00E+00">
                  <c:v>6.2525499999999996E-12</c:v>
                </c:pt>
                <c:pt idx="79" formatCode="0.00E+00">
                  <c:v>1.10916E-11</c:v>
                </c:pt>
                <c:pt idx="80" formatCode="0.00E+00">
                  <c:v>1.61087E-12</c:v>
                </c:pt>
                <c:pt idx="81" formatCode="0.00E+00">
                  <c:v>4.1568600000000001E-12</c:v>
                </c:pt>
                <c:pt idx="82" formatCode="0.00E+00">
                  <c:v>9.2988499999999997E-12</c:v>
                </c:pt>
                <c:pt idx="83" formatCode="0.00E+00">
                  <c:v>1.2376900000000001E-11</c:v>
                </c:pt>
                <c:pt idx="84" formatCode="0.00E+00">
                  <c:v>5.5295099999999999E-12</c:v>
                </c:pt>
                <c:pt idx="85" formatCode="0.00E+00">
                  <c:v>7.2259799999999999E-12</c:v>
                </c:pt>
                <c:pt idx="86" formatCode="0.00E+00">
                  <c:v>2.9243899999999998E-12</c:v>
                </c:pt>
                <c:pt idx="87" formatCode="0.00E+00">
                  <c:v>2.3958200000000002E-12</c:v>
                </c:pt>
                <c:pt idx="88" formatCode="0.00E+00">
                  <c:v>3.36101E-12</c:v>
                </c:pt>
                <c:pt idx="89" formatCode="0.00E+00">
                  <c:v>3.64391E-12</c:v>
                </c:pt>
                <c:pt idx="90" formatCode="0.00E+00">
                  <c:v>7.56786E-12</c:v>
                </c:pt>
                <c:pt idx="91" formatCode="0.00E+00">
                  <c:v>3.9463499999999996E-12</c:v>
                </c:pt>
                <c:pt idx="92" formatCode="0.00E+00">
                  <c:v>2.7357399999999998E-12</c:v>
                </c:pt>
                <c:pt idx="93" formatCode="0.00E+00">
                  <c:v>5.2920500000000003E-12</c:v>
                </c:pt>
                <c:pt idx="94" formatCode="0.00E+00">
                  <c:v>2.3952399999999998E-12</c:v>
                </c:pt>
                <c:pt idx="95" formatCode="0.00E+00">
                  <c:v>7.2173399999999996E-12</c:v>
                </c:pt>
                <c:pt idx="96" formatCode="0.00E+00">
                  <c:v>7.2861899999999993E-12</c:v>
                </c:pt>
                <c:pt idx="97" formatCode="0.00E+00">
                  <c:v>6.7862899999999998E-12</c:v>
                </c:pt>
                <c:pt idx="98" formatCode="0.00E+00">
                  <c:v>2.3966499999999999E-12</c:v>
                </c:pt>
                <c:pt idx="99" formatCode="0.00E+00">
                  <c:v>2.7145099999999999E-12</c:v>
                </c:pt>
                <c:pt idx="100" formatCode="0.00E+00">
                  <c:v>4.2425200000000004E-12</c:v>
                </c:pt>
                <c:pt idx="101" formatCode="0.00E+00">
                  <c:v>2.5194999999999999E-12</c:v>
                </c:pt>
                <c:pt idx="102" formatCode="0.00E+00">
                  <c:v>1.5517100000000001E-12</c:v>
                </c:pt>
                <c:pt idx="103" formatCode="0.00E+00">
                  <c:v>2.82765E-12</c:v>
                </c:pt>
                <c:pt idx="104" formatCode="0.00E+00">
                  <c:v>5.1419399999999998E-12</c:v>
                </c:pt>
                <c:pt idx="105" formatCode="0.00E+00">
                  <c:v>4.8373499999999998E-12</c:v>
                </c:pt>
                <c:pt idx="106" formatCode="0.00E+00">
                  <c:v>1.7771799999999999E-12</c:v>
                </c:pt>
                <c:pt idx="107" formatCode="0.00E+00">
                  <c:v>5.3825400000000002E-12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2DE0-4D5B-A4A9-EC54710A9EB8}"/>
            </c:ext>
          </c:extLst>
        </c:ser>
        <c:ser>
          <c:idx val="38"/>
          <c:order val="38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[analysis.xlsx]Cosine_IP_texture!$AM$1:$AM$111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0</c:v>
                </c:pt>
                <c:pt idx="2">
                  <c:v>1.9442300000000001E-12</c:v>
                </c:pt>
                <c:pt idx="3">
                  <c:v>7.3390799999999995E-12</c:v>
                </c:pt>
                <c:pt idx="4">
                  <c:v>4.3240799999999999E-12</c:v>
                </c:pt>
                <c:pt idx="5">
                  <c:v>5.8559699999999997E-12</c:v>
                </c:pt>
                <c:pt idx="6">
                  <c:v>6.3507299999999999E-12</c:v>
                </c:pt>
                <c:pt idx="7">
                  <c:v>4.9322899999999998E-12</c:v>
                </c:pt>
                <c:pt idx="8">
                  <c:v>1.8419700000000001E-12</c:v>
                </c:pt>
                <c:pt idx="9">
                  <c:v>3.4321699999999999E-12</c:v>
                </c:pt>
                <c:pt idx="10">
                  <c:v>5.6914300000000001E-12</c:v>
                </c:pt>
                <c:pt idx="11">
                  <c:v>1.8916700000000002E-12</c:v>
                </c:pt>
                <c:pt idx="12">
                  <c:v>4.4638899999999999E-12</c:v>
                </c:pt>
                <c:pt idx="13">
                  <c:v>5.9611699999999997E-12</c:v>
                </c:pt>
                <c:pt idx="14">
                  <c:v>7.3310399999999998E-12</c:v>
                </c:pt>
                <c:pt idx="15">
                  <c:v>7.4635599999999994E-12</c:v>
                </c:pt>
                <c:pt idx="16">
                  <c:v>8.0117099999999998E-13</c:v>
                </c:pt>
                <c:pt idx="17">
                  <c:v>4.8644299999999997E-12</c:v>
                </c:pt>
                <c:pt idx="18">
                  <c:v>5.7881899999999998E-12</c:v>
                </c:pt>
                <c:pt idx="19">
                  <c:v>1.58375E-12</c:v>
                </c:pt>
                <c:pt idx="20">
                  <c:v>4.6541699999999997E-12</c:v>
                </c:pt>
                <c:pt idx="21">
                  <c:v>2.20001E-12</c:v>
                </c:pt>
                <c:pt idx="22">
                  <c:v>7.8270799999999998E-12</c:v>
                </c:pt>
                <c:pt idx="23">
                  <c:v>4.6463599999999996E-12</c:v>
                </c:pt>
                <c:pt idx="24">
                  <c:v>2.16228E-12</c:v>
                </c:pt>
                <c:pt idx="25">
                  <c:v>4.1780899999999996E-12</c:v>
                </c:pt>
                <c:pt idx="26">
                  <c:v>1.40979E-12</c:v>
                </c:pt>
                <c:pt idx="27">
                  <c:v>3.3709499999999999E-12</c:v>
                </c:pt>
                <c:pt idx="28">
                  <c:v>8.5929400000000003E-12</c:v>
                </c:pt>
                <c:pt idx="29">
                  <c:v>1.13619E-11</c:v>
                </c:pt>
                <c:pt idx="30">
                  <c:v>5.8227600000000001E-12</c:v>
                </c:pt>
                <c:pt idx="31">
                  <c:v>2.7401500000000002E-12</c:v>
                </c:pt>
                <c:pt idx="32">
                  <c:v>1.6377099999999999E-11</c:v>
                </c:pt>
                <c:pt idx="33">
                  <c:v>1.17737E-11</c:v>
                </c:pt>
                <c:pt idx="34">
                  <c:v>4.6251099999999999E-12</c:v>
                </c:pt>
                <c:pt idx="35">
                  <c:v>7.1107600000000003E-12</c:v>
                </c:pt>
                <c:pt idx="36">
                  <c:v>4.7752800000000002E-12</c:v>
                </c:pt>
                <c:pt idx="37">
                  <c:v>2.8043400000000001E-12</c:v>
                </c:pt>
                <c:pt idx="38">
                  <c:v>6.2341599999999998E-12</c:v>
                </c:pt>
                <c:pt idx="39">
                  <c:v>7.6844499999999996E-12</c:v>
                </c:pt>
                <c:pt idx="40">
                  <c:v>6.5599200000000002E-12</c:v>
                </c:pt>
                <c:pt idx="41">
                  <c:v>5.0510199999999996E-12</c:v>
                </c:pt>
                <c:pt idx="42">
                  <c:v>3.2741599999999999E-12</c:v>
                </c:pt>
                <c:pt idx="43">
                  <c:v>4.8576400000000003E-12</c:v>
                </c:pt>
                <c:pt idx="44">
                  <c:v>4.7591500000000004E-12</c:v>
                </c:pt>
                <c:pt idx="45">
                  <c:v>4.2327200000000002E-12</c:v>
                </c:pt>
                <c:pt idx="46">
                  <c:v>5.8134199999999997E-12</c:v>
                </c:pt>
                <c:pt idx="47">
                  <c:v>6.9033899999999997E-12</c:v>
                </c:pt>
                <c:pt idx="48">
                  <c:v>1.54617E-11</c:v>
                </c:pt>
                <c:pt idx="49">
                  <c:v>6.6668599999999997E-12</c:v>
                </c:pt>
                <c:pt idx="50">
                  <c:v>6.0479300000000001E-12</c:v>
                </c:pt>
                <c:pt idx="51">
                  <c:v>3.4460499999999998E-12</c:v>
                </c:pt>
                <c:pt idx="52">
                  <c:v>1.25986E-12</c:v>
                </c:pt>
                <c:pt idx="53">
                  <c:v>9.6560700000000001E-12</c:v>
                </c:pt>
                <c:pt idx="54">
                  <c:v>2.40579E-12</c:v>
                </c:pt>
                <c:pt idx="55">
                  <c:v>1.0722999999999999E-11</c:v>
                </c:pt>
                <c:pt idx="56">
                  <c:v>2.7250500000000001E-11</c:v>
                </c:pt>
                <c:pt idx="57">
                  <c:v>4.6877200000000004E-10</c:v>
                </c:pt>
                <c:pt idx="58">
                  <c:v>1.1476500000000001E-9</c:v>
                </c:pt>
                <c:pt idx="59">
                  <c:v>1.4871899999999999E-9</c:v>
                </c:pt>
                <c:pt idx="60">
                  <c:v>1.50248E-9</c:v>
                </c:pt>
                <c:pt idx="61">
                  <c:v>1.47819E-9</c:v>
                </c:pt>
                <c:pt idx="62">
                  <c:v>8.7051200000000004E-10</c:v>
                </c:pt>
                <c:pt idx="63">
                  <c:v>2.4727299999999999E-10</c:v>
                </c:pt>
                <c:pt idx="64">
                  <c:v>4.8964E-12</c:v>
                </c:pt>
                <c:pt idx="65">
                  <c:v>1.68013E-12</c:v>
                </c:pt>
                <c:pt idx="66">
                  <c:v>1.3275800000000001E-12</c:v>
                </c:pt>
                <c:pt idx="67">
                  <c:v>1.31476E-11</c:v>
                </c:pt>
                <c:pt idx="68">
                  <c:v>6.8238900000000003E-12</c:v>
                </c:pt>
                <c:pt idx="69">
                  <c:v>5.17335E-12</c:v>
                </c:pt>
                <c:pt idx="70">
                  <c:v>1.94071E-11</c:v>
                </c:pt>
                <c:pt idx="71">
                  <c:v>4.89886E-12</c:v>
                </c:pt>
                <c:pt idx="72">
                  <c:v>4.10418E-12</c:v>
                </c:pt>
                <c:pt idx="73">
                  <c:v>5.0135300000000003E-12</c:v>
                </c:pt>
                <c:pt idx="74">
                  <c:v>2.3086799999999998E-12</c:v>
                </c:pt>
                <c:pt idx="75">
                  <c:v>3.9218199999999999E-12</c:v>
                </c:pt>
                <c:pt idx="76">
                  <c:v>3.4596500000000001E-12</c:v>
                </c:pt>
                <c:pt idx="77">
                  <c:v>3.5102400000000002E-12</c:v>
                </c:pt>
                <c:pt idx="78">
                  <c:v>8.8495699999999994E-12</c:v>
                </c:pt>
                <c:pt idx="79">
                  <c:v>1.34238E-12</c:v>
                </c:pt>
                <c:pt idx="80">
                  <c:v>6.16311E-12</c:v>
                </c:pt>
                <c:pt idx="81">
                  <c:v>6.88672E-12</c:v>
                </c:pt>
                <c:pt idx="82">
                  <c:v>4.8951200000000002E-12</c:v>
                </c:pt>
                <c:pt idx="83">
                  <c:v>3.17759E-12</c:v>
                </c:pt>
                <c:pt idx="84">
                  <c:v>3.8681400000000001E-12</c:v>
                </c:pt>
                <c:pt idx="85">
                  <c:v>3.0431399999999999E-12</c:v>
                </c:pt>
                <c:pt idx="86">
                  <c:v>9.6454399999999997E-12</c:v>
                </c:pt>
                <c:pt idx="87">
                  <c:v>2.6783400000000001E-12</c:v>
                </c:pt>
                <c:pt idx="88">
                  <c:v>5.58848E-12</c:v>
                </c:pt>
                <c:pt idx="89">
                  <c:v>1.47917E-11</c:v>
                </c:pt>
                <c:pt idx="90">
                  <c:v>5.9946500000000001E-12</c:v>
                </c:pt>
                <c:pt idx="91">
                  <c:v>5.4305600000000002E-12</c:v>
                </c:pt>
                <c:pt idx="92">
                  <c:v>3.8746799999999998E-12</c:v>
                </c:pt>
                <c:pt idx="93">
                  <c:v>5.9541700000000003E-12</c:v>
                </c:pt>
                <c:pt idx="94">
                  <c:v>7.5875199999999996E-12</c:v>
                </c:pt>
                <c:pt idx="95">
                  <c:v>5.3809100000000003E-12</c:v>
                </c:pt>
                <c:pt idx="96">
                  <c:v>3.2847699999999999E-12</c:v>
                </c:pt>
                <c:pt idx="97">
                  <c:v>3.80117E-12</c:v>
                </c:pt>
                <c:pt idx="98">
                  <c:v>1.9810300000000001E-12</c:v>
                </c:pt>
                <c:pt idx="99">
                  <c:v>4.2742699999999997E-12</c:v>
                </c:pt>
                <c:pt idx="100">
                  <c:v>6.7806099999999997E-12</c:v>
                </c:pt>
                <c:pt idx="101">
                  <c:v>2.7450300000000001E-12</c:v>
                </c:pt>
                <c:pt idx="102">
                  <c:v>1.54668E-11</c:v>
                </c:pt>
                <c:pt idx="103">
                  <c:v>1.05804E-11</c:v>
                </c:pt>
                <c:pt idx="104">
                  <c:v>7.6063E-12</c:v>
                </c:pt>
                <c:pt idx="105">
                  <c:v>3.45051E-12</c:v>
                </c:pt>
                <c:pt idx="106">
                  <c:v>4.0039499999999997E-12</c:v>
                </c:pt>
                <c:pt idx="107">
                  <c:v>2.6172099999999999E-12</c:v>
                </c:pt>
                <c:pt idx="108" formatCode="General">
                  <c:v>0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2DE0-4D5B-A4A9-EC54710A9EB8}"/>
            </c:ext>
          </c:extLst>
        </c:ser>
        <c:ser>
          <c:idx val="39"/>
          <c:order val="39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[analysis.xlsx]Cosine_IP_texture!$AN$1:$AN$111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0</c:v>
                </c:pt>
                <c:pt idx="2">
                  <c:v>8.2928099999999997E-12</c:v>
                </c:pt>
                <c:pt idx="3">
                  <c:v>4.7837899999999998E-12</c:v>
                </c:pt>
                <c:pt idx="4">
                  <c:v>3.2309500000000001E-12</c:v>
                </c:pt>
                <c:pt idx="5">
                  <c:v>4.2338E-12</c:v>
                </c:pt>
                <c:pt idx="6">
                  <c:v>5.6539299999999999E-12</c:v>
                </c:pt>
                <c:pt idx="7">
                  <c:v>6.32131E-11</c:v>
                </c:pt>
                <c:pt idx="8">
                  <c:v>1.49969E-12</c:v>
                </c:pt>
                <c:pt idx="9">
                  <c:v>4.3371399999999998E-12</c:v>
                </c:pt>
                <c:pt idx="10">
                  <c:v>4.47943E-12</c:v>
                </c:pt>
                <c:pt idx="11">
                  <c:v>1.2325700000000001E-12</c:v>
                </c:pt>
                <c:pt idx="12">
                  <c:v>4.1689800000000003E-12</c:v>
                </c:pt>
                <c:pt idx="13">
                  <c:v>8.3352200000000005E-12</c:v>
                </c:pt>
                <c:pt idx="14">
                  <c:v>3.5927200000000001E-12</c:v>
                </c:pt>
                <c:pt idx="15">
                  <c:v>5.1110099999999996E-12</c:v>
                </c:pt>
                <c:pt idx="16">
                  <c:v>5.1088100000000003E-12</c:v>
                </c:pt>
                <c:pt idx="17">
                  <c:v>6.4372100000000002E-12</c:v>
                </c:pt>
                <c:pt idx="18">
                  <c:v>1.4958600000000001E-12</c:v>
                </c:pt>
                <c:pt idx="19">
                  <c:v>1.3701299999999999E-11</c:v>
                </c:pt>
                <c:pt idx="20">
                  <c:v>1.27501E-12</c:v>
                </c:pt>
                <c:pt idx="21">
                  <c:v>4.9857799999999998E-12</c:v>
                </c:pt>
                <c:pt idx="22">
                  <c:v>9.1656700000000005E-12</c:v>
                </c:pt>
                <c:pt idx="23">
                  <c:v>5.1826800000000003E-12</c:v>
                </c:pt>
                <c:pt idx="24">
                  <c:v>1.1490999999999999E-11</c:v>
                </c:pt>
                <c:pt idx="25">
                  <c:v>7.5297799999999994E-12</c:v>
                </c:pt>
                <c:pt idx="26">
                  <c:v>5.6620499999999997E-12</c:v>
                </c:pt>
                <c:pt idx="27">
                  <c:v>1.1222900000000001E-12</c:v>
                </c:pt>
                <c:pt idx="28">
                  <c:v>3.1705299999999998E-12</c:v>
                </c:pt>
                <c:pt idx="29">
                  <c:v>4.6014700000000002E-12</c:v>
                </c:pt>
                <c:pt idx="30">
                  <c:v>1.15179E-11</c:v>
                </c:pt>
                <c:pt idx="31">
                  <c:v>1.6510899999999999E-11</c:v>
                </c:pt>
                <c:pt idx="32">
                  <c:v>6.6374300000000003E-12</c:v>
                </c:pt>
                <c:pt idx="33">
                  <c:v>8.8480100000000004E-12</c:v>
                </c:pt>
                <c:pt idx="34">
                  <c:v>5.0782300000000003E-12</c:v>
                </c:pt>
                <c:pt idx="35">
                  <c:v>6.5088900000000001E-12</c:v>
                </c:pt>
                <c:pt idx="36">
                  <c:v>4.88067E-12</c:v>
                </c:pt>
                <c:pt idx="37">
                  <c:v>3.1776199999999999E-12</c:v>
                </c:pt>
                <c:pt idx="38">
                  <c:v>9.1138600000000001E-12</c:v>
                </c:pt>
                <c:pt idx="39">
                  <c:v>5.2661300000000003E-12</c:v>
                </c:pt>
                <c:pt idx="40">
                  <c:v>3.1994499999999997E-11</c:v>
                </c:pt>
                <c:pt idx="41">
                  <c:v>3.1871100000000001E-12</c:v>
                </c:pt>
                <c:pt idx="42">
                  <c:v>2.6585800000000002E-12</c:v>
                </c:pt>
                <c:pt idx="43">
                  <c:v>3.0730500000000001E-12</c:v>
                </c:pt>
                <c:pt idx="44">
                  <c:v>2.81866E-12</c:v>
                </c:pt>
                <c:pt idx="45">
                  <c:v>9.0885699999999995E-12</c:v>
                </c:pt>
                <c:pt idx="46">
                  <c:v>5.9314500000000001E-12</c:v>
                </c:pt>
                <c:pt idx="47">
                  <c:v>5.4317200000000002E-12</c:v>
                </c:pt>
                <c:pt idx="48">
                  <c:v>8.5042199999999995E-12</c:v>
                </c:pt>
                <c:pt idx="49">
                  <c:v>6.3454E-12</c:v>
                </c:pt>
                <c:pt idx="50">
                  <c:v>7.5787799999999997E-12</c:v>
                </c:pt>
                <c:pt idx="51">
                  <c:v>3.0647000000000001E-12</c:v>
                </c:pt>
                <c:pt idx="52">
                  <c:v>3.1846599999999999E-12</c:v>
                </c:pt>
                <c:pt idx="53">
                  <c:v>2.04785E-12</c:v>
                </c:pt>
                <c:pt idx="54">
                  <c:v>4.0228199999999996E-12</c:v>
                </c:pt>
                <c:pt idx="55">
                  <c:v>9.1563500000000003E-12</c:v>
                </c:pt>
                <c:pt idx="56">
                  <c:v>9.8926400000000004E-11</c:v>
                </c:pt>
                <c:pt idx="57">
                  <c:v>7.1475299999999996E-10</c:v>
                </c:pt>
                <c:pt idx="58">
                  <c:v>1.41729E-9</c:v>
                </c:pt>
                <c:pt idx="59">
                  <c:v>1.65045E-9</c:v>
                </c:pt>
                <c:pt idx="60">
                  <c:v>1.57644E-9</c:v>
                </c:pt>
                <c:pt idx="61">
                  <c:v>1.3695000000000001E-9</c:v>
                </c:pt>
                <c:pt idx="62">
                  <c:v>7.0938999999999997E-10</c:v>
                </c:pt>
                <c:pt idx="63">
                  <c:v>1.11659E-10</c:v>
                </c:pt>
                <c:pt idx="64">
                  <c:v>1.3399E-11</c:v>
                </c:pt>
                <c:pt idx="65">
                  <c:v>6.5992000000000004E-12</c:v>
                </c:pt>
                <c:pt idx="66">
                  <c:v>4.4060400000000001E-12</c:v>
                </c:pt>
                <c:pt idx="67">
                  <c:v>3.8991099999999999E-12</c:v>
                </c:pt>
                <c:pt idx="68">
                  <c:v>2.9297900000000002E-12</c:v>
                </c:pt>
                <c:pt idx="69">
                  <c:v>4.3689499999999999E-12</c:v>
                </c:pt>
                <c:pt idx="70">
                  <c:v>6.0779600000000001E-12</c:v>
                </c:pt>
                <c:pt idx="71">
                  <c:v>7.9845399999999998E-12</c:v>
                </c:pt>
                <c:pt idx="72">
                  <c:v>3.9515699999999999E-12</c:v>
                </c:pt>
                <c:pt idx="73">
                  <c:v>1.9809399999999998E-12</c:v>
                </c:pt>
                <c:pt idx="74">
                  <c:v>1.23643E-12</c:v>
                </c:pt>
                <c:pt idx="75">
                  <c:v>3.57924E-12</c:v>
                </c:pt>
                <c:pt idx="76">
                  <c:v>4.7007900000000002E-12</c:v>
                </c:pt>
                <c:pt idx="77">
                  <c:v>7.7207700000000004E-12</c:v>
                </c:pt>
                <c:pt idx="78">
                  <c:v>8.8446800000000006E-12</c:v>
                </c:pt>
                <c:pt idx="79">
                  <c:v>3.38673E-12</c:v>
                </c:pt>
                <c:pt idx="80">
                  <c:v>4.2898400000000002E-11</c:v>
                </c:pt>
                <c:pt idx="81">
                  <c:v>2.95105E-12</c:v>
                </c:pt>
                <c:pt idx="82">
                  <c:v>4.54126E-12</c:v>
                </c:pt>
                <c:pt idx="83">
                  <c:v>7.6743499999999999E-12</c:v>
                </c:pt>
                <c:pt idx="84">
                  <c:v>4.4417700000000004E-12</c:v>
                </c:pt>
                <c:pt idx="85">
                  <c:v>2.89352E-12</c:v>
                </c:pt>
                <c:pt idx="86">
                  <c:v>3.06131E-12</c:v>
                </c:pt>
                <c:pt idx="87">
                  <c:v>8.2558100000000005E-12</c:v>
                </c:pt>
                <c:pt idx="88">
                  <c:v>1.9662600000000001E-12</c:v>
                </c:pt>
                <c:pt idx="89">
                  <c:v>3.6887599999999997E-12</c:v>
                </c:pt>
                <c:pt idx="90">
                  <c:v>5.3486100000000002E-12</c:v>
                </c:pt>
                <c:pt idx="91">
                  <c:v>7.0642699999999997E-12</c:v>
                </c:pt>
                <c:pt idx="92">
                  <c:v>7.2850899999999992E-12</c:v>
                </c:pt>
                <c:pt idx="93">
                  <c:v>4.3805400000000002E-12</c:v>
                </c:pt>
                <c:pt idx="94">
                  <c:v>7.5746900000000007E-12</c:v>
                </c:pt>
                <c:pt idx="95">
                  <c:v>6.4470299999999998E-12</c:v>
                </c:pt>
                <c:pt idx="96">
                  <c:v>4.7639900000000002E-12</c:v>
                </c:pt>
                <c:pt idx="97">
                  <c:v>3.0143799999999999E-12</c:v>
                </c:pt>
                <c:pt idx="98">
                  <c:v>3.2459499999999999E-12</c:v>
                </c:pt>
                <c:pt idx="99">
                  <c:v>4.9429900000000001E-12</c:v>
                </c:pt>
                <c:pt idx="100">
                  <c:v>2.2095200000000001E-12</c:v>
                </c:pt>
                <c:pt idx="101">
                  <c:v>2.2119500000000001E-12</c:v>
                </c:pt>
                <c:pt idx="102">
                  <c:v>1.6090400000000001E-11</c:v>
                </c:pt>
                <c:pt idx="103">
                  <c:v>1.2267E-12</c:v>
                </c:pt>
                <c:pt idx="104">
                  <c:v>1.1029399999999999E-12</c:v>
                </c:pt>
                <c:pt idx="105">
                  <c:v>5.9180699999999996E-12</c:v>
                </c:pt>
                <c:pt idx="106">
                  <c:v>1.2797299999999999E-11</c:v>
                </c:pt>
                <c:pt idx="107">
                  <c:v>4.9028600000000004E-12</c:v>
                </c:pt>
                <c:pt idx="108" formatCode="General">
                  <c:v>0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2DE0-4D5B-A4A9-EC54710A9EB8}"/>
            </c:ext>
          </c:extLst>
        </c:ser>
        <c:ser>
          <c:idx val="40"/>
          <c:order val="40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[analysis.xlsx]Cosine_IP_texture!$AO$1:$AO$111</c:f>
              <c:numCache>
                <c:formatCode>0.00E+00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2.4410900000000001E-12</c:v>
                </c:pt>
                <c:pt idx="3">
                  <c:v>3.16983E-12</c:v>
                </c:pt>
                <c:pt idx="4">
                  <c:v>3.2114900000000001E-12</c:v>
                </c:pt>
                <c:pt idx="5">
                  <c:v>1.07687E-11</c:v>
                </c:pt>
                <c:pt idx="6">
                  <c:v>2.34187E-12</c:v>
                </c:pt>
                <c:pt idx="7">
                  <c:v>6.4240399999999998E-12</c:v>
                </c:pt>
                <c:pt idx="8">
                  <c:v>4.0150600000000001E-12</c:v>
                </c:pt>
                <c:pt idx="9">
                  <c:v>1.57799E-12</c:v>
                </c:pt>
                <c:pt idx="10">
                  <c:v>1.97825E-12</c:v>
                </c:pt>
                <c:pt idx="11">
                  <c:v>7.1150100000000004E-12</c:v>
                </c:pt>
                <c:pt idx="12">
                  <c:v>3.7107899999999998E-12</c:v>
                </c:pt>
                <c:pt idx="13">
                  <c:v>1.30288E-11</c:v>
                </c:pt>
                <c:pt idx="14">
                  <c:v>3.0059800000000001E-13</c:v>
                </c:pt>
                <c:pt idx="15">
                  <c:v>1.30963E-11</c:v>
                </c:pt>
                <c:pt idx="16">
                  <c:v>4.3262699999999999E-12</c:v>
                </c:pt>
                <c:pt idx="17">
                  <c:v>6.0272399999999997E-12</c:v>
                </c:pt>
                <c:pt idx="18">
                  <c:v>1.0915300000000001E-12</c:v>
                </c:pt>
                <c:pt idx="19">
                  <c:v>3.0334999999999998E-11</c:v>
                </c:pt>
                <c:pt idx="20">
                  <c:v>3.5355400000000001E-12</c:v>
                </c:pt>
                <c:pt idx="21">
                  <c:v>5.6695699999999996E-12</c:v>
                </c:pt>
                <c:pt idx="22">
                  <c:v>6.5951400000000001E-12</c:v>
                </c:pt>
                <c:pt idx="23">
                  <c:v>1.3565800000000001E-12</c:v>
                </c:pt>
                <c:pt idx="24">
                  <c:v>2.63596E-12</c:v>
                </c:pt>
                <c:pt idx="25">
                  <c:v>5.1102599999999997E-12</c:v>
                </c:pt>
                <c:pt idx="26">
                  <c:v>6.35224E-12</c:v>
                </c:pt>
                <c:pt idx="27">
                  <c:v>8.6885899999999998E-12</c:v>
                </c:pt>
                <c:pt idx="28">
                  <c:v>9.8396599999999993E-12</c:v>
                </c:pt>
                <c:pt idx="29">
                  <c:v>4.9682599999999997E-12</c:v>
                </c:pt>
                <c:pt idx="30">
                  <c:v>4.8507599999999998E-12</c:v>
                </c:pt>
                <c:pt idx="31">
                  <c:v>4.4495099999999997E-12</c:v>
                </c:pt>
                <c:pt idx="32">
                  <c:v>8.2399399999999997E-12</c:v>
                </c:pt>
                <c:pt idx="33">
                  <c:v>6.3645000000000002E-12</c:v>
                </c:pt>
                <c:pt idx="34">
                  <c:v>3.0005100000000001E-12</c:v>
                </c:pt>
                <c:pt idx="35">
                  <c:v>5.32753E-12</c:v>
                </c:pt>
                <c:pt idx="36">
                  <c:v>4.1787000000000004E-12</c:v>
                </c:pt>
                <c:pt idx="37">
                  <c:v>3.3147400000000001E-12</c:v>
                </c:pt>
                <c:pt idx="38">
                  <c:v>4.8474400000000002E-12</c:v>
                </c:pt>
                <c:pt idx="39">
                  <c:v>3.2093100000000002E-12</c:v>
                </c:pt>
                <c:pt idx="40">
                  <c:v>3.87723E-12</c:v>
                </c:pt>
                <c:pt idx="41">
                  <c:v>2.23439E-11</c:v>
                </c:pt>
                <c:pt idx="42">
                  <c:v>1.76741E-12</c:v>
                </c:pt>
                <c:pt idx="43">
                  <c:v>4.8655399999999999E-12</c:v>
                </c:pt>
                <c:pt idx="44">
                  <c:v>3.5851300000000001E-12</c:v>
                </c:pt>
                <c:pt idx="45">
                  <c:v>1.12263E-11</c:v>
                </c:pt>
                <c:pt idx="46">
                  <c:v>9.4172300000000003E-12</c:v>
                </c:pt>
                <c:pt idx="47">
                  <c:v>5.1088800000000003E-12</c:v>
                </c:pt>
                <c:pt idx="48">
                  <c:v>5.3221699999999997E-12</c:v>
                </c:pt>
                <c:pt idx="49">
                  <c:v>5.5382800000000001E-12</c:v>
                </c:pt>
                <c:pt idx="50">
                  <c:v>7.9121899999999992E-12</c:v>
                </c:pt>
                <c:pt idx="51">
                  <c:v>1.0117099999999999E-11</c:v>
                </c:pt>
                <c:pt idx="52">
                  <c:v>5.1110000000000003E-12</c:v>
                </c:pt>
                <c:pt idx="53">
                  <c:v>1.0336900000000001E-11</c:v>
                </c:pt>
                <c:pt idx="54">
                  <c:v>8.4604199999999992E-12</c:v>
                </c:pt>
                <c:pt idx="55">
                  <c:v>3.98092E-12</c:v>
                </c:pt>
                <c:pt idx="56">
                  <c:v>2.6799500000000001E-10</c:v>
                </c:pt>
                <c:pt idx="57">
                  <c:v>1.01935E-9</c:v>
                </c:pt>
                <c:pt idx="58">
                  <c:v>1.59954E-9</c:v>
                </c:pt>
                <c:pt idx="59">
                  <c:v>1.6833100000000001E-9</c:v>
                </c:pt>
                <c:pt idx="60">
                  <c:v>1.6710699999999999E-9</c:v>
                </c:pt>
                <c:pt idx="61">
                  <c:v>1.22685E-9</c:v>
                </c:pt>
                <c:pt idx="62">
                  <c:v>5.0896999999999995E-10</c:v>
                </c:pt>
                <c:pt idx="63">
                  <c:v>2.0648899999999999E-11</c:v>
                </c:pt>
                <c:pt idx="64">
                  <c:v>1.11118E-11</c:v>
                </c:pt>
                <c:pt idx="65">
                  <c:v>7.2512400000000001E-12</c:v>
                </c:pt>
                <c:pt idx="66">
                  <c:v>4.1618299999999998E-12</c:v>
                </c:pt>
                <c:pt idx="67">
                  <c:v>6.59773E-12</c:v>
                </c:pt>
                <c:pt idx="68">
                  <c:v>4.7364300000000002E-12</c:v>
                </c:pt>
                <c:pt idx="69">
                  <c:v>5.5588700000000001E-12</c:v>
                </c:pt>
                <c:pt idx="70">
                  <c:v>2.0085000000000002E-12</c:v>
                </c:pt>
                <c:pt idx="71">
                  <c:v>8.7387899999999998E-12</c:v>
                </c:pt>
                <c:pt idx="72">
                  <c:v>4.67786E-12</c:v>
                </c:pt>
                <c:pt idx="73">
                  <c:v>5.3790500000000002E-12</c:v>
                </c:pt>
                <c:pt idx="74">
                  <c:v>3.6461E-12</c:v>
                </c:pt>
                <c:pt idx="75">
                  <c:v>1.14518E-11</c:v>
                </c:pt>
                <c:pt idx="76">
                  <c:v>3.3519699999999999E-12</c:v>
                </c:pt>
                <c:pt idx="77">
                  <c:v>4.3867500000000001E-12</c:v>
                </c:pt>
                <c:pt idx="78">
                  <c:v>3.51901E-12</c:v>
                </c:pt>
                <c:pt idx="79">
                  <c:v>5.1535400000000003E-12</c:v>
                </c:pt>
                <c:pt idx="80">
                  <c:v>6.2467399999999997E-12</c:v>
                </c:pt>
                <c:pt idx="81">
                  <c:v>6.64014E-12</c:v>
                </c:pt>
                <c:pt idx="82">
                  <c:v>1.56832E-11</c:v>
                </c:pt>
                <c:pt idx="83">
                  <c:v>2.25049E-12</c:v>
                </c:pt>
                <c:pt idx="84">
                  <c:v>7.31799E-12</c:v>
                </c:pt>
                <c:pt idx="85">
                  <c:v>5.35612E-12</c:v>
                </c:pt>
                <c:pt idx="86">
                  <c:v>7.3213899999999998E-12</c:v>
                </c:pt>
                <c:pt idx="87">
                  <c:v>6.8866800000000003E-12</c:v>
                </c:pt>
                <c:pt idx="88">
                  <c:v>3.1787700000000002E-12</c:v>
                </c:pt>
                <c:pt idx="89">
                  <c:v>8.2845300000000004E-12</c:v>
                </c:pt>
                <c:pt idx="90">
                  <c:v>8.5412900000000003E-12</c:v>
                </c:pt>
                <c:pt idx="91">
                  <c:v>2.94787E-12</c:v>
                </c:pt>
                <c:pt idx="92">
                  <c:v>4.8495999999999999E-12</c:v>
                </c:pt>
                <c:pt idx="93">
                  <c:v>4.64687E-12</c:v>
                </c:pt>
                <c:pt idx="94">
                  <c:v>4.6008899999999998E-12</c:v>
                </c:pt>
                <c:pt idx="95">
                  <c:v>3.5322600000000001E-12</c:v>
                </c:pt>
                <c:pt idx="96">
                  <c:v>5.7975400000000004E-12</c:v>
                </c:pt>
                <c:pt idx="97">
                  <c:v>3.58071E-12</c:v>
                </c:pt>
                <c:pt idx="98">
                  <c:v>8.1489200000000008E-12</c:v>
                </c:pt>
                <c:pt idx="99">
                  <c:v>3.8821999999999998E-12</c:v>
                </c:pt>
                <c:pt idx="100">
                  <c:v>1.16359E-11</c:v>
                </c:pt>
                <c:pt idx="101">
                  <c:v>3.07749E-12</c:v>
                </c:pt>
                <c:pt idx="102">
                  <c:v>1.06348E-11</c:v>
                </c:pt>
                <c:pt idx="103">
                  <c:v>4.1816300000000002E-12</c:v>
                </c:pt>
                <c:pt idx="104">
                  <c:v>2.52891E-12</c:v>
                </c:pt>
                <c:pt idx="105">
                  <c:v>4.9853799999999999E-12</c:v>
                </c:pt>
                <c:pt idx="106">
                  <c:v>3.9900599999999997E-12</c:v>
                </c:pt>
                <c:pt idx="107">
                  <c:v>6.3004800000000002E-12</c:v>
                </c:pt>
                <c:pt idx="108">
                  <c:v>1.55188E-12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2DE0-4D5B-A4A9-EC54710A9EB8}"/>
            </c:ext>
          </c:extLst>
        </c:ser>
        <c:ser>
          <c:idx val="41"/>
          <c:order val="41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[analysis.xlsx]Cosine_IP_texture!$AP$1:$AP$111</c:f>
              <c:numCache>
                <c:formatCode>0.00E+00</c:formatCode>
                <c:ptCount val="111"/>
                <c:pt idx="0">
                  <c:v>0</c:v>
                </c:pt>
                <c:pt idx="1">
                  <c:v>6.5698400000000002E-12</c:v>
                </c:pt>
                <c:pt idx="2">
                  <c:v>4.1996100000000001E-12</c:v>
                </c:pt>
                <c:pt idx="3">
                  <c:v>4.37341E-12</c:v>
                </c:pt>
                <c:pt idx="4">
                  <c:v>2.86931E-12</c:v>
                </c:pt>
                <c:pt idx="5">
                  <c:v>7.8299899999999994E-12</c:v>
                </c:pt>
                <c:pt idx="6">
                  <c:v>3.5372500000000001E-12</c:v>
                </c:pt>
                <c:pt idx="7">
                  <c:v>6.56702E-12</c:v>
                </c:pt>
                <c:pt idx="8">
                  <c:v>1.6838E-12</c:v>
                </c:pt>
                <c:pt idx="9">
                  <c:v>3.5275700000000001E-12</c:v>
                </c:pt>
                <c:pt idx="10">
                  <c:v>1.7912899999999999E-12</c:v>
                </c:pt>
                <c:pt idx="11">
                  <c:v>3.4678399999999999E-12</c:v>
                </c:pt>
                <c:pt idx="12">
                  <c:v>3.4081299999999999E-12</c:v>
                </c:pt>
                <c:pt idx="13">
                  <c:v>7.9486299999999998E-12</c:v>
                </c:pt>
                <c:pt idx="14">
                  <c:v>4.70412E-12</c:v>
                </c:pt>
                <c:pt idx="15">
                  <c:v>9.2637399999999995E-12</c:v>
                </c:pt>
                <c:pt idx="16">
                  <c:v>5.3721699999999997E-12</c:v>
                </c:pt>
                <c:pt idx="17">
                  <c:v>1.10642E-11</c:v>
                </c:pt>
                <c:pt idx="18">
                  <c:v>3.39025E-12</c:v>
                </c:pt>
                <c:pt idx="19">
                  <c:v>6.5709400000000003E-12</c:v>
                </c:pt>
                <c:pt idx="20">
                  <c:v>2.69478E-12</c:v>
                </c:pt>
                <c:pt idx="21">
                  <c:v>3.8593599999999998E-12</c:v>
                </c:pt>
                <c:pt idx="22">
                  <c:v>5.2480999999999998E-12</c:v>
                </c:pt>
                <c:pt idx="23">
                  <c:v>3.5934499999999998E-12</c:v>
                </c:pt>
                <c:pt idx="24">
                  <c:v>4.5780100000000002E-12</c:v>
                </c:pt>
                <c:pt idx="25">
                  <c:v>3.1644799999999999E-12</c:v>
                </c:pt>
                <c:pt idx="26">
                  <c:v>9.11159E-12</c:v>
                </c:pt>
                <c:pt idx="27">
                  <c:v>6.6154700000000003E-12</c:v>
                </c:pt>
                <c:pt idx="28">
                  <c:v>7.0024800000000003E-12</c:v>
                </c:pt>
                <c:pt idx="29">
                  <c:v>2.96692E-12</c:v>
                </c:pt>
                <c:pt idx="30">
                  <c:v>9.1465399999999999E-12</c:v>
                </c:pt>
                <c:pt idx="31">
                  <c:v>9.9581700000000006E-12</c:v>
                </c:pt>
                <c:pt idx="32">
                  <c:v>1.2757900000000001E-11</c:v>
                </c:pt>
                <c:pt idx="33">
                  <c:v>6.66237E-12</c:v>
                </c:pt>
                <c:pt idx="34">
                  <c:v>2.4605500000000001E-12</c:v>
                </c:pt>
                <c:pt idx="35">
                  <c:v>1.11088E-12</c:v>
                </c:pt>
                <c:pt idx="36">
                  <c:v>9.8571999999999996E-12</c:v>
                </c:pt>
                <c:pt idx="37">
                  <c:v>4.4652E-12</c:v>
                </c:pt>
                <c:pt idx="38">
                  <c:v>8.6204499999999997E-12</c:v>
                </c:pt>
                <c:pt idx="39">
                  <c:v>3.0287399999999999E-12</c:v>
                </c:pt>
                <c:pt idx="40">
                  <c:v>2.3930100000000001E-12</c:v>
                </c:pt>
                <c:pt idx="41">
                  <c:v>8.2364900000000002E-12</c:v>
                </c:pt>
                <c:pt idx="42">
                  <c:v>1.0664299999999999E-11</c:v>
                </c:pt>
                <c:pt idx="43">
                  <c:v>1.1443900000000001E-11</c:v>
                </c:pt>
                <c:pt idx="44">
                  <c:v>3.63341E-12</c:v>
                </c:pt>
                <c:pt idx="45">
                  <c:v>4.7644399999999998E-12</c:v>
                </c:pt>
                <c:pt idx="46">
                  <c:v>5.2680400000000002E-12</c:v>
                </c:pt>
                <c:pt idx="47">
                  <c:v>5.6714199999999997E-12</c:v>
                </c:pt>
                <c:pt idx="48">
                  <c:v>4.2027800000000004E-12</c:v>
                </c:pt>
                <c:pt idx="49">
                  <c:v>8.2161399999999998E-12</c:v>
                </c:pt>
                <c:pt idx="50">
                  <c:v>5.2581E-12</c:v>
                </c:pt>
                <c:pt idx="51">
                  <c:v>4.65016E-12</c:v>
                </c:pt>
                <c:pt idx="52">
                  <c:v>3.8949000000000003E-12</c:v>
                </c:pt>
                <c:pt idx="53">
                  <c:v>6.0887200000000003E-12</c:v>
                </c:pt>
                <c:pt idx="54">
                  <c:v>4.21629E-12</c:v>
                </c:pt>
                <c:pt idx="55">
                  <c:v>2.6271099999999999E-11</c:v>
                </c:pt>
                <c:pt idx="56">
                  <c:v>5.0912E-10</c:v>
                </c:pt>
                <c:pt idx="57">
                  <c:v>1.3580799999999999E-9</c:v>
                </c:pt>
                <c:pt idx="58">
                  <c:v>1.80183E-9</c:v>
                </c:pt>
                <c:pt idx="59">
                  <c:v>1.82828E-9</c:v>
                </c:pt>
                <c:pt idx="60">
                  <c:v>1.6927400000000001E-9</c:v>
                </c:pt>
                <c:pt idx="61">
                  <c:v>1.04326E-9</c:v>
                </c:pt>
                <c:pt idx="62">
                  <c:v>2.9825099999999999E-10</c:v>
                </c:pt>
                <c:pt idx="63">
                  <c:v>1.1261700000000001E-11</c:v>
                </c:pt>
                <c:pt idx="64">
                  <c:v>7.4496500000000007E-12</c:v>
                </c:pt>
                <c:pt idx="65">
                  <c:v>7.4612799999999999E-12</c:v>
                </c:pt>
                <c:pt idx="66">
                  <c:v>1.2215E-11</c:v>
                </c:pt>
                <c:pt idx="67">
                  <c:v>4.8084000000000004E-12</c:v>
                </c:pt>
                <c:pt idx="68">
                  <c:v>4.4457499999999997E-12</c:v>
                </c:pt>
                <c:pt idx="69">
                  <c:v>1.90437E-11</c:v>
                </c:pt>
                <c:pt idx="70">
                  <c:v>9.5849599999999996E-12</c:v>
                </c:pt>
                <c:pt idx="71">
                  <c:v>9.5565499999999993E-12</c:v>
                </c:pt>
                <c:pt idx="72">
                  <c:v>4.25808E-12</c:v>
                </c:pt>
                <c:pt idx="73">
                  <c:v>9.4635499999999996E-12</c:v>
                </c:pt>
                <c:pt idx="74">
                  <c:v>2.0238299999999999E-12</c:v>
                </c:pt>
                <c:pt idx="75">
                  <c:v>4.9265700000000001E-12</c:v>
                </c:pt>
                <c:pt idx="76">
                  <c:v>5.6160799999999996E-12</c:v>
                </c:pt>
                <c:pt idx="77">
                  <c:v>6.1769799999999998E-12</c:v>
                </c:pt>
                <c:pt idx="78">
                  <c:v>3.7736599999999999E-12</c:v>
                </c:pt>
                <c:pt idx="79">
                  <c:v>1.28933E-11</c:v>
                </c:pt>
                <c:pt idx="80">
                  <c:v>8.8753900000000006E-12</c:v>
                </c:pt>
                <c:pt idx="81">
                  <c:v>7.36512E-12</c:v>
                </c:pt>
                <c:pt idx="82">
                  <c:v>9.7579800000000008E-12</c:v>
                </c:pt>
                <c:pt idx="83">
                  <c:v>2.0343500000000001E-12</c:v>
                </c:pt>
                <c:pt idx="84">
                  <c:v>3.1787399999999998E-12</c:v>
                </c:pt>
                <c:pt idx="85">
                  <c:v>1.6222100000000001E-11</c:v>
                </c:pt>
                <c:pt idx="86">
                  <c:v>5.1375900000000001E-12</c:v>
                </c:pt>
                <c:pt idx="87">
                  <c:v>5.5563099999999998E-12</c:v>
                </c:pt>
                <c:pt idx="88">
                  <c:v>7.2326099999999996E-13</c:v>
                </c:pt>
                <c:pt idx="89">
                  <c:v>4.6861500000000002E-12</c:v>
                </c:pt>
                <c:pt idx="90">
                  <c:v>3.9981399999999998E-12</c:v>
                </c:pt>
                <c:pt idx="91">
                  <c:v>3.6382400000000001E-12</c:v>
                </c:pt>
                <c:pt idx="92">
                  <c:v>3.2859500000000002E-12</c:v>
                </c:pt>
                <c:pt idx="93">
                  <c:v>6.4903500000000001E-12</c:v>
                </c:pt>
                <c:pt idx="94">
                  <c:v>2.49355E-12</c:v>
                </c:pt>
                <c:pt idx="95">
                  <c:v>1.6159099999999999E-12</c:v>
                </c:pt>
                <c:pt idx="96">
                  <c:v>1.5397299999999999E-12</c:v>
                </c:pt>
                <c:pt idx="97">
                  <c:v>2.5164100000000002E-12</c:v>
                </c:pt>
                <c:pt idx="98">
                  <c:v>2.88056E-12</c:v>
                </c:pt>
                <c:pt idx="99">
                  <c:v>2.8872800000000002E-12</c:v>
                </c:pt>
                <c:pt idx="100">
                  <c:v>5.7008700000000001E-12</c:v>
                </c:pt>
                <c:pt idx="101">
                  <c:v>2.2515300000000002E-12</c:v>
                </c:pt>
                <c:pt idx="102">
                  <c:v>4.3602900000000002E-12</c:v>
                </c:pt>
                <c:pt idx="103">
                  <c:v>5.7015299999999998E-12</c:v>
                </c:pt>
                <c:pt idx="104">
                  <c:v>1.6676599999999999E-11</c:v>
                </c:pt>
                <c:pt idx="105">
                  <c:v>5.6745400000000002E-12</c:v>
                </c:pt>
                <c:pt idx="106">
                  <c:v>3.9442999999999997E-12</c:v>
                </c:pt>
                <c:pt idx="107">
                  <c:v>3.02981E-12</c:v>
                </c:pt>
                <c:pt idx="108">
                  <c:v>7.6076199999999994E-12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2DE0-4D5B-A4A9-EC54710A9EB8}"/>
            </c:ext>
          </c:extLst>
        </c:ser>
        <c:ser>
          <c:idx val="42"/>
          <c:order val="42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[analysis.xlsx]Cosine_IP_texture!$AQ$1:$AQ$111</c:f>
              <c:numCache>
                <c:formatCode>0.00E+00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4.0481900000000003E-12</c:v>
                </c:pt>
                <c:pt idx="3">
                  <c:v>1.2499E-11</c:v>
                </c:pt>
                <c:pt idx="4">
                  <c:v>6.4702400000000001E-12</c:v>
                </c:pt>
                <c:pt idx="5">
                  <c:v>2.0909599999999998E-12</c:v>
                </c:pt>
                <c:pt idx="6">
                  <c:v>2.0998299999999999E-12</c:v>
                </c:pt>
                <c:pt idx="7">
                  <c:v>6.81244E-12</c:v>
                </c:pt>
                <c:pt idx="8">
                  <c:v>9.8380399999999995E-12</c:v>
                </c:pt>
                <c:pt idx="9">
                  <c:v>8.1972899999999993E-12</c:v>
                </c:pt>
                <c:pt idx="10">
                  <c:v>4.6166199999999998E-12</c:v>
                </c:pt>
                <c:pt idx="11">
                  <c:v>2.82738E-12</c:v>
                </c:pt>
                <c:pt idx="12">
                  <c:v>2.3542799999999999E-12</c:v>
                </c:pt>
                <c:pt idx="13">
                  <c:v>7.7481500000000007E-12</c:v>
                </c:pt>
                <c:pt idx="14">
                  <c:v>8.0608500000000003E-12</c:v>
                </c:pt>
                <c:pt idx="15">
                  <c:v>6.4705800000000001E-12</c:v>
                </c:pt>
                <c:pt idx="16">
                  <c:v>2.3515900000000001E-12</c:v>
                </c:pt>
                <c:pt idx="17">
                  <c:v>2.5619300000000002E-12</c:v>
                </c:pt>
                <c:pt idx="18">
                  <c:v>2.2313899999999998E-12</c:v>
                </c:pt>
                <c:pt idx="19">
                  <c:v>6.3786999999999999E-12</c:v>
                </c:pt>
                <c:pt idx="20">
                  <c:v>2.5678199999999999E-12</c:v>
                </c:pt>
                <c:pt idx="21">
                  <c:v>7.6514600000000002E-12</c:v>
                </c:pt>
                <c:pt idx="22">
                  <c:v>3.8279400000000003E-12</c:v>
                </c:pt>
                <c:pt idx="23">
                  <c:v>2.6823199999999998E-12</c:v>
                </c:pt>
                <c:pt idx="24">
                  <c:v>2.05195E-12</c:v>
                </c:pt>
                <c:pt idx="25">
                  <c:v>2.72642E-12</c:v>
                </c:pt>
                <c:pt idx="26">
                  <c:v>3.4594E-12</c:v>
                </c:pt>
                <c:pt idx="27">
                  <c:v>1.34294E-11</c:v>
                </c:pt>
                <c:pt idx="28">
                  <c:v>1.6315700000000001E-11</c:v>
                </c:pt>
                <c:pt idx="29">
                  <c:v>3.7273900000000003E-12</c:v>
                </c:pt>
                <c:pt idx="30">
                  <c:v>1.01356E-11</c:v>
                </c:pt>
                <c:pt idx="31">
                  <c:v>3.0960000000000001E-12</c:v>
                </c:pt>
                <c:pt idx="32">
                  <c:v>4.4852099999999996E-12</c:v>
                </c:pt>
                <c:pt idx="33">
                  <c:v>6.3158199999999996E-12</c:v>
                </c:pt>
                <c:pt idx="34">
                  <c:v>6.3645700000000002E-12</c:v>
                </c:pt>
                <c:pt idx="35">
                  <c:v>6.5348499999999998E-12</c:v>
                </c:pt>
                <c:pt idx="36">
                  <c:v>5.23382E-12</c:v>
                </c:pt>
                <c:pt idx="37">
                  <c:v>4.1418499999999998E-12</c:v>
                </c:pt>
                <c:pt idx="38">
                  <c:v>7.3613299999999997E-12</c:v>
                </c:pt>
                <c:pt idx="39">
                  <c:v>9.7145399999999999E-12</c:v>
                </c:pt>
                <c:pt idx="40">
                  <c:v>5.1422099999999998E-12</c:v>
                </c:pt>
                <c:pt idx="41">
                  <c:v>3.2683999999999999E-11</c:v>
                </c:pt>
                <c:pt idx="42">
                  <c:v>5.3797400000000003E-12</c:v>
                </c:pt>
                <c:pt idx="43">
                  <c:v>3.6531800000000004E-12</c:v>
                </c:pt>
                <c:pt idx="44">
                  <c:v>6.7604200000000004E-12</c:v>
                </c:pt>
                <c:pt idx="45">
                  <c:v>7.8493399999999993E-12</c:v>
                </c:pt>
                <c:pt idx="46">
                  <c:v>1.4388500000000001E-12</c:v>
                </c:pt>
                <c:pt idx="47">
                  <c:v>5.8293699999999998E-12</c:v>
                </c:pt>
                <c:pt idx="48">
                  <c:v>2.7267700000000001E-12</c:v>
                </c:pt>
                <c:pt idx="49">
                  <c:v>2.6317399999999999E-12</c:v>
                </c:pt>
                <c:pt idx="50">
                  <c:v>2.1128599999999999E-12</c:v>
                </c:pt>
                <c:pt idx="51">
                  <c:v>8.4069200000000007E-12</c:v>
                </c:pt>
                <c:pt idx="52">
                  <c:v>0</c:v>
                </c:pt>
                <c:pt idx="53">
                  <c:v>5.7677299999999997E-12</c:v>
                </c:pt>
                <c:pt idx="54">
                  <c:v>1.38689E-12</c:v>
                </c:pt>
                <c:pt idx="55">
                  <c:v>7.9628399999999995E-11</c:v>
                </c:pt>
                <c:pt idx="56">
                  <c:v>7.5904500000000004E-10</c:v>
                </c:pt>
                <c:pt idx="57">
                  <c:v>1.60831E-9</c:v>
                </c:pt>
                <c:pt idx="58">
                  <c:v>1.9022500000000001E-9</c:v>
                </c:pt>
                <c:pt idx="59">
                  <c:v>1.8844400000000002E-9</c:v>
                </c:pt>
                <c:pt idx="60">
                  <c:v>1.7977700000000001E-9</c:v>
                </c:pt>
                <c:pt idx="61">
                  <c:v>8.9545800000000001E-10</c:v>
                </c:pt>
                <c:pt idx="62">
                  <c:v>1.40511E-10</c:v>
                </c:pt>
                <c:pt idx="63">
                  <c:v>1.47055E-12</c:v>
                </c:pt>
                <c:pt idx="64">
                  <c:v>4.3948500000000004E-12</c:v>
                </c:pt>
                <c:pt idx="65">
                  <c:v>1.0918199999999999E-11</c:v>
                </c:pt>
                <c:pt idx="66">
                  <c:v>8.2438299999999996E-12</c:v>
                </c:pt>
                <c:pt idx="67">
                  <c:v>7.9489599999999997E-12</c:v>
                </c:pt>
                <c:pt idx="68">
                  <c:v>1.4038300000000001E-12</c:v>
                </c:pt>
                <c:pt idx="69">
                  <c:v>1.10314E-11</c:v>
                </c:pt>
                <c:pt idx="70">
                  <c:v>8.46083E-12</c:v>
                </c:pt>
                <c:pt idx="71">
                  <c:v>1.7058000000000001E-12</c:v>
                </c:pt>
                <c:pt idx="72">
                  <c:v>6.8292100000000001E-12</c:v>
                </c:pt>
                <c:pt idx="73">
                  <c:v>8.5676299999999995E-12</c:v>
                </c:pt>
                <c:pt idx="74">
                  <c:v>1.5465699999999999E-11</c:v>
                </c:pt>
                <c:pt idx="75">
                  <c:v>6.74705E-12</c:v>
                </c:pt>
                <c:pt idx="76">
                  <c:v>2.3636000000000001E-12</c:v>
                </c:pt>
                <c:pt idx="77">
                  <c:v>5.7954900000000004E-12</c:v>
                </c:pt>
                <c:pt idx="78">
                  <c:v>5.4435000000000004E-12</c:v>
                </c:pt>
                <c:pt idx="79">
                  <c:v>1.51583E-12</c:v>
                </c:pt>
                <c:pt idx="80">
                  <c:v>8.5726100000000002E-12</c:v>
                </c:pt>
                <c:pt idx="81">
                  <c:v>9.7075800000000001E-12</c:v>
                </c:pt>
                <c:pt idx="82">
                  <c:v>6.2342100000000004E-12</c:v>
                </c:pt>
                <c:pt idx="83">
                  <c:v>1.5943200000000001E-11</c:v>
                </c:pt>
                <c:pt idx="84">
                  <c:v>3.8966399999999998E-12</c:v>
                </c:pt>
                <c:pt idx="85">
                  <c:v>1.79776E-11</c:v>
                </c:pt>
                <c:pt idx="86">
                  <c:v>7.8674500000000008E-12</c:v>
                </c:pt>
                <c:pt idx="87">
                  <c:v>2.76862E-12</c:v>
                </c:pt>
                <c:pt idx="88">
                  <c:v>4.1714400000000002E-12</c:v>
                </c:pt>
                <c:pt idx="89">
                  <c:v>3.6955000000000002E-12</c:v>
                </c:pt>
                <c:pt idx="90">
                  <c:v>7.0974399999999997E-12</c:v>
                </c:pt>
                <c:pt idx="91">
                  <c:v>2.2380200000000002E-12</c:v>
                </c:pt>
                <c:pt idx="92">
                  <c:v>7.5125099999999999E-12</c:v>
                </c:pt>
                <c:pt idx="93">
                  <c:v>1.00367E-11</c:v>
                </c:pt>
                <c:pt idx="94">
                  <c:v>6.1001300000000002E-12</c:v>
                </c:pt>
                <c:pt idx="95">
                  <c:v>1.18337E-11</c:v>
                </c:pt>
                <c:pt idx="96">
                  <c:v>7.4568199999999995E-13</c:v>
                </c:pt>
                <c:pt idx="97">
                  <c:v>9.3672900000000002E-12</c:v>
                </c:pt>
                <c:pt idx="98">
                  <c:v>4.4326700000000003E-12</c:v>
                </c:pt>
                <c:pt idx="99">
                  <c:v>4.5677199999999998E-12</c:v>
                </c:pt>
                <c:pt idx="100">
                  <c:v>1.8466399999999999E-12</c:v>
                </c:pt>
                <c:pt idx="101">
                  <c:v>1.49985E-11</c:v>
                </c:pt>
                <c:pt idx="102">
                  <c:v>5.2365700000000002E-12</c:v>
                </c:pt>
                <c:pt idx="103">
                  <c:v>6.0002999999999998E-12</c:v>
                </c:pt>
                <c:pt idx="104">
                  <c:v>2.4291900000000001E-12</c:v>
                </c:pt>
                <c:pt idx="105">
                  <c:v>3.5660100000000001E-12</c:v>
                </c:pt>
                <c:pt idx="106">
                  <c:v>4.72136E-12</c:v>
                </c:pt>
                <c:pt idx="107">
                  <c:v>6.8782899999999998E-12</c:v>
                </c:pt>
                <c:pt idx="108">
                  <c:v>2.70949E-12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2DE0-4D5B-A4A9-EC54710A9EB8}"/>
            </c:ext>
          </c:extLst>
        </c:ser>
        <c:ser>
          <c:idx val="43"/>
          <c:order val="43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[analysis.xlsx]Cosine_IP_texture!$AR$1:$AR$111</c:f>
              <c:numCache>
                <c:formatCode>0.00E+00</c:formatCode>
                <c:ptCount val="111"/>
                <c:pt idx="0">
                  <c:v>0</c:v>
                </c:pt>
                <c:pt idx="1">
                  <c:v>1.0676199999999999E-11</c:v>
                </c:pt>
                <c:pt idx="2">
                  <c:v>6.7115399999999999E-12</c:v>
                </c:pt>
                <c:pt idx="3">
                  <c:v>3.9529700000000003E-12</c:v>
                </c:pt>
                <c:pt idx="4">
                  <c:v>1.8609900000000001E-12</c:v>
                </c:pt>
                <c:pt idx="5">
                  <c:v>8.8286100000000007E-12</c:v>
                </c:pt>
                <c:pt idx="6">
                  <c:v>5.6907199999999998E-12</c:v>
                </c:pt>
                <c:pt idx="7">
                  <c:v>7.3680599999999992E-12</c:v>
                </c:pt>
                <c:pt idx="8">
                  <c:v>9.4237699999999995E-13</c:v>
                </c:pt>
                <c:pt idx="9">
                  <c:v>8.0618499999999992E-12</c:v>
                </c:pt>
                <c:pt idx="10">
                  <c:v>9.97399E-12</c:v>
                </c:pt>
                <c:pt idx="11">
                  <c:v>2.1214200000000001E-12</c:v>
                </c:pt>
                <c:pt idx="12">
                  <c:v>4.6537699999999999E-12</c:v>
                </c:pt>
                <c:pt idx="13">
                  <c:v>4.4370799999999999E-12</c:v>
                </c:pt>
                <c:pt idx="14">
                  <c:v>3.17328E-12</c:v>
                </c:pt>
                <c:pt idx="15">
                  <c:v>4.7055700000000001E-12</c:v>
                </c:pt>
                <c:pt idx="16">
                  <c:v>1.00147E-11</c:v>
                </c:pt>
                <c:pt idx="17">
                  <c:v>3.5196799999999998E-12</c:v>
                </c:pt>
                <c:pt idx="18">
                  <c:v>8.5327400000000003E-12</c:v>
                </c:pt>
                <c:pt idx="19">
                  <c:v>1.32681E-11</c:v>
                </c:pt>
                <c:pt idx="20">
                  <c:v>8.45816E-12</c:v>
                </c:pt>
                <c:pt idx="21">
                  <c:v>6.1254300000000001E-12</c:v>
                </c:pt>
                <c:pt idx="22">
                  <c:v>4.0902099999999998E-12</c:v>
                </c:pt>
                <c:pt idx="23">
                  <c:v>1.20879E-11</c:v>
                </c:pt>
                <c:pt idx="24">
                  <c:v>1.8232399999999998E-12</c:v>
                </c:pt>
                <c:pt idx="25">
                  <c:v>4.3882600000000001E-12</c:v>
                </c:pt>
                <c:pt idx="26">
                  <c:v>3.6534500000000004E-12</c:v>
                </c:pt>
                <c:pt idx="27">
                  <c:v>1.94576E-12</c:v>
                </c:pt>
                <c:pt idx="28">
                  <c:v>2.3252300000000002E-12</c:v>
                </c:pt>
                <c:pt idx="29">
                  <c:v>7.1397500000000001E-12</c:v>
                </c:pt>
                <c:pt idx="30">
                  <c:v>2.3465099999999999E-12</c:v>
                </c:pt>
                <c:pt idx="31">
                  <c:v>4.2177799999999998E-12</c:v>
                </c:pt>
                <c:pt idx="32">
                  <c:v>4.7358100000000002E-12</c:v>
                </c:pt>
                <c:pt idx="33">
                  <c:v>6.6621000000000001E-12</c:v>
                </c:pt>
                <c:pt idx="34">
                  <c:v>6.1096799999999999E-12</c:v>
                </c:pt>
                <c:pt idx="35">
                  <c:v>4.7391500000000001E-12</c:v>
                </c:pt>
                <c:pt idx="36">
                  <c:v>3.8681400000000001E-12</c:v>
                </c:pt>
                <c:pt idx="37">
                  <c:v>4.6809700000000004E-12</c:v>
                </c:pt>
                <c:pt idx="38">
                  <c:v>2.4276200000000001E-12</c:v>
                </c:pt>
                <c:pt idx="39">
                  <c:v>8.6924800000000001E-13</c:v>
                </c:pt>
                <c:pt idx="40">
                  <c:v>1.0091799999999999E-11</c:v>
                </c:pt>
                <c:pt idx="41">
                  <c:v>2.63726E-11</c:v>
                </c:pt>
                <c:pt idx="42">
                  <c:v>2.7150700000000001E-12</c:v>
                </c:pt>
                <c:pt idx="43">
                  <c:v>3.23809E-12</c:v>
                </c:pt>
                <c:pt idx="44">
                  <c:v>5.64053E-12</c:v>
                </c:pt>
                <c:pt idx="45">
                  <c:v>2.5042099999999999E-12</c:v>
                </c:pt>
                <c:pt idx="46">
                  <c:v>3.9316900000000002E-12</c:v>
                </c:pt>
                <c:pt idx="47">
                  <c:v>5.5423599999999998E-12</c:v>
                </c:pt>
                <c:pt idx="48">
                  <c:v>6.1319599999999997E-12</c:v>
                </c:pt>
                <c:pt idx="49">
                  <c:v>4.73142E-12</c:v>
                </c:pt>
                <c:pt idx="50">
                  <c:v>2.7902899999999998E-12</c:v>
                </c:pt>
                <c:pt idx="51">
                  <c:v>2.3800299999999999E-12</c:v>
                </c:pt>
                <c:pt idx="52">
                  <c:v>1.30221E-12</c:v>
                </c:pt>
                <c:pt idx="53">
                  <c:v>4.24864E-12</c:v>
                </c:pt>
                <c:pt idx="54">
                  <c:v>4.56281E-12</c:v>
                </c:pt>
                <c:pt idx="55">
                  <c:v>2.4912000000000001E-10</c:v>
                </c:pt>
                <c:pt idx="56">
                  <c:v>1.0713300000000001E-9</c:v>
                </c:pt>
                <c:pt idx="57">
                  <c:v>1.7555899999999999E-9</c:v>
                </c:pt>
                <c:pt idx="58">
                  <c:v>1.8793699999999999E-9</c:v>
                </c:pt>
                <c:pt idx="59">
                  <c:v>1.85221E-9</c:v>
                </c:pt>
                <c:pt idx="60">
                  <c:v>1.4299399999999999E-9</c:v>
                </c:pt>
                <c:pt idx="61">
                  <c:v>6.3827000000000001E-10</c:v>
                </c:pt>
                <c:pt idx="62">
                  <c:v>4.0501400000000003E-11</c:v>
                </c:pt>
                <c:pt idx="63">
                  <c:v>6.9396700000000001E-12</c:v>
                </c:pt>
                <c:pt idx="64">
                  <c:v>2.89315E-12</c:v>
                </c:pt>
                <c:pt idx="65">
                  <c:v>5.4186299999999999E-12</c:v>
                </c:pt>
                <c:pt idx="66">
                  <c:v>5.8338799999999998E-12</c:v>
                </c:pt>
                <c:pt idx="67">
                  <c:v>2.6465799999999998E-12</c:v>
                </c:pt>
                <c:pt idx="68">
                  <c:v>4.4498499999999997E-12</c:v>
                </c:pt>
                <c:pt idx="69">
                  <c:v>1.26857E-11</c:v>
                </c:pt>
                <c:pt idx="70">
                  <c:v>4.6853200000000001E-12</c:v>
                </c:pt>
                <c:pt idx="71">
                  <c:v>4.4291700000000002E-12</c:v>
                </c:pt>
                <c:pt idx="72">
                  <c:v>4.6508199999999998E-12</c:v>
                </c:pt>
                <c:pt idx="73">
                  <c:v>7.4017199999999993E-12</c:v>
                </c:pt>
                <c:pt idx="74">
                  <c:v>5.4026099999999997E-12</c:v>
                </c:pt>
                <c:pt idx="75">
                  <c:v>4.6453499999999998E-12</c:v>
                </c:pt>
                <c:pt idx="76">
                  <c:v>8.3500500000000004E-12</c:v>
                </c:pt>
                <c:pt idx="77">
                  <c:v>7.0748699999999997E-12</c:v>
                </c:pt>
                <c:pt idx="78">
                  <c:v>1.40306E-11</c:v>
                </c:pt>
                <c:pt idx="79">
                  <c:v>1.9119899999999998E-12</c:v>
                </c:pt>
                <c:pt idx="80">
                  <c:v>1.17801E-11</c:v>
                </c:pt>
                <c:pt idx="81">
                  <c:v>6.1082000000000002E-12</c:v>
                </c:pt>
                <c:pt idx="82">
                  <c:v>1.27773E-12</c:v>
                </c:pt>
                <c:pt idx="83">
                  <c:v>4.43962E-12</c:v>
                </c:pt>
                <c:pt idx="84">
                  <c:v>1.57585E-12</c:v>
                </c:pt>
                <c:pt idx="85">
                  <c:v>2.6760699999999999E-12</c:v>
                </c:pt>
                <c:pt idx="86">
                  <c:v>1.4752599999999999E-12</c:v>
                </c:pt>
                <c:pt idx="87">
                  <c:v>1.1800299999999999E-11</c:v>
                </c:pt>
                <c:pt idx="88">
                  <c:v>6.3853399999999999E-12</c:v>
                </c:pt>
                <c:pt idx="89">
                  <c:v>4.0963599999999997E-12</c:v>
                </c:pt>
                <c:pt idx="90">
                  <c:v>4.9794799999999997E-12</c:v>
                </c:pt>
                <c:pt idx="91">
                  <c:v>8.08442E-12</c:v>
                </c:pt>
                <c:pt idx="92">
                  <c:v>4.0174700000000002E-12</c:v>
                </c:pt>
                <c:pt idx="93">
                  <c:v>1.91895E-12</c:v>
                </c:pt>
                <c:pt idx="94">
                  <c:v>2.4140199999999998E-12</c:v>
                </c:pt>
                <c:pt idx="95">
                  <c:v>8.2838000000000007E-12</c:v>
                </c:pt>
                <c:pt idx="96">
                  <c:v>1.46022E-11</c:v>
                </c:pt>
                <c:pt idx="97">
                  <c:v>6.7970000000000002E-12</c:v>
                </c:pt>
                <c:pt idx="98">
                  <c:v>1.69006E-12</c:v>
                </c:pt>
                <c:pt idx="99">
                  <c:v>2.9784299999999999E-12</c:v>
                </c:pt>
                <c:pt idx="100">
                  <c:v>5.8271899999999999E-12</c:v>
                </c:pt>
                <c:pt idx="101">
                  <c:v>7.3825600000000008E-12</c:v>
                </c:pt>
                <c:pt idx="102">
                  <c:v>6.8668099999999999E-12</c:v>
                </c:pt>
                <c:pt idx="103">
                  <c:v>2.60422E-12</c:v>
                </c:pt>
                <c:pt idx="104">
                  <c:v>8.5704000000000007E-12</c:v>
                </c:pt>
                <c:pt idx="105">
                  <c:v>2.9667900000000001E-12</c:v>
                </c:pt>
                <c:pt idx="106">
                  <c:v>5.0555100000000001E-12</c:v>
                </c:pt>
                <c:pt idx="107">
                  <c:v>6.2822399999999997E-12</c:v>
                </c:pt>
                <c:pt idx="108">
                  <c:v>3.8719900000000003E-12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2DE0-4D5B-A4A9-EC54710A9EB8}"/>
            </c:ext>
          </c:extLst>
        </c:ser>
        <c:ser>
          <c:idx val="44"/>
          <c:order val="44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[analysis.xlsx]Cosine_IP_texture!$AS$1:$AS$111</c:f>
              <c:numCache>
                <c:formatCode>0.00E+00</c:formatCode>
                <c:ptCount val="111"/>
                <c:pt idx="0">
                  <c:v>0</c:v>
                </c:pt>
                <c:pt idx="1">
                  <c:v>6.2330400000000003E-12</c:v>
                </c:pt>
                <c:pt idx="2">
                  <c:v>1.1049500000000001E-11</c:v>
                </c:pt>
                <c:pt idx="3">
                  <c:v>7.5128800000000002E-12</c:v>
                </c:pt>
                <c:pt idx="4">
                  <c:v>2.6941400000000001E-12</c:v>
                </c:pt>
                <c:pt idx="5">
                  <c:v>8.7599600000000002E-12</c:v>
                </c:pt>
                <c:pt idx="6">
                  <c:v>8.8014200000000003E-12</c:v>
                </c:pt>
                <c:pt idx="7">
                  <c:v>8.7905200000000008E-12</c:v>
                </c:pt>
                <c:pt idx="8">
                  <c:v>3.1943300000000002E-12</c:v>
                </c:pt>
                <c:pt idx="9">
                  <c:v>4.9947900000000004E-12</c:v>
                </c:pt>
                <c:pt idx="10">
                  <c:v>3.0823900000000002E-12</c:v>
                </c:pt>
                <c:pt idx="11">
                  <c:v>1.6581299999999999E-12</c:v>
                </c:pt>
                <c:pt idx="12">
                  <c:v>1.0221199999999999E-11</c:v>
                </c:pt>
                <c:pt idx="13">
                  <c:v>5.4818500000000001E-12</c:v>
                </c:pt>
                <c:pt idx="14">
                  <c:v>3.8144299999999999E-12</c:v>
                </c:pt>
                <c:pt idx="15">
                  <c:v>5.0189499999999997E-12</c:v>
                </c:pt>
                <c:pt idx="16">
                  <c:v>4.9348999999999999E-12</c:v>
                </c:pt>
                <c:pt idx="17">
                  <c:v>4.6521500000000001E-12</c:v>
                </c:pt>
                <c:pt idx="18">
                  <c:v>8.9954999999999998E-12</c:v>
                </c:pt>
                <c:pt idx="19">
                  <c:v>2.1275800000000001E-12</c:v>
                </c:pt>
                <c:pt idx="20">
                  <c:v>7.5594799999999996E-12</c:v>
                </c:pt>
                <c:pt idx="21">
                  <c:v>3.1263099999999998E-12</c:v>
                </c:pt>
                <c:pt idx="22">
                  <c:v>8.7400799999999997E-12</c:v>
                </c:pt>
                <c:pt idx="23">
                  <c:v>4.9362499999999997E-12</c:v>
                </c:pt>
                <c:pt idx="24">
                  <c:v>5.4674499999999997E-12</c:v>
                </c:pt>
                <c:pt idx="25">
                  <c:v>3.0575699999999999E-12</c:v>
                </c:pt>
                <c:pt idx="26">
                  <c:v>7.9080500000000004E-12</c:v>
                </c:pt>
                <c:pt idx="27">
                  <c:v>4.3775900000000001E-12</c:v>
                </c:pt>
                <c:pt idx="28">
                  <c:v>6.8619499999999999E-12</c:v>
                </c:pt>
                <c:pt idx="29">
                  <c:v>4.3372500000000003E-12</c:v>
                </c:pt>
                <c:pt idx="30">
                  <c:v>2.1041100000000001E-11</c:v>
                </c:pt>
                <c:pt idx="31">
                  <c:v>1.7354000000000001E-12</c:v>
                </c:pt>
                <c:pt idx="32">
                  <c:v>2.00814E-12</c:v>
                </c:pt>
                <c:pt idx="33">
                  <c:v>1.1314099999999999E-11</c:v>
                </c:pt>
                <c:pt idx="34">
                  <c:v>3.4685800000000002E-12</c:v>
                </c:pt>
                <c:pt idx="35">
                  <c:v>7.4764300000000003E-12</c:v>
                </c:pt>
                <c:pt idx="36">
                  <c:v>3.2426100000000001E-12</c:v>
                </c:pt>
                <c:pt idx="37">
                  <c:v>5.1676900000000002E-12</c:v>
                </c:pt>
                <c:pt idx="38">
                  <c:v>3.5882199999999998E-12</c:v>
                </c:pt>
                <c:pt idx="39">
                  <c:v>2.6559100000000001E-12</c:v>
                </c:pt>
                <c:pt idx="40">
                  <c:v>2.7312599999999998E-12</c:v>
                </c:pt>
                <c:pt idx="41">
                  <c:v>1.6010300000000001E-12</c:v>
                </c:pt>
                <c:pt idx="42">
                  <c:v>6.4417300000000003E-12</c:v>
                </c:pt>
                <c:pt idx="43">
                  <c:v>2.3318699999999998E-12</c:v>
                </c:pt>
                <c:pt idx="44">
                  <c:v>1.154E-11</c:v>
                </c:pt>
                <c:pt idx="45">
                  <c:v>4.8393100000000003E-12</c:v>
                </c:pt>
                <c:pt idx="46">
                  <c:v>6.3412699999999997E-12</c:v>
                </c:pt>
                <c:pt idx="47">
                  <c:v>3.9421799999999997E-12</c:v>
                </c:pt>
                <c:pt idx="48">
                  <c:v>3.5329400000000001E-12</c:v>
                </c:pt>
                <c:pt idx="49">
                  <c:v>5.1149500000000001E-12</c:v>
                </c:pt>
                <c:pt idx="50">
                  <c:v>0</c:v>
                </c:pt>
                <c:pt idx="51">
                  <c:v>1.09429E-11</c:v>
                </c:pt>
                <c:pt idx="52">
                  <c:v>2.8485300000000002E-12</c:v>
                </c:pt>
                <c:pt idx="53">
                  <c:v>2.8256300000000001E-11</c:v>
                </c:pt>
                <c:pt idx="54">
                  <c:v>1.9808199999999999E-11</c:v>
                </c:pt>
                <c:pt idx="55">
                  <c:v>4.0940800000000002E-10</c:v>
                </c:pt>
                <c:pt idx="56">
                  <c:v>1.18351E-9</c:v>
                </c:pt>
                <c:pt idx="57">
                  <c:v>1.73569E-9</c:v>
                </c:pt>
                <c:pt idx="58">
                  <c:v>1.7998200000000001E-9</c:v>
                </c:pt>
                <c:pt idx="59">
                  <c:v>1.7441399999999999E-9</c:v>
                </c:pt>
                <c:pt idx="60">
                  <c:v>1.1992400000000001E-9</c:v>
                </c:pt>
                <c:pt idx="61">
                  <c:v>3.4422799999999999E-10</c:v>
                </c:pt>
                <c:pt idx="62">
                  <c:v>5.6907799999999997E-12</c:v>
                </c:pt>
                <c:pt idx="63">
                  <c:v>7.9112199999999999E-12</c:v>
                </c:pt>
                <c:pt idx="64">
                  <c:v>9.5649700000000002E-12</c:v>
                </c:pt>
                <c:pt idx="65">
                  <c:v>3.1557999999999999E-12</c:v>
                </c:pt>
                <c:pt idx="66">
                  <c:v>7.3881800000000003E-13</c:v>
                </c:pt>
                <c:pt idx="67">
                  <c:v>5.4178300000000001E-12</c:v>
                </c:pt>
                <c:pt idx="68">
                  <c:v>7.9035699999999992E-12</c:v>
                </c:pt>
                <c:pt idx="69">
                  <c:v>2.2625499999999999E-12</c:v>
                </c:pt>
                <c:pt idx="70">
                  <c:v>5.9348299999999997E-12</c:v>
                </c:pt>
                <c:pt idx="71">
                  <c:v>5.9816999999999998E-12</c:v>
                </c:pt>
                <c:pt idx="72">
                  <c:v>4.8126200000000001E-12</c:v>
                </c:pt>
                <c:pt idx="73">
                  <c:v>8.5107600000000008E-12</c:v>
                </c:pt>
                <c:pt idx="74">
                  <c:v>4.0011499999999998E-12</c:v>
                </c:pt>
                <c:pt idx="75">
                  <c:v>7.1773100000000002E-12</c:v>
                </c:pt>
                <c:pt idx="76">
                  <c:v>1.3263300000000001E-12</c:v>
                </c:pt>
                <c:pt idx="77">
                  <c:v>4.9448400000000002E-12</c:v>
                </c:pt>
                <c:pt idx="78">
                  <c:v>3.7763999999999999E-12</c:v>
                </c:pt>
                <c:pt idx="79">
                  <c:v>1.5732399999999999E-11</c:v>
                </c:pt>
                <c:pt idx="80">
                  <c:v>4.15411E-12</c:v>
                </c:pt>
                <c:pt idx="81">
                  <c:v>9.1295500000000004E-12</c:v>
                </c:pt>
                <c:pt idx="82">
                  <c:v>2.1507799999999998E-12</c:v>
                </c:pt>
                <c:pt idx="83">
                  <c:v>7.5634199999999993E-12</c:v>
                </c:pt>
                <c:pt idx="84">
                  <c:v>1.6381900000000001E-11</c:v>
                </c:pt>
                <c:pt idx="85">
                  <c:v>3.3820900000000002E-12</c:v>
                </c:pt>
                <c:pt idx="86">
                  <c:v>5.7432100000000001E-12</c:v>
                </c:pt>
                <c:pt idx="87">
                  <c:v>8.4853500000000004E-12</c:v>
                </c:pt>
                <c:pt idx="88">
                  <c:v>4.5664500000000002E-12</c:v>
                </c:pt>
                <c:pt idx="89">
                  <c:v>2.1722599999999999E-12</c:v>
                </c:pt>
                <c:pt idx="90">
                  <c:v>3.5050199999999999E-12</c:v>
                </c:pt>
                <c:pt idx="91">
                  <c:v>4.42142E-12</c:v>
                </c:pt>
                <c:pt idx="92">
                  <c:v>5.5558999999999998E-12</c:v>
                </c:pt>
                <c:pt idx="93">
                  <c:v>1.8852199999999999E-12</c:v>
                </c:pt>
                <c:pt idx="94">
                  <c:v>5.8071899999999996E-12</c:v>
                </c:pt>
                <c:pt idx="95">
                  <c:v>9.0296099999999995E-12</c:v>
                </c:pt>
                <c:pt idx="96">
                  <c:v>5.5431199999999999E-12</c:v>
                </c:pt>
                <c:pt idx="97">
                  <c:v>1.0926800000000001E-11</c:v>
                </c:pt>
                <c:pt idx="98">
                  <c:v>1.18328E-11</c:v>
                </c:pt>
                <c:pt idx="99">
                  <c:v>5.3873400000000003E-12</c:v>
                </c:pt>
                <c:pt idx="100">
                  <c:v>6.1281299999999997E-12</c:v>
                </c:pt>
                <c:pt idx="101">
                  <c:v>4.5001399999999998E-12</c:v>
                </c:pt>
                <c:pt idx="102">
                  <c:v>1.0559099999999999E-11</c:v>
                </c:pt>
                <c:pt idx="103">
                  <c:v>6.2535999999999999E-12</c:v>
                </c:pt>
                <c:pt idx="104">
                  <c:v>1.9812799999999998E-12</c:v>
                </c:pt>
                <c:pt idx="105">
                  <c:v>7.3470300000000005E-12</c:v>
                </c:pt>
                <c:pt idx="106">
                  <c:v>6.47823E-12</c:v>
                </c:pt>
                <c:pt idx="107">
                  <c:v>2.5136499999999999E-12</c:v>
                </c:pt>
                <c:pt idx="108">
                  <c:v>1.2174700000000001E-12</c:v>
                </c:pt>
                <c:pt idx="109">
                  <c:v>1.82462E-12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2DE0-4D5B-A4A9-EC54710A9EB8}"/>
            </c:ext>
          </c:extLst>
        </c:ser>
        <c:ser>
          <c:idx val="45"/>
          <c:order val="45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[analysis.xlsx]Cosine_IP_texture!$AT$1:$AT$111</c:f>
              <c:numCache>
                <c:formatCode>0.00E+00</c:formatCode>
                <c:ptCount val="111"/>
                <c:pt idx="0">
                  <c:v>0</c:v>
                </c:pt>
                <c:pt idx="1">
                  <c:v>5.9630199999999998E-12</c:v>
                </c:pt>
                <c:pt idx="2">
                  <c:v>1.25135E-11</c:v>
                </c:pt>
                <c:pt idx="3">
                  <c:v>8.8473899999999995E-12</c:v>
                </c:pt>
                <c:pt idx="4">
                  <c:v>5.46816E-12</c:v>
                </c:pt>
                <c:pt idx="5">
                  <c:v>2.4278399999999999E-12</c:v>
                </c:pt>
                <c:pt idx="6">
                  <c:v>1.79489E-12</c:v>
                </c:pt>
                <c:pt idx="7">
                  <c:v>1.5963E-12</c:v>
                </c:pt>
                <c:pt idx="8">
                  <c:v>4.0741600000000001E-12</c:v>
                </c:pt>
                <c:pt idx="9">
                  <c:v>6.2346999999999997E-12</c:v>
                </c:pt>
                <c:pt idx="10">
                  <c:v>1.12552E-11</c:v>
                </c:pt>
                <c:pt idx="11">
                  <c:v>4.1159800000000004E-12</c:v>
                </c:pt>
                <c:pt idx="12">
                  <c:v>4.9295100000000001E-12</c:v>
                </c:pt>
                <c:pt idx="13">
                  <c:v>3.6299700000000001E-12</c:v>
                </c:pt>
                <c:pt idx="14">
                  <c:v>3.7170099999999997E-12</c:v>
                </c:pt>
                <c:pt idx="15">
                  <c:v>5.6339200000000003E-12</c:v>
                </c:pt>
                <c:pt idx="16">
                  <c:v>2.7634000000000001E-12</c:v>
                </c:pt>
                <c:pt idx="17">
                  <c:v>2.0656400000000001E-12</c:v>
                </c:pt>
                <c:pt idx="18">
                  <c:v>5.9015999999999998E-12</c:v>
                </c:pt>
                <c:pt idx="19">
                  <c:v>2.4839999999999999E-12</c:v>
                </c:pt>
                <c:pt idx="20">
                  <c:v>5.0610700000000004E-12</c:v>
                </c:pt>
                <c:pt idx="21">
                  <c:v>5.6716299999999997E-12</c:v>
                </c:pt>
                <c:pt idx="22">
                  <c:v>2.4556399999999998E-12</c:v>
                </c:pt>
                <c:pt idx="23">
                  <c:v>1.9365899999999999E-12</c:v>
                </c:pt>
                <c:pt idx="24">
                  <c:v>5.6567600000000002E-12</c:v>
                </c:pt>
                <c:pt idx="25">
                  <c:v>3.03727E-12</c:v>
                </c:pt>
                <c:pt idx="26">
                  <c:v>6.6960400000000002E-12</c:v>
                </c:pt>
                <c:pt idx="27">
                  <c:v>4.4215200000000003E-12</c:v>
                </c:pt>
                <c:pt idx="28">
                  <c:v>6.3659699999999998E-12</c:v>
                </c:pt>
                <c:pt idx="29">
                  <c:v>1.6995100000000001E-12</c:v>
                </c:pt>
                <c:pt idx="30">
                  <c:v>7.0035000000000002E-12</c:v>
                </c:pt>
                <c:pt idx="31">
                  <c:v>5.2627299999999997E-12</c:v>
                </c:pt>
                <c:pt idx="32">
                  <c:v>6.45361E-12</c:v>
                </c:pt>
                <c:pt idx="33">
                  <c:v>7.3390200000000004E-12</c:v>
                </c:pt>
                <c:pt idx="34">
                  <c:v>5.3673099999999997E-12</c:v>
                </c:pt>
                <c:pt idx="35">
                  <c:v>7.3441199999999992E-12</c:v>
                </c:pt>
                <c:pt idx="36">
                  <c:v>2.5223900000000001E-12</c:v>
                </c:pt>
                <c:pt idx="37">
                  <c:v>4.0354799999999997E-12</c:v>
                </c:pt>
                <c:pt idx="38">
                  <c:v>3.19206E-12</c:v>
                </c:pt>
                <c:pt idx="39">
                  <c:v>5.2019000000000003E-12</c:v>
                </c:pt>
                <c:pt idx="40">
                  <c:v>1.0122299999999999E-11</c:v>
                </c:pt>
                <c:pt idx="41">
                  <c:v>6.4727100000000002E-12</c:v>
                </c:pt>
                <c:pt idx="42">
                  <c:v>7.6527400000000008E-12</c:v>
                </c:pt>
                <c:pt idx="43">
                  <c:v>5.1940200000000001E-12</c:v>
                </c:pt>
                <c:pt idx="44">
                  <c:v>1.45651E-12</c:v>
                </c:pt>
                <c:pt idx="45">
                  <c:v>3.5364300000000001E-12</c:v>
                </c:pt>
                <c:pt idx="46">
                  <c:v>4.4591400000000003E-12</c:v>
                </c:pt>
                <c:pt idx="47">
                  <c:v>5.5880100000000001E-12</c:v>
                </c:pt>
                <c:pt idx="48">
                  <c:v>5.4469999999999997E-12</c:v>
                </c:pt>
                <c:pt idx="49">
                  <c:v>7.4362699999999994E-12</c:v>
                </c:pt>
                <c:pt idx="50">
                  <c:v>2.3476300000000002E-12</c:v>
                </c:pt>
                <c:pt idx="51">
                  <c:v>4.9107200000000003E-12</c:v>
                </c:pt>
                <c:pt idx="52">
                  <c:v>5.6158700000000004E-12</c:v>
                </c:pt>
                <c:pt idx="53">
                  <c:v>9.8595699999999994E-12</c:v>
                </c:pt>
                <c:pt idx="54">
                  <c:v>6.26837E-11</c:v>
                </c:pt>
                <c:pt idx="55">
                  <c:v>6.44874E-10</c:v>
                </c:pt>
                <c:pt idx="56">
                  <c:v>1.3103900000000001E-9</c:v>
                </c:pt>
                <c:pt idx="57">
                  <c:v>1.6605899999999999E-9</c:v>
                </c:pt>
                <c:pt idx="58">
                  <c:v>1.60115E-9</c:v>
                </c:pt>
                <c:pt idx="59">
                  <c:v>1.53054E-9</c:v>
                </c:pt>
                <c:pt idx="60">
                  <c:v>9.0192300000000005E-10</c:v>
                </c:pt>
                <c:pt idx="61">
                  <c:v>1.48036E-10</c:v>
                </c:pt>
                <c:pt idx="62">
                  <c:v>5.0596200000000002E-12</c:v>
                </c:pt>
                <c:pt idx="63">
                  <c:v>1.1166099999999999E-11</c:v>
                </c:pt>
                <c:pt idx="64">
                  <c:v>6.6105599999999997E-12</c:v>
                </c:pt>
                <c:pt idx="65">
                  <c:v>2.58989E-12</c:v>
                </c:pt>
                <c:pt idx="66">
                  <c:v>6.7572000000000003E-12</c:v>
                </c:pt>
                <c:pt idx="67">
                  <c:v>3.63437E-12</c:v>
                </c:pt>
                <c:pt idx="68">
                  <c:v>4.0111299999999997E-12</c:v>
                </c:pt>
                <c:pt idx="69">
                  <c:v>6.5925500000000002E-12</c:v>
                </c:pt>
                <c:pt idx="70">
                  <c:v>1.5474599999999999E-11</c:v>
                </c:pt>
                <c:pt idx="71">
                  <c:v>4.3884000000000002E-12</c:v>
                </c:pt>
                <c:pt idx="72">
                  <c:v>3.9444599999999999E-12</c:v>
                </c:pt>
                <c:pt idx="73">
                  <c:v>4.5591400000000003E-12</c:v>
                </c:pt>
                <c:pt idx="74">
                  <c:v>3.0032800000000001E-12</c:v>
                </c:pt>
                <c:pt idx="75">
                  <c:v>7.76348E-12</c:v>
                </c:pt>
                <c:pt idx="76">
                  <c:v>8.2118400000000007E-12</c:v>
                </c:pt>
                <c:pt idx="77">
                  <c:v>6.6782600000000001E-13</c:v>
                </c:pt>
                <c:pt idx="78">
                  <c:v>7.3806500000000001E-12</c:v>
                </c:pt>
                <c:pt idx="79">
                  <c:v>4.5228100000000002E-12</c:v>
                </c:pt>
                <c:pt idx="80">
                  <c:v>4.7026099999999999E-12</c:v>
                </c:pt>
                <c:pt idx="81">
                  <c:v>6.4389900000000002E-12</c:v>
                </c:pt>
                <c:pt idx="82">
                  <c:v>6.8756299999999999E-12</c:v>
                </c:pt>
                <c:pt idx="83">
                  <c:v>7.8533899999999995E-12</c:v>
                </c:pt>
                <c:pt idx="84">
                  <c:v>3.9712300000000002E-12</c:v>
                </c:pt>
                <c:pt idx="85">
                  <c:v>4.4231500000000002E-12</c:v>
                </c:pt>
                <c:pt idx="86">
                  <c:v>2.2325400000000001E-12</c:v>
                </c:pt>
                <c:pt idx="87">
                  <c:v>5.4647600000000002E-12</c:v>
                </c:pt>
                <c:pt idx="88">
                  <c:v>4.5205600000000003E-12</c:v>
                </c:pt>
                <c:pt idx="89">
                  <c:v>8.03216E-12</c:v>
                </c:pt>
                <c:pt idx="90">
                  <c:v>7.3439699999999999E-12</c:v>
                </c:pt>
                <c:pt idx="91">
                  <c:v>1.02085E-11</c:v>
                </c:pt>
                <c:pt idx="92">
                  <c:v>5.9809999999999997E-12</c:v>
                </c:pt>
                <c:pt idx="93">
                  <c:v>9.6305199999999996E-13</c:v>
                </c:pt>
                <c:pt idx="94">
                  <c:v>4.4156900000000001E-12</c:v>
                </c:pt>
                <c:pt idx="95">
                  <c:v>4.6934199999999996E-12</c:v>
                </c:pt>
                <c:pt idx="96">
                  <c:v>4.2865799999999997E-12</c:v>
                </c:pt>
                <c:pt idx="97">
                  <c:v>3.3822900000000001E-12</c:v>
                </c:pt>
                <c:pt idx="98">
                  <c:v>4.2116999999999999E-12</c:v>
                </c:pt>
                <c:pt idx="99">
                  <c:v>7.1802400000000001E-12</c:v>
                </c:pt>
                <c:pt idx="100">
                  <c:v>5.77398E-12</c:v>
                </c:pt>
                <c:pt idx="101">
                  <c:v>8.9172199999999994E-12</c:v>
                </c:pt>
                <c:pt idx="102">
                  <c:v>2.0203699999999998E-12</c:v>
                </c:pt>
                <c:pt idx="103">
                  <c:v>6.2377700000000004E-12</c:v>
                </c:pt>
                <c:pt idx="104">
                  <c:v>6.9730299999999998E-13</c:v>
                </c:pt>
                <c:pt idx="105">
                  <c:v>1.07267E-11</c:v>
                </c:pt>
                <c:pt idx="106">
                  <c:v>4.2750999999999998E-12</c:v>
                </c:pt>
                <c:pt idx="107">
                  <c:v>9.5604999999999999E-12</c:v>
                </c:pt>
                <c:pt idx="108">
                  <c:v>3.1442699999999999E-12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2DE0-4D5B-A4A9-EC54710A9EB8}"/>
            </c:ext>
          </c:extLst>
        </c:ser>
        <c:ser>
          <c:idx val="46"/>
          <c:order val="46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[analysis.xlsx]Cosine_IP_texture!$AU$1:$AU$111</c:f>
              <c:numCache>
                <c:formatCode>0.00E+00</c:formatCode>
                <c:ptCount val="111"/>
                <c:pt idx="0">
                  <c:v>1.09347E-11</c:v>
                </c:pt>
                <c:pt idx="1">
                  <c:v>8.1978699999999997E-12</c:v>
                </c:pt>
                <c:pt idx="2">
                  <c:v>5.0622E-12</c:v>
                </c:pt>
                <c:pt idx="3">
                  <c:v>4.1280700000000002E-11</c:v>
                </c:pt>
                <c:pt idx="4">
                  <c:v>4.0085100000000003E-12</c:v>
                </c:pt>
                <c:pt idx="5">
                  <c:v>5.6705700000000001E-12</c:v>
                </c:pt>
                <c:pt idx="6">
                  <c:v>9.6052600000000002E-12</c:v>
                </c:pt>
                <c:pt idx="7">
                  <c:v>7.4185099999999997E-12</c:v>
                </c:pt>
                <c:pt idx="8">
                  <c:v>1.14367E-11</c:v>
                </c:pt>
                <c:pt idx="9">
                  <c:v>7.9952600000000004E-12</c:v>
                </c:pt>
                <c:pt idx="10">
                  <c:v>1.2995100000000001E-11</c:v>
                </c:pt>
                <c:pt idx="11">
                  <c:v>5.9447699999999999E-12</c:v>
                </c:pt>
                <c:pt idx="12">
                  <c:v>9.6765700000000002E-13</c:v>
                </c:pt>
                <c:pt idx="13">
                  <c:v>4.32375E-12</c:v>
                </c:pt>
                <c:pt idx="14">
                  <c:v>2.4556300000000001E-12</c:v>
                </c:pt>
                <c:pt idx="15">
                  <c:v>2.41564E-12</c:v>
                </c:pt>
                <c:pt idx="16">
                  <c:v>5.6811900000000004E-12</c:v>
                </c:pt>
                <c:pt idx="17">
                  <c:v>4.2554599999999997E-12</c:v>
                </c:pt>
                <c:pt idx="18">
                  <c:v>1.4774400000000001E-11</c:v>
                </c:pt>
                <c:pt idx="19">
                  <c:v>1.9082600000000002E-12</c:v>
                </c:pt>
                <c:pt idx="20">
                  <c:v>6.0125299999999996E-12</c:v>
                </c:pt>
                <c:pt idx="21">
                  <c:v>7.05896E-12</c:v>
                </c:pt>
                <c:pt idx="22">
                  <c:v>4.2094000000000002E-12</c:v>
                </c:pt>
                <c:pt idx="23">
                  <c:v>3.5441600000000001E-12</c:v>
                </c:pt>
                <c:pt idx="24">
                  <c:v>3.3106400000000001E-12</c:v>
                </c:pt>
                <c:pt idx="25">
                  <c:v>8.3204999999999995E-12</c:v>
                </c:pt>
                <c:pt idx="26">
                  <c:v>9.3564499999999998E-12</c:v>
                </c:pt>
                <c:pt idx="27">
                  <c:v>1.01942E-11</c:v>
                </c:pt>
                <c:pt idx="28">
                  <c:v>5.7540599999999998E-12</c:v>
                </c:pt>
                <c:pt idx="29">
                  <c:v>2.87738E-12</c:v>
                </c:pt>
                <c:pt idx="30">
                  <c:v>4.3047899999999999E-12</c:v>
                </c:pt>
                <c:pt idx="31">
                  <c:v>1.2416999999999999E-11</c:v>
                </c:pt>
                <c:pt idx="32">
                  <c:v>5.8189599999999997E-12</c:v>
                </c:pt>
                <c:pt idx="33">
                  <c:v>2.1657299999999999E-12</c:v>
                </c:pt>
                <c:pt idx="34">
                  <c:v>6.9445300000000001E-12</c:v>
                </c:pt>
                <c:pt idx="35">
                  <c:v>3.2483900000000001E-12</c:v>
                </c:pt>
                <c:pt idx="36">
                  <c:v>1.41253E-12</c:v>
                </c:pt>
                <c:pt idx="37">
                  <c:v>5.01822E-12</c:v>
                </c:pt>
                <c:pt idx="38">
                  <c:v>5.1435500000000002E-12</c:v>
                </c:pt>
                <c:pt idx="39">
                  <c:v>4.2642199999999998E-12</c:v>
                </c:pt>
                <c:pt idx="40">
                  <c:v>8.1538200000000005E-12</c:v>
                </c:pt>
                <c:pt idx="41">
                  <c:v>4.0873100000000003E-12</c:v>
                </c:pt>
                <c:pt idx="42">
                  <c:v>3.8212599999999998E-12</c:v>
                </c:pt>
                <c:pt idx="43">
                  <c:v>3.9935400000000004E-12</c:v>
                </c:pt>
                <c:pt idx="44">
                  <c:v>1.35967E-11</c:v>
                </c:pt>
                <c:pt idx="45">
                  <c:v>2.7488799999999999E-12</c:v>
                </c:pt>
                <c:pt idx="46">
                  <c:v>3.4185599999999999E-12</c:v>
                </c:pt>
                <c:pt idx="47">
                  <c:v>2.4010199999999999E-11</c:v>
                </c:pt>
                <c:pt idx="48">
                  <c:v>5.0994499999999996E-12</c:v>
                </c:pt>
                <c:pt idx="49">
                  <c:v>5.2714899999999998E-12</c:v>
                </c:pt>
                <c:pt idx="50">
                  <c:v>2.8780800000000002E-12</c:v>
                </c:pt>
                <c:pt idx="51">
                  <c:v>1.77235E-12</c:v>
                </c:pt>
                <c:pt idx="52">
                  <c:v>4.7199699999999997E-12</c:v>
                </c:pt>
                <c:pt idx="53">
                  <c:v>5.1762199999999999E-12</c:v>
                </c:pt>
                <c:pt idx="54">
                  <c:v>1.9291900000000001E-10</c:v>
                </c:pt>
                <c:pt idx="55">
                  <c:v>8.1053899999999997E-10</c:v>
                </c:pt>
                <c:pt idx="56">
                  <c:v>1.4028199999999999E-9</c:v>
                </c:pt>
                <c:pt idx="57">
                  <c:v>1.4848500000000001E-9</c:v>
                </c:pt>
                <c:pt idx="58">
                  <c:v>1.60674E-9</c:v>
                </c:pt>
                <c:pt idx="59">
                  <c:v>1.25462E-9</c:v>
                </c:pt>
                <c:pt idx="60">
                  <c:v>5.9559400000000004E-10</c:v>
                </c:pt>
                <c:pt idx="61">
                  <c:v>4.4010600000000002E-11</c:v>
                </c:pt>
                <c:pt idx="62">
                  <c:v>3.7074299999999997E-12</c:v>
                </c:pt>
                <c:pt idx="63">
                  <c:v>1.8368E-12</c:v>
                </c:pt>
                <c:pt idx="64">
                  <c:v>3.63878E-12</c:v>
                </c:pt>
                <c:pt idx="65">
                  <c:v>9.8199400000000003E-13</c:v>
                </c:pt>
                <c:pt idx="66">
                  <c:v>6.6199700000000001E-12</c:v>
                </c:pt>
                <c:pt idx="67">
                  <c:v>4.6520300000000003E-12</c:v>
                </c:pt>
                <c:pt idx="68">
                  <c:v>3.4738199999999998E-12</c:v>
                </c:pt>
                <c:pt idx="69">
                  <c:v>6.5741799999999998E-12</c:v>
                </c:pt>
                <c:pt idx="70">
                  <c:v>2.69372E-12</c:v>
                </c:pt>
                <c:pt idx="71">
                  <c:v>3.7279699999999999E-12</c:v>
                </c:pt>
                <c:pt idx="72">
                  <c:v>2.6449399999999998E-12</c:v>
                </c:pt>
                <c:pt idx="73">
                  <c:v>4.2332800000000003E-12</c:v>
                </c:pt>
                <c:pt idx="74">
                  <c:v>2.77204E-12</c:v>
                </c:pt>
                <c:pt idx="75">
                  <c:v>9.9230499999999994E-12</c:v>
                </c:pt>
                <c:pt idx="76">
                  <c:v>4.4609399999999998E-12</c:v>
                </c:pt>
                <c:pt idx="77">
                  <c:v>1.3029300000000001E-11</c:v>
                </c:pt>
                <c:pt idx="78">
                  <c:v>5.76673E-12</c:v>
                </c:pt>
                <c:pt idx="79">
                  <c:v>2.9427599999999999E-12</c:v>
                </c:pt>
                <c:pt idx="80">
                  <c:v>7.85842E-12</c:v>
                </c:pt>
                <c:pt idx="81">
                  <c:v>1.1206299999999999E-11</c:v>
                </c:pt>
                <c:pt idx="82">
                  <c:v>6.8282399999999998E-11</c:v>
                </c:pt>
                <c:pt idx="83">
                  <c:v>5.0411899999999998E-12</c:v>
                </c:pt>
                <c:pt idx="84">
                  <c:v>4.2865500000000001E-12</c:v>
                </c:pt>
                <c:pt idx="85">
                  <c:v>1.0199300000000001E-11</c:v>
                </c:pt>
                <c:pt idx="86">
                  <c:v>1.2901699999999999E-12</c:v>
                </c:pt>
                <c:pt idx="87">
                  <c:v>4.1053099999999996E-12</c:v>
                </c:pt>
                <c:pt idx="88">
                  <c:v>2.2615500000000002E-12</c:v>
                </c:pt>
                <c:pt idx="89">
                  <c:v>4.0249200000000002E-12</c:v>
                </c:pt>
                <c:pt idx="90">
                  <c:v>3.5278500000000002E-12</c:v>
                </c:pt>
                <c:pt idx="91">
                  <c:v>7.5411300000000002E-12</c:v>
                </c:pt>
                <c:pt idx="92">
                  <c:v>1.69959E-12</c:v>
                </c:pt>
                <c:pt idx="93">
                  <c:v>2.2842200000000001E-12</c:v>
                </c:pt>
                <c:pt idx="94">
                  <c:v>8.1991399999999993E-12</c:v>
                </c:pt>
                <c:pt idx="95">
                  <c:v>3.3769600000000002E-12</c:v>
                </c:pt>
                <c:pt idx="96">
                  <c:v>9.4631400000000004E-12</c:v>
                </c:pt>
                <c:pt idx="97">
                  <c:v>8.08962E-12</c:v>
                </c:pt>
                <c:pt idx="98">
                  <c:v>7.5468799999999994E-12</c:v>
                </c:pt>
                <c:pt idx="99">
                  <c:v>1.1335300000000001E-11</c:v>
                </c:pt>
                <c:pt idx="100">
                  <c:v>2.5889599999999999E-12</c:v>
                </c:pt>
                <c:pt idx="101">
                  <c:v>4.4533100000000001E-12</c:v>
                </c:pt>
                <c:pt idx="102">
                  <c:v>3.99276E-12</c:v>
                </c:pt>
                <c:pt idx="103">
                  <c:v>2.7568400000000002E-12</c:v>
                </c:pt>
                <c:pt idx="104">
                  <c:v>5.05605E-12</c:v>
                </c:pt>
                <c:pt idx="105">
                  <c:v>2.49882E-12</c:v>
                </c:pt>
                <c:pt idx="106">
                  <c:v>8.2113100000000001E-12</c:v>
                </c:pt>
                <c:pt idx="107">
                  <c:v>1.24855E-12</c:v>
                </c:pt>
                <c:pt idx="108">
                  <c:v>2.6563299999999999E-12</c:v>
                </c:pt>
                <c:pt idx="109">
                  <c:v>6.28309E-12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2DE0-4D5B-A4A9-EC54710A9EB8}"/>
            </c:ext>
          </c:extLst>
        </c:ser>
        <c:ser>
          <c:idx val="47"/>
          <c:order val="47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[analysis.xlsx]Cosine_IP_texture!$AV$1:$AV$111</c:f>
              <c:numCache>
                <c:formatCode>0.00E+00</c:formatCode>
                <c:ptCount val="111"/>
                <c:pt idx="0">
                  <c:v>5.0847900000000002E-12</c:v>
                </c:pt>
                <c:pt idx="1">
                  <c:v>7.6526800000000001E-12</c:v>
                </c:pt>
                <c:pt idx="2">
                  <c:v>4.5085499999999998E-12</c:v>
                </c:pt>
                <c:pt idx="3">
                  <c:v>3.45567E-12</c:v>
                </c:pt>
                <c:pt idx="4">
                  <c:v>3.53088E-12</c:v>
                </c:pt>
                <c:pt idx="5">
                  <c:v>4.3676200000000003E-12</c:v>
                </c:pt>
                <c:pt idx="6">
                  <c:v>5.8785599999999999E-12</c:v>
                </c:pt>
                <c:pt idx="7">
                  <c:v>3.55821E-12</c:v>
                </c:pt>
                <c:pt idx="8">
                  <c:v>5.8483699999999996E-12</c:v>
                </c:pt>
                <c:pt idx="9">
                  <c:v>2.9208999999999998E-12</c:v>
                </c:pt>
                <c:pt idx="10">
                  <c:v>7.9598600000000008E-12</c:v>
                </c:pt>
                <c:pt idx="11">
                  <c:v>5.9348499999999999E-12</c:v>
                </c:pt>
                <c:pt idx="12">
                  <c:v>1.3015900000000001E-11</c:v>
                </c:pt>
                <c:pt idx="13">
                  <c:v>5.1820299999999999E-12</c:v>
                </c:pt>
                <c:pt idx="14">
                  <c:v>8.4255299999999999E-12</c:v>
                </c:pt>
                <c:pt idx="15">
                  <c:v>1.1386899999999999E-11</c:v>
                </c:pt>
                <c:pt idx="16">
                  <c:v>3.74453E-12</c:v>
                </c:pt>
                <c:pt idx="17">
                  <c:v>5.3785200000000004E-12</c:v>
                </c:pt>
                <c:pt idx="18">
                  <c:v>4.7373499999999998E-12</c:v>
                </c:pt>
                <c:pt idx="19">
                  <c:v>1.0524899999999999E-11</c:v>
                </c:pt>
                <c:pt idx="20">
                  <c:v>7.1283599999999997E-12</c:v>
                </c:pt>
                <c:pt idx="21">
                  <c:v>5.26371E-12</c:v>
                </c:pt>
                <c:pt idx="22">
                  <c:v>1.4479400000000001E-11</c:v>
                </c:pt>
                <c:pt idx="23">
                  <c:v>5.0444599999999997E-12</c:v>
                </c:pt>
                <c:pt idx="24">
                  <c:v>4.7389000000000003E-12</c:v>
                </c:pt>
                <c:pt idx="25">
                  <c:v>3.30071E-12</c:v>
                </c:pt>
                <c:pt idx="26">
                  <c:v>6.41893E-12</c:v>
                </c:pt>
                <c:pt idx="27">
                  <c:v>4.5467500000000002E-12</c:v>
                </c:pt>
                <c:pt idx="28">
                  <c:v>4.9841100000000003E-12</c:v>
                </c:pt>
                <c:pt idx="29">
                  <c:v>8.0386000000000001E-12</c:v>
                </c:pt>
                <c:pt idx="30">
                  <c:v>1.7835900000000001E-12</c:v>
                </c:pt>
                <c:pt idx="31">
                  <c:v>3.5699899999999998E-12</c:v>
                </c:pt>
                <c:pt idx="32">
                  <c:v>3.7161099999999996E-12</c:v>
                </c:pt>
                <c:pt idx="33">
                  <c:v>9.8834200000000007E-12</c:v>
                </c:pt>
                <c:pt idx="34">
                  <c:v>8.5577600000000001E-12</c:v>
                </c:pt>
                <c:pt idx="35">
                  <c:v>4.4291299999999999E-13</c:v>
                </c:pt>
                <c:pt idx="36">
                  <c:v>5.3115799999999999E-12</c:v>
                </c:pt>
                <c:pt idx="37">
                  <c:v>4.4095699999999998E-12</c:v>
                </c:pt>
                <c:pt idx="38">
                  <c:v>1.34881E-11</c:v>
                </c:pt>
                <c:pt idx="39">
                  <c:v>7.3011799999999994E-12</c:v>
                </c:pt>
                <c:pt idx="40">
                  <c:v>3.4256399999999999E-12</c:v>
                </c:pt>
                <c:pt idx="41">
                  <c:v>3.7703300000000002E-12</c:v>
                </c:pt>
                <c:pt idx="42">
                  <c:v>4.9743900000000002E-12</c:v>
                </c:pt>
                <c:pt idx="43">
                  <c:v>5.3614200000000004E-12</c:v>
                </c:pt>
                <c:pt idx="44">
                  <c:v>7.5477899999999997E-12</c:v>
                </c:pt>
                <c:pt idx="45">
                  <c:v>5.2484900000000004E-12</c:v>
                </c:pt>
                <c:pt idx="46">
                  <c:v>3.7803200000000002E-12</c:v>
                </c:pt>
                <c:pt idx="47">
                  <c:v>4.1057800000000003E-12</c:v>
                </c:pt>
                <c:pt idx="48">
                  <c:v>5.0076699999999998E-12</c:v>
                </c:pt>
                <c:pt idx="49">
                  <c:v>5.2569299999999999E-12</c:v>
                </c:pt>
                <c:pt idx="50">
                  <c:v>9.9163200000000003E-13</c:v>
                </c:pt>
                <c:pt idx="51">
                  <c:v>1.7620100000000001E-12</c:v>
                </c:pt>
                <c:pt idx="52">
                  <c:v>2.14785E-12</c:v>
                </c:pt>
                <c:pt idx="53">
                  <c:v>9.6766199999999996E-12</c:v>
                </c:pt>
                <c:pt idx="54">
                  <c:v>3.5797299999999998E-10</c:v>
                </c:pt>
                <c:pt idx="55">
                  <c:v>9.7038599999999996E-10</c:v>
                </c:pt>
                <c:pt idx="56">
                  <c:v>1.4523300000000001E-9</c:v>
                </c:pt>
                <c:pt idx="57">
                  <c:v>1.47081E-9</c:v>
                </c:pt>
                <c:pt idx="58">
                  <c:v>1.4388800000000001E-9</c:v>
                </c:pt>
                <c:pt idx="59">
                  <c:v>1.0381E-9</c:v>
                </c:pt>
                <c:pt idx="60">
                  <c:v>3.1821900000000001E-10</c:v>
                </c:pt>
                <c:pt idx="61">
                  <c:v>6.5045300000000004E-12</c:v>
                </c:pt>
                <c:pt idx="62">
                  <c:v>3.5434599999999999E-12</c:v>
                </c:pt>
                <c:pt idx="63">
                  <c:v>4.7750100000000003E-12</c:v>
                </c:pt>
                <c:pt idx="64">
                  <c:v>2.0935400000000001E-11</c:v>
                </c:pt>
                <c:pt idx="65">
                  <c:v>4.1696999999999999E-12</c:v>
                </c:pt>
                <c:pt idx="66">
                  <c:v>8.57465E-12</c:v>
                </c:pt>
                <c:pt idx="67">
                  <c:v>1.31543E-12</c:v>
                </c:pt>
                <c:pt idx="68">
                  <c:v>7.7431E-12</c:v>
                </c:pt>
                <c:pt idx="69">
                  <c:v>3.1173599999999998E-11</c:v>
                </c:pt>
                <c:pt idx="70">
                  <c:v>6.7796200000000001E-12</c:v>
                </c:pt>
                <c:pt idx="71">
                  <c:v>3.8150800000000001E-13</c:v>
                </c:pt>
                <c:pt idx="72">
                  <c:v>5.6886099999999999E-12</c:v>
                </c:pt>
                <c:pt idx="73">
                  <c:v>5.1530600000000003E-12</c:v>
                </c:pt>
                <c:pt idx="74">
                  <c:v>1.5772100000000001E-11</c:v>
                </c:pt>
                <c:pt idx="75">
                  <c:v>2.23705E-12</c:v>
                </c:pt>
                <c:pt idx="76">
                  <c:v>6.9908500000000002E-12</c:v>
                </c:pt>
                <c:pt idx="77">
                  <c:v>7.6305200000000001E-12</c:v>
                </c:pt>
                <c:pt idx="78">
                  <c:v>3.6757599999999997E-12</c:v>
                </c:pt>
                <c:pt idx="79">
                  <c:v>1.0410799999999999E-11</c:v>
                </c:pt>
                <c:pt idx="80">
                  <c:v>5.1949300000000004E-12</c:v>
                </c:pt>
                <c:pt idx="81">
                  <c:v>2.1279999999999998E-12</c:v>
                </c:pt>
                <c:pt idx="82">
                  <c:v>1.39669E-11</c:v>
                </c:pt>
                <c:pt idx="83">
                  <c:v>1.16452E-11</c:v>
                </c:pt>
                <c:pt idx="84">
                  <c:v>3.5180700000000002E-12</c:v>
                </c:pt>
                <c:pt idx="85">
                  <c:v>4.5768600000000004E-12</c:v>
                </c:pt>
                <c:pt idx="86">
                  <c:v>5.11104E-12</c:v>
                </c:pt>
                <c:pt idx="87">
                  <c:v>6.4582800000000002E-12</c:v>
                </c:pt>
                <c:pt idx="88">
                  <c:v>4.3970599999999998E-12</c:v>
                </c:pt>
                <c:pt idx="89">
                  <c:v>7.3067499999999997E-12</c:v>
                </c:pt>
                <c:pt idx="90">
                  <c:v>7.3717400000000007E-12</c:v>
                </c:pt>
                <c:pt idx="91">
                  <c:v>7.7033999999999997E-12</c:v>
                </c:pt>
                <c:pt idx="92">
                  <c:v>3.0417999999999998E-12</c:v>
                </c:pt>
                <c:pt idx="93">
                  <c:v>1.8346200000000001E-12</c:v>
                </c:pt>
                <c:pt idx="94">
                  <c:v>1.1938E-12</c:v>
                </c:pt>
                <c:pt idx="95">
                  <c:v>6.9508200000000001E-12</c:v>
                </c:pt>
                <c:pt idx="96">
                  <c:v>7.1004800000000001E-12</c:v>
                </c:pt>
                <c:pt idx="97">
                  <c:v>4.2006600000000004E-12</c:v>
                </c:pt>
                <c:pt idx="98">
                  <c:v>5.4039199999999999E-12</c:v>
                </c:pt>
                <c:pt idx="99">
                  <c:v>4.9843700000000001E-12</c:v>
                </c:pt>
                <c:pt idx="100">
                  <c:v>3.6827E-12</c:v>
                </c:pt>
                <c:pt idx="101">
                  <c:v>8.6631299999999997E-12</c:v>
                </c:pt>
                <c:pt idx="102">
                  <c:v>8.7660799999999997E-12</c:v>
                </c:pt>
                <c:pt idx="103">
                  <c:v>2.0335300000000001E-12</c:v>
                </c:pt>
                <c:pt idx="104">
                  <c:v>1.1672799999999999E-11</c:v>
                </c:pt>
                <c:pt idx="105">
                  <c:v>4.3208300000000003E-12</c:v>
                </c:pt>
                <c:pt idx="106">
                  <c:v>7.8741199999999996E-12</c:v>
                </c:pt>
                <c:pt idx="107">
                  <c:v>2.7523299999999998E-12</c:v>
                </c:pt>
                <c:pt idx="108">
                  <c:v>3.9046299999999997E-12</c:v>
                </c:pt>
                <c:pt idx="109">
                  <c:v>8.7299899999999992E-12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F-2DE0-4D5B-A4A9-EC54710A9EB8}"/>
            </c:ext>
          </c:extLst>
        </c:ser>
        <c:ser>
          <c:idx val="48"/>
          <c:order val="48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[analysis.xlsx]Cosine_IP_texture!$AW$1:$AW$111</c:f>
              <c:numCache>
                <c:formatCode>0.00E+00</c:formatCode>
                <c:ptCount val="111"/>
                <c:pt idx="0">
                  <c:v>1.10637E-11</c:v>
                </c:pt>
                <c:pt idx="1">
                  <c:v>9.6212399999999999E-12</c:v>
                </c:pt>
                <c:pt idx="2">
                  <c:v>2.0148999999999998E-12</c:v>
                </c:pt>
                <c:pt idx="3">
                  <c:v>1.6494200000000001E-12</c:v>
                </c:pt>
                <c:pt idx="4">
                  <c:v>7.0916999999999998E-12</c:v>
                </c:pt>
                <c:pt idx="5">
                  <c:v>1.27608E-12</c:v>
                </c:pt>
                <c:pt idx="6">
                  <c:v>1.19454E-11</c:v>
                </c:pt>
                <c:pt idx="7">
                  <c:v>8.1390600000000007E-12</c:v>
                </c:pt>
                <c:pt idx="8">
                  <c:v>4.4864100000000001E-12</c:v>
                </c:pt>
                <c:pt idx="9">
                  <c:v>5.2874500000000001E-12</c:v>
                </c:pt>
                <c:pt idx="10">
                  <c:v>4.9528400000000001E-12</c:v>
                </c:pt>
                <c:pt idx="11">
                  <c:v>4.1389199999999999E-12</c:v>
                </c:pt>
                <c:pt idx="12">
                  <c:v>4.9898199999999998E-12</c:v>
                </c:pt>
                <c:pt idx="13">
                  <c:v>1.3212900000000001E-11</c:v>
                </c:pt>
                <c:pt idx="14">
                  <c:v>5.4697799999999997E-12</c:v>
                </c:pt>
                <c:pt idx="15">
                  <c:v>5.0156599999999997E-12</c:v>
                </c:pt>
                <c:pt idx="16">
                  <c:v>9.2669699999999996E-12</c:v>
                </c:pt>
                <c:pt idx="17">
                  <c:v>2.3114400000000001E-12</c:v>
                </c:pt>
                <c:pt idx="18">
                  <c:v>1.9209199999999999E-12</c:v>
                </c:pt>
                <c:pt idx="19">
                  <c:v>3.8334100000000003E-12</c:v>
                </c:pt>
                <c:pt idx="20">
                  <c:v>5.5533099999999999E-12</c:v>
                </c:pt>
                <c:pt idx="21">
                  <c:v>8.6550699999999998E-12</c:v>
                </c:pt>
                <c:pt idx="22">
                  <c:v>7.3639999999999997E-12</c:v>
                </c:pt>
                <c:pt idx="23">
                  <c:v>8.6412799999999993E-12</c:v>
                </c:pt>
                <c:pt idx="24">
                  <c:v>5.1285199999999996E-12</c:v>
                </c:pt>
                <c:pt idx="25">
                  <c:v>6.1909800000000003E-12</c:v>
                </c:pt>
                <c:pt idx="26">
                  <c:v>7.3238200000000002E-12</c:v>
                </c:pt>
                <c:pt idx="27">
                  <c:v>3.35622E-12</c:v>
                </c:pt>
                <c:pt idx="28">
                  <c:v>4.4253500000000003E-12</c:v>
                </c:pt>
                <c:pt idx="29">
                  <c:v>2.6819400000000002E-12</c:v>
                </c:pt>
                <c:pt idx="30">
                  <c:v>3.9512500000000002E-12</c:v>
                </c:pt>
                <c:pt idx="31">
                  <c:v>3.4511799999999998E-12</c:v>
                </c:pt>
                <c:pt idx="32">
                  <c:v>4.1302799999999996E-12</c:v>
                </c:pt>
                <c:pt idx="33">
                  <c:v>3.94481E-12</c:v>
                </c:pt>
                <c:pt idx="34">
                  <c:v>2.5819499999999999E-12</c:v>
                </c:pt>
                <c:pt idx="35">
                  <c:v>4.80146E-12</c:v>
                </c:pt>
                <c:pt idx="36">
                  <c:v>4.6527800000000003E-12</c:v>
                </c:pt>
                <c:pt idx="37">
                  <c:v>7.6554299999999994E-12</c:v>
                </c:pt>
                <c:pt idx="38">
                  <c:v>5.9903400000000001E-12</c:v>
                </c:pt>
                <c:pt idx="39">
                  <c:v>7.8468600000000008E-12</c:v>
                </c:pt>
                <c:pt idx="40">
                  <c:v>6.4003300000000001E-12</c:v>
                </c:pt>
                <c:pt idx="41">
                  <c:v>2.0530899999999998E-11</c:v>
                </c:pt>
                <c:pt idx="42">
                  <c:v>6.7792200000000003E-12</c:v>
                </c:pt>
                <c:pt idx="43">
                  <c:v>1.6751E-12</c:v>
                </c:pt>
                <c:pt idx="44">
                  <c:v>6.60703E-12</c:v>
                </c:pt>
                <c:pt idx="45">
                  <c:v>0</c:v>
                </c:pt>
                <c:pt idx="46">
                  <c:v>8.3567300000000001E-12</c:v>
                </c:pt>
                <c:pt idx="47">
                  <c:v>6.1770499999999998E-12</c:v>
                </c:pt>
                <c:pt idx="48">
                  <c:v>3.1077399999999998E-12</c:v>
                </c:pt>
                <c:pt idx="49">
                  <c:v>1.2261799999999999E-12</c:v>
                </c:pt>
                <c:pt idx="50">
                  <c:v>7.5168499999999994E-12</c:v>
                </c:pt>
                <c:pt idx="51">
                  <c:v>6.4563399999999999E-12</c:v>
                </c:pt>
                <c:pt idx="52">
                  <c:v>6.2342899999999997E-12</c:v>
                </c:pt>
                <c:pt idx="53">
                  <c:v>4.4720599999999999E-11</c:v>
                </c:pt>
                <c:pt idx="54">
                  <c:v>5.5057899999999997E-10</c:v>
                </c:pt>
                <c:pt idx="55">
                  <c:v>1.1657399999999999E-9</c:v>
                </c:pt>
                <c:pt idx="56">
                  <c:v>1.4306800000000001E-9</c:v>
                </c:pt>
                <c:pt idx="57">
                  <c:v>1.4919399999999999E-9</c:v>
                </c:pt>
                <c:pt idx="58">
                  <c:v>1.33832E-9</c:v>
                </c:pt>
                <c:pt idx="59">
                  <c:v>7.6068599999999995E-10</c:v>
                </c:pt>
                <c:pt idx="60">
                  <c:v>1.64277E-10</c:v>
                </c:pt>
                <c:pt idx="61">
                  <c:v>1.0362099999999999E-11</c:v>
                </c:pt>
                <c:pt idx="62">
                  <c:v>6.5369599999999996E-12</c:v>
                </c:pt>
                <c:pt idx="63">
                  <c:v>5.4625899999999996E-12</c:v>
                </c:pt>
                <c:pt idx="64">
                  <c:v>4.2296500000000003E-12</c:v>
                </c:pt>
                <c:pt idx="65">
                  <c:v>3.2313700000000002E-12</c:v>
                </c:pt>
                <c:pt idx="66">
                  <c:v>5.8243799999999999E-12</c:v>
                </c:pt>
                <c:pt idx="67">
                  <c:v>1.35353E-12</c:v>
                </c:pt>
                <c:pt idx="68">
                  <c:v>3.06452E-12</c:v>
                </c:pt>
                <c:pt idx="69">
                  <c:v>2.2904500000000002E-12</c:v>
                </c:pt>
                <c:pt idx="70">
                  <c:v>6.9081600000000003E-12</c:v>
                </c:pt>
                <c:pt idx="71">
                  <c:v>3.9407900000000002E-12</c:v>
                </c:pt>
                <c:pt idx="72">
                  <c:v>7.4974299999999995E-12</c:v>
                </c:pt>
                <c:pt idx="73">
                  <c:v>1.13666E-11</c:v>
                </c:pt>
                <c:pt idx="74">
                  <c:v>4.1117599999999998E-12</c:v>
                </c:pt>
                <c:pt idx="75">
                  <c:v>5.4581100000000001E-12</c:v>
                </c:pt>
                <c:pt idx="76">
                  <c:v>2.63941E-12</c:v>
                </c:pt>
                <c:pt idx="77">
                  <c:v>4.4804999999999997E-12</c:v>
                </c:pt>
                <c:pt idx="78">
                  <c:v>2.7319499999999999E-12</c:v>
                </c:pt>
                <c:pt idx="79">
                  <c:v>4.8449200000000003E-12</c:v>
                </c:pt>
                <c:pt idx="80">
                  <c:v>2.2087000000000001E-12</c:v>
                </c:pt>
                <c:pt idx="81">
                  <c:v>3.8509899999999999E-11</c:v>
                </c:pt>
                <c:pt idx="82">
                  <c:v>4.0037E-12</c:v>
                </c:pt>
                <c:pt idx="83">
                  <c:v>9.15462E-12</c:v>
                </c:pt>
                <c:pt idx="84">
                  <c:v>3.6438600000000002E-12</c:v>
                </c:pt>
                <c:pt idx="85">
                  <c:v>5.3065799999999998E-12</c:v>
                </c:pt>
                <c:pt idx="86">
                  <c:v>2.7321899999999999E-12</c:v>
                </c:pt>
                <c:pt idx="87">
                  <c:v>1.6063999999999999E-11</c:v>
                </c:pt>
                <c:pt idx="88">
                  <c:v>2.5455899999999999E-12</c:v>
                </c:pt>
                <c:pt idx="89">
                  <c:v>3.08412E-12</c:v>
                </c:pt>
                <c:pt idx="90">
                  <c:v>1.07496E-11</c:v>
                </c:pt>
                <c:pt idx="91">
                  <c:v>1.51599E-11</c:v>
                </c:pt>
                <c:pt idx="92">
                  <c:v>5.8970500000000002E-12</c:v>
                </c:pt>
                <c:pt idx="93">
                  <c:v>5.7500799999999997E-12</c:v>
                </c:pt>
                <c:pt idx="94">
                  <c:v>6.34027E-12</c:v>
                </c:pt>
                <c:pt idx="95">
                  <c:v>1.0349E-11</c:v>
                </c:pt>
                <c:pt idx="96">
                  <c:v>4.24351E-12</c:v>
                </c:pt>
                <c:pt idx="97">
                  <c:v>5.61249E-12</c:v>
                </c:pt>
                <c:pt idx="98">
                  <c:v>2.27149E-12</c:v>
                </c:pt>
                <c:pt idx="99">
                  <c:v>3.4183799999999998E-12</c:v>
                </c:pt>
                <c:pt idx="100">
                  <c:v>6.4823899999999998E-12</c:v>
                </c:pt>
                <c:pt idx="101">
                  <c:v>1.6902599999999999E-12</c:v>
                </c:pt>
                <c:pt idx="102">
                  <c:v>1.2821E-11</c:v>
                </c:pt>
                <c:pt idx="103">
                  <c:v>5.5398199999999997E-12</c:v>
                </c:pt>
                <c:pt idx="104">
                  <c:v>5.0363800000000004E-12</c:v>
                </c:pt>
                <c:pt idx="105">
                  <c:v>7.5156400000000005E-12</c:v>
                </c:pt>
                <c:pt idx="106">
                  <c:v>2.8224000000000002E-12</c:v>
                </c:pt>
                <c:pt idx="107">
                  <c:v>1.5189899999999999E-11</c:v>
                </c:pt>
                <c:pt idx="108">
                  <c:v>5.4144999999999996E-12</c:v>
                </c:pt>
                <c:pt idx="109">
                  <c:v>3.1035600000000002E-12</c:v>
                </c:pt>
                <c:pt idx="110">
                  <c:v>6.6383499999999999E-12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2DE0-4D5B-A4A9-EC54710A9EB8}"/>
            </c:ext>
          </c:extLst>
        </c:ser>
        <c:ser>
          <c:idx val="49"/>
          <c:order val="49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[analysis.xlsx]Cosine_IP_texture!$AX$1:$AX$111</c:f>
              <c:numCache>
                <c:formatCode>0.00E+00</c:formatCode>
                <c:ptCount val="111"/>
                <c:pt idx="0">
                  <c:v>2.4889599999999999E-12</c:v>
                </c:pt>
                <c:pt idx="1">
                  <c:v>2.1821499999999999E-12</c:v>
                </c:pt>
                <c:pt idx="2">
                  <c:v>3.9882999999999999E-12</c:v>
                </c:pt>
                <c:pt idx="3">
                  <c:v>3.5801199999999999E-12</c:v>
                </c:pt>
                <c:pt idx="4">
                  <c:v>7.5990199999999997E-12</c:v>
                </c:pt>
                <c:pt idx="5">
                  <c:v>9.4894799999999997E-12</c:v>
                </c:pt>
                <c:pt idx="6">
                  <c:v>5.7320000000000002E-12</c:v>
                </c:pt>
                <c:pt idx="7">
                  <c:v>4.3821999999999996E-12</c:v>
                </c:pt>
                <c:pt idx="8">
                  <c:v>1.9732199999999999E-12</c:v>
                </c:pt>
                <c:pt idx="9">
                  <c:v>3.2257399999999999E-12</c:v>
                </c:pt>
                <c:pt idx="10">
                  <c:v>6.9834700000000003E-12</c:v>
                </c:pt>
                <c:pt idx="11">
                  <c:v>1.4866399999999999E-11</c:v>
                </c:pt>
                <c:pt idx="12">
                  <c:v>7.0501199999999999E-12</c:v>
                </c:pt>
                <c:pt idx="13">
                  <c:v>3.1692999999999998E-12</c:v>
                </c:pt>
                <c:pt idx="14">
                  <c:v>7.0965200000000001E-12</c:v>
                </c:pt>
                <c:pt idx="15">
                  <c:v>3.3534399999999999E-12</c:v>
                </c:pt>
                <c:pt idx="16">
                  <c:v>5.5970699999999997E-12</c:v>
                </c:pt>
                <c:pt idx="17">
                  <c:v>5.6851199999999999E-12</c:v>
                </c:pt>
                <c:pt idx="18">
                  <c:v>1.5498700000000001E-11</c:v>
                </c:pt>
                <c:pt idx="19">
                  <c:v>6.3721700000000003E-12</c:v>
                </c:pt>
                <c:pt idx="20">
                  <c:v>5.3447200000000003E-12</c:v>
                </c:pt>
                <c:pt idx="21">
                  <c:v>4.1068700000000003E-12</c:v>
                </c:pt>
                <c:pt idx="22">
                  <c:v>1.3064E-11</c:v>
                </c:pt>
                <c:pt idx="23">
                  <c:v>4.9197500000000003E-13</c:v>
                </c:pt>
                <c:pt idx="24">
                  <c:v>3.6722899999999999E-12</c:v>
                </c:pt>
                <c:pt idx="25">
                  <c:v>6.3820200000000003E-12</c:v>
                </c:pt>
                <c:pt idx="26">
                  <c:v>6.0892600000000002E-12</c:v>
                </c:pt>
                <c:pt idx="27">
                  <c:v>3.54661E-12</c:v>
                </c:pt>
                <c:pt idx="28">
                  <c:v>5.3076099999999998E-12</c:v>
                </c:pt>
                <c:pt idx="29">
                  <c:v>2.09416E-11</c:v>
                </c:pt>
                <c:pt idx="30">
                  <c:v>2.9144699999999998E-12</c:v>
                </c:pt>
                <c:pt idx="31">
                  <c:v>6.60628E-12</c:v>
                </c:pt>
                <c:pt idx="32">
                  <c:v>1.79581E-12</c:v>
                </c:pt>
                <c:pt idx="33">
                  <c:v>5.6612100000000003E-12</c:v>
                </c:pt>
                <c:pt idx="34">
                  <c:v>4.4169300000000002E-12</c:v>
                </c:pt>
                <c:pt idx="35">
                  <c:v>9.2902799999999995E-12</c:v>
                </c:pt>
                <c:pt idx="36">
                  <c:v>3.6740699999999999E-12</c:v>
                </c:pt>
                <c:pt idx="37">
                  <c:v>1.5330199999999999E-11</c:v>
                </c:pt>
                <c:pt idx="38">
                  <c:v>1.85848E-12</c:v>
                </c:pt>
                <c:pt idx="39">
                  <c:v>3.3595E-12</c:v>
                </c:pt>
                <c:pt idx="40">
                  <c:v>1.3402799999999999E-11</c:v>
                </c:pt>
                <c:pt idx="41">
                  <c:v>5.6134700000000003E-12</c:v>
                </c:pt>
                <c:pt idx="42">
                  <c:v>4.5897999999999997E-12</c:v>
                </c:pt>
                <c:pt idx="43">
                  <c:v>7.7504199999999992E-12</c:v>
                </c:pt>
                <c:pt idx="44">
                  <c:v>4.5383599999999997E-12</c:v>
                </c:pt>
                <c:pt idx="45">
                  <c:v>1.7982999999999999E-12</c:v>
                </c:pt>
                <c:pt idx="46">
                  <c:v>6.8024299999999997E-12</c:v>
                </c:pt>
                <c:pt idx="47">
                  <c:v>5.7558700000000002E-12</c:v>
                </c:pt>
                <c:pt idx="48">
                  <c:v>8.1971499999999993E-12</c:v>
                </c:pt>
                <c:pt idx="49">
                  <c:v>5.8006499999999999E-12</c:v>
                </c:pt>
                <c:pt idx="50">
                  <c:v>3.1249499999999999E-12</c:v>
                </c:pt>
                <c:pt idx="51">
                  <c:v>4.6158400000000003E-12</c:v>
                </c:pt>
                <c:pt idx="52">
                  <c:v>5.3028899999999998E-12</c:v>
                </c:pt>
                <c:pt idx="53">
                  <c:v>1.2189000000000001E-10</c:v>
                </c:pt>
                <c:pt idx="54">
                  <c:v>6.9056299999999997E-10</c:v>
                </c:pt>
                <c:pt idx="55">
                  <c:v>1.24819E-9</c:v>
                </c:pt>
                <c:pt idx="56">
                  <c:v>1.3286400000000001E-9</c:v>
                </c:pt>
                <c:pt idx="57">
                  <c:v>1.4076399999999999E-9</c:v>
                </c:pt>
                <c:pt idx="58">
                  <c:v>1.1733700000000001E-9</c:v>
                </c:pt>
                <c:pt idx="59">
                  <c:v>5.3837400000000001E-10</c:v>
                </c:pt>
                <c:pt idx="60">
                  <c:v>6.2473200000000004E-11</c:v>
                </c:pt>
                <c:pt idx="61">
                  <c:v>5.2269499999999997E-12</c:v>
                </c:pt>
                <c:pt idx="62">
                  <c:v>1.0099599999999999E-11</c:v>
                </c:pt>
                <c:pt idx="63">
                  <c:v>1.19805E-11</c:v>
                </c:pt>
                <c:pt idx="64">
                  <c:v>3.4328000000000001E-12</c:v>
                </c:pt>
                <c:pt idx="65">
                  <c:v>6.7994600000000002E-12</c:v>
                </c:pt>
                <c:pt idx="66">
                  <c:v>5.7000999999999999E-12</c:v>
                </c:pt>
                <c:pt idx="67">
                  <c:v>5.8919900000000002E-12</c:v>
                </c:pt>
                <c:pt idx="68">
                  <c:v>1.2328E-12</c:v>
                </c:pt>
                <c:pt idx="69">
                  <c:v>4.5454899999999998E-12</c:v>
                </c:pt>
                <c:pt idx="70">
                  <c:v>2.7587999999999999E-12</c:v>
                </c:pt>
                <c:pt idx="71">
                  <c:v>5.24148E-12</c:v>
                </c:pt>
                <c:pt idx="72">
                  <c:v>6.7268300000000003E-12</c:v>
                </c:pt>
                <c:pt idx="73">
                  <c:v>2.8843300000000001E-12</c:v>
                </c:pt>
                <c:pt idx="74">
                  <c:v>9.0098700000000007E-12</c:v>
                </c:pt>
                <c:pt idx="75">
                  <c:v>4.1662500000000003E-12</c:v>
                </c:pt>
                <c:pt idx="76">
                  <c:v>8.9137900000000001E-12</c:v>
                </c:pt>
                <c:pt idx="77">
                  <c:v>8.1229399999999993E-12</c:v>
                </c:pt>
                <c:pt idx="78">
                  <c:v>2.6188700000000001E-12</c:v>
                </c:pt>
                <c:pt idx="79">
                  <c:v>3.2223300000000001E-12</c:v>
                </c:pt>
                <c:pt idx="80">
                  <c:v>1.0427200000000001E-11</c:v>
                </c:pt>
                <c:pt idx="81">
                  <c:v>3.6218600000000001E-12</c:v>
                </c:pt>
                <c:pt idx="82">
                  <c:v>6.87845E-12</c:v>
                </c:pt>
                <c:pt idx="83">
                  <c:v>7.2449700000000004E-12</c:v>
                </c:pt>
                <c:pt idx="84">
                  <c:v>5.0349400000000004E-12</c:v>
                </c:pt>
                <c:pt idx="85">
                  <c:v>4.2420400000000004E-12</c:v>
                </c:pt>
                <c:pt idx="86">
                  <c:v>2.5339999999999999E-12</c:v>
                </c:pt>
                <c:pt idx="87">
                  <c:v>9.2249100000000001E-13</c:v>
                </c:pt>
                <c:pt idx="88">
                  <c:v>5.5124599999999997E-12</c:v>
                </c:pt>
                <c:pt idx="89">
                  <c:v>4.0007200000000003E-12</c:v>
                </c:pt>
                <c:pt idx="90">
                  <c:v>8.5582200000000007E-12</c:v>
                </c:pt>
                <c:pt idx="91">
                  <c:v>4.0007800000000002E-12</c:v>
                </c:pt>
                <c:pt idx="92">
                  <c:v>4.6003000000000001E-12</c:v>
                </c:pt>
                <c:pt idx="93">
                  <c:v>9.1859399999999999E-12</c:v>
                </c:pt>
                <c:pt idx="94">
                  <c:v>1.4612E-11</c:v>
                </c:pt>
                <c:pt idx="95">
                  <c:v>2.2238800000000001E-11</c:v>
                </c:pt>
                <c:pt idx="96">
                  <c:v>5.9080999999999998E-12</c:v>
                </c:pt>
                <c:pt idx="97">
                  <c:v>1.70132E-11</c:v>
                </c:pt>
                <c:pt idx="98">
                  <c:v>6.0721199999999998E-12</c:v>
                </c:pt>
                <c:pt idx="99">
                  <c:v>1.21123E-11</c:v>
                </c:pt>
                <c:pt idx="100">
                  <c:v>2.5250300000000002E-12</c:v>
                </c:pt>
                <c:pt idx="101">
                  <c:v>2.3015900000000001E-12</c:v>
                </c:pt>
                <c:pt idx="102">
                  <c:v>8.25556E-12</c:v>
                </c:pt>
                <c:pt idx="103">
                  <c:v>3.0617000000000002E-12</c:v>
                </c:pt>
                <c:pt idx="104">
                  <c:v>2.8913100000000001E-12</c:v>
                </c:pt>
                <c:pt idx="105">
                  <c:v>1.1894699999999999E-11</c:v>
                </c:pt>
                <c:pt idx="106">
                  <c:v>2.5550299999999999E-12</c:v>
                </c:pt>
                <c:pt idx="107">
                  <c:v>5.5060299999999997E-12</c:v>
                </c:pt>
                <c:pt idx="108">
                  <c:v>2.2126799999999998E-12</c:v>
                </c:pt>
                <c:pt idx="109">
                  <c:v>1.4188600000000001E-12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1-2DE0-4D5B-A4A9-EC54710A9EB8}"/>
            </c:ext>
          </c:extLst>
        </c:ser>
        <c:ser>
          <c:idx val="50"/>
          <c:order val="50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[analysis.xlsx]Cosine_IP_texture!$AY$1:$AY$111</c:f>
              <c:numCache>
                <c:formatCode>0.00E+00</c:formatCode>
                <c:ptCount val="111"/>
                <c:pt idx="0">
                  <c:v>2.8294899999999999E-12</c:v>
                </c:pt>
                <c:pt idx="1">
                  <c:v>5.0153700000000003E-12</c:v>
                </c:pt>
                <c:pt idx="2">
                  <c:v>1.0252100000000001E-11</c:v>
                </c:pt>
                <c:pt idx="3">
                  <c:v>4.0583899999999996E-12</c:v>
                </c:pt>
                <c:pt idx="4">
                  <c:v>5.99984E-12</c:v>
                </c:pt>
                <c:pt idx="5">
                  <c:v>2.72909E-12</c:v>
                </c:pt>
                <c:pt idx="6">
                  <c:v>2.88285E-12</c:v>
                </c:pt>
                <c:pt idx="7">
                  <c:v>2.6332300000000001E-12</c:v>
                </c:pt>
                <c:pt idx="8">
                  <c:v>5.8532700000000002E-12</c:v>
                </c:pt>
                <c:pt idx="9">
                  <c:v>4.5763800000000003E-12</c:v>
                </c:pt>
                <c:pt idx="10">
                  <c:v>3.1678999999999999E-12</c:v>
                </c:pt>
                <c:pt idx="11">
                  <c:v>4.6636400000000001E-12</c:v>
                </c:pt>
                <c:pt idx="12">
                  <c:v>8.9226200000000002E-13</c:v>
                </c:pt>
                <c:pt idx="13">
                  <c:v>4.62635E-12</c:v>
                </c:pt>
                <c:pt idx="14">
                  <c:v>5.40386E-12</c:v>
                </c:pt>
                <c:pt idx="15">
                  <c:v>3.9622700000000002E-12</c:v>
                </c:pt>
                <c:pt idx="16">
                  <c:v>4.1544600000000001E-12</c:v>
                </c:pt>
                <c:pt idx="17">
                  <c:v>8.8571299999999998E-12</c:v>
                </c:pt>
                <c:pt idx="18">
                  <c:v>8.8830599999999999E-12</c:v>
                </c:pt>
                <c:pt idx="19">
                  <c:v>4.31328E-12</c:v>
                </c:pt>
                <c:pt idx="20">
                  <c:v>2.6750399999999999E-12</c:v>
                </c:pt>
                <c:pt idx="21">
                  <c:v>1.04689E-11</c:v>
                </c:pt>
                <c:pt idx="22">
                  <c:v>7.3886800000000004E-12</c:v>
                </c:pt>
                <c:pt idx="23">
                  <c:v>5.3545299999999998E-12</c:v>
                </c:pt>
                <c:pt idx="24">
                  <c:v>1.21139E-11</c:v>
                </c:pt>
                <c:pt idx="25">
                  <c:v>8.1699400000000002E-12</c:v>
                </c:pt>
                <c:pt idx="26">
                  <c:v>1.0615899999999999E-12</c:v>
                </c:pt>
                <c:pt idx="27">
                  <c:v>2.4594699999999998E-12</c:v>
                </c:pt>
                <c:pt idx="28">
                  <c:v>1.4132899999999999E-11</c:v>
                </c:pt>
                <c:pt idx="29">
                  <c:v>2.6611100000000002E-12</c:v>
                </c:pt>
                <c:pt idx="30">
                  <c:v>9.3217099999999999E-12</c:v>
                </c:pt>
                <c:pt idx="31">
                  <c:v>6.6526200000000004E-12</c:v>
                </c:pt>
                <c:pt idx="32">
                  <c:v>1.05284E-11</c:v>
                </c:pt>
                <c:pt idx="33">
                  <c:v>1.4621900000000001E-12</c:v>
                </c:pt>
                <c:pt idx="34">
                  <c:v>3.0539099999999999E-12</c:v>
                </c:pt>
                <c:pt idx="35">
                  <c:v>6.6705499999999997E-12</c:v>
                </c:pt>
                <c:pt idx="36">
                  <c:v>5.6904800000000002E-12</c:v>
                </c:pt>
                <c:pt idx="37">
                  <c:v>2.0690799999999999E-12</c:v>
                </c:pt>
                <c:pt idx="38">
                  <c:v>2.5919900000000001E-12</c:v>
                </c:pt>
                <c:pt idx="39">
                  <c:v>1.45241E-11</c:v>
                </c:pt>
                <c:pt idx="40">
                  <c:v>4.8592200000000004E-12</c:v>
                </c:pt>
                <c:pt idx="41">
                  <c:v>1.39573E-11</c:v>
                </c:pt>
                <c:pt idx="42">
                  <c:v>5.9282599999999996E-12</c:v>
                </c:pt>
                <c:pt idx="43">
                  <c:v>7.5164499999999997E-13</c:v>
                </c:pt>
                <c:pt idx="44">
                  <c:v>1.6313199999999999E-11</c:v>
                </c:pt>
                <c:pt idx="45">
                  <c:v>7.9214399999999994E-12</c:v>
                </c:pt>
                <c:pt idx="46">
                  <c:v>5.7492599999999997E-12</c:v>
                </c:pt>
                <c:pt idx="47">
                  <c:v>5.1734500000000003E-12</c:v>
                </c:pt>
                <c:pt idx="48">
                  <c:v>9.5453400000000002E-12</c:v>
                </c:pt>
                <c:pt idx="49">
                  <c:v>7.2587899999999996E-12</c:v>
                </c:pt>
                <c:pt idx="50">
                  <c:v>2.53524E-12</c:v>
                </c:pt>
                <c:pt idx="51">
                  <c:v>1.84412E-12</c:v>
                </c:pt>
                <c:pt idx="52">
                  <c:v>1.17781E-11</c:v>
                </c:pt>
                <c:pt idx="53">
                  <c:v>2.6676899999999999E-10</c:v>
                </c:pt>
                <c:pt idx="54">
                  <c:v>8.7772099999999995E-10</c:v>
                </c:pt>
                <c:pt idx="55">
                  <c:v>1.2951E-9</c:v>
                </c:pt>
                <c:pt idx="56">
                  <c:v>1.35983E-9</c:v>
                </c:pt>
                <c:pt idx="57">
                  <c:v>1.30366E-9</c:v>
                </c:pt>
                <c:pt idx="58">
                  <c:v>9.4528299999999999E-10</c:v>
                </c:pt>
                <c:pt idx="59">
                  <c:v>3.1674499999999997E-10</c:v>
                </c:pt>
                <c:pt idx="60">
                  <c:v>8.8169799999999999E-12</c:v>
                </c:pt>
                <c:pt idx="61">
                  <c:v>8.1209100000000004E-12</c:v>
                </c:pt>
                <c:pt idx="62">
                  <c:v>6.7054200000000003E-12</c:v>
                </c:pt>
                <c:pt idx="63">
                  <c:v>4.8005399999999997E-12</c:v>
                </c:pt>
                <c:pt idx="64">
                  <c:v>5.3297699999999998E-12</c:v>
                </c:pt>
                <c:pt idx="65">
                  <c:v>6.0747999999999995E-13</c:v>
                </c:pt>
                <c:pt idx="66">
                  <c:v>2.5977000000000001E-12</c:v>
                </c:pt>
                <c:pt idx="67">
                  <c:v>6.8202899999999998E-12</c:v>
                </c:pt>
                <c:pt idx="68">
                  <c:v>4.2364900000000003E-12</c:v>
                </c:pt>
                <c:pt idx="69">
                  <c:v>7.8355400000000002E-13</c:v>
                </c:pt>
                <c:pt idx="70">
                  <c:v>1.4487500000000001E-12</c:v>
                </c:pt>
                <c:pt idx="71">
                  <c:v>4.0295100000000003E-12</c:v>
                </c:pt>
                <c:pt idx="72">
                  <c:v>2.6260599999999998E-12</c:v>
                </c:pt>
                <c:pt idx="73">
                  <c:v>5.9927099999999998E-12</c:v>
                </c:pt>
                <c:pt idx="74">
                  <c:v>1.02968E-11</c:v>
                </c:pt>
                <c:pt idx="75">
                  <c:v>6.1280099999999999E-12</c:v>
                </c:pt>
                <c:pt idx="76">
                  <c:v>6.7092599999999996E-12</c:v>
                </c:pt>
                <c:pt idx="77">
                  <c:v>3.23159E-12</c:v>
                </c:pt>
                <c:pt idx="78">
                  <c:v>1.0942300000000001E-12</c:v>
                </c:pt>
                <c:pt idx="79">
                  <c:v>8.1035399999999996E-12</c:v>
                </c:pt>
                <c:pt idx="80">
                  <c:v>1.2922600000000001E-11</c:v>
                </c:pt>
                <c:pt idx="81">
                  <c:v>4.8866500000000004E-12</c:v>
                </c:pt>
                <c:pt idx="82">
                  <c:v>3.4339199999999998E-11</c:v>
                </c:pt>
                <c:pt idx="83">
                  <c:v>4.8417999999999998E-12</c:v>
                </c:pt>
                <c:pt idx="84">
                  <c:v>4.9781199999999998E-12</c:v>
                </c:pt>
                <c:pt idx="85">
                  <c:v>3.63119E-12</c:v>
                </c:pt>
                <c:pt idx="86">
                  <c:v>7.8599800000000006E-12</c:v>
                </c:pt>
                <c:pt idx="87">
                  <c:v>9.6550699999999996E-12</c:v>
                </c:pt>
                <c:pt idx="88">
                  <c:v>6.1815400000000003E-12</c:v>
                </c:pt>
                <c:pt idx="89">
                  <c:v>6.45929E-12</c:v>
                </c:pt>
                <c:pt idx="90">
                  <c:v>1.9432E-12</c:v>
                </c:pt>
                <c:pt idx="91">
                  <c:v>3.2570500000000001E-12</c:v>
                </c:pt>
                <c:pt idx="92">
                  <c:v>5.5327799999999998E-12</c:v>
                </c:pt>
                <c:pt idx="93">
                  <c:v>4.8650499999999998E-12</c:v>
                </c:pt>
                <c:pt idx="94">
                  <c:v>2.5528799999999999E-12</c:v>
                </c:pt>
                <c:pt idx="95">
                  <c:v>8.3380300000000006E-12</c:v>
                </c:pt>
                <c:pt idx="96">
                  <c:v>6.8774300000000001E-12</c:v>
                </c:pt>
                <c:pt idx="97">
                  <c:v>8.4094000000000005E-13</c:v>
                </c:pt>
                <c:pt idx="98">
                  <c:v>1.01964E-11</c:v>
                </c:pt>
                <c:pt idx="99">
                  <c:v>3.4035600000000001E-12</c:v>
                </c:pt>
                <c:pt idx="100">
                  <c:v>2.0751999999999999E-12</c:v>
                </c:pt>
                <c:pt idx="101">
                  <c:v>5.1293800000000001E-12</c:v>
                </c:pt>
                <c:pt idx="102">
                  <c:v>2.23034E-12</c:v>
                </c:pt>
                <c:pt idx="103">
                  <c:v>3.4304E-12</c:v>
                </c:pt>
                <c:pt idx="104">
                  <c:v>5.0212400000000001E-12</c:v>
                </c:pt>
                <c:pt idx="105">
                  <c:v>7.08652E-12</c:v>
                </c:pt>
                <c:pt idx="106">
                  <c:v>8.5454800000000005E-12</c:v>
                </c:pt>
                <c:pt idx="107">
                  <c:v>7.9102300000000003E-12</c:v>
                </c:pt>
                <c:pt idx="108">
                  <c:v>4.1031899999999996E-12</c:v>
                </c:pt>
                <c:pt idx="109">
                  <c:v>6.3824300000000003E-13</c:v>
                </c:pt>
                <c:pt idx="110">
                  <c:v>2.6716199999999999E-12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2DE0-4D5B-A4A9-EC54710A9EB8}"/>
            </c:ext>
          </c:extLst>
        </c:ser>
        <c:ser>
          <c:idx val="51"/>
          <c:order val="51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[analysis.xlsx]Cosine_IP_texture!$AZ$1:$AZ$111</c:f>
              <c:numCache>
                <c:formatCode>0.00E+00</c:formatCode>
                <c:ptCount val="111"/>
                <c:pt idx="0">
                  <c:v>1.37198E-12</c:v>
                </c:pt>
                <c:pt idx="1">
                  <c:v>6.80717E-12</c:v>
                </c:pt>
                <c:pt idx="2">
                  <c:v>7.4733799999999998E-13</c:v>
                </c:pt>
                <c:pt idx="3">
                  <c:v>1.6500900000000001E-12</c:v>
                </c:pt>
                <c:pt idx="4">
                  <c:v>6.1949300000000001E-12</c:v>
                </c:pt>
                <c:pt idx="5">
                  <c:v>2.86527E-12</c:v>
                </c:pt>
                <c:pt idx="6">
                  <c:v>7.5694200000000005E-13</c:v>
                </c:pt>
                <c:pt idx="7">
                  <c:v>8.8617400000000002E-12</c:v>
                </c:pt>
                <c:pt idx="8">
                  <c:v>4.4816599999999997E-12</c:v>
                </c:pt>
                <c:pt idx="9">
                  <c:v>4.6632699999999998E-12</c:v>
                </c:pt>
                <c:pt idx="10">
                  <c:v>4.3181500000000001E-12</c:v>
                </c:pt>
                <c:pt idx="11">
                  <c:v>9.1354300000000004E-12</c:v>
                </c:pt>
                <c:pt idx="12">
                  <c:v>2.6031799999999998E-12</c:v>
                </c:pt>
                <c:pt idx="13">
                  <c:v>8.0495600000000003E-12</c:v>
                </c:pt>
                <c:pt idx="14">
                  <c:v>8.9049299999999999E-13</c:v>
                </c:pt>
                <c:pt idx="15">
                  <c:v>4.1427200000000003E-12</c:v>
                </c:pt>
                <c:pt idx="16">
                  <c:v>2.6900599999999999E-12</c:v>
                </c:pt>
                <c:pt idx="17">
                  <c:v>7.3468599999999993E-12</c:v>
                </c:pt>
                <c:pt idx="18">
                  <c:v>7.9980700000000005E-12</c:v>
                </c:pt>
                <c:pt idx="19">
                  <c:v>2.7906300000000002E-12</c:v>
                </c:pt>
                <c:pt idx="20">
                  <c:v>5.8420600000000003E-12</c:v>
                </c:pt>
                <c:pt idx="21">
                  <c:v>3.3355199999999999E-12</c:v>
                </c:pt>
                <c:pt idx="22">
                  <c:v>1.2138999999999999E-12</c:v>
                </c:pt>
                <c:pt idx="23">
                  <c:v>4.2934999999999998E-12</c:v>
                </c:pt>
                <c:pt idx="24">
                  <c:v>2.4095300000000001E-12</c:v>
                </c:pt>
                <c:pt idx="25">
                  <c:v>1.22634E-11</c:v>
                </c:pt>
                <c:pt idx="26">
                  <c:v>6.5529699999999997E-12</c:v>
                </c:pt>
                <c:pt idx="27">
                  <c:v>7.3080800000000001E-12</c:v>
                </c:pt>
                <c:pt idx="28">
                  <c:v>2.3103899999999998E-12</c:v>
                </c:pt>
                <c:pt idx="29">
                  <c:v>8.0303899999999993E-12</c:v>
                </c:pt>
                <c:pt idx="30">
                  <c:v>1.1413400000000001E-11</c:v>
                </c:pt>
                <c:pt idx="31">
                  <c:v>3.3909499999999998E-12</c:v>
                </c:pt>
                <c:pt idx="32">
                  <c:v>4.99955E-12</c:v>
                </c:pt>
                <c:pt idx="33">
                  <c:v>7.8943200000000006E-12</c:v>
                </c:pt>
                <c:pt idx="34">
                  <c:v>1.10143E-11</c:v>
                </c:pt>
                <c:pt idx="35">
                  <c:v>1.3602599999999999E-12</c:v>
                </c:pt>
                <c:pt idx="36">
                  <c:v>1.8651299999999999E-11</c:v>
                </c:pt>
                <c:pt idx="37">
                  <c:v>3.9173499999999997E-12</c:v>
                </c:pt>
                <c:pt idx="38">
                  <c:v>4.0886899999999996E-12</c:v>
                </c:pt>
                <c:pt idx="39">
                  <c:v>3.5410100000000001E-12</c:v>
                </c:pt>
                <c:pt idx="40">
                  <c:v>7.7673299999999994E-12</c:v>
                </c:pt>
                <c:pt idx="41">
                  <c:v>3.6509399999999998E-12</c:v>
                </c:pt>
                <c:pt idx="42">
                  <c:v>4.1644000000000003E-12</c:v>
                </c:pt>
                <c:pt idx="43">
                  <c:v>5.9998799999999997E-12</c:v>
                </c:pt>
                <c:pt idx="44">
                  <c:v>7.4476999999999995E-12</c:v>
                </c:pt>
                <c:pt idx="45">
                  <c:v>1.7747500000000001E-12</c:v>
                </c:pt>
                <c:pt idx="46">
                  <c:v>0</c:v>
                </c:pt>
                <c:pt idx="47">
                  <c:v>1.78283E-12</c:v>
                </c:pt>
                <c:pt idx="48">
                  <c:v>6.2483500000000001E-12</c:v>
                </c:pt>
                <c:pt idx="49">
                  <c:v>2.7346899999999999E-12</c:v>
                </c:pt>
                <c:pt idx="50">
                  <c:v>1.02244E-11</c:v>
                </c:pt>
                <c:pt idx="51">
                  <c:v>8.4345200000000003E-12</c:v>
                </c:pt>
                <c:pt idx="52">
                  <c:v>3.5359700000000002E-11</c:v>
                </c:pt>
                <c:pt idx="53">
                  <c:v>4.4240499999999998E-10</c:v>
                </c:pt>
                <c:pt idx="54">
                  <c:v>1.0142700000000001E-9</c:v>
                </c:pt>
                <c:pt idx="55">
                  <c:v>1.3059399999999999E-9</c:v>
                </c:pt>
                <c:pt idx="56">
                  <c:v>1.2757000000000001E-9</c:v>
                </c:pt>
                <c:pt idx="57">
                  <c:v>1.24855E-9</c:v>
                </c:pt>
                <c:pt idx="58">
                  <c:v>7.6546199999999998E-10</c:v>
                </c:pt>
                <c:pt idx="59">
                  <c:v>1.6677099999999999E-10</c:v>
                </c:pt>
                <c:pt idx="60">
                  <c:v>3.3383E-12</c:v>
                </c:pt>
                <c:pt idx="61">
                  <c:v>3.3023000000000002E-12</c:v>
                </c:pt>
                <c:pt idx="62">
                  <c:v>7.7052999999999995E-12</c:v>
                </c:pt>
                <c:pt idx="63">
                  <c:v>3.8929999999999997E-12</c:v>
                </c:pt>
                <c:pt idx="64">
                  <c:v>3.0765899999999999E-12</c:v>
                </c:pt>
                <c:pt idx="65">
                  <c:v>5.2875900000000001E-12</c:v>
                </c:pt>
                <c:pt idx="66">
                  <c:v>8.4174600000000008E-12</c:v>
                </c:pt>
                <c:pt idx="67">
                  <c:v>2.53158E-12</c:v>
                </c:pt>
                <c:pt idx="68">
                  <c:v>3.5866000000000001E-12</c:v>
                </c:pt>
                <c:pt idx="69">
                  <c:v>3.02974E-12</c:v>
                </c:pt>
                <c:pt idx="70">
                  <c:v>6.59294E-12</c:v>
                </c:pt>
                <c:pt idx="71">
                  <c:v>2.68114E-12</c:v>
                </c:pt>
                <c:pt idx="72">
                  <c:v>2.9092099999999999E-12</c:v>
                </c:pt>
                <c:pt idx="73">
                  <c:v>8.20761E-12</c:v>
                </c:pt>
                <c:pt idx="74">
                  <c:v>1.17489E-11</c:v>
                </c:pt>
                <c:pt idx="75">
                  <c:v>1.02594E-11</c:v>
                </c:pt>
                <c:pt idx="76">
                  <c:v>5.8412599999999997E-12</c:v>
                </c:pt>
                <c:pt idx="77">
                  <c:v>6.0820900000000004E-12</c:v>
                </c:pt>
                <c:pt idx="78">
                  <c:v>8.25631E-12</c:v>
                </c:pt>
                <c:pt idx="79">
                  <c:v>1.00266E-11</c:v>
                </c:pt>
                <c:pt idx="80">
                  <c:v>4.73066E-12</c:v>
                </c:pt>
                <c:pt idx="81">
                  <c:v>7.2588400000000002E-12</c:v>
                </c:pt>
                <c:pt idx="82">
                  <c:v>6.3027400000000003E-12</c:v>
                </c:pt>
                <c:pt idx="83">
                  <c:v>4.3301200000000001E-12</c:v>
                </c:pt>
                <c:pt idx="84">
                  <c:v>1.7086E-12</c:v>
                </c:pt>
                <c:pt idx="85">
                  <c:v>6.9652299999999998E-12</c:v>
                </c:pt>
                <c:pt idx="86">
                  <c:v>5.9757100000000002E-12</c:v>
                </c:pt>
                <c:pt idx="87">
                  <c:v>1.23465E-11</c:v>
                </c:pt>
                <c:pt idx="88">
                  <c:v>8.6249999999999993E-12</c:v>
                </c:pt>
                <c:pt idx="89">
                  <c:v>1.9034E-11</c:v>
                </c:pt>
                <c:pt idx="90">
                  <c:v>1.12079E-11</c:v>
                </c:pt>
                <c:pt idx="91">
                  <c:v>9.05783E-12</c:v>
                </c:pt>
                <c:pt idx="92">
                  <c:v>4.5455499999999998E-12</c:v>
                </c:pt>
                <c:pt idx="93">
                  <c:v>1.3048399999999999E-12</c:v>
                </c:pt>
                <c:pt idx="94">
                  <c:v>1.6426899999999999E-11</c:v>
                </c:pt>
                <c:pt idx="95">
                  <c:v>3.3839099999999999E-12</c:v>
                </c:pt>
                <c:pt idx="96">
                  <c:v>4.1482600000000003E-12</c:v>
                </c:pt>
                <c:pt idx="97">
                  <c:v>2.3106900000000001E-12</c:v>
                </c:pt>
                <c:pt idx="98">
                  <c:v>4.7125099999999997E-12</c:v>
                </c:pt>
                <c:pt idx="99">
                  <c:v>4.7317000000000001E-12</c:v>
                </c:pt>
                <c:pt idx="100">
                  <c:v>5.5768100000000003E-12</c:v>
                </c:pt>
                <c:pt idx="101">
                  <c:v>3.6432699999999997E-12</c:v>
                </c:pt>
                <c:pt idx="102">
                  <c:v>2.66185E-12</c:v>
                </c:pt>
                <c:pt idx="103">
                  <c:v>9.5961400000000008E-12</c:v>
                </c:pt>
                <c:pt idx="104">
                  <c:v>5.7737300000000003E-12</c:v>
                </c:pt>
                <c:pt idx="105">
                  <c:v>4.1914700000000001E-12</c:v>
                </c:pt>
                <c:pt idx="106">
                  <c:v>3.47585E-12</c:v>
                </c:pt>
                <c:pt idx="107">
                  <c:v>1.42638E-12</c:v>
                </c:pt>
                <c:pt idx="108">
                  <c:v>2.96155E-12</c:v>
                </c:pt>
                <c:pt idx="109">
                  <c:v>5.8450199999999997E-12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2DE0-4D5B-A4A9-EC54710A9EB8}"/>
            </c:ext>
          </c:extLst>
        </c:ser>
        <c:ser>
          <c:idx val="52"/>
          <c:order val="52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[analysis.xlsx]Cosine_IP_texture!$BA$1:$BA$111</c:f>
              <c:numCache>
                <c:formatCode>0.00E+00</c:formatCode>
                <c:ptCount val="111"/>
                <c:pt idx="0">
                  <c:v>4.89119E-11</c:v>
                </c:pt>
                <c:pt idx="1">
                  <c:v>6.4731499999999995E-13</c:v>
                </c:pt>
                <c:pt idx="2">
                  <c:v>9.2809799999999995E-12</c:v>
                </c:pt>
                <c:pt idx="3">
                  <c:v>9.7662199999999996E-12</c:v>
                </c:pt>
                <c:pt idx="4">
                  <c:v>7.6818200000000001E-12</c:v>
                </c:pt>
                <c:pt idx="5">
                  <c:v>4.5518000000000001E-12</c:v>
                </c:pt>
                <c:pt idx="6">
                  <c:v>1.7185299999999999E-12</c:v>
                </c:pt>
                <c:pt idx="7">
                  <c:v>3.2663699999999999E-12</c:v>
                </c:pt>
                <c:pt idx="8">
                  <c:v>3.9511399999999997E-12</c:v>
                </c:pt>
                <c:pt idx="9">
                  <c:v>5.9638800000000002E-12</c:v>
                </c:pt>
                <c:pt idx="10">
                  <c:v>2.1994199999999999E-12</c:v>
                </c:pt>
                <c:pt idx="11">
                  <c:v>7.6719500000000006E-12</c:v>
                </c:pt>
                <c:pt idx="12">
                  <c:v>5.7231700000000001E-12</c:v>
                </c:pt>
                <c:pt idx="13">
                  <c:v>1.5223400000000002E-11</c:v>
                </c:pt>
                <c:pt idx="14">
                  <c:v>3.0271999999999999E-12</c:v>
                </c:pt>
                <c:pt idx="15">
                  <c:v>8.2374900000000007E-12</c:v>
                </c:pt>
                <c:pt idx="16">
                  <c:v>6.4830400000000002E-12</c:v>
                </c:pt>
                <c:pt idx="17">
                  <c:v>2.3474200000000001E-12</c:v>
                </c:pt>
                <c:pt idx="18">
                  <c:v>7.1335900000000001E-12</c:v>
                </c:pt>
                <c:pt idx="19">
                  <c:v>4.0342400000000004E-12</c:v>
                </c:pt>
                <c:pt idx="20">
                  <c:v>4.9503100000000001E-12</c:v>
                </c:pt>
                <c:pt idx="21">
                  <c:v>9.2707800000000002E-12</c:v>
                </c:pt>
                <c:pt idx="22">
                  <c:v>5.3935000000000004E-12</c:v>
                </c:pt>
                <c:pt idx="23">
                  <c:v>3.66382E-12</c:v>
                </c:pt>
                <c:pt idx="24">
                  <c:v>4.0373299999999997E-12</c:v>
                </c:pt>
                <c:pt idx="25">
                  <c:v>5.7881199999999998E-12</c:v>
                </c:pt>
                <c:pt idx="26">
                  <c:v>4.4278299999999997E-12</c:v>
                </c:pt>
                <c:pt idx="27">
                  <c:v>6.1918500000000001E-12</c:v>
                </c:pt>
                <c:pt idx="28">
                  <c:v>8.465E-12</c:v>
                </c:pt>
                <c:pt idx="29">
                  <c:v>5.6806300000000002E-12</c:v>
                </c:pt>
                <c:pt idx="30">
                  <c:v>8.3537700000000007E-12</c:v>
                </c:pt>
                <c:pt idx="31">
                  <c:v>4.8755299999999999E-12</c:v>
                </c:pt>
                <c:pt idx="32">
                  <c:v>6.6824900000000001E-12</c:v>
                </c:pt>
                <c:pt idx="33">
                  <c:v>4.8414399999999996E-12</c:v>
                </c:pt>
                <c:pt idx="34">
                  <c:v>2.99014E-12</c:v>
                </c:pt>
                <c:pt idx="35">
                  <c:v>8.2592899999999996E-12</c:v>
                </c:pt>
                <c:pt idx="36">
                  <c:v>6.3466199999999999E-12</c:v>
                </c:pt>
                <c:pt idx="37">
                  <c:v>1.6311200000000001E-11</c:v>
                </c:pt>
                <c:pt idx="38">
                  <c:v>4.0567599999999998E-12</c:v>
                </c:pt>
                <c:pt idx="39">
                  <c:v>6.9009299999999998E-12</c:v>
                </c:pt>
                <c:pt idx="40">
                  <c:v>5.4167500000000003E-12</c:v>
                </c:pt>
                <c:pt idx="41">
                  <c:v>9.1244700000000002E-12</c:v>
                </c:pt>
                <c:pt idx="42">
                  <c:v>5.8283700000000001E-12</c:v>
                </c:pt>
                <c:pt idx="43">
                  <c:v>8.9084000000000003E-12</c:v>
                </c:pt>
                <c:pt idx="44">
                  <c:v>1.4496900000000001E-12</c:v>
                </c:pt>
                <c:pt idx="45">
                  <c:v>5.3822800000000004E-12</c:v>
                </c:pt>
                <c:pt idx="46">
                  <c:v>4.1178800000000002E-12</c:v>
                </c:pt>
                <c:pt idx="47">
                  <c:v>2.5934999999999998E-12</c:v>
                </c:pt>
                <c:pt idx="48">
                  <c:v>4.5849300000000003E-12</c:v>
                </c:pt>
                <c:pt idx="49">
                  <c:v>2.5923099999999999E-12</c:v>
                </c:pt>
                <c:pt idx="50">
                  <c:v>6.9591999999999997E-12</c:v>
                </c:pt>
                <c:pt idx="51">
                  <c:v>7.7534900000000007E-12</c:v>
                </c:pt>
                <c:pt idx="52">
                  <c:v>1.10697E-10</c:v>
                </c:pt>
                <c:pt idx="53">
                  <c:v>6.1581299999999999E-10</c:v>
                </c:pt>
                <c:pt idx="54">
                  <c:v>1.0748599999999999E-9</c:v>
                </c:pt>
                <c:pt idx="55">
                  <c:v>1.26352E-9</c:v>
                </c:pt>
                <c:pt idx="56">
                  <c:v>1.24168E-9</c:v>
                </c:pt>
                <c:pt idx="57">
                  <c:v>1.0902599999999999E-9</c:v>
                </c:pt>
                <c:pt idx="58">
                  <c:v>5.2128899999999996E-10</c:v>
                </c:pt>
                <c:pt idx="59">
                  <c:v>6.9390400000000004E-11</c:v>
                </c:pt>
                <c:pt idx="60">
                  <c:v>9.75073E-12</c:v>
                </c:pt>
                <c:pt idx="61">
                  <c:v>1.3603999999999999E-12</c:v>
                </c:pt>
                <c:pt idx="62">
                  <c:v>1.5647600000000001E-12</c:v>
                </c:pt>
                <c:pt idx="63">
                  <c:v>1.07686E-11</c:v>
                </c:pt>
                <c:pt idx="64">
                  <c:v>6.9767199999999998E-12</c:v>
                </c:pt>
                <c:pt idx="65">
                  <c:v>7.24083E-12</c:v>
                </c:pt>
                <c:pt idx="66">
                  <c:v>3.6213999999999999E-12</c:v>
                </c:pt>
                <c:pt idx="67">
                  <c:v>3.3639300000000002E-12</c:v>
                </c:pt>
                <c:pt idx="68">
                  <c:v>1.5037600000000001E-11</c:v>
                </c:pt>
                <c:pt idx="69">
                  <c:v>5.8519100000000003E-12</c:v>
                </c:pt>
                <c:pt idx="70">
                  <c:v>3.2029599999999999E-12</c:v>
                </c:pt>
                <c:pt idx="71">
                  <c:v>8.1174700000000001E-12</c:v>
                </c:pt>
                <c:pt idx="72">
                  <c:v>7.3754000000000003E-12</c:v>
                </c:pt>
                <c:pt idx="73">
                  <c:v>2.5241000000000001E-12</c:v>
                </c:pt>
                <c:pt idx="74">
                  <c:v>6.2566300000000002E-12</c:v>
                </c:pt>
                <c:pt idx="75">
                  <c:v>2.8723399999999999E-12</c:v>
                </c:pt>
                <c:pt idx="76">
                  <c:v>4.74209E-12</c:v>
                </c:pt>
                <c:pt idx="77">
                  <c:v>6.49711E-12</c:v>
                </c:pt>
                <c:pt idx="78">
                  <c:v>6.1717600000000004E-12</c:v>
                </c:pt>
                <c:pt idx="79">
                  <c:v>2.6417100000000001E-11</c:v>
                </c:pt>
                <c:pt idx="80">
                  <c:v>5.1347300000000003E-12</c:v>
                </c:pt>
                <c:pt idx="81">
                  <c:v>9.0165500000000004E-12</c:v>
                </c:pt>
                <c:pt idx="82">
                  <c:v>4.4176800000000002E-12</c:v>
                </c:pt>
                <c:pt idx="83">
                  <c:v>4.7712799999999998E-12</c:v>
                </c:pt>
                <c:pt idx="84">
                  <c:v>1.2329599999999999E-11</c:v>
                </c:pt>
                <c:pt idx="85">
                  <c:v>8.5140000000000003E-12</c:v>
                </c:pt>
                <c:pt idx="86">
                  <c:v>1.2927999999999999E-12</c:v>
                </c:pt>
                <c:pt idx="87">
                  <c:v>1.27591E-11</c:v>
                </c:pt>
                <c:pt idx="88">
                  <c:v>2.84725E-12</c:v>
                </c:pt>
                <c:pt idx="89">
                  <c:v>7.4924500000000005E-12</c:v>
                </c:pt>
                <c:pt idx="90">
                  <c:v>1.17681E-11</c:v>
                </c:pt>
                <c:pt idx="91">
                  <c:v>2.51544E-12</c:v>
                </c:pt>
                <c:pt idx="92">
                  <c:v>3.8171800000000001E-12</c:v>
                </c:pt>
                <c:pt idx="93">
                  <c:v>1.0293299999999999E-11</c:v>
                </c:pt>
                <c:pt idx="94">
                  <c:v>9.67111E-12</c:v>
                </c:pt>
                <c:pt idx="95">
                  <c:v>1.87387E-12</c:v>
                </c:pt>
                <c:pt idx="96">
                  <c:v>2.2669100000000001E-12</c:v>
                </c:pt>
                <c:pt idx="97">
                  <c:v>1.14585E-11</c:v>
                </c:pt>
                <c:pt idx="98">
                  <c:v>1.67898E-12</c:v>
                </c:pt>
                <c:pt idx="99">
                  <c:v>7.9652399999999997E-12</c:v>
                </c:pt>
                <c:pt idx="100">
                  <c:v>7.7899499999999999E-12</c:v>
                </c:pt>
                <c:pt idx="101">
                  <c:v>8.8182999999999993E-12</c:v>
                </c:pt>
                <c:pt idx="102">
                  <c:v>6.6538500000000004E-12</c:v>
                </c:pt>
                <c:pt idx="103">
                  <c:v>4.3503600000000001E-12</c:v>
                </c:pt>
                <c:pt idx="104">
                  <c:v>6.4644900000000001E-12</c:v>
                </c:pt>
                <c:pt idx="105">
                  <c:v>3.3598200000000001E-12</c:v>
                </c:pt>
                <c:pt idx="106">
                  <c:v>3.91663E-12</c:v>
                </c:pt>
                <c:pt idx="107">
                  <c:v>4.8031100000000001E-12</c:v>
                </c:pt>
                <c:pt idx="108">
                  <c:v>5.8237599999999998E-12</c:v>
                </c:pt>
                <c:pt idx="109">
                  <c:v>4.14098E-12</c:v>
                </c:pt>
                <c:pt idx="110">
                  <c:v>1.9366400000000001E-12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4-2DE0-4D5B-A4A9-EC54710A9EB8}"/>
            </c:ext>
          </c:extLst>
        </c:ser>
        <c:ser>
          <c:idx val="53"/>
          <c:order val="53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[analysis.xlsx]Cosine_IP_texture!$BB$1:$BB$111</c:f>
              <c:numCache>
                <c:formatCode>0.00E+00</c:formatCode>
                <c:ptCount val="111"/>
                <c:pt idx="0">
                  <c:v>2.9082400000000001E-12</c:v>
                </c:pt>
                <c:pt idx="1">
                  <c:v>7.3850000000000005E-12</c:v>
                </c:pt>
                <c:pt idx="2">
                  <c:v>3.44654E-12</c:v>
                </c:pt>
                <c:pt idx="3">
                  <c:v>1.07977E-11</c:v>
                </c:pt>
                <c:pt idx="4">
                  <c:v>5.3396299999999999E-12</c:v>
                </c:pt>
                <c:pt idx="5">
                  <c:v>2.0088899999999999E-12</c:v>
                </c:pt>
                <c:pt idx="6">
                  <c:v>1.0317499999999999E-11</c:v>
                </c:pt>
                <c:pt idx="7">
                  <c:v>8.3439100000000005E-12</c:v>
                </c:pt>
                <c:pt idx="8">
                  <c:v>9.1698299999999995E-12</c:v>
                </c:pt>
                <c:pt idx="9">
                  <c:v>3.50092E-12</c:v>
                </c:pt>
                <c:pt idx="10">
                  <c:v>4.3889500000000002E-12</c:v>
                </c:pt>
                <c:pt idx="11">
                  <c:v>2.52423E-12</c:v>
                </c:pt>
                <c:pt idx="12">
                  <c:v>2.0670599999999999E-12</c:v>
                </c:pt>
                <c:pt idx="13">
                  <c:v>7.4908600000000003E-12</c:v>
                </c:pt>
                <c:pt idx="14">
                  <c:v>7.7048799999999994E-12</c:v>
                </c:pt>
                <c:pt idx="15">
                  <c:v>1.3985100000000001E-12</c:v>
                </c:pt>
                <c:pt idx="16">
                  <c:v>4.97191E-12</c:v>
                </c:pt>
                <c:pt idx="17">
                  <c:v>1.1205E-11</c:v>
                </c:pt>
                <c:pt idx="18">
                  <c:v>4.2997799999999997E-12</c:v>
                </c:pt>
                <c:pt idx="19">
                  <c:v>3.3850099999999999E-12</c:v>
                </c:pt>
                <c:pt idx="20">
                  <c:v>5.3081100000000001E-12</c:v>
                </c:pt>
                <c:pt idx="21">
                  <c:v>8.5525099999999999E-13</c:v>
                </c:pt>
                <c:pt idx="22">
                  <c:v>8.3706200000000001E-12</c:v>
                </c:pt>
                <c:pt idx="23">
                  <c:v>1.4522799999999999E-11</c:v>
                </c:pt>
                <c:pt idx="24">
                  <c:v>1.90705E-12</c:v>
                </c:pt>
                <c:pt idx="25">
                  <c:v>5.5012300000000004E-12</c:v>
                </c:pt>
                <c:pt idx="26">
                  <c:v>4.9609100000000001E-12</c:v>
                </c:pt>
                <c:pt idx="27">
                  <c:v>8.2836E-12</c:v>
                </c:pt>
                <c:pt idx="28">
                  <c:v>6.1569600000000001E-12</c:v>
                </c:pt>
                <c:pt idx="29">
                  <c:v>3.7189000000000002E-12</c:v>
                </c:pt>
                <c:pt idx="30">
                  <c:v>9.8918800000000005E-12</c:v>
                </c:pt>
                <c:pt idx="31">
                  <c:v>3.04335E-12</c:v>
                </c:pt>
                <c:pt idx="32">
                  <c:v>7.7563000000000008E-12</c:v>
                </c:pt>
                <c:pt idx="33">
                  <c:v>1.61612E-12</c:v>
                </c:pt>
                <c:pt idx="34">
                  <c:v>3.97641E-12</c:v>
                </c:pt>
                <c:pt idx="35">
                  <c:v>8.3978699999999996E-12</c:v>
                </c:pt>
                <c:pt idx="36">
                  <c:v>5.0841200000000004E-12</c:v>
                </c:pt>
                <c:pt idx="37">
                  <c:v>3.6517300000000002E-12</c:v>
                </c:pt>
                <c:pt idx="38">
                  <c:v>2.8693699999999999E-12</c:v>
                </c:pt>
                <c:pt idx="39">
                  <c:v>4.3750399999999999E-12</c:v>
                </c:pt>
                <c:pt idx="40">
                  <c:v>5.1789499999999999E-12</c:v>
                </c:pt>
                <c:pt idx="41">
                  <c:v>5.13471E-12</c:v>
                </c:pt>
                <c:pt idx="42">
                  <c:v>7.0386899999999998E-12</c:v>
                </c:pt>
                <c:pt idx="43">
                  <c:v>6.5957600000000002E-12</c:v>
                </c:pt>
                <c:pt idx="44">
                  <c:v>5.10714E-12</c:v>
                </c:pt>
                <c:pt idx="45">
                  <c:v>2.9441999999999999E-12</c:v>
                </c:pt>
                <c:pt idx="46">
                  <c:v>6.5073399999999996E-12</c:v>
                </c:pt>
                <c:pt idx="47">
                  <c:v>9.4737199999999993E-12</c:v>
                </c:pt>
                <c:pt idx="48">
                  <c:v>9.5654300000000008E-12</c:v>
                </c:pt>
                <c:pt idx="49">
                  <c:v>4.8601999999999998E-12</c:v>
                </c:pt>
                <c:pt idx="50">
                  <c:v>8.8571400000000008E-12</c:v>
                </c:pt>
                <c:pt idx="51">
                  <c:v>2.9372400000000001E-12</c:v>
                </c:pt>
                <c:pt idx="52">
                  <c:v>2.1736699999999999E-10</c:v>
                </c:pt>
                <c:pt idx="53">
                  <c:v>7.6240700000000003E-10</c:v>
                </c:pt>
                <c:pt idx="54">
                  <c:v>1.44473E-9</c:v>
                </c:pt>
                <c:pt idx="55">
                  <c:v>1.5162E-9</c:v>
                </c:pt>
                <c:pt idx="56">
                  <c:v>1.2832700000000001E-9</c:v>
                </c:pt>
                <c:pt idx="57">
                  <c:v>8.8849500000000004E-10</c:v>
                </c:pt>
                <c:pt idx="58">
                  <c:v>3.4047799999999998E-10</c:v>
                </c:pt>
                <c:pt idx="59">
                  <c:v>1.1597299999999999E-11</c:v>
                </c:pt>
                <c:pt idx="60">
                  <c:v>3.9426699999999998E-12</c:v>
                </c:pt>
                <c:pt idx="61">
                  <c:v>2.5181900000000002E-12</c:v>
                </c:pt>
                <c:pt idx="62">
                  <c:v>2.7030700000000001E-12</c:v>
                </c:pt>
                <c:pt idx="63">
                  <c:v>3.2706600000000001E-12</c:v>
                </c:pt>
                <c:pt idx="64">
                  <c:v>7.0807400000000004E-12</c:v>
                </c:pt>
                <c:pt idx="65">
                  <c:v>7.8818600000000005E-12</c:v>
                </c:pt>
                <c:pt idx="66">
                  <c:v>6.1723199999999997E-12</c:v>
                </c:pt>
                <c:pt idx="67">
                  <c:v>3.9459200000000002E-12</c:v>
                </c:pt>
                <c:pt idx="68">
                  <c:v>2.40552E-12</c:v>
                </c:pt>
                <c:pt idx="69">
                  <c:v>4.4324500000000002E-12</c:v>
                </c:pt>
                <c:pt idx="70">
                  <c:v>4.56705E-12</c:v>
                </c:pt>
                <c:pt idx="71">
                  <c:v>8.84907E-12</c:v>
                </c:pt>
                <c:pt idx="72">
                  <c:v>2.3381299999999999E-12</c:v>
                </c:pt>
                <c:pt idx="73">
                  <c:v>4.1111399999999998E-12</c:v>
                </c:pt>
                <c:pt idx="74">
                  <c:v>9.1892499999999994E-12</c:v>
                </c:pt>
                <c:pt idx="75">
                  <c:v>9.2542600000000006E-12</c:v>
                </c:pt>
                <c:pt idx="76">
                  <c:v>1.75826E-12</c:v>
                </c:pt>
                <c:pt idx="77">
                  <c:v>7.4375700000000002E-12</c:v>
                </c:pt>
                <c:pt idx="78">
                  <c:v>9.2380800000000002E-12</c:v>
                </c:pt>
                <c:pt idx="79">
                  <c:v>8.8520200000000001E-12</c:v>
                </c:pt>
                <c:pt idx="80">
                  <c:v>4.5864699999999999E-12</c:v>
                </c:pt>
                <c:pt idx="81">
                  <c:v>3.0553300000000001E-12</c:v>
                </c:pt>
                <c:pt idx="82">
                  <c:v>3.7849999999999997E-12</c:v>
                </c:pt>
                <c:pt idx="83">
                  <c:v>2.93049E-12</c:v>
                </c:pt>
                <c:pt idx="84">
                  <c:v>9.6658800000000004E-12</c:v>
                </c:pt>
                <c:pt idx="85">
                  <c:v>1.15764E-11</c:v>
                </c:pt>
                <c:pt idx="86">
                  <c:v>5.8127999999999996E-12</c:v>
                </c:pt>
                <c:pt idx="87">
                  <c:v>1.37011E-11</c:v>
                </c:pt>
                <c:pt idx="88">
                  <c:v>8.2861900000000007E-12</c:v>
                </c:pt>
                <c:pt idx="89">
                  <c:v>3.3317499999999998E-12</c:v>
                </c:pt>
                <c:pt idx="90">
                  <c:v>2.5367200000000001E-11</c:v>
                </c:pt>
                <c:pt idx="91">
                  <c:v>3.0344199999999999E-12</c:v>
                </c:pt>
                <c:pt idx="92">
                  <c:v>2.8445999999999998E-12</c:v>
                </c:pt>
                <c:pt idx="93">
                  <c:v>2.7171600000000001E-12</c:v>
                </c:pt>
                <c:pt idx="94">
                  <c:v>2.1526200000000002E-12</c:v>
                </c:pt>
                <c:pt idx="95">
                  <c:v>6.1041999999999998E-12</c:v>
                </c:pt>
                <c:pt idx="96">
                  <c:v>6.0163300000000001E-12</c:v>
                </c:pt>
                <c:pt idx="97">
                  <c:v>2.9426100000000001E-12</c:v>
                </c:pt>
                <c:pt idx="98">
                  <c:v>5.5991100000000004E-12</c:v>
                </c:pt>
                <c:pt idx="99">
                  <c:v>7.0741299999999999E-12</c:v>
                </c:pt>
                <c:pt idx="100">
                  <c:v>2.44591E-12</c:v>
                </c:pt>
                <c:pt idx="101">
                  <c:v>5.0717200000000001E-12</c:v>
                </c:pt>
                <c:pt idx="102">
                  <c:v>2.7335599999999999E-12</c:v>
                </c:pt>
                <c:pt idx="103">
                  <c:v>9.3582799999999996E-12</c:v>
                </c:pt>
                <c:pt idx="104">
                  <c:v>5.5693500000000003E-12</c:v>
                </c:pt>
                <c:pt idx="105">
                  <c:v>5.60701E-12</c:v>
                </c:pt>
                <c:pt idx="106">
                  <c:v>7.6498099999999993E-12</c:v>
                </c:pt>
                <c:pt idx="107">
                  <c:v>5.0047899999999997E-12</c:v>
                </c:pt>
                <c:pt idx="108">
                  <c:v>7.2465499999999997E-12</c:v>
                </c:pt>
                <c:pt idx="109">
                  <c:v>1.66021E-11</c:v>
                </c:pt>
                <c:pt idx="110">
                  <c:v>1.49443E-11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5-2DE0-4D5B-A4A9-EC54710A9EB8}"/>
            </c:ext>
          </c:extLst>
        </c:ser>
        <c:ser>
          <c:idx val="54"/>
          <c:order val="54"/>
          <c:spPr>
            <a:solidFill>
              <a:schemeClr val="accent1"/>
            </a:solidFill>
            <a:ln/>
            <a:effectLst/>
            <a:sp3d/>
          </c:spPr>
          <c:val>
            <c:numRef>
              <c:f>[analysis.xlsx]Cosine_IP_texture!$BC$1:$BC$111</c:f>
              <c:numCache>
                <c:formatCode>0.00E+00</c:formatCode>
                <c:ptCount val="111"/>
                <c:pt idx="0">
                  <c:v>3.1754500000000002E-12</c:v>
                </c:pt>
                <c:pt idx="1">
                  <c:v>3.9765899999999997E-12</c:v>
                </c:pt>
                <c:pt idx="2">
                  <c:v>2.6252499999999999E-12</c:v>
                </c:pt>
                <c:pt idx="3">
                  <c:v>3.8316800000000001E-12</c:v>
                </c:pt>
                <c:pt idx="4">
                  <c:v>7.1834799999999996E-12</c:v>
                </c:pt>
                <c:pt idx="5">
                  <c:v>2.6911000000000001E-12</c:v>
                </c:pt>
                <c:pt idx="6">
                  <c:v>4.01369E-12</c:v>
                </c:pt>
                <c:pt idx="7">
                  <c:v>1.9377699999999999E-11</c:v>
                </c:pt>
                <c:pt idx="8">
                  <c:v>1.2442700000000001E-11</c:v>
                </c:pt>
                <c:pt idx="9">
                  <c:v>4.1547899999999999E-12</c:v>
                </c:pt>
                <c:pt idx="10">
                  <c:v>2.4673600000000001E-12</c:v>
                </c:pt>
                <c:pt idx="11">
                  <c:v>4.7176800000000001E-12</c:v>
                </c:pt>
                <c:pt idx="12">
                  <c:v>1.7791600000000001E-12</c:v>
                </c:pt>
                <c:pt idx="13">
                  <c:v>7.1363699999999998E-12</c:v>
                </c:pt>
                <c:pt idx="14">
                  <c:v>4.0696299999999999E-12</c:v>
                </c:pt>
                <c:pt idx="15">
                  <c:v>3.2149E-12</c:v>
                </c:pt>
                <c:pt idx="16">
                  <c:v>3.5684E-12</c:v>
                </c:pt>
                <c:pt idx="17">
                  <c:v>6.7509600000000001E-12</c:v>
                </c:pt>
                <c:pt idx="18">
                  <c:v>5.2809199999999997E-12</c:v>
                </c:pt>
                <c:pt idx="19">
                  <c:v>2.7581799999999999E-12</c:v>
                </c:pt>
                <c:pt idx="20">
                  <c:v>6.3608100000000002E-12</c:v>
                </c:pt>
                <c:pt idx="21">
                  <c:v>4.1857400000000003E-12</c:v>
                </c:pt>
                <c:pt idx="22">
                  <c:v>2.9983900000000001E-12</c:v>
                </c:pt>
                <c:pt idx="23">
                  <c:v>8.0520799999999994E-12</c:v>
                </c:pt>
                <c:pt idx="24">
                  <c:v>4.2153400000000001E-12</c:v>
                </c:pt>
                <c:pt idx="25">
                  <c:v>1.3556400000000001E-11</c:v>
                </c:pt>
                <c:pt idx="26">
                  <c:v>2.96459E-12</c:v>
                </c:pt>
                <c:pt idx="27">
                  <c:v>7.6860199999999996E-12</c:v>
                </c:pt>
                <c:pt idx="28">
                  <c:v>3.5732300000000001E-12</c:v>
                </c:pt>
                <c:pt idx="29">
                  <c:v>4.3885400000000002E-12</c:v>
                </c:pt>
                <c:pt idx="30">
                  <c:v>4.8714799999999998E-12</c:v>
                </c:pt>
                <c:pt idx="31">
                  <c:v>5.9818800000000004E-12</c:v>
                </c:pt>
                <c:pt idx="32">
                  <c:v>8.28135E-12</c:v>
                </c:pt>
                <c:pt idx="33">
                  <c:v>1.8222700000000001E-12</c:v>
                </c:pt>
                <c:pt idx="34">
                  <c:v>3.75363E-12</c:v>
                </c:pt>
                <c:pt idx="35">
                  <c:v>8.6862200000000001E-12</c:v>
                </c:pt>
                <c:pt idx="36">
                  <c:v>4.0715100000000003E-12</c:v>
                </c:pt>
                <c:pt idx="37">
                  <c:v>3.7854699999999996E-12</c:v>
                </c:pt>
                <c:pt idx="38">
                  <c:v>6.9480499999999997E-12</c:v>
                </c:pt>
                <c:pt idx="39">
                  <c:v>7.11922E-12</c:v>
                </c:pt>
                <c:pt idx="40">
                  <c:v>9.9633599999999997E-12</c:v>
                </c:pt>
                <c:pt idx="41">
                  <c:v>4.7186799999999998E-12</c:v>
                </c:pt>
                <c:pt idx="42">
                  <c:v>2.77451E-11</c:v>
                </c:pt>
                <c:pt idx="43">
                  <c:v>2.7528700000000002E-12</c:v>
                </c:pt>
                <c:pt idx="44">
                  <c:v>2.41263E-12</c:v>
                </c:pt>
                <c:pt idx="45">
                  <c:v>4.7043500000000002E-12</c:v>
                </c:pt>
                <c:pt idx="46">
                  <c:v>6.6574199999999997E-12</c:v>
                </c:pt>
                <c:pt idx="47">
                  <c:v>4.76507E-12</c:v>
                </c:pt>
                <c:pt idx="48">
                  <c:v>8.4141100000000008E-12</c:v>
                </c:pt>
                <c:pt idx="49">
                  <c:v>1.3595E-12</c:v>
                </c:pt>
                <c:pt idx="50">
                  <c:v>1.43521E-11</c:v>
                </c:pt>
                <c:pt idx="51">
                  <c:v>2.52515E-11</c:v>
                </c:pt>
                <c:pt idx="52">
                  <c:v>3.8120300000000001E-10</c:v>
                </c:pt>
                <c:pt idx="53">
                  <c:v>1.0599599999999999E-9</c:v>
                </c:pt>
                <c:pt idx="54">
                  <c:v>3.0505000000000002E-9</c:v>
                </c:pt>
                <c:pt idx="55">
                  <c:v>3.2888799999999999E-9</c:v>
                </c:pt>
                <c:pt idx="56">
                  <c:v>1.56743E-9</c:v>
                </c:pt>
                <c:pt idx="57">
                  <c:v>7.0726999999999998E-10</c:v>
                </c:pt>
                <c:pt idx="58">
                  <c:v>1.7889800000000001E-10</c:v>
                </c:pt>
                <c:pt idx="59">
                  <c:v>7.6524499999999998E-12</c:v>
                </c:pt>
                <c:pt idx="60">
                  <c:v>2.3117100000000001E-12</c:v>
                </c:pt>
                <c:pt idx="61">
                  <c:v>1.32995E-12</c:v>
                </c:pt>
                <c:pt idx="62">
                  <c:v>7.0654600000000001E-12</c:v>
                </c:pt>
                <c:pt idx="63">
                  <c:v>1.4844400000000001E-11</c:v>
                </c:pt>
                <c:pt idx="64">
                  <c:v>1.9043300000000001E-11</c:v>
                </c:pt>
                <c:pt idx="65">
                  <c:v>5.3464499999999997E-12</c:v>
                </c:pt>
                <c:pt idx="66">
                  <c:v>4.56958E-12</c:v>
                </c:pt>
                <c:pt idx="67">
                  <c:v>6.2722400000000003E-12</c:v>
                </c:pt>
                <c:pt idx="68">
                  <c:v>4.3752899999999996E-12</c:v>
                </c:pt>
                <c:pt idx="69">
                  <c:v>5.8978199999999996E-12</c:v>
                </c:pt>
                <c:pt idx="70">
                  <c:v>3.9087700000000001E-12</c:v>
                </c:pt>
                <c:pt idx="71">
                  <c:v>6.7867300000000001E-12</c:v>
                </c:pt>
                <c:pt idx="72">
                  <c:v>4.4885300000000001E-12</c:v>
                </c:pt>
                <c:pt idx="73">
                  <c:v>6.02693E-12</c:v>
                </c:pt>
                <c:pt idx="74">
                  <c:v>7.3046899999999996E-12</c:v>
                </c:pt>
                <c:pt idx="75">
                  <c:v>3.0162400000000001E-12</c:v>
                </c:pt>
                <c:pt idx="76">
                  <c:v>4.05466E-12</c:v>
                </c:pt>
                <c:pt idx="77">
                  <c:v>3.75748E-13</c:v>
                </c:pt>
                <c:pt idx="78">
                  <c:v>1.8947299999999999E-12</c:v>
                </c:pt>
                <c:pt idx="79">
                  <c:v>2.7967500000000002E-12</c:v>
                </c:pt>
                <c:pt idx="80">
                  <c:v>7.0490299999999999E-12</c:v>
                </c:pt>
                <c:pt idx="81">
                  <c:v>0</c:v>
                </c:pt>
                <c:pt idx="82">
                  <c:v>7.4042199999999997E-12</c:v>
                </c:pt>
                <c:pt idx="83">
                  <c:v>3.20789E-12</c:v>
                </c:pt>
                <c:pt idx="84">
                  <c:v>4.15685E-12</c:v>
                </c:pt>
                <c:pt idx="85">
                  <c:v>4.5371299999999997E-12</c:v>
                </c:pt>
                <c:pt idx="86">
                  <c:v>7.0631799999999998E-12</c:v>
                </c:pt>
                <c:pt idx="87">
                  <c:v>1.15819E-11</c:v>
                </c:pt>
                <c:pt idx="88">
                  <c:v>6.9276600000000004E-12</c:v>
                </c:pt>
                <c:pt idx="89">
                  <c:v>2.3786400000000001E-12</c:v>
                </c:pt>
                <c:pt idx="90">
                  <c:v>3.1232299999999998E-12</c:v>
                </c:pt>
                <c:pt idx="91">
                  <c:v>1.0958E-12</c:v>
                </c:pt>
                <c:pt idx="92">
                  <c:v>4.5791299999999997E-12</c:v>
                </c:pt>
                <c:pt idx="93">
                  <c:v>2.72731E-12</c:v>
                </c:pt>
                <c:pt idx="94">
                  <c:v>6.4909200000000004E-12</c:v>
                </c:pt>
                <c:pt idx="95">
                  <c:v>3.4992900000000001E-12</c:v>
                </c:pt>
                <c:pt idx="96">
                  <c:v>1.74873E-12</c:v>
                </c:pt>
                <c:pt idx="97">
                  <c:v>1.6331999999999999E-12</c:v>
                </c:pt>
                <c:pt idx="98">
                  <c:v>1.19432E-11</c:v>
                </c:pt>
                <c:pt idx="99">
                  <c:v>3.8696299999999999E-12</c:v>
                </c:pt>
                <c:pt idx="100">
                  <c:v>3.3044500000000001E-12</c:v>
                </c:pt>
                <c:pt idx="101">
                  <c:v>8.1623200000000007E-12</c:v>
                </c:pt>
                <c:pt idx="102">
                  <c:v>2.0184200000000002E-12</c:v>
                </c:pt>
                <c:pt idx="103">
                  <c:v>2.7646700000000002E-12</c:v>
                </c:pt>
                <c:pt idx="104">
                  <c:v>8.74319E-12</c:v>
                </c:pt>
                <c:pt idx="105">
                  <c:v>1.9203399999999999E-12</c:v>
                </c:pt>
                <c:pt idx="106">
                  <c:v>1.3690499999999999E-11</c:v>
                </c:pt>
                <c:pt idx="107">
                  <c:v>6.1155100000000001E-12</c:v>
                </c:pt>
                <c:pt idx="108">
                  <c:v>6.6709799999999999E-12</c:v>
                </c:pt>
                <c:pt idx="109">
                  <c:v>3.0551399999999998E-12</c:v>
                </c:pt>
                <c:pt idx="110">
                  <c:v>3.57722E-12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6-2DE0-4D5B-A4A9-EC54710A9EB8}"/>
            </c:ext>
          </c:extLst>
        </c:ser>
        <c:ser>
          <c:idx val="55"/>
          <c:order val="55"/>
          <c:spPr>
            <a:solidFill>
              <a:schemeClr val="accent2"/>
            </a:solidFill>
            <a:ln/>
            <a:effectLst/>
            <a:sp3d/>
          </c:spPr>
          <c:val>
            <c:numRef>
              <c:f>[analysis.xlsx]Cosine_IP_texture!$BD$1:$BD$111</c:f>
              <c:numCache>
                <c:formatCode>0.00E+00</c:formatCode>
                <c:ptCount val="111"/>
                <c:pt idx="0">
                  <c:v>5.6107200000000001E-12</c:v>
                </c:pt>
                <c:pt idx="1">
                  <c:v>4.0296799999999998E-12</c:v>
                </c:pt>
                <c:pt idx="2">
                  <c:v>3.5771099999999999E-12</c:v>
                </c:pt>
                <c:pt idx="3">
                  <c:v>2.1220800000000002E-12</c:v>
                </c:pt>
                <c:pt idx="4">
                  <c:v>6.86668E-12</c:v>
                </c:pt>
                <c:pt idx="5">
                  <c:v>1.30486E-12</c:v>
                </c:pt>
                <c:pt idx="6">
                  <c:v>7.6722199999999998E-12</c:v>
                </c:pt>
                <c:pt idx="7">
                  <c:v>1.38864E-12</c:v>
                </c:pt>
                <c:pt idx="8">
                  <c:v>4.3261500000000001E-12</c:v>
                </c:pt>
                <c:pt idx="9">
                  <c:v>0</c:v>
                </c:pt>
                <c:pt idx="10">
                  <c:v>8.4186999999999993E-12</c:v>
                </c:pt>
                <c:pt idx="11">
                  <c:v>1.23726E-11</c:v>
                </c:pt>
                <c:pt idx="12">
                  <c:v>1.3744500000000001E-12</c:v>
                </c:pt>
                <c:pt idx="13">
                  <c:v>3.56563E-12</c:v>
                </c:pt>
                <c:pt idx="14">
                  <c:v>4.6822000000000004E-12</c:v>
                </c:pt>
                <c:pt idx="15">
                  <c:v>8.32143E-12</c:v>
                </c:pt>
                <c:pt idx="16">
                  <c:v>1.4716199999999999E-12</c:v>
                </c:pt>
                <c:pt idx="17">
                  <c:v>3.5618899999999999E-12</c:v>
                </c:pt>
                <c:pt idx="18">
                  <c:v>9.0226200000000002E-12</c:v>
                </c:pt>
                <c:pt idx="19">
                  <c:v>4.8569500000000002E-12</c:v>
                </c:pt>
                <c:pt idx="20">
                  <c:v>4.0169399999999996E-12</c:v>
                </c:pt>
                <c:pt idx="21">
                  <c:v>2.7030499999999999E-12</c:v>
                </c:pt>
                <c:pt idx="22">
                  <c:v>7.9837199999999998E-12</c:v>
                </c:pt>
                <c:pt idx="23">
                  <c:v>8.3386700000000001E-12</c:v>
                </c:pt>
                <c:pt idx="24">
                  <c:v>1.7676700000000001E-12</c:v>
                </c:pt>
                <c:pt idx="25">
                  <c:v>7.8461100000000008E-12</c:v>
                </c:pt>
                <c:pt idx="26">
                  <c:v>7.1692099999999999E-12</c:v>
                </c:pt>
                <c:pt idx="27">
                  <c:v>2.3968499999999998E-12</c:v>
                </c:pt>
                <c:pt idx="28">
                  <c:v>5.4176699999999999E-12</c:v>
                </c:pt>
                <c:pt idx="29">
                  <c:v>1.15867E-11</c:v>
                </c:pt>
                <c:pt idx="30">
                  <c:v>1.0379899999999999E-12</c:v>
                </c:pt>
                <c:pt idx="31">
                  <c:v>4.4781899999999999E-12</c:v>
                </c:pt>
                <c:pt idx="32">
                  <c:v>4.4853400000000004E-12</c:v>
                </c:pt>
                <c:pt idx="33">
                  <c:v>4.1848500000000003E-12</c:v>
                </c:pt>
                <c:pt idx="34">
                  <c:v>8.3171799999999997E-13</c:v>
                </c:pt>
                <c:pt idx="35">
                  <c:v>1.0060999999999999E-11</c:v>
                </c:pt>
                <c:pt idx="36">
                  <c:v>4.6937899999999999E-12</c:v>
                </c:pt>
                <c:pt idx="37">
                  <c:v>7.14131E-12</c:v>
                </c:pt>
                <c:pt idx="38">
                  <c:v>3.7360800000000004E-12</c:v>
                </c:pt>
                <c:pt idx="39">
                  <c:v>4.8174700000000001E-12</c:v>
                </c:pt>
                <c:pt idx="40">
                  <c:v>4.8473499999999999E-12</c:v>
                </c:pt>
                <c:pt idx="41">
                  <c:v>1.6372499999999999E-12</c:v>
                </c:pt>
                <c:pt idx="42">
                  <c:v>9.5405799999999993E-13</c:v>
                </c:pt>
                <c:pt idx="43">
                  <c:v>5.3266199999999998E-12</c:v>
                </c:pt>
                <c:pt idx="44">
                  <c:v>1.8864000000000001E-12</c:v>
                </c:pt>
                <c:pt idx="45">
                  <c:v>8.2418899999999993E-12</c:v>
                </c:pt>
                <c:pt idx="46">
                  <c:v>6.2556100000000002E-12</c:v>
                </c:pt>
                <c:pt idx="47">
                  <c:v>1.88748E-12</c:v>
                </c:pt>
                <c:pt idx="48">
                  <c:v>1.5240999999999999E-12</c:v>
                </c:pt>
                <c:pt idx="49">
                  <c:v>3.20054E-12</c:v>
                </c:pt>
                <c:pt idx="50">
                  <c:v>7.2225499999999998E-12</c:v>
                </c:pt>
                <c:pt idx="51">
                  <c:v>1.0301E-10</c:v>
                </c:pt>
                <c:pt idx="52">
                  <c:v>5.5505199999999998E-10</c:v>
                </c:pt>
                <c:pt idx="53">
                  <c:v>1.33528E-9</c:v>
                </c:pt>
                <c:pt idx="54">
                  <c:v>3.3608299999999999E-9</c:v>
                </c:pt>
                <c:pt idx="55">
                  <c:v>3.6073899999999999E-9</c:v>
                </c:pt>
                <c:pt idx="56">
                  <c:v>1.4159300000000001E-9</c:v>
                </c:pt>
                <c:pt idx="57">
                  <c:v>5.4837900000000001E-10</c:v>
                </c:pt>
                <c:pt idx="58">
                  <c:v>7.2778000000000002E-11</c:v>
                </c:pt>
                <c:pt idx="59">
                  <c:v>1.0943099999999999E-11</c:v>
                </c:pt>
                <c:pt idx="60">
                  <c:v>1.9614400000000002E-12</c:v>
                </c:pt>
                <c:pt idx="61">
                  <c:v>3.8763799999999997E-12</c:v>
                </c:pt>
                <c:pt idx="62">
                  <c:v>4.77198E-12</c:v>
                </c:pt>
                <c:pt idx="63">
                  <c:v>2.7624800000000002E-12</c:v>
                </c:pt>
                <c:pt idx="64">
                  <c:v>4.0472900000000002E-12</c:v>
                </c:pt>
                <c:pt idx="65">
                  <c:v>2.5931500000000001E-12</c:v>
                </c:pt>
                <c:pt idx="66">
                  <c:v>4.0389899999999999E-12</c:v>
                </c:pt>
                <c:pt idx="67">
                  <c:v>4.7047000000000003E-12</c:v>
                </c:pt>
                <c:pt idx="68">
                  <c:v>4.5858399999999998E-12</c:v>
                </c:pt>
                <c:pt idx="69">
                  <c:v>9.9889899999999994E-12</c:v>
                </c:pt>
                <c:pt idx="70">
                  <c:v>9.9636100000000002E-12</c:v>
                </c:pt>
                <c:pt idx="71">
                  <c:v>6.1295799999999998E-12</c:v>
                </c:pt>
                <c:pt idx="72">
                  <c:v>7.8797300000000004E-12</c:v>
                </c:pt>
                <c:pt idx="73">
                  <c:v>7.48422E-13</c:v>
                </c:pt>
                <c:pt idx="74">
                  <c:v>4.5869999999999997E-12</c:v>
                </c:pt>
                <c:pt idx="75">
                  <c:v>3.6595400000000004E-12</c:v>
                </c:pt>
                <c:pt idx="76">
                  <c:v>5.3018699999999999E-12</c:v>
                </c:pt>
                <c:pt idx="77">
                  <c:v>5.01138E-12</c:v>
                </c:pt>
                <c:pt idx="78">
                  <c:v>4.5055100000000003E-12</c:v>
                </c:pt>
                <c:pt idx="79">
                  <c:v>5.1027100000000002E-12</c:v>
                </c:pt>
                <c:pt idx="80">
                  <c:v>5.1473900000000003E-12</c:v>
                </c:pt>
                <c:pt idx="81">
                  <c:v>5.7439100000000003E-12</c:v>
                </c:pt>
                <c:pt idx="82">
                  <c:v>1.29496E-11</c:v>
                </c:pt>
                <c:pt idx="83">
                  <c:v>0</c:v>
                </c:pt>
                <c:pt idx="84">
                  <c:v>3.6317999999999999E-12</c:v>
                </c:pt>
                <c:pt idx="85">
                  <c:v>2.80535E-12</c:v>
                </c:pt>
                <c:pt idx="86">
                  <c:v>2.0894600000000001E-11</c:v>
                </c:pt>
                <c:pt idx="87">
                  <c:v>2.4833799999999999E-12</c:v>
                </c:pt>
                <c:pt idx="88">
                  <c:v>7.6622899999999997E-12</c:v>
                </c:pt>
                <c:pt idx="89">
                  <c:v>5.0110299999999999E-12</c:v>
                </c:pt>
                <c:pt idx="90">
                  <c:v>5.3242500000000001E-12</c:v>
                </c:pt>
                <c:pt idx="91">
                  <c:v>2.3631900000000002E-12</c:v>
                </c:pt>
                <c:pt idx="92">
                  <c:v>4.1205099999999998E-12</c:v>
                </c:pt>
                <c:pt idx="93">
                  <c:v>1.21325E-11</c:v>
                </c:pt>
                <c:pt idx="94">
                  <c:v>4.9734599999999997E-12</c:v>
                </c:pt>
                <c:pt idx="95">
                  <c:v>7.1699900000000002E-12</c:v>
                </c:pt>
                <c:pt idx="96">
                  <c:v>7.2400699999999999E-12</c:v>
                </c:pt>
                <c:pt idx="97">
                  <c:v>6.39328E-12</c:v>
                </c:pt>
                <c:pt idx="98">
                  <c:v>6.8026900000000004E-12</c:v>
                </c:pt>
                <c:pt idx="99">
                  <c:v>4.6219200000000002E-12</c:v>
                </c:pt>
                <c:pt idx="100">
                  <c:v>8.8041100000000005E-12</c:v>
                </c:pt>
                <c:pt idx="101">
                  <c:v>1.5169099999999998E-11</c:v>
                </c:pt>
                <c:pt idx="102">
                  <c:v>1.1918E-11</c:v>
                </c:pt>
                <c:pt idx="103">
                  <c:v>3.6316299999999999E-12</c:v>
                </c:pt>
                <c:pt idx="104">
                  <c:v>2.5155800000000001E-12</c:v>
                </c:pt>
                <c:pt idx="105">
                  <c:v>6.8881999999999997E-12</c:v>
                </c:pt>
                <c:pt idx="106">
                  <c:v>4.4300000000000003E-12</c:v>
                </c:pt>
                <c:pt idx="107">
                  <c:v>7.6376499999999995E-12</c:v>
                </c:pt>
                <c:pt idx="108">
                  <c:v>2.9398199999999999E-12</c:v>
                </c:pt>
                <c:pt idx="109">
                  <c:v>2.8287900000000001E-12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7-2DE0-4D5B-A4A9-EC54710A9EB8}"/>
            </c:ext>
          </c:extLst>
        </c:ser>
        <c:ser>
          <c:idx val="56"/>
          <c:order val="56"/>
          <c:spPr>
            <a:solidFill>
              <a:schemeClr val="accent3"/>
            </a:solidFill>
            <a:ln/>
            <a:effectLst/>
            <a:sp3d/>
          </c:spPr>
          <c:val>
            <c:numRef>
              <c:f>[analysis.xlsx]Cosine_IP_texture!$BE$1:$BE$111</c:f>
              <c:numCache>
                <c:formatCode>0.00E+00</c:formatCode>
                <c:ptCount val="111"/>
                <c:pt idx="0">
                  <c:v>3.4990900000000002E-12</c:v>
                </c:pt>
                <c:pt idx="1">
                  <c:v>6.5085099999999997E-12</c:v>
                </c:pt>
                <c:pt idx="2">
                  <c:v>6.8114400000000003E-12</c:v>
                </c:pt>
                <c:pt idx="3">
                  <c:v>5.8764799999999996E-12</c:v>
                </c:pt>
                <c:pt idx="4">
                  <c:v>7.5764199999999993E-12</c:v>
                </c:pt>
                <c:pt idx="5">
                  <c:v>3.99515E-12</c:v>
                </c:pt>
                <c:pt idx="6">
                  <c:v>4.3576900000000002E-12</c:v>
                </c:pt>
                <c:pt idx="7">
                  <c:v>3.9255400000000003E-12</c:v>
                </c:pt>
                <c:pt idx="8">
                  <c:v>9.4540899999999994E-12</c:v>
                </c:pt>
                <c:pt idx="9">
                  <c:v>1.12954E-11</c:v>
                </c:pt>
                <c:pt idx="10">
                  <c:v>8.3487499999999995E-12</c:v>
                </c:pt>
                <c:pt idx="11">
                  <c:v>2.88326E-12</c:v>
                </c:pt>
                <c:pt idx="12">
                  <c:v>5.8704199999999999E-12</c:v>
                </c:pt>
                <c:pt idx="13">
                  <c:v>4.8172999999999997E-12</c:v>
                </c:pt>
                <c:pt idx="14">
                  <c:v>6.0963100000000003E-12</c:v>
                </c:pt>
                <c:pt idx="15">
                  <c:v>1.0240899999999999E-11</c:v>
                </c:pt>
                <c:pt idx="16">
                  <c:v>2.0916899999999999E-12</c:v>
                </c:pt>
                <c:pt idx="17">
                  <c:v>5.3447399999999997E-12</c:v>
                </c:pt>
                <c:pt idx="18">
                  <c:v>5.16692E-12</c:v>
                </c:pt>
                <c:pt idx="19">
                  <c:v>2.4760299999999999E-12</c:v>
                </c:pt>
                <c:pt idx="20">
                  <c:v>7.5169800000000001E-12</c:v>
                </c:pt>
                <c:pt idx="21">
                  <c:v>5.2610999999999999E-12</c:v>
                </c:pt>
                <c:pt idx="22">
                  <c:v>2.49615E-12</c:v>
                </c:pt>
                <c:pt idx="23">
                  <c:v>4.5262599999999997E-12</c:v>
                </c:pt>
                <c:pt idx="24">
                  <c:v>6.1766899999999996E-12</c:v>
                </c:pt>
                <c:pt idx="25">
                  <c:v>4.7158099999999999E-12</c:v>
                </c:pt>
                <c:pt idx="26">
                  <c:v>5.3436300000000003E-12</c:v>
                </c:pt>
                <c:pt idx="27">
                  <c:v>3.1227199999999998E-12</c:v>
                </c:pt>
                <c:pt idx="28">
                  <c:v>1.2440100000000001E-11</c:v>
                </c:pt>
                <c:pt idx="29">
                  <c:v>5.8649899999999996E-12</c:v>
                </c:pt>
                <c:pt idx="30">
                  <c:v>5.4530600000000002E-12</c:v>
                </c:pt>
                <c:pt idx="31">
                  <c:v>6.6868499999999999E-12</c:v>
                </c:pt>
                <c:pt idx="32">
                  <c:v>8.7515900000000007E-12</c:v>
                </c:pt>
                <c:pt idx="33">
                  <c:v>7.3888900000000004E-12</c:v>
                </c:pt>
                <c:pt idx="34">
                  <c:v>1.1434600000000001E-11</c:v>
                </c:pt>
                <c:pt idx="35">
                  <c:v>7.3451800000000004E-12</c:v>
                </c:pt>
                <c:pt idx="36">
                  <c:v>1.28206E-11</c:v>
                </c:pt>
                <c:pt idx="37">
                  <c:v>8.5761299999999997E-12</c:v>
                </c:pt>
                <c:pt idx="38">
                  <c:v>1.05834E-11</c:v>
                </c:pt>
                <c:pt idx="39">
                  <c:v>3.73625E-12</c:v>
                </c:pt>
                <c:pt idx="40">
                  <c:v>7.7557000000000002E-12</c:v>
                </c:pt>
                <c:pt idx="41">
                  <c:v>3.7294699999999999E-12</c:v>
                </c:pt>
                <c:pt idx="42">
                  <c:v>3.2603300000000001E-12</c:v>
                </c:pt>
                <c:pt idx="43">
                  <c:v>6.1128299999999999E-12</c:v>
                </c:pt>
                <c:pt idx="44">
                  <c:v>7.3583700000000003E-12</c:v>
                </c:pt>
                <c:pt idx="45">
                  <c:v>5.5646900000000002E-12</c:v>
                </c:pt>
                <c:pt idx="46">
                  <c:v>4.4510000000000003E-12</c:v>
                </c:pt>
                <c:pt idx="47">
                  <c:v>7.5214599999999997E-12</c:v>
                </c:pt>
                <c:pt idx="48">
                  <c:v>5.1865299999999997E-12</c:v>
                </c:pt>
                <c:pt idx="49">
                  <c:v>3.1204000000000002E-11</c:v>
                </c:pt>
                <c:pt idx="50">
                  <c:v>1.15489E-11</c:v>
                </c:pt>
                <c:pt idx="51">
                  <c:v>1.84948E-10</c:v>
                </c:pt>
                <c:pt idx="52">
                  <c:v>7.9019499999999998E-10</c:v>
                </c:pt>
                <c:pt idx="53">
                  <c:v>1.21053E-9</c:v>
                </c:pt>
                <c:pt idx="54">
                  <c:v>1.63781E-9</c:v>
                </c:pt>
                <c:pt idx="55">
                  <c:v>1.74369E-9</c:v>
                </c:pt>
                <c:pt idx="56">
                  <c:v>9.8805599999999996E-10</c:v>
                </c:pt>
                <c:pt idx="57">
                  <c:v>3.7634899999999999E-10</c:v>
                </c:pt>
                <c:pt idx="58">
                  <c:v>2.45319E-11</c:v>
                </c:pt>
                <c:pt idx="59">
                  <c:v>7.3074499999999999E-12</c:v>
                </c:pt>
                <c:pt idx="60">
                  <c:v>7.9647100000000007E-12</c:v>
                </c:pt>
                <c:pt idx="61">
                  <c:v>3.01613E-12</c:v>
                </c:pt>
                <c:pt idx="62">
                  <c:v>9.3196200000000002E-12</c:v>
                </c:pt>
                <c:pt idx="63">
                  <c:v>7.8419200000000006E-12</c:v>
                </c:pt>
                <c:pt idx="64">
                  <c:v>1.0347300000000001E-11</c:v>
                </c:pt>
                <c:pt idx="65">
                  <c:v>3.0535999999999998E-12</c:v>
                </c:pt>
                <c:pt idx="66">
                  <c:v>5.6943499999999999E-12</c:v>
                </c:pt>
                <c:pt idx="67">
                  <c:v>2.8722099999999999E-12</c:v>
                </c:pt>
                <c:pt idx="68">
                  <c:v>1.72091E-12</c:v>
                </c:pt>
                <c:pt idx="69">
                  <c:v>7.7599199999999999E-12</c:v>
                </c:pt>
                <c:pt idx="70">
                  <c:v>5.8531500000000004E-12</c:v>
                </c:pt>
                <c:pt idx="71">
                  <c:v>4.7367100000000003E-12</c:v>
                </c:pt>
                <c:pt idx="72">
                  <c:v>4.0852699999999996E-12</c:v>
                </c:pt>
                <c:pt idx="73">
                  <c:v>1.4226200000000001E-12</c:v>
                </c:pt>
                <c:pt idx="74">
                  <c:v>2.4858700000000002E-12</c:v>
                </c:pt>
                <c:pt idx="75">
                  <c:v>3.1408199999999999E-12</c:v>
                </c:pt>
                <c:pt idx="76">
                  <c:v>5.0266099999999997E-12</c:v>
                </c:pt>
                <c:pt idx="77">
                  <c:v>5.3835299999999998E-12</c:v>
                </c:pt>
                <c:pt idx="78">
                  <c:v>5.6257600000000001E-12</c:v>
                </c:pt>
                <c:pt idx="79">
                  <c:v>5.8085799999999999E-12</c:v>
                </c:pt>
                <c:pt idx="80">
                  <c:v>9.73466E-12</c:v>
                </c:pt>
                <c:pt idx="81">
                  <c:v>7.1603500000000003E-12</c:v>
                </c:pt>
                <c:pt idx="82">
                  <c:v>7.3938100000000004E-12</c:v>
                </c:pt>
                <c:pt idx="83">
                  <c:v>3.5451500000000001E-12</c:v>
                </c:pt>
                <c:pt idx="84">
                  <c:v>1.2994700000000001E-11</c:v>
                </c:pt>
                <c:pt idx="85">
                  <c:v>2.4762999999999999E-12</c:v>
                </c:pt>
                <c:pt idx="86">
                  <c:v>5.7049700000000001E-12</c:v>
                </c:pt>
                <c:pt idx="87">
                  <c:v>2.58401E-12</c:v>
                </c:pt>
                <c:pt idx="88">
                  <c:v>3.62644E-12</c:v>
                </c:pt>
                <c:pt idx="89">
                  <c:v>3.4689699999999999E-12</c:v>
                </c:pt>
                <c:pt idx="90">
                  <c:v>3.46282E-12</c:v>
                </c:pt>
                <c:pt idx="91">
                  <c:v>1.1122300000000001E-11</c:v>
                </c:pt>
                <c:pt idx="92">
                  <c:v>5.6421900000000002E-12</c:v>
                </c:pt>
                <c:pt idx="93">
                  <c:v>6.8250699999999997E-12</c:v>
                </c:pt>
                <c:pt idx="94">
                  <c:v>5.8977400000000003E-12</c:v>
                </c:pt>
                <c:pt idx="95">
                  <c:v>2.8298900000000002E-12</c:v>
                </c:pt>
                <c:pt idx="96">
                  <c:v>3.75185E-12</c:v>
                </c:pt>
                <c:pt idx="97">
                  <c:v>1.7370299999999999E-12</c:v>
                </c:pt>
                <c:pt idx="98">
                  <c:v>8.6142300000000005E-12</c:v>
                </c:pt>
                <c:pt idx="99">
                  <c:v>2.0816900000000002E-12</c:v>
                </c:pt>
                <c:pt idx="100">
                  <c:v>2.0783499999999999E-12</c:v>
                </c:pt>
                <c:pt idx="101">
                  <c:v>3.6995400000000002E-12</c:v>
                </c:pt>
                <c:pt idx="102">
                  <c:v>7.0818599999999999E-12</c:v>
                </c:pt>
                <c:pt idx="103">
                  <c:v>1.06154E-11</c:v>
                </c:pt>
                <c:pt idx="104">
                  <c:v>5.4841100000000001E-12</c:v>
                </c:pt>
                <c:pt idx="105">
                  <c:v>1.9576000000000001E-12</c:v>
                </c:pt>
                <c:pt idx="106">
                  <c:v>7.00143E-12</c:v>
                </c:pt>
                <c:pt idx="107">
                  <c:v>1.0564000000000001E-11</c:v>
                </c:pt>
                <c:pt idx="108">
                  <c:v>1.0164299999999999E-11</c:v>
                </c:pt>
                <c:pt idx="109">
                  <c:v>9.8225000000000002E-12</c:v>
                </c:pt>
                <c:pt idx="110">
                  <c:v>5.0779199999999998E-12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2DE0-4D5B-A4A9-EC54710A9EB8}"/>
            </c:ext>
          </c:extLst>
        </c:ser>
        <c:ser>
          <c:idx val="57"/>
          <c:order val="57"/>
          <c:spPr>
            <a:solidFill>
              <a:schemeClr val="accent4"/>
            </a:solidFill>
            <a:ln/>
            <a:effectLst/>
            <a:sp3d/>
          </c:spPr>
          <c:val>
            <c:numRef>
              <c:f>[analysis.xlsx]Cosine_IP_texture!$BF$1:$BF$111</c:f>
              <c:numCache>
                <c:formatCode>0.00E+00</c:formatCode>
                <c:ptCount val="111"/>
                <c:pt idx="0">
                  <c:v>3.0695600000000001E-12</c:v>
                </c:pt>
                <c:pt idx="1">
                  <c:v>1.9177900000000001E-12</c:v>
                </c:pt>
                <c:pt idx="2">
                  <c:v>4.8832800000000002E-12</c:v>
                </c:pt>
                <c:pt idx="3">
                  <c:v>7.9433599999999998E-12</c:v>
                </c:pt>
                <c:pt idx="4">
                  <c:v>3.6295699999999999E-12</c:v>
                </c:pt>
                <c:pt idx="5">
                  <c:v>2.2461500000000001E-12</c:v>
                </c:pt>
                <c:pt idx="6">
                  <c:v>5.46871E-12</c:v>
                </c:pt>
                <c:pt idx="7">
                  <c:v>2.0275400000000001E-12</c:v>
                </c:pt>
                <c:pt idx="8">
                  <c:v>2.4044000000000001E-12</c:v>
                </c:pt>
                <c:pt idx="9">
                  <c:v>2.5454E-12</c:v>
                </c:pt>
                <c:pt idx="10">
                  <c:v>3.7299000000000001E-12</c:v>
                </c:pt>
                <c:pt idx="11">
                  <c:v>8.3041699999999997E-12</c:v>
                </c:pt>
                <c:pt idx="12">
                  <c:v>5.1239300000000004E-12</c:v>
                </c:pt>
                <c:pt idx="13">
                  <c:v>2.7376900000000001E-11</c:v>
                </c:pt>
                <c:pt idx="14">
                  <c:v>5.0757299999999998E-12</c:v>
                </c:pt>
                <c:pt idx="15">
                  <c:v>7.4480999999999993E-12</c:v>
                </c:pt>
                <c:pt idx="16">
                  <c:v>2.55162E-12</c:v>
                </c:pt>
                <c:pt idx="17">
                  <c:v>5.3284699999999998E-12</c:v>
                </c:pt>
                <c:pt idx="18">
                  <c:v>2.8619599999999999E-11</c:v>
                </c:pt>
                <c:pt idx="19">
                  <c:v>1.1108600000000001E-11</c:v>
                </c:pt>
                <c:pt idx="20">
                  <c:v>1.86272E-11</c:v>
                </c:pt>
                <c:pt idx="21">
                  <c:v>6.7386600000000003E-12</c:v>
                </c:pt>
                <c:pt idx="22">
                  <c:v>5.7131499999999997E-12</c:v>
                </c:pt>
                <c:pt idx="23">
                  <c:v>2.7201099999999998E-12</c:v>
                </c:pt>
                <c:pt idx="24">
                  <c:v>2.26143E-12</c:v>
                </c:pt>
                <c:pt idx="25">
                  <c:v>3.5432799999999998E-12</c:v>
                </c:pt>
                <c:pt idx="26">
                  <c:v>1.0146200000000001E-11</c:v>
                </c:pt>
                <c:pt idx="27">
                  <c:v>5.13546E-12</c:v>
                </c:pt>
                <c:pt idx="28">
                  <c:v>6.4037799999999996E-12</c:v>
                </c:pt>
                <c:pt idx="29">
                  <c:v>2.59509E-12</c:v>
                </c:pt>
                <c:pt idx="30">
                  <c:v>1.29629E-11</c:v>
                </c:pt>
                <c:pt idx="31">
                  <c:v>3.1021699999999999E-12</c:v>
                </c:pt>
                <c:pt idx="32">
                  <c:v>6.8418000000000002E-12</c:v>
                </c:pt>
                <c:pt idx="33">
                  <c:v>2.6637499999999998E-12</c:v>
                </c:pt>
                <c:pt idx="34">
                  <c:v>1.0530899999999999E-12</c:v>
                </c:pt>
                <c:pt idx="35">
                  <c:v>3.3083299999999999E-12</c:v>
                </c:pt>
                <c:pt idx="36">
                  <c:v>3.1718399999999999E-12</c:v>
                </c:pt>
                <c:pt idx="37">
                  <c:v>7.7743499999999999E-12</c:v>
                </c:pt>
                <c:pt idx="38">
                  <c:v>5.0346899999999998E-12</c:v>
                </c:pt>
                <c:pt idx="39">
                  <c:v>7.9840900000000002E-12</c:v>
                </c:pt>
                <c:pt idx="40">
                  <c:v>2.3763600000000002E-12</c:v>
                </c:pt>
                <c:pt idx="41">
                  <c:v>6.1484599999999998E-12</c:v>
                </c:pt>
                <c:pt idx="42">
                  <c:v>6.7571399999999996E-12</c:v>
                </c:pt>
                <c:pt idx="43">
                  <c:v>2.4285599999999999E-12</c:v>
                </c:pt>
                <c:pt idx="44">
                  <c:v>3.37886E-12</c:v>
                </c:pt>
                <c:pt idx="45">
                  <c:v>3.5805200000000002E-12</c:v>
                </c:pt>
                <c:pt idx="46">
                  <c:v>2.7281000000000001E-12</c:v>
                </c:pt>
                <c:pt idx="47">
                  <c:v>1.4662E-12</c:v>
                </c:pt>
                <c:pt idx="48">
                  <c:v>1.3443299999999999E-11</c:v>
                </c:pt>
                <c:pt idx="49">
                  <c:v>2.9808899999999998E-12</c:v>
                </c:pt>
                <c:pt idx="50">
                  <c:v>2.0180499999999999E-11</c:v>
                </c:pt>
                <c:pt idx="51">
                  <c:v>3.88469E-10</c:v>
                </c:pt>
                <c:pt idx="52">
                  <c:v>1.00513E-9</c:v>
                </c:pt>
                <c:pt idx="53">
                  <c:v>1.2661800000000001E-9</c:v>
                </c:pt>
                <c:pt idx="54">
                  <c:v>1.23481E-9</c:v>
                </c:pt>
                <c:pt idx="55">
                  <c:v>1.2150500000000001E-9</c:v>
                </c:pt>
                <c:pt idx="56">
                  <c:v>7.4981300000000005E-10</c:v>
                </c:pt>
                <c:pt idx="57">
                  <c:v>1.85547E-10</c:v>
                </c:pt>
                <c:pt idx="58">
                  <c:v>4.5057499999999999E-12</c:v>
                </c:pt>
                <c:pt idx="59">
                  <c:v>4.0150000000000002E-12</c:v>
                </c:pt>
                <c:pt idx="60">
                  <c:v>6.68836E-12</c:v>
                </c:pt>
                <c:pt idx="61">
                  <c:v>2.2581200000000001E-12</c:v>
                </c:pt>
                <c:pt idx="62">
                  <c:v>2.0555900000000001E-12</c:v>
                </c:pt>
                <c:pt idx="63">
                  <c:v>2.5024299999999999E-12</c:v>
                </c:pt>
                <c:pt idx="64">
                  <c:v>6.9479099999999996E-12</c:v>
                </c:pt>
                <c:pt idx="65">
                  <c:v>5.2598300000000002E-12</c:v>
                </c:pt>
                <c:pt idx="66">
                  <c:v>9.8992199999999999E-12</c:v>
                </c:pt>
                <c:pt idx="67">
                  <c:v>5.36077E-12</c:v>
                </c:pt>
                <c:pt idx="68">
                  <c:v>7.2485999999999996E-12</c:v>
                </c:pt>
                <c:pt idx="69">
                  <c:v>4.5357599999999996E-12</c:v>
                </c:pt>
                <c:pt idx="70">
                  <c:v>6.04218E-12</c:v>
                </c:pt>
                <c:pt idx="71">
                  <c:v>6.7914799999999997E-12</c:v>
                </c:pt>
                <c:pt idx="72">
                  <c:v>7.1910700000000004E-12</c:v>
                </c:pt>
                <c:pt idx="73">
                  <c:v>6.4701800000000002E-12</c:v>
                </c:pt>
                <c:pt idx="74">
                  <c:v>7.7959499999999997E-12</c:v>
                </c:pt>
                <c:pt idx="75">
                  <c:v>1.5129100000000001E-12</c:v>
                </c:pt>
                <c:pt idx="76">
                  <c:v>6.7614900000000001E-12</c:v>
                </c:pt>
                <c:pt idx="77">
                  <c:v>3.0002700000000001E-12</c:v>
                </c:pt>
                <c:pt idx="78">
                  <c:v>9.4793500000000004E-12</c:v>
                </c:pt>
                <c:pt idx="79">
                  <c:v>1.9095299999999998E-12</c:v>
                </c:pt>
                <c:pt idx="80">
                  <c:v>6.6995599999999998E-12</c:v>
                </c:pt>
                <c:pt idx="81">
                  <c:v>1.14229E-12</c:v>
                </c:pt>
                <c:pt idx="82">
                  <c:v>5.24305E-12</c:v>
                </c:pt>
                <c:pt idx="83">
                  <c:v>1.8630700000000001E-11</c:v>
                </c:pt>
                <c:pt idx="84">
                  <c:v>3.9854199999999998E-12</c:v>
                </c:pt>
                <c:pt idx="85">
                  <c:v>7.3929900000000004E-12</c:v>
                </c:pt>
                <c:pt idx="86">
                  <c:v>3.4344400000000001E-12</c:v>
                </c:pt>
                <c:pt idx="87">
                  <c:v>8.9043799999999997E-12</c:v>
                </c:pt>
                <c:pt idx="88">
                  <c:v>7.0863900000000001E-12</c:v>
                </c:pt>
                <c:pt idx="89">
                  <c:v>4.2841099999999996E-12</c:v>
                </c:pt>
                <c:pt idx="90">
                  <c:v>1.59896E-11</c:v>
                </c:pt>
                <c:pt idx="91">
                  <c:v>3.4031900000000002E-12</c:v>
                </c:pt>
                <c:pt idx="92">
                  <c:v>3.9915799999999998E-12</c:v>
                </c:pt>
                <c:pt idx="93">
                  <c:v>8.6048600000000006E-12</c:v>
                </c:pt>
                <c:pt idx="94">
                  <c:v>8.8318799999999997E-12</c:v>
                </c:pt>
                <c:pt idx="95">
                  <c:v>8.7204699999999999E-12</c:v>
                </c:pt>
                <c:pt idx="96">
                  <c:v>6.38001E-12</c:v>
                </c:pt>
                <c:pt idx="97">
                  <c:v>6.8673499999999998E-12</c:v>
                </c:pt>
                <c:pt idx="98">
                  <c:v>4.0313000000000004E-12</c:v>
                </c:pt>
                <c:pt idx="99">
                  <c:v>6.1640800000000001E-12</c:v>
                </c:pt>
                <c:pt idx="100">
                  <c:v>3.0305499999999998E-12</c:v>
                </c:pt>
                <c:pt idx="101">
                  <c:v>1.00475E-11</c:v>
                </c:pt>
                <c:pt idx="102">
                  <c:v>5.2417999999999997E-12</c:v>
                </c:pt>
                <c:pt idx="103">
                  <c:v>3.2449100000000002E-12</c:v>
                </c:pt>
                <c:pt idx="104">
                  <c:v>8.3009599999999998E-12</c:v>
                </c:pt>
                <c:pt idx="105">
                  <c:v>7.2333499999999997E-13</c:v>
                </c:pt>
                <c:pt idx="106">
                  <c:v>8.1764599999999997E-12</c:v>
                </c:pt>
                <c:pt idx="107">
                  <c:v>6.9714E-12</c:v>
                </c:pt>
                <c:pt idx="108">
                  <c:v>1.6602300000000001E-12</c:v>
                </c:pt>
                <c:pt idx="109">
                  <c:v>1.9099799999999999E-12</c:v>
                </c:pt>
                <c:pt idx="110">
                  <c:v>2.2493300000000001E-12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9-2DE0-4D5B-A4A9-EC54710A9EB8}"/>
            </c:ext>
          </c:extLst>
        </c:ser>
        <c:ser>
          <c:idx val="58"/>
          <c:order val="58"/>
          <c:spPr>
            <a:solidFill>
              <a:schemeClr val="accent5"/>
            </a:solidFill>
            <a:ln/>
            <a:effectLst/>
            <a:sp3d/>
          </c:spPr>
          <c:val>
            <c:numRef>
              <c:f>[analysis.xlsx]Cosine_IP_texture!$BG$1:$BG$111</c:f>
              <c:numCache>
                <c:formatCode>0.00E+00</c:formatCode>
                <c:ptCount val="111"/>
                <c:pt idx="0">
                  <c:v>4.5356600000000001E-12</c:v>
                </c:pt>
                <c:pt idx="1">
                  <c:v>6.04977E-12</c:v>
                </c:pt>
                <c:pt idx="2">
                  <c:v>5.14237E-12</c:v>
                </c:pt>
                <c:pt idx="3">
                  <c:v>6.0582299999999997E-12</c:v>
                </c:pt>
                <c:pt idx="4">
                  <c:v>1.20176E-11</c:v>
                </c:pt>
                <c:pt idx="5">
                  <c:v>4.2308399999999998E-12</c:v>
                </c:pt>
                <c:pt idx="6">
                  <c:v>4.4083700000000001E-12</c:v>
                </c:pt>
                <c:pt idx="7">
                  <c:v>3.9531399999999999E-12</c:v>
                </c:pt>
                <c:pt idx="8">
                  <c:v>1.1190000000000001E-11</c:v>
                </c:pt>
                <c:pt idx="9">
                  <c:v>4.0989699999999999E-12</c:v>
                </c:pt>
                <c:pt idx="10">
                  <c:v>7.5479799999999995E-12</c:v>
                </c:pt>
                <c:pt idx="11">
                  <c:v>5.8851099999999997E-12</c:v>
                </c:pt>
                <c:pt idx="12">
                  <c:v>8.0007299999999996E-12</c:v>
                </c:pt>
                <c:pt idx="13">
                  <c:v>6.3615999999999999E-12</c:v>
                </c:pt>
                <c:pt idx="14">
                  <c:v>3.1202899999999998E-12</c:v>
                </c:pt>
                <c:pt idx="15">
                  <c:v>5.0624400000000004E-12</c:v>
                </c:pt>
                <c:pt idx="16">
                  <c:v>6.5903799999999996E-12</c:v>
                </c:pt>
                <c:pt idx="17">
                  <c:v>5.2934999999999996E-12</c:v>
                </c:pt>
                <c:pt idx="18">
                  <c:v>6.2358099999999999E-12</c:v>
                </c:pt>
                <c:pt idx="19">
                  <c:v>7.15342E-12</c:v>
                </c:pt>
                <c:pt idx="20">
                  <c:v>8.4579599999999992E-12</c:v>
                </c:pt>
                <c:pt idx="21">
                  <c:v>1.08909E-11</c:v>
                </c:pt>
                <c:pt idx="22">
                  <c:v>7.2901199999999996E-12</c:v>
                </c:pt>
                <c:pt idx="23">
                  <c:v>4.2693100000000001E-12</c:v>
                </c:pt>
                <c:pt idx="24">
                  <c:v>6.4343599999999997E-12</c:v>
                </c:pt>
                <c:pt idx="25">
                  <c:v>5.2568E-12</c:v>
                </c:pt>
                <c:pt idx="26">
                  <c:v>3.9352199999999999E-12</c:v>
                </c:pt>
                <c:pt idx="27">
                  <c:v>2.0288199999999998E-12</c:v>
                </c:pt>
                <c:pt idx="28">
                  <c:v>5.00741E-12</c:v>
                </c:pt>
                <c:pt idx="29">
                  <c:v>9.4970600000000003E-12</c:v>
                </c:pt>
                <c:pt idx="30">
                  <c:v>2.6109300000000001E-12</c:v>
                </c:pt>
                <c:pt idx="31">
                  <c:v>8.0523799999999997E-12</c:v>
                </c:pt>
                <c:pt idx="32">
                  <c:v>3.2117099999999999E-12</c:v>
                </c:pt>
                <c:pt idx="33">
                  <c:v>9.1383300000000007E-12</c:v>
                </c:pt>
                <c:pt idx="34">
                  <c:v>2.99164E-12</c:v>
                </c:pt>
                <c:pt idx="35">
                  <c:v>1.6698199999999999E-11</c:v>
                </c:pt>
                <c:pt idx="36">
                  <c:v>2.4575100000000001E-12</c:v>
                </c:pt>
                <c:pt idx="37">
                  <c:v>5.63766E-12</c:v>
                </c:pt>
                <c:pt idx="38">
                  <c:v>1.1386899999999999E-11</c:v>
                </c:pt>
                <c:pt idx="39">
                  <c:v>9.4240700000000003E-12</c:v>
                </c:pt>
                <c:pt idx="40">
                  <c:v>5.6195699999999997E-12</c:v>
                </c:pt>
                <c:pt idx="41">
                  <c:v>1.5757300000000001E-11</c:v>
                </c:pt>
                <c:pt idx="42">
                  <c:v>5.9632100000000004E-12</c:v>
                </c:pt>
                <c:pt idx="43">
                  <c:v>1.1480199999999999E-11</c:v>
                </c:pt>
                <c:pt idx="44">
                  <c:v>3.41453E-12</c:v>
                </c:pt>
                <c:pt idx="45">
                  <c:v>8.0498400000000004E-12</c:v>
                </c:pt>
                <c:pt idx="46">
                  <c:v>6.1809900000000003E-12</c:v>
                </c:pt>
                <c:pt idx="47">
                  <c:v>7.0909100000000001E-12</c:v>
                </c:pt>
                <c:pt idx="48">
                  <c:v>6.14369E-12</c:v>
                </c:pt>
                <c:pt idx="49">
                  <c:v>3.7534599999999996E-12</c:v>
                </c:pt>
                <c:pt idx="50">
                  <c:v>5.8383199999999995E-11</c:v>
                </c:pt>
                <c:pt idx="51">
                  <c:v>5.5645800000000004E-10</c:v>
                </c:pt>
                <c:pt idx="52">
                  <c:v>1.15326E-9</c:v>
                </c:pt>
                <c:pt idx="53">
                  <c:v>1.26774E-9</c:v>
                </c:pt>
                <c:pt idx="54">
                  <c:v>1.30621E-9</c:v>
                </c:pt>
                <c:pt idx="55">
                  <c:v>1.2034E-9</c:v>
                </c:pt>
                <c:pt idx="56">
                  <c:v>6.02905E-10</c:v>
                </c:pt>
                <c:pt idx="57">
                  <c:v>8.8940699999999996E-11</c:v>
                </c:pt>
                <c:pt idx="58">
                  <c:v>6.9530200000000002E-12</c:v>
                </c:pt>
                <c:pt idx="59">
                  <c:v>2.9069199999999999E-12</c:v>
                </c:pt>
                <c:pt idx="60">
                  <c:v>5.5037600000000004E-12</c:v>
                </c:pt>
                <c:pt idx="61">
                  <c:v>4.9124300000000003E-12</c:v>
                </c:pt>
                <c:pt idx="62">
                  <c:v>5.0863100000000004E-12</c:v>
                </c:pt>
                <c:pt idx="63">
                  <c:v>8.8492399999999996E-12</c:v>
                </c:pt>
                <c:pt idx="64">
                  <c:v>3.4853199999999999E-12</c:v>
                </c:pt>
                <c:pt idx="65">
                  <c:v>4.2752100000000003E-12</c:v>
                </c:pt>
                <c:pt idx="66">
                  <c:v>4.0460000000000003E-12</c:v>
                </c:pt>
                <c:pt idx="67">
                  <c:v>6.0637599999999996E-12</c:v>
                </c:pt>
                <c:pt idx="68">
                  <c:v>2.9847299999999999E-12</c:v>
                </c:pt>
                <c:pt idx="69">
                  <c:v>3.49866E-12</c:v>
                </c:pt>
                <c:pt idx="70">
                  <c:v>9.0643999999999992E-12</c:v>
                </c:pt>
                <c:pt idx="71">
                  <c:v>2.3166999999999999E-11</c:v>
                </c:pt>
                <c:pt idx="72">
                  <c:v>8.0354899999999997E-12</c:v>
                </c:pt>
                <c:pt idx="73">
                  <c:v>3.4766100000000001E-12</c:v>
                </c:pt>
                <c:pt idx="74">
                  <c:v>8.8293200000000002E-12</c:v>
                </c:pt>
                <c:pt idx="75">
                  <c:v>4.4815299999999998E-12</c:v>
                </c:pt>
                <c:pt idx="76">
                  <c:v>3.6064899999999999E-12</c:v>
                </c:pt>
                <c:pt idx="77">
                  <c:v>2.1478399999999999E-12</c:v>
                </c:pt>
                <c:pt idx="78">
                  <c:v>8.7371499999999998E-13</c:v>
                </c:pt>
                <c:pt idx="79">
                  <c:v>5.7504299999999998E-12</c:v>
                </c:pt>
                <c:pt idx="80">
                  <c:v>1.5329499999999999E-11</c:v>
                </c:pt>
                <c:pt idx="81">
                  <c:v>4.66466E-12</c:v>
                </c:pt>
                <c:pt idx="82">
                  <c:v>4.0034099999999998E-12</c:v>
                </c:pt>
                <c:pt idx="83">
                  <c:v>1.5966399999999999E-12</c:v>
                </c:pt>
                <c:pt idx="84">
                  <c:v>4.8835999999999999E-12</c:v>
                </c:pt>
                <c:pt idx="85">
                  <c:v>4.4768099999999998E-12</c:v>
                </c:pt>
                <c:pt idx="86">
                  <c:v>8.5102199999999993E-12</c:v>
                </c:pt>
                <c:pt idx="87">
                  <c:v>5.5697000000000004E-12</c:v>
                </c:pt>
                <c:pt idx="88">
                  <c:v>4.7116299999999998E-12</c:v>
                </c:pt>
                <c:pt idx="89">
                  <c:v>6.25272E-12</c:v>
                </c:pt>
                <c:pt idx="90">
                  <c:v>1.8036699999999999E-12</c:v>
                </c:pt>
                <c:pt idx="91">
                  <c:v>0</c:v>
                </c:pt>
                <c:pt idx="92">
                  <c:v>3.4458099999999998E-12</c:v>
                </c:pt>
                <c:pt idx="93">
                  <c:v>5.8306400000000003E-12</c:v>
                </c:pt>
                <c:pt idx="94">
                  <c:v>4.2038899999999998E-12</c:v>
                </c:pt>
                <c:pt idx="95">
                  <c:v>8.5891000000000002E-12</c:v>
                </c:pt>
                <c:pt idx="96">
                  <c:v>1.42856E-11</c:v>
                </c:pt>
                <c:pt idx="97">
                  <c:v>2.80737E-12</c:v>
                </c:pt>
                <c:pt idx="98">
                  <c:v>2.7896000000000001E-12</c:v>
                </c:pt>
                <c:pt idx="99">
                  <c:v>7.3434700000000004E-12</c:v>
                </c:pt>
                <c:pt idx="100">
                  <c:v>5.0028799999999998E-12</c:v>
                </c:pt>
                <c:pt idx="101">
                  <c:v>9.1790000000000004E-12</c:v>
                </c:pt>
                <c:pt idx="102">
                  <c:v>1.39685E-11</c:v>
                </c:pt>
                <c:pt idx="103">
                  <c:v>2.0367400000000001E-12</c:v>
                </c:pt>
                <c:pt idx="104">
                  <c:v>7.6244900000000008E-12</c:v>
                </c:pt>
                <c:pt idx="105">
                  <c:v>2.9634400000000001E-12</c:v>
                </c:pt>
                <c:pt idx="106">
                  <c:v>4.67813E-12</c:v>
                </c:pt>
                <c:pt idx="107">
                  <c:v>3.8884999999999998E-12</c:v>
                </c:pt>
                <c:pt idx="108">
                  <c:v>6.8479700000000004E-12</c:v>
                </c:pt>
                <c:pt idx="109">
                  <c:v>1.4468600000000001E-11</c:v>
                </c:pt>
                <c:pt idx="110">
                  <c:v>3.0980900000000002E-12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A-2DE0-4D5B-A4A9-EC54710A9EB8}"/>
            </c:ext>
          </c:extLst>
        </c:ser>
        <c:ser>
          <c:idx val="59"/>
          <c:order val="59"/>
          <c:spPr>
            <a:solidFill>
              <a:schemeClr val="accent6"/>
            </a:solidFill>
            <a:ln/>
            <a:effectLst/>
            <a:sp3d/>
          </c:spPr>
          <c:val>
            <c:numRef>
              <c:f>[analysis.xlsx]Cosine_IP_texture!$BH$1:$BH$111</c:f>
              <c:numCache>
                <c:formatCode>0.00E+00</c:formatCode>
                <c:ptCount val="111"/>
                <c:pt idx="0">
                  <c:v>4.0255599999999997E-12</c:v>
                </c:pt>
                <c:pt idx="1">
                  <c:v>3.92347E-12</c:v>
                </c:pt>
                <c:pt idx="2">
                  <c:v>5.1844400000000001E-12</c:v>
                </c:pt>
                <c:pt idx="3">
                  <c:v>3.0315000000000002E-12</c:v>
                </c:pt>
                <c:pt idx="4">
                  <c:v>4.9794299999999999E-12</c:v>
                </c:pt>
                <c:pt idx="5">
                  <c:v>6.7964199999999998E-12</c:v>
                </c:pt>
                <c:pt idx="6">
                  <c:v>6.1423699999999998E-12</c:v>
                </c:pt>
                <c:pt idx="7">
                  <c:v>1.0097200000000001E-12</c:v>
                </c:pt>
                <c:pt idx="8">
                  <c:v>1.8340899999999999E-12</c:v>
                </c:pt>
                <c:pt idx="9">
                  <c:v>3.8989499999999997E-12</c:v>
                </c:pt>
                <c:pt idx="10">
                  <c:v>6.19218E-12</c:v>
                </c:pt>
                <c:pt idx="11">
                  <c:v>1.0133E-11</c:v>
                </c:pt>
                <c:pt idx="12">
                  <c:v>1.0983599999999999E-11</c:v>
                </c:pt>
                <c:pt idx="13">
                  <c:v>4.1927999999999997E-12</c:v>
                </c:pt>
                <c:pt idx="14">
                  <c:v>2.6955899999999998E-12</c:v>
                </c:pt>
                <c:pt idx="15">
                  <c:v>7.4758599999999992E-12</c:v>
                </c:pt>
                <c:pt idx="16">
                  <c:v>9.4082899999999997E-12</c:v>
                </c:pt>
                <c:pt idx="17">
                  <c:v>3.47394E-12</c:v>
                </c:pt>
                <c:pt idx="18">
                  <c:v>1.13118E-12</c:v>
                </c:pt>
                <c:pt idx="19">
                  <c:v>3.01993E-12</c:v>
                </c:pt>
                <c:pt idx="20">
                  <c:v>4.2889699999999996E-12</c:v>
                </c:pt>
                <c:pt idx="21">
                  <c:v>4.0202800000000003E-12</c:v>
                </c:pt>
                <c:pt idx="22">
                  <c:v>2.06413E-12</c:v>
                </c:pt>
                <c:pt idx="23">
                  <c:v>7.85336E-12</c:v>
                </c:pt>
                <c:pt idx="24">
                  <c:v>8.1118099999999995E-12</c:v>
                </c:pt>
                <c:pt idx="25">
                  <c:v>3.9436500000000001E-12</c:v>
                </c:pt>
                <c:pt idx="26">
                  <c:v>3.9876899999999999E-12</c:v>
                </c:pt>
                <c:pt idx="27">
                  <c:v>1.31208E-11</c:v>
                </c:pt>
                <c:pt idx="28">
                  <c:v>2.0422999999999999E-12</c:v>
                </c:pt>
                <c:pt idx="29">
                  <c:v>5.2821400000000004E-12</c:v>
                </c:pt>
                <c:pt idx="30">
                  <c:v>2.2327800000000001E-12</c:v>
                </c:pt>
                <c:pt idx="31">
                  <c:v>5.7249299999999999E-12</c:v>
                </c:pt>
                <c:pt idx="32">
                  <c:v>2.9192900000000002E-12</c:v>
                </c:pt>
                <c:pt idx="33">
                  <c:v>0</c:v>
                </c:pt>
                <c:pt idx="34">
                  <c:v>9.9435300000000001E-13</c:v>
                </c:pt>
                <c:pt idx="35">
                  <c:v>2.0030600000000002E-11</c:v>
                </c:pt>
                <c:pt idx="36">
                  <c:v>3.0371899999999999E-12</c:v>
                </c:pt>
                <c:pt idx="37">
                  <c:v>7.0505799999999996E-12</c:v>
                </c:pt>
                <c:pt idx="38">
                  <c:v>1.4583999999999999E-12</c:v>
                </c:pt>
                <c:pt idx="39">
                  <c:v>1.1998799999999999E-12</c:v>
                </c:pt>
                <c:pt idx="40">
                  <c:v>4.6714400000000001E-12</c:v>
                </c:pt>
                <c:pt idx="41">
                  <c:v>3.2565000000000001E-12</c:v>
                </c:pt>
                <c:pt idx="42">
                  <c:v>9.3762600000000003E-12</c:v>
                </c:pt>
                <c:pt idx="43">
                  <c:v>5.3055200000000002E-12</c:v>
                </c:pt>
                <c:pt idx="44">
                  <c:v>3.5952500000000001E-12</c:v>
                </c:pt>
                <c:pt idx="45">
                  <c:v>3.1771600000000002E-12</c:v>
                </c:pt>
                <c:pt idx="46">
                  <c:v>7.4143399999999997E-12</c:v>
                </c:pt>
                <c:pt idx="47">
                  <c:v>2.439E-12</c:v>
                </c:pt>
                <c:pt idx="48">
                  <c:v>5.1935099999999997E-12</c:v>
                </c:pt>
                <c:pt idx="49">
                  <c:v>1.29917E-12</c:v>
                </c:pt>
                <c:pt idx="50">
                  <c:v>1.8110799999999999E-10</c:v>
                </c:pt>
                <c:pt idx="51">
                  <c:v>7.8557699999999996E-10</c:v>
                </c:pt>
                <c:pt idx="52">
                  <c:v>1.2909699999999999E-9</c:v>
                </c:pt>
                <c:pt idx="53">
                  <c:v>1.3242599999999999E-9</c:v>
                </c:pt>
                <c:pt idx="54">
                  <c:v>1.32921E-9</c:v>
                </c:pt>
                <c:pt idx="55">
                  <c:v>1.01448E-9</c:v>
                </c:pt>
                <c:pt idx="56">
                  <c:v>4.0711200000000002E-10</c:v>
                </c:pt>
                <c:pt idx="57">
                  <c:v>2.8268300000000001E-11</c:v>
                </c:pt>
                <c:pt idx="58">
                  <c:v>5.9411399999999999E-12</c:v>
                </c:pt>
                <c:pt idx="59">
                  <c:v>1.55319E-12</c:v>
                </c:pt>
                <c:pt idx="60">
                  <c:v>3.3061600000000001E-12</c:v>
                </c:pt>
                <c:pt idx="61">
                  <c:v>4.9649099999999997E-12</c:v>
                </c:pt>
                <c:pt idx="62">
                  <c:v>5.6209599999999999E-12</c:v>
                </c:pt>
                <c:pt idx="63">
                  <c:v>3.3831E-12</c:v>
                </c:pt>
                <c:pt idx="64">
                  <c:v>5.7695799999999997E-12</c:v>
                </c:pt>
                <c:pt idx="65">
                  <c:v>4.5598599999999999E-12</c:v>
                </c:pt>
                <c:pt idx="66">
                  <c:v>2.0420100000000001E-12</c:v>
                </c:pt>
                <c:pt idx="67">
                  <c:v>1.97935E-12</c:v>
                </c:pt>
                <c:pt idx="68">
                  <c:v>6.4881800000000003E-12</c:v>
                </c:pt>
                <c:pt idx="69">
                  <c:v>7.4901300000000005E-12</c:v>
                </c:pt>
                <c:pt idx="70">
                  <c:v>4.6287199999999997E-12</c:v>
                </c:pt>
                <c:pt idx="71">
                  <c:v>2.3840800000000001E-12</c:v>
                </c:pt>
                <c:pt idx="72">
                  <c:v>2.6210399999999999E-12</c:v>
                </c:pt>
                <c:pt idx="73">
                  <c:v>6.5010200000000001E-12</c:v>
                </c:pt>
                <c:pt idx="74">
                  <c:v>4.2425100000000003E-12</c:v>
                </c:pt>
                <c:pt idx="75">
                  <c:v>2.4804399999999999E-12</c:v>
                </c:pt>
                <c:pt idx="76">
                  <c:v>1.27154E-11</c:v>
                </c:pt>
                <c:pt idx="77">
                  <c:v>8.8174400000000004E-12</c:v>
                </c:pt>
                <c:pt idx="78">
                  <c:v>2.0258700000000001E-12</c:v>
                </c:pt>
                <c:pt idx="79">
                  <c:v>1.30826E-11</c:v>
                </c:pt>
                <c:pt idx="80">
                  <c:v>1.07538E-11</c:v>
                </c:pt>
                <c:pt idx="81">
                  <c:v>4.7142899999999997E-12</c:v>
                </c:pt>
                <c:pt idx="82">
                  <c:v>7.2459399999999997E-12</c:v>
                </c:pt>
                <c:pt idx="83">
                  <c:v>3.9793299999999998E-12</c:v>
                </c:pt>
                <c:pt idx="84">
                  <c:v>4.8796999999999999E-12</c:v>
                </c:pt>
                <c:pt idx="85">
                  <c:v>2.1737699999999999E-12</c:v>
                </c:pt>
                <c:pt idx="86">
                  <c:v>4.31766E-12</c:v>
                </c:pt>
                <c:pt idx="87">
                  <c:v>4.1241000000000002E-12</c:v>
                </c:pt>
                <c:pt idx="88">
                  <c:v>6.9559299999999998E-12</c:v>
                </c:pt>
                <c:pt idx="89">
                  <c:v>1.2753500000000001E-11</c:v>
                </c:pt>
                <c:pt idx="90">
                  <c:v>6.4502900000000004E-12</c:v>
                </c:pt>
                <c:pt idx="91">
                  <c:v>2.9386499999999998E-12</c:v>
                </c:pt>
                <c:pt idx="92">
                  <c:v>3.3685700000000001E-12</c:v>
                </c:pt>
                <c:pt idx="93">
                  <c:v>7.3486700000000004E-12</c:v>
                </c:pt>
                <c:pt idx="94">
                  <c:v>6.73699E-12</c:v>
                </c:pt>
                <c:pt idx="95">
                  <c:v>7.0058499999999997E-12</c:v>
                </c:pt>
                <c:pt idx="96">
                  <c:v>7.1700299999999999E-12</c:v>
                </c:pt>
                <c:pt idx="97">
                  <c:v>0</c:v>
                </c:pt>
                <c:pt idx="98">
                  <c:v>1.42079E-12</c:v>
                </c:pt>
                <c:pt idx="99">
                  <c:v>6.8359100000000001E-12</c:v>
                </c:pt>
                <c:pt idx="100">
                  <c:v>5.34217E-12</c:v>
                </c:pt>
                <c:pt idx="101">
                  <c:v>2.33698E-12</c:v>
                </c:pt>
                <c:pt idx="102">
                  <c:v>1.68074E-12</c:v>
                </c:pt>
                <c:pt idx="103">
                  <c:v>1.9956000000000001E-12</c:v>
                </c:pt>
                <c:pt idx="104">
                  <c:v>1.2078400000000001E-11</c:v>
                </c:pt>
                <c:pt idx="105">
                  <c:v>9.8340700000000003E-12</c:v>
                </c:pt>
                <c:pt idx="106">
                  <c:v>6.2563899999999998E-12</c:v>
                </c:pt>
                <c:pt idx="107">
                  <c:v>5.9259100000000001E-12</c:v>
                </c:pt>
                <c:pt idx="108">
                  <c:v>4.2036000000000004E-12</c:v>
                </c:pt>
                <c:pt idx="109">
                  <c:v>5.0245300000000002E-12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B-2DE0-4D5B-A4A9-EC54710A9EB8}"/>
            </c:ext>
          </c:extLst>
        </c:ser>
        <c:ser>
          <c:idx val="60"/>
          <c:order val="60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[analysis.xlsx]Cosine_IP_texture!$BI$1:$BI$111</c:f>
              <c:numCache>
                <c:formatCode>0.00E+00</c:formatCode>
                <c:ptCount val="111"/>
                <c:pt idx="0">
                  <c:v>4.5033800000000001E-12</c:v>
                </c:pt>
                <c:pt idx="1">
                  <c:v>7.6081700000000003E-12</c:v>
                </c:pt>
                <c:pt idx="2">
                  <c:v>5.1712899999999999E-12</c:v>
                </c:pt>
                <c:pt idx="3">
                  <c:v>5.2451200000000002E-12</c:v>
                </c:pt>
                <c:pt idx="4">
                  <c:v>4.4575500000000001E-12</c:v>
                </c:pt>
                <c:pt idx="5">
                  <c:v>1.3310700000000001E-11</c:v>
                </c:pt>
                <c:pt idx="6">
                  <c:v>5.6285399999999998E-12</c:v>
                </c:pt>
                <c:pt idx="7">
                  <c:v>3.5414300000000002E-12</c:v>
                </c:pt>
                <c:pt idx="8">
                  <c:v>5.1362499999999996E-12</c:v>
                </c:pt>
                <c:pt idx="9">
                  <c:v>1.90266E-11</c:v>
                </c:pt>
                <c:pt idx="10">
                  <c:v>6.3810899999999998E-12</c:v>
                </c:pt>
                <c:pt idx="11">
                  <c:v>5.9755100000000003E-12</c:v>
                </c:pt>
                <c:pt idx="12">
                  <c:v>6.4451500000000003E-12</c:v>
                </c:pt>
                <c:pt idx="13">
                  <c:v>2.8195900000000001E-12</c:v>
                </c:pt>
                <c:pt idx="14">
                  <c:v>1.43339E-11</c:v>
                </c:pt>
                <c:pt idx="15">
                  <c:v>2.4575299999999999E-12</c:v>
                </c:pt>
                <c:pt idx="16">
                  <c:v>9.6518900000000008E-12</c:v>
                </c:pt>
                <c:pt idx="17">
                  <c:v>6.2994500000000002E-12</c:v>
                </c:pt>
                <c:pt idx="18">
                  <c:v>5.1463799999999997E-12</c:v>
                </c:pt>
                <c:pt idx="19">
                  <c:v>2.43883E-12</c:v>
                </c:pt>
                <c:pt idx="20">
                  <c:v>6.2539000000000002E-12</c:v>
                </c:pt>
                <c:pt idx="21">
                  <c:v>7.12852E-12</c:v>
                </c:pt>
                <c:pt idx="22">
                  <c:v>7.1846599999999998E-12</c:v>
                </c:pt>
                <c:pt idx="23">
                  <c:v>2.2029300000000002E-12</c:v>
                </c:pt>
                <c:pt idx="24">
                  <c:v>1.4385700000000001E-11</c:v>
                </c:pt>
                <c:pt idx="25">
                  <c:v>1.57939E-11</c:v>
                </c:pt>
                <c:pt idx="26">
                  <c:v>5.5102799999999998E-12</c:v>
                </c:pt>
                <c:pt idx="27">
                  <c:v>1.0465399999999999E-12</c:v>
                </c:pt>
                <c:pt idx="28">
                  <c:v>3.2024300000000001E-12</c:v>
                </c:pt>
                <c:pt idx="29">
                  <c:v>3.9166400000000002E-12</c:v>
                </c:pt>
                <c:pt idx="30">
                  <c:v>8.27986E-13</c:v>
                </c:pt>
                <c:pt idx="31">
                  <c:v>7.3941299999999993E-12</c:v>
                </c:pt>
                <c:pt idx="32">
                  <c:v>1.5709199999999999E-12</c:v>
                </c:pt>
                <c:pt idx="33">
                  <c:v>9.1113399999999994E-12</c:v>
                </c:pt>
                <c:pt idx="34">
                  <c:v>7.4328199999999998E-12</c:v>
                </c:pt>
                <c:pt idx="35">
                  <c:v>8.4529700000000003E-13</c:v>
                </c:pt>
                <c:pt idx="36">
                  <c:v>2.35866E-12</c:v>
                </c:pt>
                <c:pt idx="37">
                  <c:v>5.1435600000000003E-12</c:v>
                </c:pt>
                <c:pt idx="38">
                  <c:v>3.8011E-12</c:v>
                </c:pt>
                <c:pt idx="39">
                  <c:v>1.17213E-12</c:v>
                </c:pt>
                <c:pt idx="40">
                  <c:v>4.0992900000000004E-12</c:v>
                </c:pt>
                <c:pt idx="41">
                  <c:v>5.5548599999999996E-12</c:v>
                </c:pt>
                <c:pt idx="42">
                  <c:v>2.96606E-12</c:v>
                </c:pt>
                <c:pt idx="43">
                  <c:v>5.4991700000000003E-12</c:v>
                </c:pt>
                <c:pt idx="44">
                  <c:v>6.0412599999999996E-12</c:v>
                </c:pt>
                <c:pt idx="45">
                  <c:v>6.4903199999999998E-12</c:v>
                </c:pt>
                <c:pt idx="46">
                  <c:v>2.8083899999999999E-12</c:v>
                </c:pt>
                <c:pt idx="47">
                  <c:v>3.56505E-12</c:v>
                </c:pt>
                <c:pt idx="48">
                  <c:v>3.9824899999999999E-12</c:v>
                </c:pt>
                <c:pt idx="49">
                  <c:v>1.7312399999999999E-11</c:v>
                </c:pt>
                <c:pt idx="50">
                  <c:v>3.8887099999999998E-10</c:v>
                </c:pt>
                <c:pt idx="51">
                  <c:v>9.5913800000000004E-10</c:v>
                </c:pt>
                <c:pt idx="52">
                  <c:v>1.34097E-9</c:v>
                </c:pt>
                <c:pt idx="53">
                  <c:v>1.34322E-9</c:v>
                </c:pt>
                <c:pt idx="54">
                  <c:v>1.2909600000000001E-9</c:v>
                </c:pt>
                <c:pt idx="55">
                  <c:v>8.8981900000000003E-10</c:v>
                </c:pt>
                <c:pt idx="56">
                  <c:v>2.3577200000000002E-10</c:v>
                </c:pt>
                <c:pt idx="57">
                  <c:v>5.0077100000000003E-12</c:v>
                </c:pt>
                <c:pt idx="58">
                  <c:v>2.4342699999999999E-12</c:v>
                </c:pt>
                <c:pt idx="59">
                  <c:v>5.1048200000000001E-12</c:v>
                </c:pt>
                <c:pt idx="60">
                  <c:v>9.7005099999999998E-12</c:v>
                </c:pt>
                <c:pt idx="61">
                  <c:v>4.5117400000000003E-12</c:v>
                </c:pt>
                <c:pt idx="62">
                  <c:v>6.8890299999999998E-12</c:v>
                </c:pt>
                <c:pt idx="63">
                  <c:v>1.0886E-11</c:v>
                </c:pt>
                <c:pt idx="64">
                  <c:v>5.5104400000000003E-13</c:v>
                </c:pt>
                <c:pt idx="65">
                  <c:v>6.7983999999999998E-12</c:v>
                </c:pt>
                <c:pt idx="66">
                  <c:v>5.7130199999999998E-12</c:v>
                </c:pt>
                <c:pt idx="67">
                  <c:v>6.7106999999999997E-12</c:v>
                </c:pt>
                <c:pt idx="68">
                  <c:v>6.8538699999999998E-12</c:v>
                </c:pt>
                <c:pt idx="69">
                  <c:v>3.42318E-12</c:v>
                </c:pt>
                <c:pt idx="70">
                  <c:v>6.1518400000000002E-12</c:v>
                </c:pt>
                <c:pt idx="71">
                  <c:v>8.58587E-12</c:v>
                </c:pt>
                <c:pt idx="72">
                  <c:v>5.24777E-12</c:v>
                </c:pt>
                <c:pt idx="73">
                  <c:v>3.7118500000000002E-12</c:v>
                </c:pt>
                <c:pt idx="74">
                  <c:v>1.55776E-12</c:v>
                </c:pt>
                <c:pt idx="75">
                  <c:v>6.23616E-12</c:v>
                </c:pt>
                <c:pt idx="76">
                  <c:v>4.4997899999999998E-12</c:v>
                </c:pt>
                <c:pt idx="77">
                  <c:v>3.7060300000000001E-12</c:v>
                </c:pt>
                <c:pt idx="78">
                  <c:v>6.5295000000000004E-12</c:v>
                </c:pt>
                <c:pt idx="79">
                  <c:v>4.6155100000000004E-12</c:v>
                </c:pt>
                <c:pt idx="80">
                  <c:v>7.6144599999999994E-12</c:v>
                </c:pt>
                <c:pt idx="81">
                  <c:v>5.6836699999999998E-12</c:v>
                </c:pt>
                <c:pt idx="82">
                  <c:v>2.3962300000000002E-12</c:v>
                </c:pt>
                <c:pt idx="83">
                  <c:v>1.41766E-11</c:v>
                </c:pt>
                <c:pt idx="84">
                  <c:v>8.3838500000000005E-12</c:v>
                </c:pt>
                <c:pt idx="85">
                  <c:v>1.79668E-12</c:v>
                </c:pt>
                <c:pt idx="86">
                  <c:v>9.7056300000000005E-12</c:v>
                </c:pt>
                <c:pt idx="87">
                  <c:v>1.2426299999999999E-11</c:v>
                </c:pt>
                <c:pt idx="88">
                  <c:v>8.1063400000000004E-12</c:v>
                </c:pt>
                <c:pt idx="89">
                  <c:v>2.8964499999999998E-12</c:v>
                </c:pt>
                <c:pt idx="90">
                  <c:v>6.7634499999999998E-12</c:v>
                </c:pt>
                <c:pt idx="91">
                  <c:v>5.4567899999999998E-12</c:v>
                </c:pt>
                <c:pt idx="92">
                  <c:v>1.81204E-12</c:v>
                </c:pt>
                <c:pt idx="93">
                  <c:v>4.5906399999999999E-12</c:v>
                </c:pt>
                <c:pt idx="94">
                  <c:v>5.6459199999999998E-12</c:v>
                </c:pt>
                <c:pt idx="95">
                  <c:v>4.0590199999999998E-12</c:v>
                </c:pt>
                <c:pt idx="96">
                  <c:v>6.1918199999999998E-12</c:v>
                </c:pt>
                <c:pt idx="97">
                  <c:v>8.0067400000000003E-12</c:v>
                </c:pt>
                <c:pt idx="98">
                  <c:v>4.1393500000000001E-12</c:v>
                </c:pt>
                <c:pt idx="99">
                  <c:v>3.31884E-12</c:v>
                </c:pt>
                <c:pt idx="100">
                  <c:v>5.0612199999999997E-12</c:v>
                </c:pt>
                <c:pt idx="101">
                  <c:v>4.5655600000000002E-12</c:v>
                </c:pt>
                <c:pt idx="102">
                  <c:v>9.6227600000000001E-12</c:v>
                </c:pt>
                <c:pt idx="103">
                  <c:v>9.6192099999999998E-13</c:v>
                </c:pt>
                <c:pt idx="104">
                  <c:v>2.06717E-12</c:v>
                </c:pt>
                <c:pt idx="105">
                  <c:v>2.6674300000000001E-12</c:v>
                </c:pt>
                <c:pt idx="106">
                  <c:v>3.3705099999999999E-12</c:v>
                </c:pt>
                <c:pt idx="107">
                  <c:v>2.8465599999999999E-12</c:v>
                </c:pt>
                <c:pt idx="108">
                  <c:v>2.1648300000000002E-12</c:v>
                </c:pt>
                <c:pt idx="109">
                  <c:v>7.3668099999999998E-12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2DE0-4D5B-A4A9-EC54710A9EB8}"/>
            </c:ext>
          </c:extLst>
        </c:ser>
        <c:ser>
          <c:idx val="61"/>
          <c:order val="61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[analysis.xlsx]Cosine_IP_texture!$BJ$1:$BJ$111</c:f>
              <c:numCache>
                <c:formatCode>0.00E+00</c:formatCode>
                <c:ptCount val="111"/>
                <c:pt idx="0">
                  <c:v>5.41426E-12</c:v>
                </c:pt>
                <c:pt idx="1">
                  <c:v>5.63027E-12</c:v>
                </c:pt>
                <c:pt idx="2">
                  <c:v>7.2340800000000002E-12</c:v>
                </c:pt>
                <c:pt idx="3">
                  <c:v>3.7858799999999996E-12</c:v>
                </c:pt>
                <c:pt idx="4">
                  <c:v>3.4726999999999999E-12</c:v>
                </c:pt>
                <c:pt idx="5">
                  <c:v>8.9014600000000007E-12</c:v>
                </c:pt>
                <c:pt idx="6">
                  <c:v>6.6019499999999998E-12</c:v>
                </c:pt>
                <c:pt idx="7">
                  <c:v>4.7733799999999996E-12</c:v>
                </c:pt>
                <c:pt idx="8">
                  <c:v>8.42485E-12</c:v>
                </c:pt>
                <c:pt idx="9">
                  <c:v>2.9181299999999998E-12</c:v>
                </c:pt>
                <c:pt idx="10">
                  <c:v>4.78518E-12</c:v>
                </c:pt>
                <c:pt idx="11">
                  <c:v>4.4170699999999998E-11</c:v>
                </c:pt>
                <c:pt idx="12">
                  <c:v>2.2148900000000001E-12</c:v>
                </c:pt>
                <c:pt idx="13">
                  <c:v>1.78541E-12</c:v>
                </c:pt>
                <c:pt idx="14">
                  <c:v>3.7904499999999999E-11</c:v>
                </c:pt>
                <c:pt idx="15">
                  <c:v>3.2064700000000002E-12</c:v>
                </c:pt>
                <c:pt idx="16">
                  <c:v>4.2602599999999999E-12</c:v>
                </c:pt>
                <c:pt idx="17">
                  <c:v>8.1985100000000008E-12</c:v>
                </c:pt>
                <c:pt idx="18">
                  <c:v>6.4969900000000002E-12</c:v>
                </c:pt>
                <c:pt idx="19">
                  <c:v>2.5578600000000002E-12</c:v>
                </c:pt>
                <c:pt idx="20">
                  <c:v>9.7355299999999998E-12</c:v>
                </c:pt>
                <c:pt idx="21">
                  <c:v>6.7042099999999998E-12</c:v>
                </c:pt>
                <c:pt idx="22">
                  <c:v>1.8019399999999999E-11</c:v>
                </c:pt>
                <c:pt idx="23">
                  <c:v>4.1374599999999996E-12</c:v>
                </c:pt>
                <c:pt idx="24">
                  <c:v>1.71746E-12</c:v>
                </c:pt>
                <c:pt idx="25">
                  <c:v>1.21187E-11</c:v>
                </c:pt>
                <c:pt idx="26">
                  <c:v>5.1330599999999999E-12</c:v>
                </c:pt>
                <c:pt idx="27">
                  <c:v>4.3089399999999996E-12</c:v>
                </c:pt>
                <c:pt idx="28">
                  <c:v>2.7836500000000002E-12</c:v>
                </c:pt>
                <c:pt idx="29">
                  <c:v>1.4249999999999999E-11</c:v>
                </c:pt>
                <c:pt idx="30">
                  <c:v>3.04493E-12</c:v>
                </c:pt>
                <c:pt idx="31">
                  <c:v>1.6151899999999999E-12</c:v>
                </c:pt>
                <c:pt idx="32">
                  <c:v>4.0988100000000004E-12</c:v>
                </c:pt>
                <c:pt idx="33">
                  <c:v>4.5295900000000003E-12</c:v>
                </c:pt>
                <c:pt idx="34">
                  <c:v>9.9380399999999995E-13</c:v>
                </c:pt>
                <c:pt idx="35">
                  <c:v>2.0575499999999999E-12</c:v>
                </c:pt>
                <c:pt idx="36">
                  <c:v>6.3095900000000004E-12</c:v>
                </c:pt>
                <c:pt idx="37">
                  <c:v>6.1308600000000004E-12</c:v>
                </c:pt>
                <c:pt idx="38">
                  <c:v>1.8990200000000001E-12</c:v>
                </c:pt>
                <c:pt idx="39">
                  <c:v>1.27997E-11</c:v>
                </c:pt>
                <c:pt idx="40">
                  <c:v>6.7757900000000002E-12</c:v>
                </c:pt>
                <c:pt idx="41">
                  <c:v>4.3334399999999998E-12</c:v>
                </c:pt>
                <c:pt idx="42">
                  <c:v>4.0019099999999999E-12</c:v>
                </c:pt>
                <c:pt idx="43">
                  <c:v>6.6042899999999999E-12</c:v>
                </c:pt>
                <c:pt idx="44">
                  <c:v>1.0827499999999999E-11</c:v>
                </c:pt>
                <c:pt idx="45">
                  <c:v>1.0324300000000001E-12</c:v>
                </c:pt>
                <c:pt idx="46">
                  <c:v>2.7826699999999999E-12</c:v>
                </c:pt>
                <c:pt idx="47">
                  <c:v>4.6884800000000002E-12</c:v>
                </c:pt>
                <c:pt idx="48">
                  <c:v>5.7948000000000003E-12</c:v>
                </c:pt>
                <c:pt idx="49">
                  <c:v>7.5326099999999997E-11</c:v>
                </c:pt>
                <c:pt idx="50">
                  <c:v>6.2001699999999997E-10</c:v>
                </c:pt>
                <c:pt idx="51">
                  <c:v>1.2418800000000001E-9</c:v>
                </c:pt>
                <c:pt idx="52">
                  <c:v>1.4108900000000001E-9</c:v>
                </c:pt>
                <c:pt idx="53">
                  <c:v>1.4373800000000001E-9</c:v>
                </c:pt>
                <c:pt idx="54">
                  <c:v>1.2669500000000001E-9</c:v>
                </c:pt>
                <c:pt idx="55">
                  <c:v>6.75151E-10</c:v>
                </c:pt>
                <c:pt idx="56">
                  <c:v>1.00721E-10</c:v>
                </c:pt>
                <c:pt idx="57">
                  <c:v>8.4555399999999997E-12</c:v>
                </c:pt>
                <c:pt idx="58">
                  <c:v>4.7848899999999998E-12</c:v>
                </c:pt>
                <c:pt idx="59">
                  <c:v>3.0065099999999999E-12</c:v>
                </c:pt>
                <c:pt idx="60">
                  <c:v>4.5404700000000003E-12</c:v>
                </c:pt>
                <c:pt idx="61">
                  <c:v>1.1954600000000001E-11</c:v>
                </c:pt>
                <c:pt idx="62">
                  <c:v>3.0584599999999999E-12</c:v>
                </c:pt>
                <c:pt idx="63">
                  <c:v>1.6471300000000001E-12</c:v>
                </c:pt>
                <c:pt idx="64">
                  <c:v>2.0867500000000002E-12</c:v>
                </c:pt>
                <c:pt idx="65">
                  <c:v>1.6460600000000001E-11</c:v>
                </c:pt>
                <c:pt idx="66">
                  <c:v>1.1054599999999999E-11</c:v>
                </c:pt>
                <c:pt idx="67">
                  <c:v>5.3532100000000004E-12</c:v>
                </c:pt>
                <c:pt idx="68">
                  <c:v>6.6707400000000003E-12</c:v>
                </c:pt>
                <c:pt idx="69">
                  <c:v>1.11064E-11</c:v>
                </c:pt>
                <c:pt idx="70">
                  <c:v>4.1922699999999999E-12</c:v>
                </c:pt>
                <c:pt idx="71">
                  <c:v>9.1766300000000007E-12</c:v>
                </c:pt>
                <c:pt idx="72">
                  <c:v>1.66234E-12</c:v>
                </c:pt>
                <c:pt idx="73">
                  <c:v>6.4240999999999997E-12</c:v>
                </c:pt>
                <c:pt idx="74">
                  <c:v>1.3582E-12</c:v>
                </c:pt>
                <c:pt idx="75">
                  <c:v>3.1263000000000001E-12</c:v>
                </c:pt>
                <c:pt idx="76">
                  <c:v>1.85643E-12</c:v>
                </c:pt>
                <c:pt idx="77">
                  <c:v>2.0091299999999999E-12</c:v>
                </c:pt>
                <c:pt idx="78">
                  <c:v>4.6667699999999999E-12</c:v>
                </c:pt>
                <c:pt idx="79">
                  <c:v>8.1940600000000007E-12</c:v>
                </c:pt>
                <c:pt idx="80">
                  <c:v>8.0905599999999998E-12</c:v>
                </c:pt>
                <c:pt idx="81">
                  <c:v>4.2637800000000002E-12</c:v>
                </c:pt>
                <c:pt idx="82">
                  <c:v>2.96158E-12</c:v>
                </c:pt>
                <c:pt idx="83">
                  <c:v>2.1222500000000002E-12</c:v>
                </c:pt>
                <c:pt idx="84">
                  <c:v>6.2130899999999997E-12</c:v>
                </c:pt>
                <c:pt idx="85">
                  <c:v>4.9389600000000002E-12</c:v>
                </c:pt>
                <c:pt idx="86">
                  <c:v>4.3391199999999998E-12</c:v>
                </c:pt>
                <c:pt idx="87">
                  <c:v>8.6089099999999995E-13</c:v>
                </c:pt>
                <c:pt idx="88">
                  <c:v>6.3610399999999997E-12</c:v>
                </c:pt>
                <c:pt idx="89">
                  <c:v>5.2832399999999996E-12</c:v>
                </c:pt>
                <c:pt idx="90">
                  <c:v>4.9560000000000003E-12</c:v>
                </c:pt>
                <c:pt idx="91">
                  <c:v>7.1500800000000002E-12</c:v>
                </c:pt>
                <c:pt idx="92">
                  <c:v>3.2167600000000001E-12</c:v>
                </c:pt>
                <c:pt idx="93">
                  <c:v>5.7376700000000001E-12</c:v>
                </c:pt>
                <c:pt idx="94">
                  <c:v>2.6007E-12</c:v>
                </c:pt>
                <c:pt idx="95">
                  <c:v>3.46381E-12</c:v>
                </c:pt>
                <c:pt idx="96">
                  <c:v>1.6426899999999999E-12</c:v>
                </c:pt>
                <c:pt idx="97">
                  <c:v>1.2151499999999999E-12</c:v>
                </c:pt>
                <c:pt idx="98">
                  <c:v>1.07608E-12</c:v>
                </c:pt>
                <c:pt idx="99">
                  <c:v>9.2312400000000002E-12</c:v>
                </c:pt>
                <c:pt idx="100">
                  <c:v>1.9955000000000001E-12</c:v>
                </c:pt>
                <c:pt idx="101">
                  <c:v>2.8404900000000001E-12</c:v>
                </c:pt>
                <c:pt idx="102">
                  <c:v>7.2669299999999996E-12</c:v>
                </c:pt>
                <c:pt idx="103">
                  <c:v>2.5238399999999999E-12</c:v>
                </c:pt>
                <c:pt idx="104">
                  <c:v>3.9465599999999997E-12</c:v>
                </c:pt>
                <c:pt idx="105">
                  <c:v>3.5441600000000001E-12</c:v>
                </c:pt>
                <c:pt idx="106">
                  <c:v>6.71955E-12</c:v>
                </c:pt>
                <c:pt idx="107">
                  <c:v>4.88983E-12</c:v>
                </c:pt>
                <c:pt idx="108">
                  <c:v>1.15492E-11</c:v>
                </c:pt>
                <c:pt idx="109">
                  <c:v>2.6352200000000002E-12</c:v>
                </c:pt>
                <c:pt idx="110">
                  <c:v>2.1299599999999999E-12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D-2DE0-4D5B-A4A9-EC54710A9EB8}"/>
            </c:ext>
          </c:extLst>
        </c:ser>
        <c:ser>
          <c:idx val="62"/>
          <c:order val="62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[analysis.xlsx]Cosine_IP_texture!$BK$1:$BK$111</c:f>
              <c:numCache>
                <c:formatCode>0.00E+00</c:formatCode>
                <c:ptCount val="111"/>
                <c:pt idx="0">
                  <c:v>3.22718E-12</c:v>
                </c:pt>
                <c:pt idx="1">
                  <c:v>1.9988200000000002E-11</c:v>
                </c:pt>
                <c:pt idx="2">
                  <c:v>3.8051699999999996E-12</c:v>
                </c:pt>
                <c:pt idx="3">
                  <c:v>9.6947900000000001E-12</c:v>
                </c:pt>
                <c:pt idx="4">
                  <c:v>2.5194200000000002E-12</c:v>
                </c:pt>
                <c:pt idx="5">
                  <c:v>3.90288E-12</c:v>
                </c:pt>
                <c:pt idx="6">
                  <c:v>1.28323E-12</c:v>
                </c:pt>
                <c:pt idx="7">
                  <c:v>4.6545199999999998E-12</c:v>
                </c:pt>
                <c:pt idx="8">
                  <c:v>8.5609799999999993E-12</c:v>
                </c:pt>
                <c:pt idx="9">
                  <c:v>2.7039399999999999E-12</c:v>
                </c:pt>
                <c:pt idx="10">
                  <c:v>6.3019E-12</c:v>
                </c:pt>
                <c:pt idx="11">
                  <c:v>4.1682599999999999E-12</c:v>
                </c:pt>
                <c:pt idx="12">
                  <c:v>6.1980700000000001E-12</c:v>
                </c:pt>
                <c:pt idx="13">
                  <c:v>5.0099999999999999E-12</c:v>
                </c:pt>
                <c:pt idx="14">
                  <c:v>4.0413500000000003E-12</c:v>
                </c:pt>
                <c:pt idx="15">
                  <c:v>5.0538500000000001E-11</c:v>
                </c:pt>
                <c:pt idx="16">
                  <c:v>8.6297299999999994E-12</c:v>
                </c:pt>
                <c:pt idx="17">
                  <c:v>1.2183100000000001E-12</c:v>
                </c:pt>
                <c:pt idx="18">
                  <c:v>7.3142699999999997E-12</c:v>
                </c:pt>
                <c:pt idx="19">
                  <c:v>3.9640400000000001E-12</c:v>
                </c:pt>
                <c:pt idx="20">
                  <c:v>1.97849E-12</c:v>
                </c:pt>
                <c:pt idx="21">
                  <c:v>7.2232499999999999E-12</c:v>
                </c:pt>
                <c:pt idx="22">
                  <c:v>3.0195300000000002E-12</c:v>
                </c:pt>
                <c:pt idx="23">
                  <c:v>5.9882300000000002E-12</c:v>
                </c:pt>
                <c:pt idx="24">
                  <c:v>4.6031999999999996E-12</c:v>
                </c:pt>
                <c:pt idx="25">
                  <c:v>4.5900199999999999E-12</c:v>
                </c:pt>
                <c:pt idx="26">
                  <c:v>4.3859699999999997E-12</c:v>
                </c:pt>
                <c:pt idx="27">
                  <c:v>5.46474E-12</c:v>
                </c:pt>
                <c:pt idx="28">
                  <c:v>5.6476600000000002E-12</c:v>
                </c:pt>
                <c:pt idx="29">
                  <c:v>7.7421199999999997E-12</c:v>
                </c:pt>
                <c:pt idx="30">
                  <c:v>3.2101600000000001E-12</c:v>
                </c:pt>
                <c:pt idx="31">
                  <c:v>9.1479600000000005E-12</c:v>
                </c:pt>
                <c:pt idx="32">
                  <c:v>8.4553900000000004E-12</c:v>
                </c:pt>
                <c:pt idx="33">
                  <c:v>5.7873099999999999E-12</c:v>
                </c:pt>
                <c:pt idx="34">
                  <c:v>7.7278400000000007E-12</c:v>
                </c:pt>
                <c:pt idx="35">
                  <c:v>5.66338E-12</c:v>
                </c:pt>
                <c:pt idx="36">
                  <c:v>1.13682E-11</c:v>
                </c:pt>
                <c:pt idx="37">
                  <c:v>2.6156500000000001E-12</c:v>
                </c:pt>
                <c:pt idx="38">
                  <c:v>4.6442300000000003E-12</c:v>
                </c:pt>
                <c:pt idx="39">
                  <c:v>6.21872E-12</c:v>
                </c:pt>
                <c:pt idx="40">
                  <c:v>3.7712499999999997E-12</c:v>
                </c:pt>
                <c:pt idx="41">
                  <c:v>6.4952499999999998E-12</c:v>
                </c:pt>
                <c:pt idx="42">
                  <c:v>3.8760499999999998E-12</c:v>
                </c:pt>
                <c:pt idx="43">
                  <c:v>3.7978400000000001E-13</c:v>
                </c:pt>
                <c:pt idx="44">
                  <c:v>2.2296099999999998E-12</c:v>
                </c:pt>
                <c:pt idx="45">
                  <c:v>3.2358E-12</c:v>
                </c:pt>
                <c:pt idx="46">
                  <c:v>5.35065E-12</c:v>
                </c:pt>
                <c:pt idx="47">
                  <c:v>6.5881100000000003E-12</c:v>
                </c:pt>
                <c:pt idx="48">
                  <c:v>4.9530600000000003E-12</c:v>
                </c:pt>
                <c:pt idx="49">
                  <c:v>1.9249199999999999E-10</c:v>
                </c:pt>
                <c:pt idx="50">
                  <c:v>8.5966899999999998E-10</c:v>
                </c:pt>
                <c:pt idx="51">
                  <c:v>1.36968E-9</c:v>
                </c:pt>
                <c:pt idx="52">
                  <c:v>1.4588100000000001E-9</c:v>
                </c:pt>
                <c:pt idx="53">
                  <c:v>1.42081E-9</c:v>
                </c:pt>
                <c:pt idx="54">
                  <c:v>1.10092E-9</c:v>
                </c:pt>
                <c:pt idx="55">
                  <c:v>4.6072900000000001E-10</c:v>
                </c:pt>
                <c:pt idx="56">
                  <c:v>3.1030599999999999E-11</c:v>
                </c:pt>
                <c:pt idx="57">
                  <c:v>4.3003800000000003E-12</c:v>
                </c:pt>
                <c:pt idx="58">
                  <c:v>2.6910300000000001E-12</c:v>
                </c:pt>
                <c:pt idx="59">
                  <c:v>8.1981999999999995E-12</c:v>
                </c:pt>
                <c:pt idx="60">
                  <c:v>6.0963199999999996E-12</c:v>
                </c:pt>
                <c:pt idx="61">
                  <c:v>4.4636699999999997E-12</c:v>
                </c:pt>
                <c:pt idx="62">
                  <c:v>4.3034899999999999E-12</c:v>
                </c:pt>
                <c:pt idx="63">
                  <c:v>7.9314199999999993E-12</c:v>
                </c:pt>
                <c:pt idx="64">
                  <c:v>3.2696499999999999E-12</c:v>
                </c:pt>
                <c:pt idx="65">
                  <c:v>9.5930399999999997E-12</c:v>
                </c:pt>
                <c:pt idx="66">
                  <c:v>4.9731899999999997E-12</c:v>
                </c:pt>
                <c:pt idx="67">
                  <c:v>2.7410799999999999E-12</c:v>
                </c:pt>
                <c:pt idx="68">
                  <c:v>3.8222899999999999E-12</c:v>
                </c:pt>
                <c:pt idx="69">
                  <c:v>4.8224299999999997E-12</c:v>
                </c:pt>
                <c:pt idx="70">
                  <c:v>3.2640699999999998E-12</c:v>
                </c:pt>
                <c:pt idx="71">
                  <c:v>5.9317400000000003E-12</c:v>
                </c:pt>
                <c:pt idx="72">
                  <c:v>6.7522999999999998E-12</c:v>
                </c:pt>
                <c:pt idx="73">
                  <c:v>5.8408900000000002E-12</c:v>
                </c:pt>
                <c:pt idx="74">
                  <c:v>5.6827699999999996E-12</c:v>
                </c:pt>
                <c:pt idx="75">
                  <c:v>4.7141200000000001E-12</c:v>
                </c:pt>
                <c:pt idx="76">
                  <c:v>9.1708700000000005E-12</c:v>
                </c:pt>
                <c:pt idx="77">
                  <c:v>6.3827000000000003E-12</c:v>
                </c:pt>
                <c:pt idx="78">
                  <c:v>1.8111499999999999E-11</c:v>
                </c:pt>
                <c:pt idx="79">
                  <c:v>4.60953E-12</c:v>
                </c:pt>
                <c:pt idx="80">
                  <c:v>8.3298499999999993E-12</c:v>
                </c:pt>
                <c:pt idx="81">
                  <c:v>6.4340800000000004E-12</c:v>
                </c:pt>
                <c:pt idx="82">
                  <c:v>6.02563E-12</c:v>
                </c:pt>
                <c:pt idx="83">
                  <c:v>2.5243199999999999E-12</c:v>
                </c:pt>
                <c:pt idx="84">
                  <c:v>5.1603900000000004E-12</c:v>
                </c:pt>
                <c:pt idx="85">
                  <c:v>3.6457999999999997E-12</c:v>
                </c:pt>
                <c:pt idx="86">
                  <c:v>2.9043800000000002E-12</c:v>
                </c:pt>
                <c:pt idx="87">
                  <c:v>1.3553400000000001E-11</c:v>
                </c:pt>
                <c:pt idx="88">
                  <c:v>2.3892599999999999E-12</c:v>
                </c:pt>
                <c:pt idx="89">
                  <c:v>3.15115E-12</c:v>
                </c:pt>
                <c:pt idx="90">
                  <c:v>2.4791699999999998E-12</c:v>
                </c:pt>
                <c:pt idx="91">
                  <c:v>1.2932E-12</c:v>
                </c:pt>
                <c:pt idx="92">
                  <c:v>6.8103500000000004E-12</c:v>
                </c:pt>
                <c:pt idx="93">
                  <c:v>2.4842200000000001E-12</c:v>
                </c:pt>
                <c:pt idx="94">
                  <c:v>1.38217E-12</c:v>
                </c:pt>
                <c:pt idx="95">
                  <c:v>4.7927300000000003E-12</c:v>
                </c:pt>
                <c:pt idx="96">
                  <c:v>2.5880900000000001E-11</c:v>
                </c:pt>
                <c:pt idx="97">
                  <c:v>4.4169699999999999E-12</c:v>
                </c:pt>
                <c:pt idx="98">
                  <c:v>1.9851199999999999E-12</c:v>
                </c:pt>
                <c:pt idx="99">
                  <c:v>3.8389500000000003E-12</c:v>
                </c:pt>
                <c:pt idx="100">
                  <c:v>1.10736E-12</c:v>
                </c:pt>
                <c:pt idx="101">
                  <c:v>9.32234E-12</c:v>
                </c:pt>
                <c:pt idx="102">
                  <c:v>3.5679300000000001E-12</c:v>
                </c:pt>
                <c:pt idx="103">
                  <c:v>7.5580099999999992E-12</c:v>
                </c:pt>
                <c:pt idx="104">
                  <c:v>2.5123700000000001E-12</c:v>
                </c:pt>
                <c:pt idx="105">
                  <c:v>6.3918899999999997E-12</c:v>
                </c:pt>
                <c:pt idx="106">
                  <c:v>6.1153599999999999E-12</c:v>
                </c:pt>
                <c:pt idx="107">
                  <c:v>4.9428199999999997E-12</c:v>
                </c:pt>
                <c:pt idx="108">
                  <c:v>5.2660500000000002E-12</c:v>
                </c:pt>
                <c:pt idx="109">
                  <c:v>7.3679300000000001E-12</c:v>
                </c:pt>
                <c:pt idx="110">
                  <c:v>1.1391100000000001E-11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E-2DE0-4D5B-A4A9-EC54710A9EB8}"/>
            </c:ext>
          </c:extLst>
        </c:ser>
        <c:ser>
          <c:idx val="63"/>
          <c:order val="63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[analysis.xlsx]Cosine_IP_texture!$BL$1:$BL$111</c:f>
              <c:numCache>
                <c:formatCode>0.00E+00</c:formatCode>
                <c:ptCount val="111"/>
                <c:pt idx="0">
                  <c:v>1.02615E-11</c:v>
                </c:pt>
                <c:pt idx="1">
                  <c:v>1.7470300000000001E-12</c:v>
                </c:pt>
                <c:pt idx="2">
                  <c:v>5.0467000000000003E-12</c:v>
                </c:pt>
                <c:pt idx="3">
                  <c:v>3.08737E-12</c:v>
                </c:pt>
                <c:pt idx="4">
                  <c:v>5.5980600000000001E-12</c:v>
                </c:pt>
                <c:pt idx="5">
                  <c:v>1.8589400000000002E-12</c:v>
                </c:pt>
                <c:pt idx="6">
                  <c:v>9.5572600000000004E-12</c:v>
                </c:pt>
                <c:pt idx="7">
                  <c:v>6.2184899999999997E-12</c:v>
                </c:pt>
                <c:pt idx="8">
                  <c:v>6.3418799999999996E-12</c:v>
                </c:pt>
                <c:pt idx="9">
                  <c:v>4.5231400000000001E-12</c:v>
                </c:pt>
                <c:pt idx="10">
                  <c:v>1.09322E-11</c:v>
                </c:pt>
                <c:pt idx="11">
                  <c:v>6.91511E-12</c:v>
                </c:pt>
                <c:pt idx="12">
                  <c:v>3.3129000000000002E-12</c:v>
                </c:pt>
                <c:pt idx="13">
                  <c:v>4.7514000000000001E-12</c:v>
                </c:pt>
                <c:pt idx="14">
                  <c:v>6.0321699999999997E-12</c:v>
                </c:pt>
                <c:pt idx="15">
                  <c:v>0</c:v>
                </c:pt>
                <c:pt idx="16">
                  <c:v>6.9979299999999998E-12</c:v>
                </c:pt>
                <c:pt idx="17">
                  <c:v>8.5976000000000004E-12</c:v>
                </c:pt>
                <c:pt idx="18">
                  <c:v>7.3750599999999995E-12</c:v>
                </c:pt>
                <c:pt idx="19">
                  <c:v>5.2482800000000003E-12</c:v>
                </c:pt>
                <c:pt idx="20">
                  <c:v>5.7014400000000004E-12</c:v>
                </c:pt>
                <c:pt idx="21">
                  <c:v>5.9761800000000001E-12</c:v>
                </c:pt>
                <c:pt idx="22">
                  <c:v>9.0237400000000005E-12</c:v>
                </c:pt>
                <c:pt idx="23">
                  <c:v>2.7506800000000001E-12</c:v>
                </c:pt>
                <c:pt idx="24">
                  <c:v>4.4485699999999999E-12</c:v>
                </c:pt>
                <c:pt idx="25">
                  <c:v>3.5744300000000001E-12</c:v>
                </c:pt>
                <c:pt idx="26">
                  <c:v>8.0171499999999996E-12</c:v>
                </c:pt>
                <c:pt idx="27">
                  <c:v>8.4770699999999995E-12</c:v>
                </c:pt>
                <c:pt idx="28">
                  <c:v>4.1869600000000002E-12</c:v>
                </c:pt>
                <c:pt idx="29">
                  <c:v>7.4249200000000002E-12</c:v>
                </c:pt>
                <c:pt idx="30">
                  <c:v>5.3376399999999999E-12</c:v>
                </c:pt>
                <c:pt idx="31">
                  <c:v>1.07285E-11</c:v>
                </c:pt>
                <c:pt idx="32">
                  <c:v>9.6396000000000002E-12</c:v>
                </c:pt>
                <c:pt idx="33">
                  <c:v>3.13207E-12</c:v>
                </c:pt>
                <c:pt idx="34">
                  <c:v>3.3159800000000002E-12</c:v>
                </c:pt>
                <c:pt idx="35">
                  <c:v>1.44269E-12</c:v>
                </c:pt>
                <c:pt idx="36">
                  <c:v>2.5876100000000001E-12</c:v>
                </c:pt>
                <c:pt idx="37">
                  <c:v>8.7264899999999999E-12</c:v>
                </c:pt>
                <c:pt idx="38">
                  <c:v>4.1814499999999997E-12</c:v>
                </c:pt>
                <c:pt idx="39">
                  <c:v>5.2754200000000002E-12</c:v>
                </c:pt>
                <c:pt idx="40">
                  <c:v>3.0707600000000001E-12</c:v>
                </c:pt>
                <c:pt idx="41">
                  <c:v>3.1132099999999998E-12</c:v>
                </c:pt>
                <c:pt idx="42">
                  <c:v>1.0859500000000001E-11</c:v>
                </c:pt>
                <c:pt idx="43">
                  <c:v>3.9537E-12</c:v>
                </c:pt>
                <c:pt idx="44">
                  <c:v>4.6560700000000004E-12</c:v>
                </c:pt>
                <c:pt idx="45">
                  <c:v>3.9739600000000002E-12</c:v>
                </c:pt>
                <c:pt idx="46">
                  <c:v>6.1028600000000001E-12</c:v>
                </c:pt>
                <c:pt idx="47">
                  <c:v>6.42994E-12</c:v>
                </c:pt>
                <c:pt idx="48">
                  <c:v>1.6434E-11</c:v>
                </c:pt>
                <c:pt idx="49">
                  <c:v>4.2794400000000001E-10</c:v>
                </c:pt>
                <c:pt idx="50">
                  <c:v>1.0982800000000001E-9</c:v>
                </c:pt>
                <c:pt idx="51">
                  <c:v>1.5363199999999999E-9</c:v>
                </c:pt>
                <c:pt idx="52">
                  <c:v>1.5016000000000001E-9</c:v>
                </c:pt>
                <c:pt idx="53">
                  <c:v>1.4535800000000001E-9</c:v>
                </c:pt>
                <c:pt idx="54">
                  <c:v>9.7669299999999999E-10</c:v>
                </c:pt>
                <c:pt idx="55">
                  <c:v>2.9041300000000001E-10</c:v>
                </c:pt>
                <c:pt idx="56">
                  <c:v>5.7041500000000001E-12</c:v>
                </c:pt>
                <c:pt idx="57">
                  <c:v>6.98912E-12</c:v>
                </c:pt>
                <c:pt idx="58">
                  <c:v>4.5049999999999999E-12</c:v>
                </c:pt>
                <c:pt idx="59">
                  <c:v>2.5777600000000001E-12</c:v>
                </c:pt>
                <c:pt idx="60">
                  <c:v>1.00225E-11</c:v>
                </c:pt>
                <c:pt idx="61">
                  <c:v>6.9772400000000003E-12</c:v>
                </c:pt>
                <c:pt idx="62">
                  <c:v>4.9750999999999997E-12</c:v>
                </c:pt>
                <c:pt idx="63">
                  <c:v>1.10518E-11</c:v>
                </c:pt>
                <c:pt idx="64">
                  <c:v>3.5572200000000001E-12</c:v>
                </c:pt>
                <c:pt idx="65">
                  <c:v>5.9669099999999997E-12</c:v>
                </c:pt>
                <c:pt idx="66">
                  <c:v>9.7531800000000007E-12</c:v>
                </c:pt>
                <c:pt idx="67">
                  <c:v>3.16097E-12</c:v>
                </c:pt>
                <c:pt idx="68">
                  <c:v>3.7008599999999996E-12</c:v>
                </c:pt>
                <c:pt idx="69">
                  <c:v>3.9605099999999997E-12</c:v>
                </c:pt>
                <c:pt idx="70">
                  <c:v>3.7719700000000001E-12</c:v>
                </c:pt>
                <c:pt idx="71">
                  <c:v>4.07976E-12</c:v>
                </c:pt>
                <c:pt idx="72">
                  <c:v>5.7892099999999997E-12</c:v>
                </c:pt>
                <c:pt idx="73">
                  <c:v>1.7692999999999999E-11</c:v>
                </c:pt>
                <c:pt idx="74">
                  <c:v>6.7083899999999999E-12</c:v>
                </c:pt>
                <c:pt idx="75">
                  <c:v>9.2276199999999994E-12</c:v>
                </c:pt>
                <c:pt idx="76">
                  <c:v>6.6581899999999999E-12</c:v>
                </c:pt>
                <c:pt idx="77">
                  <c:v>4.3858299999999997E-12</c:v>
                </c:pt>
                <c:pt idx="78">
                  <c:v>4.0610599999999997E-12</c:v>
                </c:pt>
                <c:pt idx="79">
                  <c:v>4.7789800000000003E-12</c:v>
                </c:pt>
                <c:pt idx="80">
                  <c:v>1.0392399999999999E-12</c:v>
                </c:pt>
                <c:pt idx="81">
                  <c:v>6.9139700000000003E-12</c:v>
                </c:pt>
                <c:pt idx="82">
                  <c:v>1.63601E-12</c:v>
                </c:pt>
                <c:pt idx="83">
                  <c:v>7.72443E-13</c:v>
                </c:pt>
                <c:pt idx="84">
                  <c:v>6.25648E-12</c:v>
                </c:pt>
                <c:pt idx="85">
                  <c:v>1.0638000000000001E-11</c:v>
                </c:pt>
                <c:pt idx="86">
                  <c:v>5.1210400000000002E-12</c:v>
                </c:pt>
                <c:pt idx="87">
                  <c:v>1.14826E-11</c:v>
                </c:pt>
                <c:pt idx="88">
                  <c:v>2.06738E-12</c:v>
                </c:pt>
                <c:pt idx="89">
                  <c:v>3.4530800000000001E-12</c:v>
                </c:pt>
                <c:pt idx="90">
                  <c:v>6.8293000000000004E-12</c:v>
                </c:pt>
                <c:pt idx="91">
                  <c:v>3.46884E-12</c:v>
                </c:pt>
                <c:pt idx="92">
                  <c:v>1.05873E-11</c:v>
                </c:pt>
                <c:pt idx="93">
                  <c:v>3.6280999999999999E-12</c:v>
                </c:pt>
                <c:pt idx="94">
                  <c:v>3.8100499999999999E-12</c:v>
                </c:pt>
                <c:pt idx="95">
                  <c:v>6.3132199999999996E-12</c:v>
                </c:pt>
                <c:pt idx="96">
                  <c:v>8.6920500000000003E-12</c:v>
                </c:pt>
                <c:pt idx="97">
                  <c:v>1.09047E-11</c:v>
                </c:pt>
                <c:pt idx="98">
                  <c:v>7.1867500000000002E-12</c:v>
                </c:pt>
                <c:pt idx="99">
                  <c:v>1.05998E-11</c:v>
                </c:pt>
                <c:pt idx="100">
                  <c:v>6.7785300000000002E-12</c:v>
                </c:pt>
                <c:pt idx="101">
                  <c:v>1.2126000000000001E-11</c:v>
                </c:pt>
                <c:pt idx="102">
                  <c:v>3.57353E-12</c:v>
                </c:pt>
                <c:pt idx="103">
                  <c:v>5.8551399999999996E-12</c:v>
                </c:pt>
                <c:pt idx="104">
                  <c:v>6.4206500000000001E-12</c:v>
                </c:pt>
                <c:pt idx="105">
                  <c:v>1.19674E-11</c:v>
                </c:pt>
                <c:pt idx="106">
                  <c:v>8.5816300000000001E-12</c:v>
                </c:pt>
                <c:pt idx="107">
                  <c:v>3.1754899999999998E-12</c:v>
                </c:pt>
                <c:pt idx="108">
                  <c:v>8.1612599999999995E-12</c:v>
                </c:pt>
                <c:pt idx="109">
                  <c:v>4.6222000000000002E-12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F-2DE0-4D5B-A4A9-EC54710A9EB8}"/>
            </c:ext>
          </c:extLst>
        </c:ser>
        <c:ser>
          <c:idx val="64"/>
          <c:order val="64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[analysis.xlsx]Cosine_IP_texture!$BM$1:$BM$111</c:f>
              <c:numCache>
                <c:formatCode>0.00E+00</c:formatCode>
                <c:ptCount val="111"/>
                <c:pt idx="0">
                  <c:v>2.6333099999999998E-12</c:v>
                </c:pt>
                <c:pt idx="1">
                  <c:v>1.9155000000000001E-12</c:v>
                </c:pt>
                <c:pt idx="2">
                  <c:v>6.2802300000000002E-12</c:v>
                </c:pt>
                <c:pt idx="3">
                  <c:v>4.8042900000000003E-12</c:v>
                </c:pt>
                <c:pt idx="4">
                  <c:v>1.40466E-12</c:v>
                </c:pt>
                <c:pt idx="5">
                  <c:v>7.9532800000000006E-12</c:v>
                </c:pt>
                <c:pt idx="6">
                  <c:v>4.8257000000000003E-12</c:v>
                </c:pt>
                <c:pt idx="7">
                  <c:v>3.7496200000000003E-12</c:v>
                </c:pt>
                <c:pt idx="8">
                  <c:v>4.2795299999999996E-12</c:v>
                </c:pt>
                <c:pt idx="9">
                  <c:v>5.9636600000000001E-12</c:v>
                </c:pt>
                <c:pt idx="10">
                  <c:v>6.03541E-12</c:v>
                </c:pt>
                <c:pt idx="11">
                  <c:v>6.7953099999999996E-12</c:v>
                </c:pt>
                <c:pt idx="12">
                  <c:v>1.07292E-11</c:v>
                </c:pt>
                <c:pt idx="13">
                  <c:v>9.09203E-12</c:v>
                </c:pt>
                <c:pt idx="14">
                  <c:v>1.32388E-11</c:v>
                </c:pt>
                <c:pt idx="15">
                  <c:v>4.38558E-12</c:v>
                </c:pt>
                <c:pt idx="16">
                  <c:v>2.0436499999999998E-11</c:v>
                </c:pt>
                <c:pt idx="17">
                  <c:v>5.4665799999999999E-12</c:v>
                </c:pt>
                <c:pt idx="18">
                  <c:v>8.8298199999999996E-12</c:v>
                </c:pt>
                <c:pt idx="19">
                  <c:v>6.20265E-12</c:v>
                </c:pt>
                <c:pt idx="20">
                  <c:v>4.1283799999999998E-12</c:v>
                </c:pt>
                <c:pt idx="21">
                  <c:v>4.2453900000000004E-12</c:v>
                </c:pt>
                <c:pt idx="22">
                  <c:v>5.7018599999999997E-12</c:v>
                </c:pt>
                <c:pt idx="23">
                  <c:v>2.8174499999999999E-12</c:v>
                </c:pt>
                <c:pt idx="24">
                  <c:v>4.6012600000000001E-12</c:v>
                </c:pt>
                <c:pt idx="25">
                  <c:v>5.5382800000000001E-12</c:v>
                </c:pt>
                <c:pt idx="26">
                  <c:v>7.2438899999999997E-12</c:v>
                </c:pt>
                <c:pt idx="27">
                  <c:v>6.61736E-12</c:v>
                </c:pt>
                <c:pt idx="28">
                  <c:v>4.4728800000000002E-12</c:v>
                </c:pt>
                <c:pt idx="29">
                  <c:v>4.2142000000000004E-12</c:v>
                </c:pt>
                <c:pt idx="30">
                  <c:v>3.7804099999999996E-12</c:v>
                </c:pt>
                <c:pt idx="31">
                  <c:v>9.5418299999999999E-12</c:v>
                </c:pt>
                <c:pt idx="32">
                  <c:v>4.6012800000000004E-12</c:v>
                </c:pt>
                <c:pt idx="33">
                  <c:v>7.2403499999999999E-12</c:v>
                </c:pt>
                <c:pt idx="34">
                  <c:v>4.9161900000000003E-12</c:v>
                </c:pt>
                <c:pt idx="35">
                  <c:v>3.6699100000000001E-12</c:v>
                </c:pt>
                <c:pt idx="36">
                  <c:v>6.4001300000000001E-12</c:v>
                </c:pt>
                <c:pt idx="37">
                  <c:v>4.2220899999999998E-12</c:v>
                </c:pt>
                <c:pt idx="38">
                  <c:v>4.8342300000000001E-12</c:v>
                </c:pt>
                <c:pt idx="39">
                  <c:v>1.0770199999999999E-11</c:v>
                </c:pt>
                <c:pt idx="40">
                  <c:v>1.3000500000000001E-12</c:v>
                </c:pt>
                <c:pt idx="41">
                  <c:v>5.4137699999999999E-12</c:v>
                </c:pt>
                <c:pt idx="42">
                  <c:v>4.5871200000000004E-12</c:v>
                </c:pt>
                <c:pt idx="43">
                  <c:v>3.4542999999999999E-12</c:v>
                </c:pt>
                <c:pt idx="44">
                  <c:v>7.8927300000000004E-12</c:v>
                </c:pt>
                <c:pt idx="45">
                  <c:v>9.5416199999999999E-12</c:v>
                </c:pt>
                <c:pt idx="46">
                  <c:v>4.7828000000000002E-12</c:v>
                </c:pt>
                <c:pt idx="47">
                  <c:v>2.9932699999999998E-12</c:v>
                </c:pt>
                <c:pt idx="48">
                  <c:v>8.1819199999999999E-11</c:v>
                </c:pt>
                <c:pt idx="49">
                  <c:v>6.6594899999999995E-10</c:v>
                </c:pt>
                <c:pt idx="50">
                  <c:v>1.41074E-9</c:v>
                </c:pt>
                <c:pt idx="51">
                  <c:v>1.6548999999999999E-9</c:v>
                </c:pt>
                <c:pt idx="52">
                  <c:v>1.5604999999999999E-9</c:v>
                </c:pt>
                <c:pt idx="53">
                  <c:v>1.43159E-9</c:v>
                </c:pt>
                <c:pt idx="54">
                  <c:v>8.09507E-10</c:v>
                </c:pt>
                <c:pt idx="55">
                  <c:v>1.3191000000000001E-10</c:v>
                </c:pt>
                <c:pt idx="56">
                  <c:v>8.4448300000000001E-12</c:v>
                </c:pt>
                <c:pt idx="57">
                  <c:v>1.0932400000000001E-12</c:v>
                </c:pt>
                <c:pt idx="58">
                  <c:v>2.4808700000000001E-12</c:v>
                </c:pt>
                <c:pt idx="59">
                  <c:v>2.4675700000000002E-12</c:v>
                </c:pt>
                <c:pt idx="60">
                  <c:v>4.5487500000000004E-12</c:v>
                </c:pt>
                <c:pt idx="61">
                  <c:v>1.91399E-12</c:v>
                </c:pt>
                <c:pt idx="62">
                  <c:v>2.5974399999999999E-12</c:v>
                </c:pt>
                <c:pt idx="63">
                  <c:v>9.4224600000000006E-13</c:v>
                </c:pt>
                <c:pt idx="64">
                  <c:v>8.7877699999999998E-12</c:v>
                </c:pt>
                <c:pt idx="65">
                  <c:v>5.7543100000000003E-12</c:v>
                </c:pt>
                <c:pt idx="66">
                  <c:v>2.0480799999999999E-12</c:v>
                </c:pt>
                <c:pt idx="67">
                  <c:v>4.5826000000000003E-12</c:v>
                </c:pt>
                <c:pt idx="68">
                  <c:v>2.6920900000000001E-12</c:v>
                </c:pt>
                <c:pt idx="69">
                  <c:v>7.6755499999999995E-12</c:v>
                </c:pt>
                <c:pt idx="70">
                  <c:v>3.51713E-12</c:v>
                </c:pt>
                <c:pt idx="71">
                  <c:v>3.3183300000000001E-12</c:v>
                </c:pt>
                <c:pt idx="72">
                  <c:v>7.6030999999999994E-12</c:v>
                </c:pt>
                <c:pt idx="73">
                  <c:v>8.3859199999999999E-12</c:v>
                </c:pt>
                <c:pt idx="74">
                  <c:v>5.0338400000000003E-12</c:v>
                </c:pt>
                <c:pt idx="75">
                  <c:v>4.6017400000000001E-12</c:v>
                </c:pt>
                <c:pt idx="76">
                  <c:v>7.8288700000000007E-12</c:v>
                </c:pt>
                <c:pt idx="77">
                  <c:v>2.157E-11</c:v>
                </c:pt>
                <c:pt idx="78">
                  <c:v>6.08602E-12</c:v>
                </c:pt>
                <c:pt idx="79">
                  <c:v>3.1318499999999998E-12</c:v>
                </c:pt>
                <c:pt idx="80">
                  <c:v>3.7456799999999998E-12</c:v>
                </c:pt>
                <c:pt idx="81">
                  <c:v>1.08752E-11</c:v>
                </c:pt>
                <c:pt idx="82">
                  <c:v>9.8221900000000006E-13</c:v>
                </c:pt>
                <c:pt idx="83">
                  <c:v>2.0206799999999998E-12</c:v>
                </c:pt>
                <c:pt idx="84">
                  <c:v>7.4343300000000007E-12</c:v>
                </c:pt>
                <c:pt idx="85">
                  <c:v>2.4153400000000001E-12</c:v>
                </c:pt>
                <c:pt idx="86">
                  <c:v>5.9834699999999997E-12</c:v>
                </c:pt>
                <c:pt idx="87">
                  <c:v>1.0695499999999999E-11</c:v>
                </c:pt>
                <c:pt idx="88">
                  <c:v>8.5437700000000005E-12</c:v>
                </c:pt>
                <c:pt idx="89">
                  <c:v>4.2988899999999997E-12</c:v>
                </c:pt>
                <c:pt idx="90">
                  <c:v>7.6880900000000006E-12</c:v>
                </c:pt>
                <c:pt idx="91">
                  <c:v>8.0427700000000001E-12</c:v>
                </c:pt>
                <c:pt idx="92">
                  <c:v>3.2463500000000002E-12</c:v>
                </c:pt>
                <c:pt idx="93">
                  <c:v>5.2585300000000002E-12</c:v>
                </c:pt>
                <c:pt idx="94">
                  <c:v>5.93636E-12</c:v>
                </c:pt>
                <c:pt idx="95">
                  <c:v>7.4689300000000006E-12</c:v>
                </c:pt>
                <c:pt idx="96">
                  <c:v>5.1681700000000002E-12</c:v>
                </c:pt>
                <c:pt idx="97">
                  <c:v>3.5372699999999999E-12</c:v>
                </c:pt>
                <c:pt idx="98">
                  <c:v>1.29403E-11</c:v>
                </c:pt>
                <c:pt idx="99">
                  <c:v>3.4642700000000001E-12</c:v>
                </c:pt>
                <c:pt idx="100">
                  <c:v>4.4983599999999998E-12</c:v>
                </c:pt>
                <c:pt idx="101">
                  <c:v>4.6853499999999996E-12</c:v>
                </c:pt>
                <c:pt idx="102">
                  <c:v>6.7369799999999998E-12</c:v>
                </c:pt>
                <c:pt idx="103">
                  <c:v>1.00298E-12</c:v>
                </c:pt>
                <c:pt idx="104">
                  <c:v>4.0449999999999998E-12</c:v>
                </c:pt>
                <c:pt idx="105">
                  <c:v>1.5446299999999999E-11</c:v>
                </c:pt>
                <c:pt idx="106">
                  <c:v>5.57261E-12</c:v>
                </c:pt>
                <c:pt idx="107">
                  <c:v>2.7989099999999998E-12</c:v>
                </c:pt>
                <c:pt idx="108">
                  <c:v>1.9117599999999999E-12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0-2DE0-4D5B-A4A9-EC54710A9EB8}"/>
            </c:ext>
          </c:extLst>
        </c:ser>
        <c:ser>
          <c:idx val="65"/>
          <c:order val="65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[analysis.xlsx]Cosine_IP_texture!$BN$1:$BN$111</c:f>
              <c:numCache>
                <c:formatCode>0.00E+00</c:formatCode>
                <c:ptCount val="111"/>
                <c:pt idx="0">
                  <c:v>3.3024000000000001E-12</c:v>
                </c:pt>
                <c:pt idx="1">
                  <c:v>7.8903200000000002E-12</c:v>
                </c:pt>
                <c:pt idx="2">
                  <c:v>1.3053800000000001E-11</c:v>
                </c:pt>
                <c:pt idx="3">
                  <c:v>1.10178E-12</c:v>
                </c:pt>
                <c:pt idx="4">
                  <c:v>5.3104899999999999E-12</c:v>
                </c:pt>
                <c:pt idx="5">
                  <c:v>1.8786700000000001E-12</c:v>
                </c:pt>
                <c:pt idx="6">
                  <c:v>4.2637000000000001E-12</c:v>
                </c:pt>
                <c:pt idx="7">
                  <c:v>4.1875499999999999E-12</c:v>
                </c:pt>
                <c:pt idx="8">
                  <c:v>1.1267E-11</c:v>
                </c:pt>
                <c:pt idx="9">
                  <c:v>3.8857499999999997E-12</c:v>
                </c:pt>
                <c:pt idx="10">
                  <c:v>4.9004099999999997E-12</c:v>
                </c:pt>
                <c:pt idx="11">
                  <c:v>1.1037E-11</c:v>
                </c:pt>
                <c:pt idx="12">
                  <c:v>7.5902099999999998E-12</c:v>
                </c:pt>
                <c:pt idx="13">
                  <c:v>4.3434899999999997E-12</c:v>
                </c:pt>
                <c:pt idx="14">
                  <c:v>7.8919800000000005E-12</c:v>
                </c:pt>
                <c:pt idx="15">
                  <c:v>6.6781200000000002E-12</c:v>
                </c:pt>
                <c:pt idx="16">
                  <c:v>1.9112700000000002E-12</c:v>
                </c:pt>
                <c:pt idx="17">
                  <c:v>9.5294400000000006E-13</c:v>
                </c:pt>
                <c:pt idx="18">
                  <c:v>9.4887900000000004E-12</c:v>
                </c:pt>
                <c:pt idx="19">
                  <c:v>5.4783399999999999E-12</c:v>
                </c:pt>
                <c:pt idx="20">
                  <c:v>1.6762000000000001E-12</c:v>
                </c:pt>
                <c:pt idx="21">
                  <c:v>4.4877E-12</c:v>
                </c:pt>
                <c:pt idx="22">
                  <c:v>1.4119700000000001E-12</c:v>
                </c:pt>
                <c:pt idx="23">
                  <c:v>2.5874400000000001E-12</c:v>
                </c:pt>
                <c:pt idx="24">
                  <c:v>4.4390200000000002E-12</c:v>
                </c:pt>
                <c:pt idx="25">
                  <c:v>4.8225599999999996E-12</c:v>
                </c:pt>
                <c:pt idx="26">
                  <c:v>2.6619099999999999E-12</c:v>
                </c:pt>
                <c:pt idx="27">
                  <c:v>6.0437800000000003E-12</c:v>
                </c:pt>
                <c:pt idx="28">
                  <c:v>7.2519900000000001E-12</c:v>
                </c:pt>
                <c:pt idx="29">
                  <c:v>1.0217200000000001E-11</c:v>
                </c:pt>
                <c:pt idx="30">
                  <c:v>5.4667300000000001E-12</c:v>
                </c:pt>
                <c:pt idx="31">
                  <c:v>7.6989800000000008E-12</c:v>
                </c:pt>
                <c:pt idx="32">
                  <c:v>3.9001099999999996E-12</c:v>
                </c:pt>
                <c:pt idx="33">
                  <c:v>3.5675200000000001E-12</c:v>
                </c:pt>
                <c:pt idx="34">
                  <c:v>1.00808E-11</c:v>
                </c:pt>
                <c:pt idx="35">
                  <c:v>6.8016600000000003E-12</c:v>
                </c:pt>
                <c:pt idx="36">
                  <c:v>5.9358099999999999E-12</c:v>
                </c:pt>
                <c:pt idx="37">
                  <c:v>6.28938E-12</c:v>
                </c:pt>
                <c:pt idx="38">
                  <c:v>4.8237800000000003E-12</c:v>
                </c:pt>
                <c:pt idx="39">
                  <c:v>1.25604E-11</c:v>
                </c:pt>
                <c:pt idx="40">
                  <c:v>5.1826100000000003E-12</c:v>
                </c:pt>
                <c:pt idx="41">
                  <c:v>2.43031E-12</c:v>
                </c:pt>
                <c:pt idx="42">
                  <c:v>3.5801499999999998E-12</c:v>
                </c:pt>
                <c:pt idx="43">
                  <c:v>7.1407800000000002E-12</c:v>
                </c:pt>
                <c:pt idx="44">
                  <c:v>6.7058900000000002E-12</c:v>
                </c:pt>
                <c:pt idx="45">
                  <c:v>3.4617899999999999E-12</c:v>
                </c:pt>
                <c:pt idx="46">
                  <c:v>1.05321E-11</c:v>
                </c:pt>
                <c:pt idx="47">
                  <c:v>6.2560599999999999E-12</c:v>
                </c:pt>
                <c:pt idx="48">
                  <c:v>1.9946E-10</c:v>
                </c:pt>
                <c:pt idx="49">
                  <c:v>9.4184399999999996E-10</c:v>
                </c:pt>
                <c:pt idx="50">
                  <c:v>1.67894E-9</c:v>
                </c:pt>
                <c:pt idx="51">
                  <c:v>1.7312E-9</c:v>
                </c:pt>
                <c:pt idx="52">
                  <c:v>1.6760399999999999E-9</c:v>
                </c:pt>
                <c:pt idx="53">
                  <c:v>1.3714099999999999E-9</c:v>
                </c:pt>
                <c:pt idx="54">
                  <c:v>5.9711300000000005E-10</c:v>
                </c:pt>
                <c:pt idx="55">
                  <c:v>5.5708000000000003E-11</c:v>
                </c:pt>
                <c:pt idx="56">
                  <c:v>4.7395100000000003E-12</c:v>
                </c:pt>
                <c:pt idx="57">
                  <c:v>3.37954E-12</c:v>
                </c:pt>
                <c:pt idx="58">
                  <c:v>8.5299500000000004E-12</c:v>
                </c:pt>
                <c:pt idx="59">
                  <c:v>1.1824099999999999E-11</c:v>
                </c:pt>
                <c:pt idx="60">
                  <c:v>2.2327599999999999E-11</c:v>
                </c:pt>
                <c:pt idx="61">
                  <c:v>2.1780600000000001E-12</c:v>
                </c:pt>
                <c:pt idx="62">
                  <c:v>1.3294100000000001E-12</c:v>
                </c:pt>
                <c:pt idx="63">
                  <c:v>3.8578800000000001E-12</c:v>
                </c:pt>
                <c:pt idx="64">
                  <c:v>2.0086399999999998E-12</c:v>
                </c:pt>
                <c:pt idx="65">
                  <c:v>8.7337700000000003E-12</c:v>
                </c:pt>
                <c:pt idx="66">
                  <c:v>7.4068899999999998E-12</c:v>
                </c:pt>
                <c:pt idx="67">
                  <c:v>1.4658E-11</c:v>
                </c:pt>
                <c:pt idx="68">
                  <c:v>2.0946500000000002E-12</c:v>
                </c:pt>
                <c:pt idx="69">
                  <c:v>9.8389200000000002E-12</c:v>
                </c:pt>
                <c:pt idx="70">
                  <c:v>2.3436600000000001E-12</c:v>
                </c:pt>
                <c:pt idx="71">
                  <c:v>1.2201100000000001E-11</c:v>
                </c:pt>
                <c:pt idx="72">
                  <c:v>4.9425499999999998E-12</c:v>
                </c:pt>
                <c:pt idx="73">
                  <c:v>1.3235200000000001E-11</c:v>
                </c:pt>
                <c:pt idx="74">
                  <c:v>7.4097100000000007E-12</c:v>
                </c:pt>
                <c:pt idx="75">
                  <c:v>8.7169799999999999E-12</c:v>
                </c:pt>
                <c:pt idx="76">
                  <c:v>4.5409699999999998E-12</c:v>
                </c:pt>
                <c:pt idx="77">
                  <c:v>5.4269400000000003E-12</c:v>
                </c:pt>
                <c:pt idx="78">
                  <c:v>1.6714900000000001E-11</c:v>
                </c:pt>
                <c:pt idx="79">
                  <c:v>4.76644E-12</c:v>
                </c:pt>
                <c:pt idx="80">
                  <c:v>4.1868499999999997E-12</c:v>
                </c:pt>
                <c:pt idx="81">
                  <c:v>9.8117400000000008E-12</c:v>
                </c:pt>
                <c:pt idx="82">
                  <c:v>5.1724499999999998E-12</c:v>
                </c:pt>
                <c:pt idx="83">
                  <c:v>6.4138399999999997E-12</c:v>
                </c:pt>
                <c:pt idx="84">
                  <c:v>2.5646399999999999E-12</c:v>
                </c:pt>
                <c:pt idx="85">
                  <c:v>4.7832100000000002E-12</c:v>
                </c:pt>
                <c:pt idx="86">
                  <c:v>6.2406400000000004E-12</c:v>
                </c:pt>
                <c:pt idx="87">
                  <c:v>7.7297200000000003E-12</c:v>
                </c:pt>
                <c:pt idx="88">
                  <c:v>1.3184699999999999E-12</c:v>
                </c:pt>
                <c:pt idx="89">
                  <c:v>5.9032700000000001E-12</c:v>
                </c:pt>
                <c:pt idx="90">
                  <c:v>3.6422400000000002E-13</c:v>
                </c:pt>
                <c:pt idx="91">
                  <c:v>5.9727399999999999E-12</c:v>
                </c:pt>
                <c:pt idx="92">
                  <c:v>1.00222E-11</c:v>
                </c:pt>
                <c:pt idx="93">
                  <c:v>5.8628500000000002E-12</c:v>
                </c:pt>
                <c:pt idx="94">
                  <c:v>4.9538999999999997E-12</c:v>
                </c:pt>
                <c:pt idx="95">
                  <c:v>8.2797599999999999E-12</c:v>
                </c:pt>
                <c:pt idx="96">
                  <c:v>9.3606800000000005E-12</c:v>
                </c:pt>
                <c:pt idx="97">
                  <c:v>6.7225700000000001E-12</c:v>
                </c:pt>
                <c:pt idx="98">
                  <c:v>1.82514E-12</c:v>
                </c:pt>
                <c:pt idx="99">
                  <c:v>3.0983900000000001E-12</c:v>
                </c:pt>
                <c:pt idx="100">
                  <c:v>8.3464000000000001E-12</c:v>
                </c:pt>
                <c:pt idx="101">
                  <c:v>1.75884E-12</c:v>
                </c:pt>
                <c:pt idx="102">
                  <c:v>3.1914900000000002E-12</c:v>
                </c:pt>
                <c:pt idx="103">
                  <c:v>3.91396E-12</c:v>
                </c:pt>
                <c:pt idx="104">
                  <c:v>1.0097799999999999E-11</c:v>
                </c:pt>
                <c:pt idx="105">
                  <c:v>9.61208E-12</c:v>
                </c:pt>
                <c:pt idx="106">
                  <c:v>6.7583400000000001E-12</c:v>
                </c:pt>
                <c:pt idx="107">
                  <c:v>5.01261E-12</c:v>
                </c:pt>
                <c:pt idx="108">
                  <c:v>1.64608E-12</c:v>
                </c:pt>
                <c:pt idx="109">
                  <c:v>4.6401499999999998E-12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1-2DE0-4D5B-A4A9-EC54710A9EB8}"/>
            </c:ext>
          </c:extLst>
        </c:ser>
        <c:ser>
          <c:idx val="66"/>
          <c:order val="66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[analysis.xlsx]Cosine_IP_texture!$BO$1:$BO$111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7.8212100000000008E-12</c:v>
                </c:pt>
                <c:pt idx="2">
                  <c:v>5.9814700000000004E-12</c:v>
                </c:pt>
                <c:pt idx="3">
                  <c:v>6.9640500000000004E-12</c:v>
                </c:pt>
                <c:pt idx="4">
                  <c:v>1.09449E-11</c:v>
                </c:pt>
                <c:pt idx="5">
                  <c:v>2.9384899999999999E-12</c:v>
                </c:pt>
                <c:pt idx="6">
                  <c:v>1.0663899999999999E-11</c:v>
                </c:pt>
                <c:pt idx="7">
                  <c:v>2.8386800000000002E-12</c:v>
                </c:pt>
                <c:pt idx="8">
                  <c:v>5.6433600000000003E-12</c:v>
                </c:pt>
                <c:pt idx="9">
                  <c:v>4.6877599999999998E-12</c:v>
                </c:pt>
                <c:pt idx="10">
                  <c:v>2.3389700000000001E-12</c:v>
                </c:pt>
                <c:pt idx="11">
                  <c:v>4.2227699999999998E-12</c:v>
                </c:pt>
                <c:pt idx="12">
                  <c:v>1.0873E-11</c:v>
                </c:pt>
                <c:pt idx="13">
                  <c:v>2.67898E-12</c:v>
                </c:pt>
                <c:pt idx="14">
                  <c:v>2.6512900000000001E-12</c:v>
                </c:pt>
                <c:pt idx="15">
                  <c:v>1.80648E-12</c:v>
                </c:pt>
                <c:pt idx="16">
                  <c:v>3.0318799999999998E-12</c:v>
                </c:pt>
                <c:pt idx="17">
                  <c:v>5.8107599999999998E-12</c:v>
                </c:pt>
                <c:pt idx="18">
                  <c:v>4.6129700000000005E-13</c:v>
                </c:pt>
                <c:pt idx="19">
                  <c:v>1.02764E-11</c:v>
                </c:pt>
                <c:pt idx="20">
                  <c:v>3.9282899999999996E-12</c:v>
                </c:pt>
                <c:pt idx="21">
                  <c:v>2.5372499999999999E-12</c:v>
                </c:pt>
                <c:pt idx="22">
                  <c:v>4.0008099999999998E-12</c:v>
                </c:pt>
                <c:pt idx="23">
                  <c:v>3.5883800000000001E-12</c:v>
                </c:pt>
                <c:pt idx="24">
                  <c:v>4.39666E-12</c:v>
                </c:pt>
                <c:pt idx="25">
                  <c:v>8.4630000000000004E-13</c:v>
                </c:pt>
                <c:pt idx="26">
                  <c:v>3.0918900000000001E-12</c:v>
                </c:pt>
                <c:pt idx="27">
                  <c:v>0</c:v>
                </c:pt>
                <c:pt idx="28">
                  <c:v>5.4928199999999996E-12</c:v>
                </c:pt>
                <c:pt idx="29">
                  <c:v>7.0750500000000002E-12</c:v>
                </c:pt>
                <c:pt idx="30">
                  <c:v>7.0990099999999997E-12</c:v>
                </c:pt>
                <c:pt idx="31">
                  <c:v>5.16391E-12</c:v>
                </c:pt>
                <c:pt idx="32">
                  <c:v>2.7423099999999999E-12</c:v>
                </c:pt>
                <c:pt idx="33">
                  <c:v>3.2831899999999999E-12</c:v>
                </c:pt>
                <c:pt idx="34">
                  <c:v>4.7053600000000001E-12</c:v>
                </c:pt>
                <c:pt idx="35">
                  <c:v>2.6911700000000001E-12</c:v>
                </c:pt>
                <c:pt idx="36">
                  <c:v>1.9324000000000001E-12</c:v>
                </c:pt>
                <c:pt idx="37">
                  <c:v>5.6649199999999997E-12</c:v>
                </c:pt>
                <c:pt idx="38">
                  <c:v>5.9866000000000004E-12</c:v>
                </c:pt>
                <c:pt idx="39">
                  <c:v>4.2223900000000001E-12</c:v>
                </c:pt>
                <c:pt idx="40">
                  <c:v>0</c:v>
                </c:pt>
                <c:pt idx="41">
                  <c:v>3.2223099999999998E-12</c:v>
                </c:pt>
                <c:pt idx="42">
                  <c:v>3.5068500000000001E-12</c:v>
                </c:pt>
                <c:pt idx="43">
                  <c:v>4.2055800000000003E-12</c:v>
                </c:pt>
                <c:pt idx="44">
                  <c:v>2.6821899999999999E-12</c:v>
                </c:pt>
                <c:pt idx="45">
                  <c:v>1.2094000000000001E-12</c:v>
                </c:pt>
                <c:pt idx="46">
                  <c:v>1.32922E-11</c:v>
                </c:pt>
                <c:pt idx="47">
                  <c:v>1.27562E-11</c:v>
                </c:pt>
                <c:pt idx="48">
                  <c:v>4.5154000000000002E-10</c:v>
                </c:pt>
                <c:pt idx="49">
                  <c:v>1.2938099999999999E-9</c:v>
                </c:pt>
                <c:pt idx="50">
                  <c:v>1.8847999999999999E-9</c:v>
                </c:pt>
                <c:pt idx="51">
                  <c:v>1.77843E-9</c:v>
                </c:pt>
                <c:pt idx="52">
                  <c:v>1.8658900000000001E-9</c:v>
                </c:pt>
                <c:pt idx="53">
                  <c:v>1.2126699999999999E-9</c:v>
                </c:pt>
                <c:pt idx="54">
                  <c:v>4.2601700000000002E-10</c:v>
                </c:pt>
                <c:pt idx="55">
                  <c:v>1.11972E-11</c:v>
                </c:pt>
                <c:pt idx="56">
                  <c:v>1.9993899999999999E-11</c:v>
                </c:pt>
                <c:pt idx="57">
                  <c:v>2.0752999999999999E-12</c:v>
                </c:pt>
                <c:pt idx="58">
                  <c:v>4.7824999999999999E-12</c:v>
                </c:pt>
                <c:pt idx="59">
                  <c:v>3.1118499999999999E-12</c:v>
                </c:pt>
                <c:pt idx="60">
                  <c:v>3.44979E-12</c:v>
                </c:pt>
                <c:pt idx="61">
                  <c:v>1.3763100000000001E-11</c:v>
                </c:pt>
                <c:pt idx="62">
                  <c:v>5.2553399999999997E-12</c:v>
                </c:pt>
                <c:pt idx="63">
                  <c:v>4.5487500000000004E-12</c:v>
                </c:pt>
                <c:pt idx="64">
                  <c:v>9.6928700000000009E-13</c:v>
                </c:pt>
                <c:pt idx="65">
                  <c:v>6.3053699999999998E-12</c:v>
                </c:pt>
                <c:pt idx="66">
                  <c:v>1.43416E-12</c:v>
                </c:pt>
                <c:pt idx="67">
                  <c:v>9.6469599999999999E-12</c:v>
                </c:pt>
                <c:pt idx="68">
                  <c:v>7.7562100000000005E-12</c:v>
                </c:pt>
                <c:pt idx="69">
                  <c:v>5.2976500000000002E-12</c:v>
                </c:pt>
                <c:pt idx="70">
                  <c:v>8.0534599999999995E-12</c:v>
                </c:pt>
                <c:pt idx="71">
                  <c:v>6.7037600000000001E-12</c:v>
                </c:pt>
                <c:pt idx="72">
                  <c:v>6.7055199999999999E-12</c:v>
                </c:pt>
                <c:pt idx="73">
                  <c:v>1.4266099999999999E-12</c:v>
                </c:pt>
                <c:pt idx="74">
                  <c:v>6.3419300000000002E-12</c:v>
                </c:pt>
                <c:pt idx="75">
                  <c:v>1.44527E-11</c:v>
                </c:pt>
                <c:pt idx="76">
                  <c:v>5.6330300000000003E-12</c:v>
                </c:pt>
                <c:pt idx="77">
                  <c:v>8.4296900000000006E-12</c:v>
                </c:pt>
                <c:pt idx="78">
                  <c:v>2.12097E-12</c:v>
                </c:pt>
                <c:pt idx="79">
                  <c:v>9.4791200000000001E-12</c:v>
                </c:pt>
                <c:pt idx="80">
                  <c:v>1.28484E-11</c:v>
                </c:pt>
                <c:pt idx="81">
                  <c:v>4.4084799999999998E-12</c:v>
                </c:pt>
                <c:pt idx="82">
                  <c:v>5.9055499999999996E-12</c:v>
                </c:pt>
                <c:pt idx="83">
                  <c:v>8.5859100000000005E-12</c:v>
                </c:pt>
                <c:pt idx="84">
                  <c:v>6.0842999999999998E-12</c:v>
                </c:pt>
                <c:pt idx="85">
                  <c:v>9.8651300000000004E-12</c:v>
                </c:pt>
                <c:pt idx="86">
                  <c:v>9.6135799999999999E-12</c:v>
                </c:pt>
                <c:pt idx="87">
                  <c:v>1.4391900000000001E-12</c:v>
                </c:pt>
                <c:pt idx="88">
                  <c:v>4.2986000000000003E-12</c:v>
                </c:pt>
                <c:pt idx="89">
                  <c:v>8.0168699999999995E-12</c:v>
                </c:pt>
                <c:pt idx="90">
                  <c:v>1.2205000000000001E-12</c:v>
                </c:pt>
                <c:pt idx="91">
                  <c:v>9.5982199999999995E-12</c:v>
                </c:pt>
                <c:pt idx="92">
                  <c:v>3.0768E-12</c:v>
                </c:pt>
                <c:pt idx="93">
                  <c:v>1.4247E-12</c:v>
                </c:pt>
                <c:pt idx="94">
                  <c:v>4.7157199999999996E-12</c:v>
                </c:pt>
                <c:pt idx="95">
                  <c:v>2.1738900000000001E-12</c:v>
                </c:pt>
                <c:pt idx="96">
                  <c:v>2.62406E-12</c:v>
                </c:pt>
                <c:pt idx="97">
                  <c:v>4.5351400000000004E-12</c:v>
                </c:pt>
                <c:pt idx="98">
                  <c:v>3.2512799999999999E-12</c:v>
                </c:pt>
                <c:pt idx="99">
                  <c:v>8.4347399999999997E-12</c:v>
                </c:pt>
                <c:pt idx="100">
                  <c:v>6.4521499999999997E-12</c:v>
                </c:pt>
                <c:pt idx="101">
                  <c:v>8.8119499999999994E-12</c:v>
                </c:pt>
                <c:pt idx="102">
                  <c:v>5.1966900000000001E-12</c:v>
                </c:pt>
                <c:pt idx="103">
                  <c:v>8.38538E-12</c:v>
                </c:pt>
                <c:pt idx="104">
                  <c:v>3.9233199999999999E-12</c:v>
                </c:pt>
                <c:pt idx="105">
                  <c:v>4.1608500000000004E-12</c:v>
                </c:pt>
                <c:pt idx="106">
                  <c:v>1.2476700000000001E-12</c:v>
                </c:pt>
                <c:pt idx="107">
                  <c:v>7.02893E-12</c:v>
                </c:pt>
                <c:pt idx="108">
                  <c:v>4.06581E-12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2-2DE0-4D5B-A4A9-EC54710A9EB8}"/>
            </c:ext>
          </c:extLst>
        </c:ser>
        <c:ser>
          <c:idx val="67"/>
          <c:order val="67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[analysis.xlsx]Cosine_IP_texture!$BP$1:$BP$111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5.8999100000000001E-12</c:v>
                </c:pt>
                <c:pt idx="2">
                  <c:v>6.4592799999999999E-12</c:v>
                </c:pt>
                <c:pt idx="3">
                  <c:v>3.3561300000000002E-12</c:v>
                </c:pt>
                <c:pt idx="4">
                  <c:v>6.6985199999999996E-12</c:v>
                </c:pt>
                <c:pt idx="5">
                  <c:v>0</c:v>
                </c:pt>
                <c:pt idx="6">
                  <c:v>6.42167E-12</c:v>
                </c:pt>
                <c:pt idx="7">
                  <c:v>7.6623500000000002E-13</c:v>
                </c:pt>
                <c:pt idx="8">
                  <c:v>4.8287800000000004E-12</c:v>
                </c:pt>
                <c:pt idx="9">
                  <c:v>5.9182999999999999E-12</c:v>
                </c:pt>
                <c:pt idx="10">
                  <c:v>4.7844099999999998E-12</c:v>
                </c:pt>
                <c:pt idx="11">
                  <c:v>6.5367599999999997E-12</c:v>
                </c:pt>
                <c:pt idx="12">
                  <c:v>1.04367E-11</c:v>
                </c:pt>
                <c:pt idx="13">
                  <c:v>1.62773E-12</c:v>
                </c:pt>
                <c:pt idx="14">
                  <c:v>4.2124499999999999E-12</c:v>
                </c:pt>
                <c:pt idx="15">
                  <c:v>5.4238600000000003E-12</c:v>
                </c:pt>
                <c:pt idx="16">
                  <c:v>4.1285100000000002E-13</c:v>
                </c:pt>
                <c:pt idx="17">
                  <c:v>1.30551E-12</c:v>
                </c:pt>
                <c:pt idx="18">
                  <c:v>2.4535800000000001E-12</c:v>
                </c:pt>
                <c:pt idx="19">
                  <c:v>7.8079399999999999E-12</c:v>
                </c:pt>
                <c:pt idx="20">
                  <c:v>1.21215E-12</c:v>
                </c:pt>
                <c:pt idx="21">
                  <c:v>3.6681099999999998E-12</c:v>
                </c:pt>
                <c:pt idx="22">
                  <c:v>3.7412000000000003E-12</c:v>
                </c:pt>
                <c:pt idx="23">
                  <c:v>6.0438699999999998E-12</c:v>
                </c:pt>
                <c:pt idx="24">
                  <c:v>6.0318199999999996E-12</c:v>
                </c:pt>
                <c:pt idx="25">
                  <c:v>2.79643E-12</c:v>
                </c:pt>
                <c:pt idx="26">
                  <c:v>1.1677700000000001E-11</c:v>
                </c:pt>
                <c:pt idx="27">
                  <c:v>5.1248700000000002E-12</c:v>
                </c:pt>
                <c:pt idx="28">
                  <c:v>7.4712000000000007E-12</c:v>
                </c:pt>
                <c:pt idx="29">
                  <c:v>4.8482799999999996E-12</c:v>
                </c:pt>
                <c:pt idx="30">
                  <c:v>1.74234E-12</c:v>
                </c:pt>
                <c:pt idx="31">
                  <c:v>8.8026100000000006E-12</c:v>
                </c:pt>
                <c:pt idx="32">
                  <c:v>5.4700699999999999E-12</c:v>
                </c:pt>
                <c:pt idx="33">
                  <c:v>2.5472900000000001E-12</c:v>
                </c:pt>
                <c:pt idx="34">
                  <c:v>3.9591200000000002E-12</c:v>
                </c:pt>
                <c:pt idx="35">
                  <c:v>2.9949499999999999E-12</c:v>
                </c:pt>
                <c:pt idx="36">
                  <c:v>7.0382099999999998E-12</c:v>
                </c:pt>
                <c:pt idx="37">
                  <c:v>5.4769200000000001E-12</c:v>
                </c:pt>
                <c:pt idx="38">
                  <c:v>4.8461599999999996E-12</c:v>
                </c:pt>
                <c:pt idx="39">
                  <c:v>4.7336900000000002E-12</c:v>
                </c:pt>
                <c:pt idx="40">
                  <c:v>4.8603399999999999E-12</c:v>
                </c:pt>
                <c:pt idx="41">
                  <c:v>2.8665800000000001E-12</c:v>
                </c:pt>
                <c:pt idx="42">
                  <c:v>3.5413400000000002E-11</c:v>
                </c:pt>
                <c:pt idx="43">
                  <c:v>2.13783E-12</c:v>
                </c:pt>
                <c:pt idx="44">
                  <c:v>8.2485300000000002E-12</c:v>
                </c:pt>
                <c:pt idx="45">
                  <c:v>3.9678800000000003E-12</c:v>
                </c:pt>
                <c:pt idx="46">
                  <c:v>5.5558899999999997E-12</c:v>
                </c:pt>
                <c:pt idx="47">
                  <c:v>4.3776599999999998E-11</c:v>
                </c:pt>
                <c:pt idx="48">
                  <c:v>6.37558E-10</c:v>
                </c:pt>
                <c:pt idx="49">
                  <c:v>1.54064E-9</c:v>
                </c:pt>
                <c:pt idx="50">
                  <c:v>1.9817500000000001E-9</c:v>
                </c:pt>
                <c:pt idx="51">
                  <c:v>1.9784499999999999E-9</c:v>
                </c:pt>
                <c:pt idx="52">
                  <c:v>1.7805300000000001E-9</c:v>
                </c:pt>
                <c:pt idx="53">
                  <c:v>1.0098699999999999E-9</c:v>
                </c:pt>
                <c:pt idx="54">
                  <c:v>1.8423200000000001E-10</c:v>
                </c:pt>
                <c:pt idx="55">
                  <c:v>3.2385E-12</c:v>
                </c:pt>
                <c:pt idx="56">
                  <c:v>1.32916E-11</c:v>
                </c:pt>
                <c:pt idx="57">
                  <c:v>9.4881199999999998E-12</c:v>
                </c:pt>
                <c:pt idx="58">
                  <c:v>3.2151299999999999E-12</c:v>
                </c:pt>
                <c:pt idx="59">
                  <c:v>3.1752199999999999E-12</c:v>
                </c:pt>
                <c:pt idx="60">
                  <c:v>7.9038800000000004E-12</c:v>
                </c:pt>
                <c:pt idx="61">
                  <c:v>3.8296799999999999E-12</c:v>
                </c:pt>
                <c:pt idx="62">
                  <c:v>1.39743E-11</c:v>
                </c:pt>
                <c:pt idx="63">
                  <c:v>5.7876299999999996E-12</c:v>
                </c:pt>
                <c:pt idx="64">
                  <c:v>2.9629600000000001E-12</c:v>
                </c:pt>
                <c:pt idx="65">
                  <c:v>1.8213600000000001E-11</c:v>
                </c:pt>
                <c:pt idx="66">
                  <c:v>1.7406400000000001E-11</c:v>
                </c:pt>
                <c:pt idx="67">
                  <c:v>3.2348699999999999E-12</c:v>
                </c:pt>
                <c:pt idx="68">
                  <c:v>3.9480099999999999E-12</c:v>
                </c:pt>
                <c:pt idx="69">
                  <c:v>2.1347099999999999E-12</c:v>
                </c:pt>
                <c:pt idx="70">
                  <c:v>4.1822199999999999E-12</c:v>
                </c:pt>
                <c:pt idx="71">
                  <c:v>6.8624600000000002E-12</c:v>
                </c:pt>
                <c:pt idx="72">
                  <c:v>1.4230000000000001E-11</c:v>
                </c:pt>
                <c:pt idx="73">
                  <c:v>3.2205299999999998E-12</c:v>
                </c:pt>
                <c:pt idx="74">
                  <c:v>9.0985100000000006E-12</c:v>
                </c:pt>
                <c:pt idx="75">
                  <c:v>7.9988900000000005E-12</c:v>
                </c:pt>
                <c:pt idx="76">
                  <c:v>3.9492600000000001E-12</c:v>
                </c:pt>
                <c:pt idx="77">
                  <c:v>4.6696399999999999E-12</c:v>
                </c:pt>
                <c:pt idx="78">
                  <c:v>8.2806400000000005E-12</c:v>
                </c:pt>
                <c:pt idx="79">
                  <c:v>5.8407500000000001E-12</c:v>
                </c:pt>
                <c:pt idx="80">
                  <c:v>6.9517900000000002E-12</c:v>
                </c:pt>
                <c:pt idx="81">
                  <c:v>1.0159200000000001E-11</c:v>
                </c:pt>
                <c:pt idx="82">
                  <c:v>8.5935599999999996E-12</c:v>
                </c:pt>
                <c:pt idx="83">
                  <c:v>3.2937599999999999E-12</c:v>
                </c:pt>
                <c:pt idx="84">
                  <c:v>7.3395499999999994E-12</c:v>
                </c:pt>
                <c:pt idx="85">
                  <c:v>7.6716399999999994E-12</c:v>
                </c:pt>
                <c:pt idx="86">
                  <c:v>5.5333199999999997E-12</c:v>
                </c:pt>
                <c:pt idx="87">
                  <c:v>1.35745E-11</c:v>
                </c:pt>
                <c:pt idx="88">
                  <c:v>3.0407600000000001E-12</c:v>
                </c:pt>
                <c:pt idx="89">
                  <c:v>1.14419E-12</c:v>
                </c:pt>
                <c:pt idx="90">
                  <c:v>4.5764099999999999E-12</c:v>
                </c:pt>
                <c:pt idx="91">
                  <c:v>3.8684300000000003E-12</c:v>
                </c:pt>
                <c:pt idx="92">
                  <c:v>4.03612E-12</c:v>
                </c:pt>
                <c:pt idx="93">
                  <c:v>5.0501000000000001E-12</c:v>
                </c:pt>
                <c:pt idx="94">
                  <c:v>4.2400500000000003E-12</c:v>
                </c:pt>
                <c:pt idx="95">
                  <c:v>2.2347399999999998E-12</c:v>
                </c:pt>
                <c:pt idx="96">
                  <c:v>1.0614499999999999E-11</c:v>
                </c:pt>
                <c:pt idx="97">
                  <c:v>4.0462399999999999E-12</c:v>
                </c:pt>
                <c:pt idx="98">
                  <c:v>4.6492100000000001E-12</c:v>
                </c:pt>
                <c:pt idx="99">
                  <c:v>4.6146399999999998E-12</c:v>
                </c:pt>
                <c:pt idx="100">
                  <c:v>1.15898E-12</c:v>
                </c:pt>
                <c:pt idx="101">
                  <c:v>5.3183200000000003E-12</c:v>
                </c:pt>
                <c:pt idx="102">
                  <c:v>4.5022499999999997E-12</c:v>
                </c:pt>
                <c:pt idx="103">
                  <c:v>3.9636500000000004E-12</c:v>
                </c:pt>
                <c:pt idx="104">
                  <c:v>7.3332699999999995E-12</c:v>
                </c:pt>
                <c:pt idx="105">
                  <c:v>1.57041E-11</c:v>
                </c:pt>
                <c:pt idx="106">
                  <c:v>1.74389E-12</c:v>
                </c:pt>
                <c:pt idx="107">
                  <c:v>2.7246599999999998E-12</c:v>
                </c:pt>
                <c:pt idx="108">
                  <c:v>1.40844E-11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3-2DE0-4D5B-A4A9-EC54710A9EB8}"/>
            </c:ext>
          </c:extLst>
        </c:ser>
        <c:ser>
          <c:idx val="68"/>
          <c:order val="68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[analysis.xlsx]Cosine_IP_texture!$BQ$1:$BQ$111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1.1076899999999999E-11</c:v>
                </c:pt>
                <c:pt idx="2">
                  <c:v>1.1481400000000001E-11</c:v>
                </c:pt>
                <c:pt idx="3">
                  <c:v>1.3889899999999999E-12</c:v>
                </c:pt>
                <c:pt idx="4">
                  <c:v>1.9397200000000001E-11</c:v>
                </c:pt>
                <c:pt idx="5">
                  <c:v>7.5868400000000004E-13</c:v>
                </c:pt>
                <c:pt idx="6">
                  <c:v>4.7094999999999997E-12</c:v>
                </c:pt>
                <c:pt idx="7">
                  <c:v>2.3308400000000002E-12</c:v>
                </c:pt>
                <c:pt idx="8">
                  <c:v>6.6158499999999999E-12</c:v>
                </c:pt>
                <c:pt idx="9">
                  <c:v>6.2624600000000004E-12</c:v>
                </c:pt>
                <c:pt idx="10">
                  <c:v>2.9911700000000001E-12</c:v>
                </c:pt>
                <c:pt idx="11">
                  <c:v>1.8654199999999999E-12</c:v>
                </c:pt>
                <c:pt idx="12">
                  <c:v>1.9364000000000001E-12</c:v>
                </c:pt>
                <c:pt idx="13">
                  <c:v>6.5015900000000004E-12</c:v>
                </c:pt>
                <c:pt idx="14">
                  <c:v>5.0725400000000001E-12</c:v>
                </c:pt>
                <c:pt idx="15">
                  <c:v>7.1992199999999997E-12</c:v>
                </c:pt>
                <c:pt idx="16">
                  <c:v>1.6056499999999999E-12</c:v>
                </c:pt>
                <c:pt idx="17">
                  <c:v>9.8354000000000007E-12</c:v>
                </c:pt>
                <c:pt idx="18">
                  <c:v>1.2378599999999999E-12</c:v>
                </c:pt>
                <c:pt idx="19">
                  <c:v>6.2833999999999997E-12</c:v>
                </c:pt>
                <c:pt idx="20">
                  <c:v>2.51229E-12</c:v>
                </c:pt>
                <c:pt idx="21">
                  <c:v>6.9128299999999997E-12</c:v>
                </c:pt>
                <c:pt idx="22">
                  <c:v>5.85428E-12</c:v>
                </c:pt>
                <c:pt idx="23">
                  <c:v>5.7523999999999996E-12</c:v>
                </c:pt>
                <c:pt idx="24">
                  <c:v>1.0782200000000001E-11</c:v>
                </c:pt>
                <c:pt idx="25">
                  <c:v>7.1389900000000001E-12</c:v>
                </c:pt>
                <c:pt idx="26">
                  <c:v>9.5636899999999996E-12</c:v>
                </c:pt>
                <c:pt idx="27">
                  <c:v>1.51487E-11</c:v>
                </c:pt>
                <c:pt idx="28">
                  <c:v>4.6352199999999997E-12</c:v>
                </c:pt>
                <c:pt idx="29">
                  <c:v>8.95612E-12</c:v>
                </c:pt>
                <c:pt idx="30">
                  <c:v>9.2639699999999998E-12</c:v>
                </c:pt>
                <c:pt idx="31">
                  <c:v>2.8554400000000002E-12</c:v>
                </c:pt>
                <c:pt idx="32">
                  <c:v>1.9287899999999999E-12</c:v>
                </c:pt>
                <c:pt idx="33">
                  <c:v>2.7261399999999999E-12</c:v>
                </c:pt>
                <c:pt idx="34">
                  <c:v>1.9999899999999999E-11</c:v>
                </c:pt>
                <c:pt idx="35">
                  <c:v>4.1673599999999997E-12</c:v>
                </c:pt>
                <c:pt idx="36">
                  <c:v>7.8612399999999993E-12</c:v>
                </c:pt>
                <c:pt idx="37">
                  <c:v>4.5815299999999998E-12</c:v>
                </c:pt>
                <c:pt idx="38">
                  <c:v>4.5787500000000001E-12</c:v>
                </c:pt>
                <c:pt idx="39">
                  <c:v>4.2103199999999998E-12</c:v>
                </c:pt>
                <c:pt idx="40">
                  <c:v>4.9765399999999997E-12</c:v>
                </c:pt>
                <c:pt idx="41">
                  <c:v>4.9316699999999997E-12</c:v>
                </c:pt>
                <c:pt idx="42">
                  <c:v>5.5753799999999996E-12</c:v>
                </c:pt>
                <c:pt idx="43">
                  <c:v>6.0911999999999997E-12</c:v>
                </c:pt>
                <c:pt idx="44">
                  <c:v>4.3555000000000002E-12</c:v>
                </c:pt>
                <c:pt idx="45">
                  <c:v>7.6716399999999994E-12</c:v>
                </c:pt>
                <c:pt idx="46">
                  <c:v>1.2782399999999999E-11</c:v>
                </c:pt>
                <c:pt idx="47">
                  <c:v>1.43585E-10</c:v>
                </c:pt>
                <c:pt idx="48">
                  <c:v>8.3133299999999999E-10</c:v>
                </c:pt>
                <c:pt idx="49">
                  <c:v>1.6368E-9</c:v>
                </c:pt>
                <c:pt idx="50">
                  <c:v>1.83563E-9</c:v>
                </c:pt>
                <c:pt idx="51">
                  <c:v>1.7939199999999999E-9</c:v>
                </c:pt>
                <c:pt idx="52">
                  <c:v>1.5379E-9</c:v>
                </c:pt>
                <c:pt idx="53">
                  <c:v>7.2773000000000003E-10</c:v>
                </c:pt>
                <c:pt idx="54">
                  <c:v>6.6489500000000003E-11</c:v>
                </c:pt>
                <c:pt idx="55">
                  <c:v>2.0511899999999999E-12</c:v>
                </c:pt>
                <c:pt idx="56">
                  <c:v>8.0779900000000008E-12</c:v>
                </c:pt>
                <c:pt idx="57">
                  <c:v>4.2910800000000003E-12</c:v>
                </c:pt>
                <c:pt idx="58">
                  <c:v>7.8974400000000003E-12</c:v>
                </c:pt>
                <c:pt idx="59">
                  <c:v>4.09105E-12</c:v>
                </c:pt>
                <c:pt idx="60">
                  <c:v>3.6798799999999999E-12</c:v>
                </c:pt>
                <c:pt idx="61">
                  <c:v>4.9488100000000002E-12</c:v>
                </c:pt>
                <c:pt idx="62">
                  <c:v>6.1649299999999997E-12</c:v>
                </c:pt>
                <c:pt idx="63">
                  <c:v>3.4778E-12</c:v>
                </c:pt>
                <c:pt idx="64">
                  <c:v>9.9128299999999991E-13</c:v>
                </c:pt>
                <c:pt idx="65">
                  <c:v>6.08089E-12</c:v>
                </c:pt>
                <c:pt idx="66">
                  <c:v>1.9063700000000001E-12</c:v>
                </c:pt>
                <c:pt idx="67">
                  <c:v>1.2986300000000001E-12</c:v>
                </c:pt>
                <c:pt idx="68">
                  <c:v>1.81953E-12</c:v>
                </c:pt>
                <c:pt idx="69">
                  <c:v>3.9507299999999997E-12</c:v>
                </c:pt>
                <c:pt idx="70">
                  <c:v>5.2441600000000001E-12</c:v>
                </c:pt>
                <c:pt idx="71">
                  <c:v>1.7585E-12</c:v>
                </c:pt>
                <c:pt idx="72">
                  <c:v>5.6839100000000002E-12</c:v>
                </c:pt>
                <c:pt idx="73">
                  <c:v>2.2189399999999998E-12</c:v>
                </c:pt>
                <c:pt idx="74">
                  <c:v>9.4433799999999997E-12</c:v>
                </c:pt>
                <c:pt idx="75">
                  <c:v>4.9471800000000003E-12</c:v>
                </c:pt>
                <c:pt idx="76">
                  <c:v>3.4013499999999998E-12</c:v>
                </c:pt>
                <c:pt idx="77">
                  <c:v>3.9095499999999996E-12</c:v>
                </c:pt>
                <c:pt idx="78">
                  <c:v>5.7844799999999996E-12</c:v>
                </c:pt>
                <c:pt idx="79">
                  <c:v>7.7038199999999998E-12</c:v>
                </c:pt>
                <c:pt idx="80">
                  <c:v>2.0579500000000001E-12</c:v>
                </c:pt>
                <c:pt idx="81">
                  <c:v>1.1907800000000001E-11</c:v>
                </c:pt>
                <c:pt idx="82">
                  <c:v>3.1503E-12</c:v>
                </c:pt>
                <c:pt idx="83">
                  <c:v>5.8813100000000001E-12</c:v>
                </c:pt>
                <c:pt idx="84">
                  <c:v>2.5799200000000002E-12</c:v>
                </c:pt>
                <c:pt idx="85">
                  <c:v>2.9517599999999999E-12</c:v>
                </c:pt>
                <c:pt idx="86">
                  <c:v>6.0829100000000004E-12</c:v>
                </c:pt>
                <c:pt idx="87">
                  <c:v>3.0125800000000001E-12</c:v>
                </c:pt>
                <c:pt idx="88">
                  <c:v>1.9420199999999998E-12</c:v>
                </c:pt>
                <c:pt idx="89">
                  <c:v>1.85127E-12</c:v>
                </c:pt>
                <c:pt idx="90">
                  <c:v>6.3008399999999996E-12</c:v>
                </c:pt>
                <c:pt idx="91">
                  <c:v>2.3857099999999999E-12</c:v>
                </c:pt>
                <c:pt idx="92">
                  <c:v>3.6722699999999997E-12</c:v>
                </c:pt>
                <c:pt idx="93">
                  <c:v>1.4667199999999999E-11</c:v>
                </c:pt>
                <c:pt idx="94">
                  <c:v>2.5771E-12</c:v>
                </c:pt>
                <c:pt idx="95">
                  <c:v>2.4495800000000002E-12</c:v>
                </c:pt>
                <c:pt idx="96">
                  <c:v>2.0555999999999998E-12</c:v>
                </c:pt>
                <c:pt idx="97">
                  <c:v>4.6953200000000002E-12</c:v>
                </c:pt>
                <c:pt idx="98">
                  <c:v>1.99261E-11</c:v>
                </c:pt>
                <c:pt idx="99">
                  <c:v>5.7501900000000002E-12</c:v>
                </c:pt>
                <c:pt idx="100">
                  <c:v>2.7078399999999999E-12</c:v>
                </c:pt>
                <c:pt idx="101">
                  <c:v>9.9278999999999993E-12</c:v>
                </c:pt>
                <c:pt idx="102">
                  <c:v>2.6281000000000001E-12</c:v>
                </c:pt>
                <c:pt idx="103">
                  <c:v>9.2961200000000006E-12</c:v>
                </c:pt>
                <c:pt idx="104">
                  <c:v>6.3570400000000001E-12</c:v>
                </c:pt>
                <c:pt idx="105">
                  <c:v>7.9802700000000003E-12</c:v>
                </c:pt>
                <c:pt idx="106">
                  <c:v>3.9695399999999997E-12</c:v>
                </c:pt>
                <c:pt idx="107">
                  <c:v>4.3850400000000001E-12</c:v>
                </c:pt>
                <c:pt idx="108">
                  <c:v>5.7119799999999997E-12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4-2DE0-4D5B-A4A9-EC54710A9EB8}"/>
            </c:ext>
          </c:extLst>
        </c:ser>
        <c:ser>
          <c:idx val="69"/>
          <c:order val="69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[analysis.xlsx]Cosine_IP_texture!$BR$1:$BR$111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1.2423000000000001E-11</c:v>
                </c:pt>
                <c:pt idx="2">
                  <c:v>6.3134000000000001E-12</c:v>
                </c:pt>
                <c:pt idx="3">
                  <c:v>8.2223699999999998E-12</c:v>
                </c:pt>
                <c:pt idx="4">
                  <c:v>4.6330000000000002E-12</c:v>
                </c:pt>
                <c:pt idx="5">
                  <c:v>1.2326E-12</c:v>
                </c:pt>
                <c:pt idx="6">
                  <c:v>3.0869799999999998E-12</c:v>
                </c:pt>
                <c:pt idx="7">
                  <c:v>5.7750900000000002E-12</c:v>
                </c:pt>
                <c:pt idx="8">
                  <c:v>9.6022800000000006E-12</c:v>
                </c:pt>
                <c:pt idx="9">
                  <c:v>6.5820100000000001E-12</c:v>
                </c:pt>
                <c:pt idx="10">
                  <c:v>1.65304E-12</c:v>
                </c:pt>
                <c:pt idx="11">
                  <c:v>2.9149400000000001E-12</c:v>
                </c:pt>
                <c:pt idx="12">
                  <c:v>6.3131099999999999E-12</c:v>
                </c:pt>
                <c:pt idx="13">
                  <c:v>1.63633E-12</c:v>
                </c:pt>
                <c:pt idx="14">
                  <c:v>5.6462400000000004E-12</c:v>
                </c:pt>
                <c:pt idx="15">
                  <c:v>5.3955099999999999E-12</c:v>
                </c:pt>
                <c:pt idx="16">
                  <c:v>3.2776099999999998E-12</c:v>
                </c:pt>
                <c:pt idx="17">
                  <c:v>5.5743799999999999E-12</c:v>
                </c:pt>
                <c:pt idx="18">
                  <c:v>8.2189899999999999E-13</c:v>
                </c:pt>
                <c:pt idx="19">
                  <c:v>2.7680800000000001E-12</c:v>
                </c:pt>
                <c:pt idx="20">
                  <c:v>4.4986000000000002E-12</c:v>
                </c:pt>
                <c:pt idx="21">
                  <c:v>4.8025199999999996E-12</c:v>
                </c:pt>
                <c:pt idx="22">
                  <c:v>2.7597800000000002E-12</c:v>
                </c:pt>
                <c:pt idx="23">
                  <c:v>8.8351000000000006E-12</c:v>
                </c:pt>
                <c:pt idx="24">
                  <c:v>2.10414E-12</c:v>
                </c:pt>
                <c:pt idx="25">
                  <c:v>4.7284699999999999E-12</c:v>
                </c:pt>
                <c:pt idx="26">
                  <c:v>1.61844E-11</c:v>
                </c:pt>
                <c:pt idx="27">
                  <c:v>5.5475300000000003E-12</c:v>
                </c:pt>
                <c:pt idx="28">
                  <c:v>2.4099100000000002E-12</c:v>
                </c:pt>
                <c:pt idx="29">
                  <c:v>9.0342600000000003E-12</c:v>
                </c:pt>
                <c:pt idx="30">
                  <c:v>4.5945700000000003E-12</c:v>
                </c:pt>
                <c:pt idx="31">
                  <c:v>2.5098799999999998E-12</c:v>
                </c:pt>
                <c:pt idx="32">
                  <c:v>4.2875900000000003E-12</c:v>
                </c:pt>
                <c:pt idx="33">
                  <c:v>6.9011800000000003E-12</c:v>
                </c:pt>
                <c:pt idx="34">
                  <c:v>1.43621E-11</c:v>
                </c:pt>
                <c:pt idx="35">
                  <c:v>4.3102800000000001E-12</c:v>
                </c:pt>
                <c:pt idx="36">
                  <c:v>6.9674500000000002E-12</c:v>
                </c:pt>
                <c:pt idx="37">
                  <c:v>4.5468499999999998E-12</c:v>
                </c:pt>
                <c:pt idx="38">
                  <c:v>0</c:v>
                </c:pt>
                <c:pt idx="39">
                  <c:v>8.1425100000000002E-12</c:v>
                </c:pt>
                <c:pt idx="40">
                  <c:v>2.9339399999999999E-12</c:v>
                </c:pt>
                <c:pt idx="41">
                  <c:v>4.8260599999999997E-12</c:v>
                </c:pt>
                <c:pt idx="42">
                  <c:v>5.0293599999999999E-12</c:v>
                </c:pt>
                <c:pt idx="43">
                  <c:v>1.8673299999999999E-12</c:v>
                </c:pt>
                <c:pt idx="44">
                  <c:v>9.9389600000000007E-12</c:v>
                </c:pt>
                <c:pt idx="45">
                  <c:v>2.78374E-12</c:v>
                </c:pt>
                <c:pt idx="46">
                  <c:v>7.9111999999999997E-12</c:v>
                </c:pt>
                <c:pt idx="47">
                  <c:v>3.0259099999999999E-10</c:v>
                </c:pt>
                <c:pt idx="48">
                  <c:v>1.0328899999999999E-9</c:v>
                </c:pt>
                <c:pt idx="49">
                  <c:v>1.69625E-9</c:v>
                </c:pt>
                <c:pt idx="50">
                  <c:v>1.75451E-9</c:v>
                </c:pt>
                <c:pt idx="51">
                  <c:v>1.7430799999999999E-9</c:v>
                </c:pt>
                <c:pt idx="52">
                  <c:v>1.22406E-9</c:v>
                </c:pt>
                <c:pt idx="53">
                  <c:v>4.2244200000000001E-10</c:v>
                </c:pt>
                <c:pt idx="54">
                  <c:v>1.71375E-11</c:v>
                </c:pt>
                <c:pt idx="55">
                  <c:v>3.6602999999999997E-12</c:v>
                </c:pt>
                <c:pt idx="56">
                  <c:v>3.8047300000000001E-12</c:v>
                </c:pt>
                <c:pt idx="57">
                  <c:v>1.6313799999999999E-11</c:v>
                </c:pt>
                <c:pt idx="58">
                  <c:v>4.0686400000000003E-12</c:v>
                </c:pt>
                <c:pt idx="59">
                  <c:v>1.3886E-12</c:v>
                </c:pt>
                <c:pt idx="60">
                  <c:v>2.96062E-12</c:v>
                </c:pt>
                <c:pt idx="61">
                  <c:v>7.8275499999999997E-12</c:v>
                </c:pt>
                <c:pt idx="62">
                  <c:v>4.5568100000000003E-12</c:v>
                </c:pt>
                <c:pt idx="63">
                  <c:v>1.0070700000000001E-11</c:v>
                </c:pt>
                <c:pt idx="64">
                  <c:v>1.31379E-11</c:v>
                </c:pt>
                <c:pt idx="65">
                  <c:v>8.7646600000000007E-12</c:v>
                </c:pt>
                <c:pt idx="66">
                  <c:v>1.84128E-12</c:v>
                </c:pt>
                <c:pt idx="67">
                  <c:v>5.1400899999999998E-12</c:v>
                </c:pt>
                <c:pt idx="68">
                  <c:v>5.6921200000000002E-12</c:v>
                </c:pt>
                <c:pt idx="69">
                  <c:v>4.2138600000000004E-12</c:v>
                </c:pt>
                <c:pt idx="70">
                  <c:v>4.2018399999999998E-12</c:v>
                </c:pt>
                <c:pt idx="71">
                  <c:v>5.2388599999999998E-12</c:v>
                </c:pt>
                <c:pt idx="72">
                  <c:v>5.36371E-12</c:v>
                </c:pt>
                <c:pt idx="73">
                  <c:v>7.5102300000000004E-12</c:v>
                </c:pt>
                <c:pt idx="74">
                  <c:v>6.8271100000000004E-12</c:v>
                </c:pt>
                <c:pt idx="75">
                  <c:v>9.1706300000000005E-13</c:v>
                </c:pt>
                <c:pt idx="76">
                  <c:v>7.1841799999999998E-12</c:v>
                </c:pt>
                <c:pt idx="77">
                  <c:v>5.5277099999999997E-12</c:v>
                </c:pt>
                <c:pt idx="78">
                  <c:v>5.2253199999999998E-12</c:v>
                </c:pt>
                <c:pt idx="79">
                  <c:v>4.9222800000000003E-12</c:v>
                </c:pt>
                <c:pt idx="80">
                  <c:v>2.20866E-12</c:v>
                </c:pt>
                <c:pt idx="81">
                  <c:v>4.0477600000000001E-12</c:v>
                </c:pt>
                <c:pt idx="82">
                  <c:v>4.2643800000000001E-12</c:v>
                </c:pt>
                <c:pt idx="83">
                  <c:v>1.8569900000000001E-12</c:v>
                </c:pt>
                <c:pt idx="84">
                  <c:v>3.7802299999999999E-12</c:v>
                </c:pt>
                <c:pt idx="85">
                  <c:v>1.5207599999999999E-11</c:v>
                </c:pt>
                <c:pt idx="86">
                  <c:v>9.3815000000000008E-12</c:v>
                </c:pt>
                <c:pt idx="87">
                  <c:v>5.8389999999999997E-12</c:v>
                </c:pt>
                <c:pt idx="88">
                  <c:v>4.0618500000000001E-12</c:v>
                </c:pt>
                <c:pt idx="89">
                  <c:v>5.0350000000000003E-12</c:v>
                </c:pt>
                <c:pt idx="90">
                  <c:v>1.0908600000000001E-11</c:v>
                </c:pt>
                <c:pt idx="91">
                  <c:v>5.2324299999999997E-12</c:v>
                </c:pt>
                <c:pt idx="92">
                  <c:v>9.48992E-12</c:v>
                </c:pt>
                <c:pt idx="93">
                  <c:v>6.2020799999999998E-12</c:v>
                </c:pt>
                <c:pt idx="94">
                  <c:v>2.1678700000000001E-12</c:v>
                </c:pt>
                <c:pt idx="95">
                  <c:v>3.8639800000000003E-12</c:v>
                </c:pt>
                <c:pt idx="96">
                  <c:v>5.7578299999999999E-12</c:v>
                </c:pt>
                <c:pt idx="97">
                  <c:v>7.3513299999999995E-12</c:v>
                </c:pt>
                <c:pt idx="98">
                  <c:v>6.3261200000000001E-12</c:v>
                </c:pt>
                <c:pt idx="99">
                  <c:v>5.0914400000000004E-12</c:v>
                </c:pt>
                <c:pt idx="100">
                  <c:v>6.8542500000000002E-12</c:v>
                </c:pt>
                <c:pt idx="101">
                  <c:v>5.6774399999999997E-12</c:v>
                </c:pt>
                <c:pt idx="102">
                  <c:v>6.9924200000000002E-12</c:v>
                </c:pt>
                <c:pt idx="103">
                  <c:v>6.1286700000000004E-12</c:v>
                </c:pt>
                <c:pt idx="104">
                  <c:v>3.7634400000000004E-12</c:v>
                </c:pt>
                <c:pt idx="105">
                  <c:v>2.4399700000000002E-12</c:v>
                </c:pt>
                <c:pt idx="106">
                  <c:v>2.1880899999999998E-12</c:v>
                </c:pt>
                <c:pt idx="107">
                  <c:v>4.5534299999999999E-12</c:v>
                </c:pt>
                <c:pt idx="108">
                  <c:v>7.66109E-12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5-2DE0-4D5B-A4A9-EC54710A9EB8}"/>
            </c:ext>
          </c:extLst>
        </c:ser>
        <c:ser>
          <c:idx val="70"/>
          <c:order val="70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[analysis.xlsx]Cosine_IP_texture!$BS$1:$BS$111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7.5391199999999999E-12</c:v>
                </c:pt>
                <c:pt idx="3" formatCode="0.00E+00">
                  <c:v>4.13236E-12</c:v>
                </c:pt>
                <c:pt idx="4" formatCode="0.00E+00">
                  <c:v>9.6131399999999996E-12</c:v>
                </c:pt>
                <c:pt idx="5" formatCode="0.00E+00">
                  <c:v>9.50859E-12</c:v>
                </c:pt>
                <c:pt idx="6" formatCode="0.00E+00">
                  <c:v>5.5136100000000004E-12</c:v>
                </c:pt>
                <c:pt idx="7" formatCode="0.00E+00">
                  <c:v>2.5266799999999999E-12</c:v>
                </c:pt>
                <c:pt idx="8" formatCode="0.00E+00">
                  <c:v>2.1054199999999999E-11</c:v>
                </c:pt>
                <c:pt idx="9" formatCode="0.00E+00">
                  <c:v>3.2273799999999999E-12</c:v>
                </c:pt>
                <c:pt idx="10" formatCode="0.00E+00">
                  <c:v>6.8071499999999997E-12</c:v>
                </c:pt>
                <c:pt idx="11" formatCode="0.00E+00">
                  <c:v>6.2095499999999999E-12</c:v>
                </c:pt>
                <c:pt idx="12" formatCode="0.00E+00">
                  <c:v>1.16444E-11</c:v>
                </c:pt>
                <c:pt idx="13" formatCode="0.00E+00">
                  <c:v>2.5238699999999998E-12</c:v>
                </c:pt>
                <c:pt idx="14" formatCode="0.00E+00">
                  <c:v>8.9010000000000001E-12</c:v>
                </c:pt>
                <c:pt idx="15" formatCode="0.00E+00">
                  <c:v>3.1074900000000001E-12</c:v>
                </c:pt>
                <c:pt idx="16" formatCode="0.00E+00">
                  <c:v>8.6819000000000008E-12</c:v>
                </c:pt>
                <c:pt idx="17" formatCode="0.00E+00">
                  <c:v>6.6047499999999997E-12</c:v>
                </c:pt>
                <c:pt idx="18" formatCode="0.00E+00">
                  <c:v>5.5596300000000002E-12</c:v>
                </c:pt>
                <c:pt idx="19" formatCode="0.00E+00">
                  <c:v>5.2705700000000002E-12</c:v>
                </c:pt>
                <c:pt idx="20" formatCode="0.00E+00">
                  <c:v>4.9258900000000001E-12</c:v>
                </c:pt>
                <c:pt idx="21" formatCode="0.00E+00">
                  <c:v>1.8428699999999998E-12</c:v>
                </c:pt>
                <c:pt idx="22" formatCode="0.00E+00">
                  <c:v>1.01828E-11</c:v>
                </c:pt>
                <c:pt idx="23" formatCode="0.00E+00">
                  <c:v>1.46142E-12</c:v>
                </c:pt>
                <c:pt idx="24" formatCode="0.00E+00">
                  <c:v>2.90187E-12</c:v>
                </c:pt>
                <c:pt idx="25" formatCode="0.00E+00">
                  <c:v>6.7783599999999998E-12</c:v>
                </c:pt>
                <c:pt idx="26" formatCode="0.00E+00">
                  <c:v>1.6069999999999999E-11</c:v>
                </c:pt>
                <c:pt idx="27" formatCode="0.00E+00">
                  <c:v>4.96131E-12</c:v>
                </c:pt>
                <c:pt idx="28" formatCode="0.00E+00">
                  <c:v>3.8031700000000002E-12</c:v>
                </c:pt>
                <c:pt idx="29" formatCode="0.00E+00">
                  <c:v>1.09489E-11</c:v>
                </c:pt>
                <c:pt idx="30" formatCode="0.00E+00">
                  <c:v>3.7031999999999998E-12</c:v>
                </c:pt>
                <c:pt idx="31" formatCode="0.00E+00">
                  <c:v>1.0929000000000001E-11</c:v>
                </c:pt>
                <c:pt idx="32" formatCode="0.00E+00">
                  <c:v>2.4349499999999998E-12</c:v>
                </c:pt>
                <c:pt idx="33" formatCode="0.00E+00">
                  <c:v>4.7311700000000003E-12</c:v>
                </c:pt>
                <c:pt idx="34" formatCode="0.00E+00">
                  <c:v>5.2106799999999998E-12</c:v>
                </c:pt>
                <c:pt idx="35" formatCode="0.00E+00">
                  <c:v>8.6073400000000008E-12</c:v>
                </c:pt>
                <c:pt idx="36" formatCode="0.00E+00">
                  <c:v>3.9755599999999997E-12</c:v>
                </c:pt>
                <c:pt idx="37" formatCode="0.00E+00">
                  <c:v>4.1313000000000004E-12</c:v>
                </c:pt>
                <c:pt idx="38" formatCode="0.00E+00">
                  <c:v>7.4827800000000002E-12</c:v>
                </c:pt>
                <c:pt idx="39" formatCode="0.00E+00">
                  <c:v>8.8810999999999994E-12</c:v>
                </c:pt>
                <c:pt idx="40" formatCode="0.00E+00">
                  <c:v>8.3338099999999992E-12</c:v>
                </c:pt>
                <c:pt idx="41" formatCode="0.00E+00">
                  <c:v>2.96647E-12</c:v>
                </c:pt>
                <c:pt idx="42" formatCode="0.00E+00">
                  <c:v>6.2515800000000003E-12</c:v>
                </c:pt>
                <c:pt idx="43" formatCode="0.00E+00">
                  <c:v>6.37365E-12</c:v>
                </c:pt>
                <c:pt idx="44" formatCode="0.00E+00">
                  <c:v>4.1312300000000004E-12</c:v>
                </c:pt>
                <c:pt idx="45" formatCode="0.00E+00">
                  <c:v>3.3318500000000002E-12</c:v>
                </c:pt>
                <c:pt idx="46" formatCode="0.00E+00">
                  <c:v>3.75207E-11</c:v>
                </c:pt>
                <c:pt idx="47" formatCode="0.00E+00">
                  <c:v>5.31383E-10</c:v>
                </c:pt>
                <c:pt idx="48" formatCode="0.00E+00">
                  <c:v>1.2492600000000001E-9</c:v>
                </c:pt>
                <c:pt idx="49" formatCode="0.00E+00">
                  <c:v>1.5808199999999999E-9</c:v>
                </c:pt>
                <c:pt idx="50" formatCode="0.00E+00">
                  <c:v>1.61545E-9</c:v>
                </c:pt>
                <c:pt idx="51" formatCode="0.00E+00">
                  <c:v>1.4784199999999999E-9</c:v>
                </c:pt>
                <c:pt idx="52" formatCode="0.00E+00">
                  <c:v>8.5653299999999996E-10</c:v>
                </c:pt>
                <c:pt idx="53" formatCode="0.00E+00">
                  <c:v>2.01286E-10</c:v>
                </c:pt>
                <c:pt idx="54" formatCode="0.00E+00">
                  <c:v>1.1485099999999999E-12</c:v>
                </c:pt>
                <c:pt idx="55" formatCode="0.00E+00">
                  <c:v>6.2942600000000003E-12</c:v>
                </c:pt>
                <c:pt idx="56" formatCode="0.00E+00">
                  <c:v>1.8174500000000001E-12</c:v>
                </c:pt>
                <c:pt idx="57" formatCode="0.00E+00">
                  <c:v>8.2427400000000005E-12</c:v>
                </c:pt>
                <c:pt idx="58" formatCode="0.00E+00">
                  <c:v>3.3149200000000002E-12</c:v>
                </c:pt>
                <c:pt idx="59" formatCode="0.00E+00">
                  <c:v>1.3644399999999999E-11</c:v>
                </c:pt>
                <c:pt idx="60" formatCode="0.00E+00">
                  <c:v>2.0595900000000001E-12</c:v>
                </c:pt>
                <c:pt idx="61" formatCode="0.00E+00">
                  <c:v>1.74205E-12</c:v>
                </c:pt>
                <c:pt idx="62" formatCode="0.00E+00">
                  <c:v>4.7415299999999999E-12</c:v>
                </c:pt>
                <c:pt idx="63" formatCode="0.00E+00">
                  <c:v>4.7821E-12</c:v>
                </c:pt>
                <c:pt idx="64" formatCode="0.00E+00">
                  <c:v>4.7707800000000004E-12</c:v>
                </c:pt>
                <c:pt idx="65" formatCode="0.00E+00">
                  <c:v>3.4465699999999999E-12</c:v>
                </c:pt>
                <c:pt idx="66" formatCode="0.00E+00">
                  <c:v>5.0849499999999997E-12</c:v>
                </c:pt>
                <c:pt idx="67" formatCode="0.00E+00">
                  <c:v>5.6104200000000004E-13</c:v>
                </c:pt>
                <c:pt idx="68" formatCode="0.00E+00">
                  <c:v>2.92417E-12</c:v>
                </c:pt>
                <c:pt idx="69" formatCode="0.00E+00">
                  <c:v>4.3672800000000003E-12</c:v>
                </c:pt>
                <c:pt idx="70" formatCode="0.00E+00">
                  <c:v>3.8859400000000003E-12</c:v>
                </c:pt>
                <c:pt idx="71" formatCode="0.00E+00">
                  <c:v>4.9785399999999999E-12</c:v>
                </c:pt>
                <c:pt idx="72" formatCode="0.00E+00">
                  <c:v>1.5653099999999999E-12</c:v>
                </c:pt>
                <c:pt idx="73" formatCode="0.00E+00">
                  <c:v>1.77243E-12</c:v>
                </c:pt>
                <c:pt idx="74" formatCode="0.00E+00">
                  <c:v>5.7981199999999999E-12</c:v>
                </c:pt>
                <c:pt idx="75" formatCode="0.00E+00">
                  <c:v>1.4217999999999999E-11</c:v>
                </c:pt>
                <c:pt idx="76" formatCode="0.00E+00">
                  <c:v>2.3736599999999998E-12</c:v>
                </c:pt>
                <c:pt idx="77" formatCode="0.00E+00">
                  <c:v>8.3079699999999994E-12</c:v>
                </c:pt>
                <c:pt idx="78" formatCode="0.00E+00">
                  <c:v>0</c:v>
                </c:pt>
                <c:pt idx="79" formatCode="0.00E+00">
                  <c:v>8.5105899999999996E-12</c:v>
                </c:pt>
                <c:pt idx="80" formatCode="0.00E+00">
                  <c:v>6.0437999999999998E-12</c:v>
                </c:pt>
                <c:pt idx="81" formatCode="0.00E+00">
                  <c:v>1.9748599999999999E-12</c:v>
                </c:pt>
                <c:pt idx="82" formatCode="0.00E+00">
                  <c:v>4.8741100000000001E-12</c:v>
                </c:pt>
                <c:pt idx="83" formatCode="0.00E+00">
                  <c:v>3.64391E-12</c:v>
                </c:pt>
                <c:pt idx="84" formatCode="0.00E+00">
                  <c:v>4.09666E-12</c:v>
                </c:pt>
                <c:pt idx="85" formatCode="0.00E+00">
                  <c:v>7.17647E-12</c:v>
                </c:pt>
                <c:pt idx="86" formatCode="0.00E+00">
                  <c:v>7.4251599999999996E-13</c:v>
                </c:pt>
                <c:pt idx="87" formatCode="0.00E+00">
                  <c:v>1.71005E-12</c:v>
                </c:pt>
                <c:pt idx="88" formatCode="0.00E+00">
                  <c:v>2.8130699999999998E-12</c:v>
                </c:pt>
                <c:pt idx="89" formatCode="0.00E+00">
                  <c:v>1.06482E-11</c:v>
                </c:pt>
                <c:pt idx="90" formatCode="0.00E+00">
                  <c:v>9.1244099999999995E-12</c:v>
                </c:pt>
                <c:pt idx="91" formatCode="0.00E+00">
                  <c:v>3.31087E-12</c:v>
                </c:pt>
                <c:pt idx="92" formatCode="0.00E+00">
                  <c:v>4.3964100000000002E-12</c:v>
                </c:pt>
                <c:pt idx="93" formatCode="0.00E+00">
                  <c:v>7.1576000000000001E-12</c:v>
                </c:pt>
                <c:pt idx="94" formatCode="0.00E+00">
                  <c:v>4.8043600000000003E-12</c:v>
                </c:pt>
                <c:pt idx="95" formatCode="0.00E+00">
                  <c:v>3.7181899999999999E-12</c:v>
                </c:pt>
                <c:pt idx="96" formatCode="0.00E+00">
                  <c:v>1.2887999999999999E-12</c:v>
                </c:pt>
                <c:pt idx="97" formatCode="0.00E+00">
                  <c:v>1.8699900000000002E-12</c:v>
                </c:pt>
                <c:pt idx="98" formatCode="0.00E+00">
                  <c:v>4.3302199999999997E-12</c:v>
                </c:pt>
                <c:pt idx="99" formatCode="0.00E+00">
                  <c:v>8.2711899999999996E-12</c:v>
                </c:pt>
                <c:pt idx="100" formatCode="0.00E+00">
                  <c:v>1.03367E-11</c:v>
                </c:pt>
                <c:pt idx="101" formatCode="0.00E+00">
                  <c:v>3.8439500000000004E-12</c:v>
                </c:pt>
                <c:pt idx="102" formatCode="0.00E+00">
                  <c:v>2.9343299999999998E-11</c:v>
                </c:pt>
                <c:pt idx="103" formatCode="0.00E+00">
                  <c:v>7.9299199999999994E-12</c:v>
                </c:pt>
                <c:pt idx="104" formatCode="0.00E+00">
                  <c:v>9.1095200000000005E-12</c:v>
                </c:pt>
                <c:pt idx="105" formatCode="0.00E+00">
                  <c:v>4.6610799999999998E-12</c:v>
                </c:pt>
                <c:pt idx="106" formatCode="0.00E+00">
                  <c:v>7.9613799999999993E-12</c:v>
                </c:pt>
                <c:pt idx="107" formatCode="0.00E+00">
                  <c:v>3.3571299999999999E-12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2DE0-4D5B-A4A9-EC54710A9EB8}"/>
            </c:ext>
          </c:extLst>
        </c:ser>
        <c:ser>
          <c:idx val="71"/>
          <c:order val="71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[analysis.xlsx]Cosine_IP_texture!$BT$1:$BT$111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4.3824000000000004E-12</c:v>
                </c:pt>
                <c:pt idx="3" formatCode="0.00E+00">
                  <c:v>6.1585099999999998E-12</c:v>
                </c:pt>
                <c:pt idx="4" formatCode="0.00E+00">
                  <c:v>5.2848700000000003E-12</c:v>
                </c:pt>
                <c:pt idx="5" formatCode="0.00E+00">
                  <c:v>8.1012100000000004E-12</c:v>
                </c:pt>
                <c:pt idx="6" formatCode="0.00E+00">
                  <c:v>3.2055199999999999E-12</c:v>
                </c:pt>
                <c:pt idx="7" formatCode="0.00E+00">
                  <c:v>7.31532E-12</c:v>
                </c:pt>
                <c:pt idx="8" formatCode="0.00E+00">
                  <c:v>9.8002000000000002E-12</c:v>
                </c:pt>
                <c:pt idx="9" formatCode="0.00E+00">
                  <c:v>4.2029999999999998E-12</c:v>
                </c:pt>
                <c:pt idx="10" formatCode="0.00E+00">
                  <c:v>2.3117500000000001E-12</c:v>
                </c:pt>
                <c:pt idx="11" formatCode="0.00E+00">
                  <c:v>3.4480999999999998E-12</c:v>
                </c:pt>
                <c:pt idx="12" formatCode="0.00E+00">
                  <c:v>1.08448E-12</c:v>
                </c:pt>
                <c:pt idx="13" formatCode="0.00E+00">
                  <c:v>1.83882E-12</c:v>
                </c:pt>
                <c:pt idx="14" formatCode="0.00E+00">
                  <c:v>3.6933499999999998E-12</c:v>
                </c:pt>
                <c:pt idx="15" formatCode="0.00E+00">
                  <c:v>8.5757000000000003E-12</c:v>
                </c:pt>
                <c:pt idx="16" formatCode="0.00E+00">
                  <c:v>3.9234399999999997E-12</c:v>
                </c:pt>
                <c:pt idx="17" formatCode="0.00E+00">
                  <c:v>6.9452599999999998E-12</c:v>
                </c:pt>
                <c:pt idx="18" formatCode="0.00E+00">
                  <c:v>3.6927999999999998E-12</c:v>
                </c:pt>
                <c:pt idx="19" formatCode="0.00E+00">
                  <c:v>1.3848499999999999E-11</c:v>
                </c:pt>
                <c:pt idx="20" formatCode="0.00E+00">
                  <c:v>4.3433699999999999E-12</c:v>
                </c:pt>
                <c:pt idx="21" formatCode="0.00E+00">
                  <c:v>2.4489300000000001E-12</c:v>
                </c:pt>
                <c:pt idx="22" formatCode="0.00E+00">
                  <c:v>4.4661900000000004E-12</c:v>
                </c:pt>
                <c:pt idx="23" formatCode="0.00E+00">
                  <c:v>1.17404E-11</c:v>
                </c:pt>
                <c:pt idx="24" formatCode="0.00E+00">
                  <c:v>1.4763899999999999E-12</c:v>
                </c:pt>
                <c:pt idx="25" formatCode="0.00E+00">
                  <c:v>8.8192099999999995E-12</c:v>
                </c:pt>
                <c:pt idx="26" formatCode="0.00E+00">
                  <c:v>6.7214399999999997E-12</c:v>
                </c:pt>
                <c:pt idx="27" formatCode="0.00E+00">
                  <c:v>6.13466E-12</c:v>
                </c:pt>
                <c:pt idx="28" formatCode="0.00E+00">
                  <c:v>5.8543899999999997E-12</c:v>
                </c:pt>
                <c:pt idx="29" formatCode="0.00E+00">
                  <c:v>5.04893E-12</c:v>
                </c:pt>
                <c:pt idx="30" formatCode="0.00E+00">
                  <c:v>3.5188599999999998E-12</c:v>
                </c:pt>
                <c:pt idx="31" formatCode="0.00E+00">
                  <c:v>4.7279099999999998E-12</c:v>
                </c:pt>
                <c:pt idx="32" formatCode="0.00E+00">
                  <c:v>1.28688E-11</c:v>
                </c:pt>
                <c:pt idx="33" formatCode="0.00E+00">
                  <c:v>6.2244499999999998E-12</c:v>
                </c:pt>
                <c:pt idx="34" formatCode="0.00E+00">
                  <c:v>8.1991799999999998E-12</c:v>
                </c:pt>
                <c:pt idx="35" formatCode="0.00E+00">
                  <c:v>2.7191199999999998E-12</c:v>
                </c:pt>
                <c:pt idx="36" formatCode="0.00E+00">
                  <c:v>3.00115E-12</c:v>
                </c:pt>
                <c:pt idx="37" formatCode="0.00E+00">
                  <c:v>6.8213899999999999E-12</c:v>
                </c:pt>
                <c:pt idx="38" formatCode="0.00E+00">
                  <c:v>1.3781299999999999E-12</c:v>
                </c:pt>
                <c:pt idx="39" formatCode="0.00E+00">
                  <c:v>4.9587599999999998E-12</c:v>
                </c:pt>
                <c:pt idx="40" formatCode="0.00E+00">
                  <c:v>5.0312699999999998E-12</c:v>
                </c:pt>
                <c:pt idx="41" formatCode="0.00E+00">
                  <c:v>1.2772000000000001E-12</c:v>
                </c:pt>
                <c:pt idx="42" formatCode="0.00E+00">
                  <c:v>7.7410899999999997E-12</c:v>
                </c:pt>
                <c:pt idx="43" formatCode="0.00E+00">
                  <c:v>4.2856199999999997E-12</c:v>
                </c:pt>
                <c:pt idx="44" formatCode="0.00E+00">
                  <c:v>2.1524E-12</c:v>
                </c:pt>
                <c:pt idx="45" formatCode="0.00E+00">
                  <c:v>8.9593900000000007E-12</c:v>
                </c:pt>
                <c:pt idx="46" formatCode="0.00E+00">
                  <c:v>1.34144E-10</c:v>
                </c:pt>
                <c:pt idx="47" formatCode="0.00E+00">
                  <c:v>7.2074699999999999E-10</c:v>
                </c:pt>
                <c:pt idx="48" formatCode="0.00E+00">
                  <c:v>1.37289E-9</c:v>
                </c:pt>
                <c:pt idx="49" formatCode="0.00E+00">
                  <c:v>1.56482E-9</c:v>
                </c:pt>
                <c:pt idx="50" formatCode="0.00E+00">
                  <c:v>1.5588800000000001E-9</c:v>
                </c:pt>
                <c:pt idx="51" formatCode="0.00E+00">
                  <c:v>1.2977899999999999E-9</c:v>
                </c:pt>
                <c:pt idx="52" formatCode="0.00E+00">
                  <c:v>6.5025599999999995E-10</c:v>
                </c:pt>
                <c:pt idx="53" formatCode="0.00E+00">
                  <c:v>6.9901899999999997E-11</c:v>
                </c:pt>
                <c:pt idx="54" formatCode="0.00E+00">
                  <c:v>1.27256E-12</c:v>
                </c:pt>
                <c:pt idx="55" formatCode="0.00E+00">
                  <c:v>7.93654E-12</c:v>
                </c:pt>
                <c:pt idx="56" formatCode="0.00E+00">
                  <c:v>1.11054E-11</c:v>
                </c:pt>
                <c:pt idx="57" formatCode="0.00E+00">
                  <c:v>3.4298699999999998E-12</c:v>
                </c:pt>
                <c:pt idx="58" formatCode="0.00E+00">
                  <c:v>1.6453300000000001E-11</c:v>
                </c:pt>
                <c:pt idx="59" formatCode="0.00E+00">
                  <c:v>2.2121999999999998E-12</c:v>
                </c:pt>
                <c:pt idx="60" formatCode="0.00E+00">
                  <c:v>5.7258100000000004E-13</c:v>
                </c:pt>
                <c:pt idx="61" formatCode="0.00E+00">
                  <c:v>5.0715399999999996E-12</c:v>
                </c:pt>
                <c:pt idx="62" formatCode="0.00E+00">
                  <c:v>3.3206099999999999E-12</c:v>
                </c:pt>
                <c:pt idx="63" formatCode="0.00E+00">
                  <c:v>4.2734300000000003E-12</c:v>
                </c:pt>
                <c:pt idx="64" formatCode="0.00E+00">
                  <c:v>1.77613E-12</c:v>
                </c:pt>
                <c:pt idx="65" formatCode="0.00E+00">
                  <c:v>4.7218500000000001E-12</c:v>
                </c:pt>
                <c:pt idx="66" formatCode="0.00E+00">
                  <c:v>4.4769E-12</c:v>
                </c:pt>
                <c:pt idx="67" formatCode="0.00E+00">
                  <c:v>4.4460800000000004E-12</c:v>
                </c:pt>
                <c:pt idx="68" formatCode="0.00E+00">
                  <c:v>6.94185E-12</c:v>
                </c:pt>
                <c:pt idx="69" formatCode="0.00E+00">
                  <c:v>4.6274199999999997E-12</c:v>
                </c:pt>
                <c:pt idx="70" formatCode="0.00E+00">
                  <c:v>6.1720200000000002E-12</c:v>
                </c:pt>
                <c:pt idx="71" formatCode="0.00E+00">
                  <c:v>4.6094800000000003E-12</c:v>
                </c:pt>
                <c:pt idx="72" formatCode="0.00E+00">
                  <c:v>4.9442300000000002E-12</c:v>
                </c:pt>
                <c:pt idx="73" formatCode="0.00E+00">
                  <c:v>5.9483699999999996E-12</c:v>
                </c:pt>
                <c:pt idx="74" formatCode="0.00E+00">
                  <c:v>5.5966400000000003E-12</c:v>
                </c:pt>
                <c:pt idx="75" formatCode="0.00E+00">
                  <c:v>3.1150100000000001E-12</c:v>
                </c:pt>
                <c:pt idx="76" formatCode="0.00E+00">
                  <c:v>6.8769500000000001E-12</c:v>
                </c:pt>
                <c:pt idx="77" formatCode="0.00E+00">
                  <c:v>2.6575900000000002E-12</c:v>
                </c:pt>
                <c:pt idx="78" formatCode="0.00E+00">
                  <c:v>5.7961799999999996E-12</c:v>
                </c:pt>
                <c:pt idx="79" formatCode="0.00E+00">
                  <c:v>2.9396099999999998E-12</c:v>
                </c:pt>
                <c:pt idx="80" formatCode="0.00E+00">
                  <c:v>2.0427700000000002E-12</c:v>
                </c:pt>
                <c:pt idx="81" formatCode="0.00E+00">
                  <c:v>3.8692500000000003E-12</c:v>
                </c:pt>
                <c:pt idx="82" formatCode="0.00E+00">
                  <c:v>1.17351E-11</c:v>
                </c:pt>
                <c:pt idx="83" formatCode="0.00E+00">
                  <c:v>3.7268099999999999E-12</c:v>
                </c:pt>
                <c:pt idx="84" formatCode="0.00E+00">
                  <c:v>5.3260099999999998E-12</c:v>
                </c:pt>
                <c:pt idx="85" formatCode="0.00E+00">
                  <c:v>1.7637600000000001E-11</c:v>
                </c:pt>
                <c:pt idx="86" formatCode="0.00E+00">
                  <c:v>1.0611499999999999E-11</c:v>
                </c:pt>
                <c:pt idx="87" formatCode="0.00E+00">
                  <c:v>4.0654300000000004E-12</c:v>
                </c:pt>
                <c:pt idx="88" formatCode="0.00E+00">
                  <c:v>2.6218100000000001E-12</c:v>
                </c:pt>
                <c:pt idx="89" formatCode="0.00E+00">
                  <c:v>3.7711899999999998E-12</c:v>
                </c:pt>
                <c:pt idx="90" formatCode="0.00E+00">
                  <c:v>2.5581399999999998E-12</c:v>
                </c:pt>
                <c:pt idx="91" formatCode="0.00E+00">
                  <c:v>1.59196E-12</c:v>
                </c:pt>
                <c:pt idx="92" formatCode="0.00E+00">
                  <c:v>7.5551100000000005E-12</c:v>
                </c:pt>
                <c:pt idx="93" formatCode="0.00E+00">
                  <c:v>5.6270000000000002E-12</c:v>
                </c:pt>
                <c:pt idx="94" formatCode="0.00E+00">
                  <c:v>4.6073799999999997E-12</c:v>
                </c:pt>
                <c:pt idx="95" formatCode="0.00E+00">
                  <c:v>1.7100100000000001E-11</c:v>
                </c:pt>
                <c:pt idx="96" formatCode="0.00E+00">
                  <c:v>9.8035599999999999E-13</c:v>
                </c:pt>
                <c:pt idx="97" formatCode="0.00E+00">
                  <c:v>3.31056E-12</c:v>
                </c:pt>
                <c:pt idx="98">
                  <c:v>0</c:v>
                </c:pt>
                <c:pt idx="99" formatCode="0.00E+00">
                  <c:v>2.02678E-12</c:v>
                </c:pt>
                <c:pt idx="100" formatCode="0.00E+00">
                  <c:v>1.0733199999999999E-12</c:v>
                </c:pt>
                <c:pt idx="101" formatCode="0.00E+00">
                  <c:v>4.65159E-12</c:v>
                </c:pt>
                <c:pt idx="102" formatCode="0.00E+00">
                  <c:v>2.3977600000000001E-12</c:v>
                </c:pt>
                <c:pt idx="103" formatCode="0.00E+00">
                  <c:v>8.54202E-12</c:v>
                </c:pt>
                <c:pt idx="104" formatCode="0.00E+00">
                  <c:v>1.4163100000000001E-11</c:v>
                </c:pt>
                <c:pt idx="105" formatCode="0.00E+00">
                  <c:v>1.03942E-11</c:v>
                </c:pt>
                <c:pt idx="106" formatCode="0.00E+00">
                  <c:v>4.9896799999999998E-12</c:v>
                </c:pt>
                <c:pt idx="107" formatCode="0.00E+00">
                  <c:v>1.9826199999999999E-12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7-2DE0-4D5B-A4A9-EC54710A9EB8}"/>
            </c:ext>
          </c:extLst>
        </c:ser>
        <c:ser>
          <c:idx val="72"/>
          <c:order val="72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[analysis.xlsx]Cosine_IP_texture!$BU$1:$BU$111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1.6010499999999999E-11</c:v>
                </c:pt>
                <c:pt idx="3" formatCode="0.00E+00">
                  <c:v>6.6380599999999997E-12</c:v>
                </c:pt>
                <c:pt idx="4" formatCode="0.00E+00">
                  <c:v>5.8507400000000002E-12</c:v>
                </c:pt>
                <c:pt idx="5" formatCode="0.00E+00">
                  <c:v>5.1221500000000003E-12</c:v>
                </c:pt>
                <c:pt idx="6" formatCode="0.00E+00">
                  <c:v>7.9444100000000001E-12</c:v>
                </c:pt>
                <c:pt idx="7" formatCode="0.00E+00">
                  <c:v>6.02597E-12</c:v>
                </c:pt>
                <c:pt idx="8" formatCode="0.00E+00">
                  <c:v>5.7214600000000001E-12</c:v>
                </c:pt>
                <c:pt idx="9" formatCode="0.00E+00">
                  <c:v>3.51214E-12</c:v>
                </c:pt>
                <c:pt idx="10" formatCode="0.00E+00">
                  <c:v>5.9672499999999996E-12</c:v>
                </c:pt>
                <c:pt idx="11" formatCode="0.00E+00">
                  <c:v>1.0502199999999999E-11</c:v>
                </c:pt>
                <c:pt idx="12" formatCode="0.00E+00">
                  <c:v>8.4421899999999996E-12</c:v>
                </c:pt>
                <c:pt idx="13" formatCode="0.00E+00">
                  <c:v>1.3426300000000001E-11</c:v>
                </c:pt>
                <c:pt idx="14" formatCode="0.00E+00">
                  <c:v>4.7987599999999996E-12</c:v>
                </c:pt>
                <c:pt idx="15" formatCode="0.00E+00">
                  <c:v>1.7088800000000001E-12</c:v>
                </c:pt>
                <c:pt idx="16" formatCode="0.00E+00">
                  <c:v>4.71295E-12</c:v>
                </c:pt>
                <c:pt idx="17" formatCode="0.00E+00">
                  <c:v>3.8498900000000003E-12</c:v>
                </c:pt>
                <c:pt idx="18" formatCode="0.00E+00">
                  <c:v>4.39878E-12</c:v>
                </c:pt>
                <c:pt idx="19" formatCode="0.00E+00">
                  <c:v>8.9904300000000005E-12</c:v>
                </c:pt>
                <c:pt idx="20" formatCode="0.00E+00">
                  <c:v>6.0843499999999996E-12</c:v>
                </c:pt>
                <c:pt idx="21" formatCode="0.00E+00">
                  <c:v>1.7610500000000001E-12</c:v>
                </c:pt>
                <c:pt idx="22" formatCode="0.00E+00">
                  <c:v>3.2674299999999999E-12</c:v>
                </c:pt>
                <c:pt idx="23" formatCode="0.00E+00">
                  <c:v>2.4404100000000001E-12</c:v>
                </c:pt>
                <c:pt idx="24" formatCode="0.00E+00">
                  <c:v>2.7021299999999999E-12</c:v>
                </c:pt>
                <c:pt idx="25" formatCode="0.00E+00">
                  <c:v>5.9643899999999998E-12</c:v>
                </c:pt>
                <c:pt idx="26" formatCode="0.00E+00">
                  <c:v>4.6210900000000001E-12</c:v>
                </c:pt>
                <c:pt idx="27" formatCode="0.00E+00">
                  <c:v>4.7715200000000003E-12</c:v>
                </c:pt>
                <c:pt idx="28" formatCode="0.00E+00">
                  <c:v>1.10243E-12</c:v>
                </c:pt>
                <c:pt idx="29" formatCode="0.00E+00">
                  <c:v>1.5031700000000001E-11</c:v>
                </c:pt>
                <c:pt idx="30" formatCode="0.00E+00">
                  <c:v>7.5264400000000004E-12</c:v>
                </c:pt>
                <c:pt idx="31" formatCode="0.00E+00">
                  <c:v>8.9778300000000003E-12</c:v>
                </c:pt>
                <c:pt idx="32" formatCode="0.00E+00">
                  <c:v>1.5046999999999999E-11</c:v>
                </c:pt>
                <c:pt idx="33" formatCode="0.00E+00">
                  <c:v>1.2420100000000001E-12</c:v>
                </c:pt>
                <c:pt idx="34" formatCode="0.00E+00">
                  <c:v>3.6550200000000003E-12</c:v>
                </c:pt>
                <c:pt idx="35" formatCode="0.00E+00">
                  <c:v>8.1216600000000004E-12</c:v>
                </c:pt>
                <c:pt idx="36" formatCode="0.00E+00">
                  <c:v>9.3820700000000002E-12</c:v>
                </c:pt>
                <c:pt idx="37" formatCode="0.00E+00">
                  <c:v>5.0716199999999997E-12</c:v>
                </c:pt>
                <c:pt idx="38" formatCode="0.00E+00">
                  <c:v>6.3130700000000003E-12</c:v>
                </c:pt>
                <c:pt idx="39" formatCode="0.00E+00">
                  <c:v>3.6573300000000001E-12</c:v>
                </c:pt>
                <c:pt idx="40" formatCode="0.00E+00">
                  <c:v>1.37894E-12</c:v>
                </c:pt>
                <c:pt idx="41" formatCode="0.00E+00">
                  <c:v>8.3580400000000002E-12</c:v>
                </c:pt>
                <c:pt idx="42" formatCode="0.00E+00">
                  <c:v>5.2393700000000001E-12</c:v>
                </c:pt>
                <c:pt idx="43" formatCode="0.00E+00">
                  <c:v>3.3025199999999999E-12</c:v>
                </c:pt>
                <c:pt idx="44" formatCode="0.00E+00">
                  <c:v>3.3790199999999999E-12</c:v>
                </c:pt>
                <c:pt idx="45" formatCode="0.00E+00">
                  <c:v>2.99982E-12</c:v>
                </c:pt>
                <c:pt idx="46" formatCode="0.00E+00">
                  <c:v>2.7901E-10</c:v>
                </c:pt>
                <c:pt idx="47" formatCode="0.00E+00">
                  <c:v>9.6058099999999991E-10</c:v>
                </c:pt>
                <c:pt idx="48" formatCode="0.00E+00">
                  <c:v>1.49535E-9</c:v>
                </c:pt>
                <c:pt idx="49" formatCode="0.00E+00">
                  <c:v>1.5564900000000001E-9</c:v>
                </c:pt>
                <c:pt idx="50" formatCode="0.00E+00">
                  <c:v>1.4908799999999999E-9</c:v>
                </c:pt>
                <c:pt idx="51" formatCode="0.00E+00">
                  <c:v>1.0702499999999999E-9</c:v>
                </c:pt>
                <c:pt idx="52" formatCode="0.00E+00">
                  <c:v>4.1759499999999999E-10</c:v>
                </c:pt>
                <c:pt idx="53" formatCode="0.00E+00">
                  <c:v>1.2477599999999999E-11</c:v>
                </c:pt>
                <c:pt idx="54" formatCode="0.00E+00">
                  <c:v>8.0673499999999995E-12</c:v>
                </c:pt>
                <c:pt idx="55" formatCode="0.00E+00">
                  <c:v>3.2614099999999999E-12</c:v>
                </c:pt>
                <c:pt idx="56" formatCode="0.00E+00">
                  <c:v>5.4670900000000003E-12</c:v>
                </c:pt>
                <c:pt idx="57" formatCode="0.00E+00">
                  <c:v>3.6901800000000003E-12</c:v>
                </c:pt>
                <c:pt idx="58" formatCode="0.00E+00">
                  <c:v>4.8060500000000001E-12</c:v>
                </c:pt>
                <c:pt idx="59" formatCode="0.00E+00">
                  <c:v>4.0252199999999997E-12</c:v>
                </c:pt>
                <c:pt idx="60" formatCode="0.00E+00">
                  <c:v>3.28748E-12</c:v>
                </c:pt>
                <c:pt idx="61" formatCode="0.00E+00">
                  <c:v>1.5181699999999999E-11</c:v>
                </c:pt>
                <c:pt idx="62" formatCode="0.00E+00">
                  <c:v>3.0361200000000002E-12</c:v>
                </c:pt>
                <c:pt idx="63" formatCode="0.00E+00">
                  <c:v>2.4848400000000001E-12</c:v>
                </c:pt>
                <c:pt idx="64" formatCode="0.00E+00">
                  <c:v>5.63355E-12</c:v>
                </c:pt>
                <c:pt idx="65" formatCode="0.00E+00">
                  <c:v>1.5184000000000002E-11</c:v>
                </c:pt>
                <c:pt idx="66" formatCode="0.00E+00">
                  <c:v>2.8368600000000001E-12</c:v>
                </c:pt>
                <c:pt idx="67" formatCode="0.00E+00">
                  <c:v>2.3410399999999999E-12</c:v>
                </c:pt>
                <c:pt idx="68" formatCode="0.00E+00">
                  <c:v>5.4484200000000003E-12</c:v>
                </c:pt>
                <c:pt idx="69" formatCode="0.00E+00">
                  <c:v>1.99106E-11</c:v>
                </c:pt>
                <c:pt idx="70" formatCode="0.00E+00">
                  <c:v>4.8012000000000002E-12</c:v>
                </c:pt>
                <c:pt idx="71" formatCode="0.00E+00">
                  <c:v>1.34978E-11</c:v>
                </c:pt>
                <c:pt idx="72" formatCode="0.00E+00">
                  <c:v>2.9041099999999998E-12</c:v>
                </c:pt>
                <c:pt idx="73" formatCode="0.00E+00">
                  <c:v>1.6657000000000001E-11</c:v>
                </c:pt>
                <c:pt idx="74" formatCode="0.00E+00">
                  <c:v>3.5884900000000002E-12</c:v>
                </c:pt>
                <c:pt idx="75" formatCode="0.00E+00">
                  <c:v>2.26601E-12</c:v>
                </c:pt>
                <c:pt idx="76" formatCode="0.00E+00">
                  <c:v>5.0427200000000001E-12</c:v>
                </c:pt>
                <c:pt idx="77" formatCode="0.00E+00">
                  <c:v>2.5282999999999999E-11</c:v>
                </c:pt>
                <c:pt idx="78" formatCode="0.00E+00">
                  <c:v>4.96391E-12</c:v>
                </c:pt>
                <c:pt idx="79" formatCode="0.00E+00">
                  <c:v>6.1247299999999999E-12</c:v>
                </c:pt>
                <c:pt idx="80" formatCode="0.00E+00">
                  <c:v>7.8215400000000006E-12</c:v>
                </c:pt>
                <c:pt idx="81" formatCode="0.00E+00">
                  <c:v>9.7712999999999998E-12</c:v>
                </c:pt>
                <c:pt idx="82" formatCode="0.00E+00">
                  <c:v>1.1422999999999999E-11</c:v>
                </c:pt>
                <c:pt idx="83" formatCode="0.00E+00">
                  <c:v>3.3155499999999999E-12</c:v>
                </c:pt>
                <c:pt idx="84" formatCode="0.00E+00">
                  <c:v>1.41412E-11</c:v>
                </c:pt>
                <c:pt idx="85" formatCode="0.00E+00">
                  <c:v>6.5281300000000004E-12</c:v>
                </c:pt>
                <c:pt idx="86" formatCode="0.00E+00">
                  <c:v>3.6648899999999997E-12</c:v>
                </c:pt>
                <c:pt idx="87" formatCode="0.00E+00">
                  <c:v>1.2298199999999999E-12</c:v>
                </c:pt>
                <c:pt idx="88" formatCode="0.00E+00">
                  <c:v>8.8044400000000004E-12</c:v>
                </c:pt>
                <c:pt idx="89" formatCode="0.00E+00">
                  <c:v>5.9218800000000002E-12</c:v>
                </c:pt>
                <c:pt idx="90" formatCode="0.00E+00">
                  <c:v>1.2341499999999999E-11</c:v>
                </c:pt>
                <c:pt idx="91" formatCode="0.00E+00">
                  <c:v>1.9537000000000001E-11</c:v>
                </c:pt>
                <c:pt idx="92" formatCode="0.00E+00">
                  <c:v>2.7716100000000001E-12</c:v>
                </c:pt>
                <c:pt idx="93" formatCode="0.00E+00">
                  <c:v>8.1873900000000003E-12</c:v>
                </c:pt>
                <c:pt idx="94" formatCode="0.00E+00">
                  <c:v>4.0416900000000003E-12</c:v>
                </c:pt>
                <c:pt idx="95" formatCode="0.00E+00">
                  <c:v>9.2726700000000007E-12</c:v>
                </c:pt>
                <c:pt idx="96" formatCode="0.00E+00">
                  <c:v>1.6613599999999999E-12</c:v>
                </c:pt>
                <c:pt idx="97" formatCode="0.00E+00">
                  <c:v>6.0746E-12</c:v>
                </c:pt>
                <c:pt idx="98" formatCode="0.00E+00">
                  <c:v>5.5505499999999996E-12</c:v>
                </c:pt>
                <c:pt idx="99" formatCode="0.00E+00">
                  <c:v>4.33421E-12</c:v>
                </c:pt>
                <c:pt idx="100" formatCode="0.00E+00">
                  <c:v>5.4692899999999996E-12</c:v>
                </c:pt>
                <c:pt idx="101" formatCode="0.00E+00">
                  <c:v>9.4885500000000008E-12</c:v>
                </c:pt>
                <c:pt idx="102" formatCode="0.00E+00">
                  <c:v>4.05938E-12</c:v>
                </c:pt>
                <c:pt idx="103" formatCode="0.00E+00">
                  <c:v>4.2145300000000002E-12</c:v>
                </c:pt>
                <c:pt idx="104" formatCode="0.00E+00">
                  <c:v>7.3487999999999995E-12</c:v>
                </c:pt>
                <c:pt idx="105" formatCode="0.00E+00">
                  <c:v>7.35034E-12</c:v>
                </c:pt>
                <c:pt idx="106" formatCode="0.00E+00">
                  <c:v>4.7299900000000001E-12</c:v>
                </c:pt>
                <c:pt idx="107" formatCode="0.00E+00">
                  <c:v>1.9166799999999999E-12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8-2DE0-4D5B-A4A9-EC54710A9EB8}"/>
            </c:ext>
          </c:extLst>
        </c:ser>
        <c:ser>
          <c:idx val="73"/>
          <c:order val="73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[analysis.xlsx]Cosine_IP_texture!$BV$1:$BV$111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8.6551100000000003E-12</c:v>
                </c:pt>
                <c:pt idx="4" formatCode="0.00E+00">
                  <c:v>6.0966099999999998E-12</c:v>
                </c:pt>
                <c:pt idx="5" formatCode="0.00E+00">
                  <c:v>3.3340400000000002E-12</c:v>
                </c:pt>
                <c:pt idx="6" formatCode="0.00E+00">
                  <c:v>2.1985500000000002E-12</c:v>
                </c:pt>
                <c:pt idx="7" formatCode="0.00E+00">
                  <c:v>4.7724000000000001E-12</c:v>
                </c:pt>
                <c:pt idx="8" formatCode="0.00E+00">
                  <c:v>6.3952200000000003E-12</c:v>
                </c:pt>
                <c:pt idx="9" formatCode="0.00E+00">
                  <c:v>3.3152399999999999E-12</c:v>
                </c:pt>
                <c:pt idx="10" formatCode="0.00E+00">
                  <c:v>5.5162100000000004E-12</c:v>
                </c:pt>
                <c:pt idx="11" formatCode="0.00E+00">
                  <c:v>5.54395E-12</c:v>
                </c:pt>
                <c:pt idx="12" formatCode="0.00E+00">
                  <c:v>7.9385799999999999E-12</c:v>
                </c:pt>
                <c:pt idx="13" formatCode="0.00E+00">
                  <c:v>1.28089E-11</c:v>
                </c:pt>
                <c:pt idx="14" formatCode="0.00E+00">
                  <c:v>1.06259E-11</c:v>
                </c:pt>
                <c:pt idx="15" formatCode="0.00E+00">
                  <c:v>2.4695299999999999E-13</c:v>
                </c:pt>
                <c:pt idx="16" formatCode="0.00E+00">
                  <c:v>3.2417799999999999E-12</c:v>
                </c:pt>
                <c:pt idx="17" formatCode="0.00E+00">
                  <c:v>1.4175999999999999E-11</c:v>
                </c:pt>
                <c:pt idx="18" formatCode="0.00E+00">
                  <c:v>2.2244700000000001E-12</c:v>
                </c:pt>
                <c:pt idx="19" formatCode="0.00E+00">
                  <c:v>1.39561E-11</c:v>
                </c:pt>
                <c:pt idx="20" formatCode="0.00E+00">
                  <c:v>8.8508799999999997E-13</c:v>
                </c:pt>
                <c:pt idx="21" formatCode="0.00E+00">
                  <c:v>4.2688599999999996E-12</c:v>
                </c:pt>
                <c:pt idx="22" formatCode="0.00E+00">
                  <c:v>8.0277000000000006E-12</c:v>
                </c:pt>
                <c:pt idx="23" formatCode="0.00E+00">
                  <c:v>1.0328599999999999E-11</c:v>
                </c:pt>
                <c:pt idx="24" formatCode="0.00E+00">
                  <c:v>9.8733099999999997E-13</c:v>
                </c:pt>
                <c:pt idx="25" formatCode="0.00E+00">
                  <c:v>4.1299200000000002E-12</c:v>
                </c:pt>
                <c:pt idx="26" formatCode="0.00E+00">
                  <c:v>2.8785500000000001E-12</c:v>
                </c:pt>
                <c:pt idx="27" formatCode="0.00E+00">
                  <c:v>6.7959700000000002E-12</c:v>
                </c:pt>
                <c:pt idx="28" formatCode="0.00E+00">
                  <c:v>8.6896100000000006E-12</c:v>
                </c:pt>
                <c:pt idx="29" formatCode="0.00E+00">
                  <c:v>1.3404E-12</c:v>
                </c:pt>
                <c:pt idx="30" formatCode="0.00E+00">
                  <c:v>1.1520499999999999E-12</c:v>
                </c:pt>
                <c:pt idx="31" formatCode="0.00E+00">
                  <c:v>9.63028E-12</c:v>
                </c:pt>
                <c:pt idx="32" formatCode="0.00E+00">
                  <c:v>4.8720899999999997E-12</c:v>
                </c:pt>
                <c:pt idx="33" formatCode="0.00E+00">
                  <c:v>9.2365199999999995E-12</c:v>
                </c:pt>
                <c:pt idx="34" formatCode="0.00E+00">
                  <c:v>7.23276E-12</c:v>
                </c:pt>
                <c:pt idx="35" formatCode="0.00E+00">
                  <c:v>5.20646E-12</c:v>
                </c:pt>
                <c:pt idx="36" formatCode="0.00E+00">
                  <c:v>5.0670999999999997E-12</c:v>
                </c:pt>
                <c:pt idx="37" formatCode="0.00E+00">
                  <c:v>1.8879499999999998E-12</c:v>
                </c:pt>
                <c:pt idx="38" formatCode="0.00E+00">
                  <c:v>6.23425E-12</c:v>
                </c:pt>
                <c:pt idx="39" formatCode="0.00E+00">
                  <c:v>4.2771800000000002E-12</c:v>
                </c:pt>
                <c:pt idx="40" formatCode="0.00E+00">
                  <c:v>6.63802E-12</c:v>
                </c:pt>
                <c:pt idx="41" formatCode="0.00E+00">
                  <c:v>1.20373E-12</c:v>
                </c:pt>
                <c:pt idx="42" formatCode="0.00E+00">
                  <c:v>7.3928300000000001E-12</c:v>
                </c:pt>
                <c:pt idx="43" formatCode="0.00E+00">
                  <c:v>1.6450999999999999E-12</c:v>
                </c:pt>
                <c:pt idx="44" formatCode="0.00E+00">
                  <c:v>6.36113E-12</c:v>
                </c:pt>
                <c:pt idx="45" formatCode="0.00E+00">
                  <c:v>3.0138799999999998E-11</c:v>
                </c:pt>
                <c:pt idx="46" formatCode="0.00E+00">
                  <c:v>4.6422199999999999E-10</c:v>
                </c:pt>
                <c:pt idx="47" formatCode="0.00E+00">
                  <c:v>1.14007E-9</c:v>
                </c:pt>
                <c:pt idx="48" formatCode="0.00E+00">
                  <c:v>1.4968500000000001E-9</c:v>
                </c:pt>
                <c:pt idx="49" formatCode="0.00E+00">
                  <c:v>1.5358800000000001E-9</c:v>
                </c:pt>
                <c:pt idx="50" formatCode="0.00E+00">
                  <c:v>1.39331E-9</c:v>
                </c:pt>
                <c:pt idx="51" formatCode="0.00E+00">
                  <c:v>8.9273700000000004E-10</c:v>
                </c:pt>
                <c:pt idx="52" formatCode="0.00E+00">
                  <c:v>2.2450400000000001E-10</c:v>
                </c:pt>
                <c:pt idx="53" formatCode="0.00E+00">
                  <c:v>4.8914100000000001E-12</c:v>
                </c:pt>
                <c:pt idx="54" formatCode="0.00E+00">
                  <c:v>4.3003100000000003E-12</c:v>
                </c:pt>
                <c:pt idx="55" formatCode="0.00E+00">
                  <c:v>7.7870200000000001E-12</c:v>
                </c:pt>
                <c:pt idx="56" formatCode="0.00E+00">
                  <c:v>1.81204E-12</c:v>
                </c:pt>
                <c:pt idx="57" formatCode="0.00E+00">
                  <c:v>4.6802299999999997E-12</c:v>
                </c:pt>
                <c:pt idx="58" formatCode="0.00E+00">
                  <c:v>3.4491200000000002E-12</c:v>
                </c:pt>
                <c:pt idx="59" formatCode="0.00E+00">
                  <c:v>1.0671100000000001E-12</c:v>
                </c:pt>
                <c:pt idx="60" formatCode="0.00E+00">
                  <c:v>5.05201E-12</c:v>
                </c:pt>
                <c:pt idx="61" formatCode="0.00E+00">
                  <c:v>1.11288E-11</c:v>
                </c:pt>
                <c:pt idx="62" formatCode="0.00E+00">
                  <c:v>4.5269399999999997E-12</c:v>
                </c:pt>
                <c:pt idx="63" formatCode="0.00E+00">
                  <c:v>9.9160899999999996E-12</c:v>
                </c:pt>
                <c:pt idx="64" formatCode="0.00E+00">
                  <c:v>5.4531300000000002E-12</c:v>
                </c:pt>
                <c:pt idx="65" formatCode="0.00E+00">
                  <c:v>4.1029199999999996E-12</c:v>
                </c:pt>
                <c:pt idx="66" formatCode="0.00E+00">
                  <c:v>1.15415E-11</c:v>
                </c:pt>
                <c:pt idx="67" formatCode="0.00E+00">
                  <c:v>1.08113E-11</c:v>
                </c:pt>
                <c:pt idx="68" formatCode="0.00E+00">
                  <c:v>2.8110400000000001E-12</c:v>
                </c:pt>
                <c:pt idx="69" formatCode="0.00E+00">
                  <c:v>5.2887799999999996E-12</c:v>
                </c:pt>
                <c:pt idx="70" formatCode="0.00E+00">
                  <c:v>2.9915299999999999E-12</c:v>
                </c:pt>
                <c:pt idx="71" formatCode="0.00E+00">
                  <c:v>7.9981900000000005E-13</c:v>
                </c:pt>
                <c:pt idx="72" formatCode="0.00E+00">
                  <c:v>5.7050400000000001E-12</c:v>
                </c:pt>
                <c:pt idx="73" formatCode="0.00E+00">
                  <c:v>4.4047600000000003E-12</c:v>
                </c:pt>
                <c:pt idx="74" formatCode="0.00E+00">
                  <c:v>6.5821199999999998E-12</c:v>
                </c:pt>
                <c:pt idx="75" formatCode="0.00E+00">
                  <c:v>6.1480999999999996E-12</c:v>
                </c:pt>
                <c:pt idx="76" formatCode="0.00E+00">
                  <c:v>3.2935899999999999E-12</c:v>
                </c:pt>
                <c:pt idx="77" formatCode="0.00E+00">
                  <c:v>1.14285E-11</c:v>
                </c:pt>
                <c:pt idx="78" formatCode="0.00E+00">
                  <c:v>1.6554799999999999E-12</c:v>
                </c:pt>
                <c:pt idx="79" formatCode="0.00E+00">
                  <c:v>1.2398599999999999E-12</c:v>
                </c:pt>
                <c:pt idx="80" formatCode="0.00E+00">
                  <c:v>1.14402E-12</c:v>
                </c:pt>
                <c:pt idx="81" formatCode="0.00E+00">
                  <c:v>3.0361299999999999E-12</c:v>
                </c:pt>
                <c:pt idx="82" formatCode="0.00E+00">
                  <c:v>1.34432E-11</c:v>
                </c:pt>
                <c:pt idx="83" formatCode="0.00E+00">
                  <c:v>3.7256000000000002E-12</c:v>
                </c:pt>
                <c:pt idx="84" formatCode="0.00E+00">
                  <c:v>4.1413500000000003E-12</c:v>
                </c:pt>
                <c:pt idx="85" formatCode="0.00E+00">
                  <c:v>1.57409E-12</c:v>
                </c:pt>
                <c:pt idx="86" formatCode="0.00E+00">
                  <c:v>5.3489899999999998E-12</c:v>
                </c:pt>
                <c:pt idx="87" formatCode="0.00E+00">
                  <c:v>5.1927200000000001E-12</c:v>
                </c:pt>
                <c:pt idx="88" formatCode="0.00E+00">
                  <c:v>3.4308500000000001E-12</c:v>
                </c:pt>
                <c:pt idx="89" formatCode="0.00E+00">
                  <c:v>8.6678500000000005E-12</c:v>
                </c:pt>
                <c:pt idx="90" formatCode="0.00E+00">
                  <c:v>4.8912300000000004E-12</c:v>
                </c:pt>
                <c:pt idx="91" formatCode="0.00E+00">
                  <c:v>5.6501900000000002E-12</c:v>
                </c:pt>
                <c:pt idx="92" formatCode="0.00E+00">
                  <c:v>2.6706299999999999E-12</c:v>
                </c:pt>
                <c:pt idx="93" formatCode="0.00E+00">
                  <c:v>5.0654500000000004E-12</c:v>
                </c:pt>
                <c:pt idx="94" formatCode="0.00E+00">
                  <c:v>8.6117200000000008E-12</c:v>
                </c:pt>
                <c:pt idx="95" formatCode="0.00E+00">
                  <c:v>1.4223300000000001E-12</c:v>
                </c:pt>
                <c:pt idx="96" formatCode="0.00E+00">
                  <c:v>1.7243600000000001E-11</c:v>
                </c:pt>
                <c:pt idx="97" formatCode="0.00E+00">
                  <c:v>4.61035E-12</c:v>
                </c:pt>
                <c:pt idx="98" formatCode="0.00E+00">
                  <c:v>3.6975899999999998E-12</c:v>
                </c:pt>
                <c:pt idx="99" formatCode="0.00E+00">
                  <c:v>8.4555800000000002E-12</c:v>
                </c:pt>
                <c:pt idx="100" formatCode="0.00E+00">
                  <c:v>2.9557899999999999E-12</c:v>
                </c:pt>
                <c:pt idx="101" formatCode="0.00E+00">
                  <c:v>6.9629500000000003E-12</c:v>
                </c:pt>
                <c:pt idx="102" formatCode="0.00E+00">
                  <c:v>4.3462100000000003E-12</c:v>
                </c:pt>
                <c:pt idx="103" formatCode="0.00E+00">
                  <c:v>5.82282E-12</c:v>
                </c:pt>
                <c:pt idx="104" formatCode="0.00E+00">
                  <c:v>4.9227799999999997E-12</c:v>
                </c:pt>
                <c:pt idx="105" formatCode="0.00E+00">
                  <c:v>7.4858999999999998E-12</c:v>
                </c:pt>
                <c:pt idx="106" formatCode="0.00E+00">
                  <c:v>3.8752899999999997E-12</c:v>
                </c:pt>
                <c:pt idx="107" formatCode="0.00E+00">
                  <c:v>3.7400499999999996E-12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9-2DE0-4D5B-A4A9-EC54710A9EB8}"/>
            </c:ext>
          </c:extLst>
        </c:ser>
        <c:ser>
          <c:idx val="74"/>
          <c:order val="74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[analysis.xlsx]Cosine_IP_texture!$BW$1:$BW$111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2.57758E-12</c:v>
                </c:pt>
                <c:pt idx="4" formatCode="0.00E+00">
                  <c:v>1.8515800000000001E-12</c:v>
                </c:pt>
                <c:pt idx="5" formatCode="0.00E+00">
                  <c:v>6.8606999999999996E-12</c:v>
                </c:pt>
                <c:pt idx="6" formatCode="0.00E+00">
                  <c:v>4.9421499999999999E-12</c:v>
                </c:pt>
                <c:pt idx="7" formatCode="0.00E+00">
                  <c:v>5.1166700000000002E-12</c:v>
                </c:pt>
                <c:pt idx="8" formatCode="0.00E+00">
                  <c:v>2.2862499999999999E-12</c:v>
                </c:pt>
                <c:pt idx="9" formatCode="0.00E+00">
                  <c:v>8.2533899999999994E-12</c:v>
                </c:pt>
                <c:pt idx="10" formatCode="0.00E+00">
                  <c:v>3.9524900000000003E-12</c:v>
                </c:pt>
                <c:pt idx="11" formatCode="0.00E+00">
                  <c:v>2.1227699999999998E-12</c:v>
                </c:pt>
                <c:pt idx="12" formatCode="0.00E+00">
                  <c:v>4.7560099999999996E-12</c:v>
                </c:pt>
                <c:pt idx="13" formatCode="0.00E+00">
                  <c:v>2.2774599999999999E-12</c:v>
                </c:pt>
                <c:pt idx="14" formatCode="0.00E+00">
                  <c:v>2.3253999999999999E-11</c:v>
                </c:pt>
                <c:pt idx="15" formatCode="0.00E+00">
                  <c:v>2.1322499999999999E-12</c:v>
                </c:pt>
                <c:pt idx="16" formatCode="0.00E+00">
                  <c:v>3.5516200000000002E-12</c:v>
                </c:pt>
                <c:pt idx="17" formatCode="0.00E+00">
                  <c:v>4.3371399999999998E-12</c:v>
                </c:pt>
                <c:pt idx="18" formatCode="0.00E+00">
                  <c:v>3.99098E-12</c:v>
                </c:pt>
                <c:pt idx="19" formatCode="0.00E+00">
                  <c:v>7.3233099999999998E-12</c:v>
                </c:pt>
                <c:pt idx="20" formatCode="0.00E+00">
                  <c:v>3.99009E-12</c:v>
                </c:pt>
                <c:pt idx="21" formatCode="0.00E+00">
                  <c:v>1.3173799999999999E-11</c:v>
                </c:pt>
                <c:pt idx="22" formatCode="0.00E+00">
                  <c:v>3.3736700000000001E-12</c:v>
                </c:pt>
                <c:pt idx="23" formatCode="0.00E+00">
                  <c:v>4.23312E-12</c:v>
                </c:pt>
                <c:pt idx="24" formatCode="0.00E+00">
                  <c:v>4.8921299999999997E-12</c:v>
                </c:pt>
                <c:pt idx="25" formatCode="0.00E+00">
                  <c:v>3.4746000000000002E-12</c:v>
                </c:pt>
                <c:pt idx="26" formatCode="0.00E+00">
                  <c:v>1.2681E-12</c:v>
                </c:pt>
                <c:pt idx="27" formatCode="0.00E+00">
                  <c:v>3.4591400000000001E-12</c:v>
                </c:pt>
                <c:pt idx="28" formatCode="0.00E+00">
                  <c:v>3.6456799999999999E-12</c:v>
                </c:pt>
                <c:pt idx="29" formatCode="0.00E+00">
                  <c:v>2.5375199999999999E-12</c:v>
                </c:pt>
                <c:pt idx="30" formatCode="0.00E+00">
                  <c:v>6.2171299999999998E-12</c:v>
                </c:pt>
                <c:pt idx="31" formatCode="0.00E+00">
                  <c:v>3.4936599999999999E-12</c:v>
                </c:pt>
                <c:pt idx="32" formatCode="0.00E+00">
                  <c:v>3.3126600000000001E-12</c:v>
                </c:pt>
                <c:pt idx="33" formatCode="0.00E+00">
                  <c:v>3.7913799999999999E-12</c:v>
                </c:pt>
                <c:pt idx="34" formatCode="0.00E+00">
                  <c:v>4.1983599999999999E-12</c:v>
                </c:pt>
                <c:pt idx="35" formatCode="0.00E+00">
                  <c:v>4.5663999999999996E-12</c:v>
                </c:pt>
                <c:pt idx="36" formatCode="0.00E+00">
                  <c:v>9.2651199999999996E-12</c:v>
                </c:pt>
                <c:pt idx="37" formatCode="0.00E+00">
                  <c:v>3.2586900000000001E-12</c:v>
                </c:pt>
                <c:pt idx="38" formatCode="0.00E+00">
                  <c:v>2.3067600000000002E-12</c:v>
                </c:pt>
                <c:pt idx="39" formatCode="0.00E+00">
                  <c:v>1.74865E-12</c:v>
                </c:pt>
                <c:pt idx="40" formatCode="0.00E+00">
                  <c:v>4.0652900000000003E-12</c:v>
                </c:pt>
                <c:pt idx="41" formatCode="0.00E+00">
                  <c:v>3.4466500000000001E-12</c:v>
                </c:pt>
                <c:pt idx="42" formatCode="0.00E+00">
                  <c:v>5.8997100000000001E-12</c:v>
                </c:pt>
                <c:pt idx="43" formatCode="0.00E+00">
                  <c:v>2.3315200000000001E-12</c:v>
                </c:pt>
                <c:pt idx="44" formatCode="0.00E+00">
                  <c:v>6.6937300000000004E-12</c:v>
                </c:pt>
                <c:pt idx="45" formatCode="0.00E+00">
                  <c:v>1.0561100000000001E-10</c:v>
                </c:pt>
                <c:pt idx="46" formatCode="0.00E+00">
                  <c:v>6.3442900000000004E-10</c:v>
                </c:pt>
                <c:pt idx="47" formatCode="0.00E+00">
                  <c:v>1.3133399999999999E-9</c:v>
                </c:pt>
                <c:pt idx="48" formatCode="0.00E+00">
                  <c:v>1.4814799999999999E-9</c:v>
                </c:pt>
                <c:pt idx="49" formatCode="0.00E+00">
                  <c:v>1.48718E-9</c:v>
                </c:pt>
                <c:pt idx="50" formatCode="0.00E+00">
                  <c:v>1.28071E-9</c:v>
                </c:pt>
                <c:pt idx="51" formatCode="0.00E+00">
                  <c:v>6.5595600000000005E-10</c:v>
                </c:pt>
                <c:pt idx="52" formatCode="0.00E+00">
                  <c:v>8.8273300000000001E-11</c:v>
                </c:pt>
                <c:pt idx="53" formatCode="0.00E+00">
                  <c:v>1.2296199999999999E-11</c:v>
                </c:pt>
                <c:pt idx="54" formatCode="0.00E+00">
                  <c:v>1.21201E-11</c:v>
                </c:pt>
                <c:pt idx="55" formatCode="0.00E+00">
                  <c:v>7.0690599999999998E-13</c:v>
                </c:pt>
                <c:pt idx="56" formatCode="0.00E+00">
                  <c:v>5.6952100000000003E-12</c:v>
                </c:pt>
                <c:pt idx="57" formatCode="0.00E+00">
                  <c:v>8.8521199999999996E-12</c:v>
                </c:pt>
                <c:pt idx="58" formatCode="0.00E+00">
                  <c:v>4.4748399999999999E-12</c:v>
                </c:pt>
                <c:pt idx="59" formatCode="0.00E+00">
                  <c:v>2.4764300000000002E-12</c:v>
                </c:pt>
                <c:pt idx="60" formatCode="0.00E+00">
                  <c:v>1.0043499999999999E-11</c:v>
                </c:pt>
                <c:pt idx="61" formatCode="0.00E+00">
                  <c:v>3.37185E-12</c:v>
                </c:pt>
                <c:pt idx="62" formatCode="0.00E+00">
                  <c:v>2.91353E-12</c:v>
                </c:pt>
                <c:pt idx="63" formatCode="0.00E+00">
                  <c:v>2.78377E-12</c:v>
                </c:pt>
                <c:pt idx="64" formatCode="0.00E+00">
                  <c:v>1.7119099999999999E-12</c:v>
                </c:pt>
                <c:pt idx="65" formatCode="0.00E+00">
                  <c:v>8.2455100000000001E-12</c:v>
                </c:pt>
                <c:pt idx="66" formatCode="0.00E+00">
                  <c:v>9.7099499999999998E-12</c:v>
                </c:pt>
                <c:pt idx="67" formatCode="0.00E+00">
                  <c:v>1.4779299999999999E-12</c:v>
                </c:pt>
                <c:pt idx="68" formatCode="0.00E+00">
                  <c:v>8.3306500000000007E-12</c:v>
                </c:pt>
                <c:pt idx="69" formatCode="0.00E+00">
                  <c:v>5.3616900000000004E-12</c:v>
                </c:pt>
                <c:pt idx="70" formatCode="0.00E+00">
                  <c:v>6.8319199999999998E-12</c:v>
                </c:pt>
                <c:pt idx="71" formatCode="0.00E+00">
                  <c:v>5.1279899999999998E-12</c:v>
                </c:pt>
                <c:pt idx="72" formatCode="0.00E+00">
                  <c:v>5.1595700000000004E-12</c:v>
                </c:pt>
                <c:pt idx="73" formatCode="0.00E+00">
                  <c:v>3.8674399999999999E-12</c:v>
                </c:pt>
                <c:pt idx="74" formatCode="0.00E+00">
                  <c:v>8.4035500000000005E-12</c:v>
                </c:pt>
                <c:pt idx="75" formatCode="0.00E+00">
                  <c:v>1.33395E-12</c:v>
                </c:pt>
                <c:pt idx="76" formatCode="0.00E+00">
                  <c:v>7.0117499999999999E-12</c:v>
                </c:pt>
                <c:pt idx="77" formatCode="0.00E+00">
                  <c:v>4.7181600000000002E-12</c:v>
                </c:pt>
                <c:pt idx="78" formatCode="0.00E+00">
                  <c:v>5.5523999999999996E-12</c:v>
                </c:pt>
                <c:pt idx="79" formatCode="0.00E+00">
                  <c:v>1.2573200000000001E-11</c:v>
                </c:pt>
                <c:pt idx="80" formatCode="0.00E+00">
                  <c:v>8.4712900000000008E-12</c:v>
                </c:pt>
                <c:pt idx="81" formatCode="0.00E+00">
                  <c:v>1.4031500000000001E-11</c:v>
                </c:pt>
                <c:pt idx="82" formatCode="0.00E+00">
                  <c:v>3.7655600000000004E-12</c:v>
                </c:pt>
                <c:pt idx="83" formatCode="0.00E+00">
                  <c:v>7.1144699999999997E-12</c:v>
                </c:pt>
                <c:pt idx="84" formatCode="0.00E+00">
                  <c:v>2.7055099999999998E-12</c:v>
                </c:pt>
                <c:pt idx="85" formatCode="0.00E+00">
                  <c:v>4.37737E-12</c:v>
                </c:pt>
                <c:pt idx="86" formatCode="0.00E+00">
                  <c:v>3.1283200000000001E-12</c:v>
                </c:pt>
                <c:pt idx="87" formatCode="0.00E+00">
                  <c:v>2.2304999999999998E-12</c:v>
                </c:pt>
                <c:pt idx="88" formatCode="0.00E+00">
                  <c:v>3.40034E-12</c:v>
                </c:pt>
                <c:pt idx="89" formatCode="0.00E+00">
                  <c:v>6.2283399999999997E-12</c:v>
                </c:pt>
                <c:pt idx="90" formatCode="0.00E+00">
                  <c:v>6.6996999999999998E-12</c:v>
                </c:pt>
                <c:pt idx="91" formatCode="0.00E+00">
                  <c:v>3.6721399999999997E-12</c:v>
                </c:pt>
                <c:pt idx="92" formatCode="0.00E+00">
                  <c:v>1.80499E-12</c:v>
                </c:pt>
                <c:pt idx="93" formatCode="0.00E+00">
                  <c:v>5.2278800000000001E-12</c:v>
                </c:pt>
                <c:pt idx="94" formatCode="0.00E+00">
                  <c:v>1.44589E-12</c:v>
                </c:pt>
                <c:pt idx="95" formatCode="0.00E+00">
                  <c:v>8.5926499999999993E-12</c:v>
                </c:pt>
                <c:pt idx="96" formatCode="0.00E+00">
                  <c:v>4.0884399999999999E-12</c:v>
                </c:pt>
                <c:pt idx="97" formatCode="0.00E+00">
                  <c:v>7.5342999999999995E-12</c:v>
                </c:pt>
                <c:pt idx="98" formatCode="0.00E+00">
                  <c:v>2.84243E-12</c:v>
                </c:pt>
                <c:pt idx="99" formatCode="0.00E+00">
                  <c:v>5.8507199999999999E-12</c:v>
                </c:pt>
                <c:pt idx="100" formatCode="0.00E+00">
                  <c:v>2.4148300000000001E-12</c:v>
                </c:pt>
                <c:pt idx="101" formatCode="0.00E+00">
                  <c:v>9.0073999999999998E-12</c:v>
                </c:pt>
                <c:pt idx="102" formatCode="0.00E+00">
                  <c:v>4.6987599999999997E-12</c:v>
                </c:pt>
                <c:pt idx="103" formatCode="0.00E+00">
                  <c:v>4.3938000000000001E-12</c:v>
                </c:pt>
                <c:pt idx="104" formatCode="0.00E+00">
                  <c:v>7.76704E-12</c:v>
                </c:pt>
                <c:pt idx="105" formatCode="0.00E+00">
                  <c:v>1.5539700000000001E-12</c:v>
                </c:pt>
                <c:pt idx="106" formatCode="0.00E+00">
                  <c:v>6.2885799999999996E-13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A-2DE0-4D5B-A4A9-EC54710A9EB8}"/>
            </c:ext>
          </c:extLst>
        </c:ser>
        <c:ser>
          <c:idx val="75"/>
          <c:order val="75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[analysis.xlsx]Cosine_IP_texture!$BX$1:$BX$111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1.9541699999999999E-12</c:v>
                </c:pt>
                <c:pt idx="4" formatCode="0.00E+00">
                  <c:v>4.92451E-12</c:v>
                </c:pt>
                <c:pt idx="5" formatCode="0.00E+00">
                  <c:v>1.2250099999999999E-11</c:v>
                </c:pt>
                <c:pt idx="6" formatCode="0.00E+00">
                  <c:v>3.0693999999999998E-12</c:v>
                </c:pt>
                <c:pt idx="7" formatCode="0.00E+00">
                  <c:v>3.0058299999999999E-12</c:v>
                </c:pt>
                <c:pt idx="8" formatCode="0.00E+00">
                  <c:v>4.3205899999999999E-12</c:v>
                </c:pt>
                <c:pt idx="9" formatCode="0.00E+00">
                  <c:v>6.8639199999999997E-12</c:v>
                </c:pt>
                <c:pt idx="10" formatCode="0.00E+00">
                  <c:v>4.9554500000000003E-12</c:v>
                </c:pt>
                <c:pt idx="11" formatCode="0.00E+00">
                  <c:v>3.8512400000000001E-12</c:v>
                </c:pt>
                <c:pt idx="12" formatCode="0.00E+00">
                  <c:v>6.4213699999999997E-12</c:v>
                </c:pt>
                <c:pt idx="13" formatCode="0.00E+00">
                  <c:v>6.2234999999999999E-12</c:v>
                </c:pt>
                <c:pt idx="14" formatCode="0.00E+00">
                  <c:v>4.0678499999999999E-12</c:v>
                </c:pt>
                <c:pt idx="15" formatCode="0.00E+00">
                  <c:v>4.5271599999999999E-12</c:v>
                </c:pt>
                <c:pt idx="16" formatCode="0.00E+00">
                  <c:v>2.3364E-12</c:v>
                </c:pt>
                <c:pt idx="17" formatCode="0.00E+00">
                  <c:v>6.31414E-12</c:v>
                </c:pt>
                <c:pt idx="18" formatCode="0.00E+00">
                  <c:v>4.1350099999999998E-12</c:v>
                </c:pt>
                <c:pt idx="19" formatCode="0.00E+00">
                  <c:v>6.5849199999999998E-12</c:v>
                </c:pt>
                <c:pt idx="20" formatCode="0.00E+00">
                  <c:v>4.0488199999999997E-12</c:v>
                </c:pt>
                <c:pt idx="21" formatCode="0.00E+00">
                  <c:v>8.2393799999999996E-12</c:v>
                </c:pt>
                <c:pt idx="22" formatCode="0.00E+00">
                  <c:v>8.8082799999999995E-13</c:v>
                </c:pt>
                <c:pt idx="23" formatCode="0.00E+00">
                  <c:v>7.5568799999999996E-12</c:v>
                </c:pt>
                <c:pt idx="24" formatCode="0.00E+00">
                  <c:v>2.9458600000000001E-12</c:v>
                </c:pt>
                <c:pt idx="25" formatCode="0.00E+00">
                  <c:v>2.6217499999999998E-12</c:v>
                </c:pt>
                <c:pt idx="26" formatCode="0.00E+00">
                  <c:v>9.6910499999999996E-12</c:v>
                </c:pt>
                <c:pt idx="27" formatCode="0.00E+00">
                  <c:v>4.3510199999999998E-12</c:v>
                </c:pt>
                <c:pt idx="28" formatCode="0.00E+00">
                  <c:v>1.22704E-11</c:v>
                </c:pt>
                <c:pt idx="29" formatCode="0.00E+00">
                  <c:v>1.0656900000000001E-11</c:v>
                </c:pt>
                <c:pt idx="30" formatCode="0.00E+00">
                  <c:v>9.8741500000000003E-12</c:v>
                </c:pt>
                <c:pt idx="31" formatCode="0.00E+00">
                  <c:v>1.18061E-11</c:v>
                </c:pt>
                <c:pt idx="32" formatCode="0.00E+00">
                  <c:v>6.2136499999999999E-12</c:v>
                </c:pt>
                <c:pt idx="33" formatCode="0.00E+00">
                  <c:v>9.2491100000000004E-12</c:v>
                </c:pt>
                <c:pt idx="34" formatCode="0.00E+00">
                  <c:v>5.1559400000000003E-12</c:v>
                </c:pt>
                <c:pt idx="35" formatCode="0.00E+00">
                  <c:v>3.6816E-12</c:v>
                </c:pt>
                <c:pt idx="36" formatCode="0.00E+00">
                  <c:v>5.9004000000000002E-12</c:v>
                </c:pt>
                <c:pt idx="37" formatCode="0.00E+00">
                  <c:v>3.8261400000000001E-12</c:v>
                </c:pt>
                <c:pt idx="38" formatCode="0.00E+00">
                  <c:v>5.9966500000000003E-12</c:v>
                </c:pt>
                <c:pt idx="39" formatCode="0.00E+00">
                  <c:v>6.6424499999999998E-12</c:v>
                </c:pt>
                <c:pt idx="40" formatCode="0.00E+00">
                  <c:v>7.2735099999999998E-12</c:v>
                </c:pt>
                <c:pt idx="41" formatCode="0.00E+00">
                  <c:v>6.5976700000000001E-12</c:v>
                </c:pt>
                <c:pt idx="42" formatCode="0.00E+00">
                  <c:v>5.4291399999999996E-12</c:v>
                </c:pt>
                <c:pt idx="43" formatCode="0.00E+00">
                  <c:v>9.5852999999999996E-13</c:v>
                </c:pt>
                <c:pt idx="44" formatCode="0.00E+00">
                  <c:v>1.5733600000000001E-12</c:v>
                </c:pt>
                <c:pt idx="45" formatCode="0.00E+00">
                  <c:v>1.41756E-10</c:v>
                </c:pt>
                <c:pt idx="46" formatCode="0.00E+00">
                  <c:v>6.8664599999999997E-10</c:v>
                </c:pt>
                <c:pt idx="47" formatCode="0.00E+00">
                  <c:v>1.2419599999999999E-9</c:v>
                </c:pt>
                <c:pt idx="48" formatCode="0.00E+00">
                  <c:v>1.4552700000000001E-9</c:v>
                </c:pt>
                <c:pt idx="49" formatCode="0.00E+00">
                  <c:v>1.5141899999999999E-9</c:v>
                </c:pt>
                <c:pt idx="50" formatCode="0.00E+00">
                  <c:v>1.1552299999999999E-9</c:v>
                </c:pt>
                <c:pt idx="51" formatCode="0.00E+00">
                  <c:v>4.2997899999999999E-10</c:v>
                </c:pt>
                <c:pt idx="52" formatCode="0.00E+00">
                  <c:v>1.7508100000000001E-11</c:v>
                </c:pt>
                <c:pt idx="53" formatCode="0.00E+00">
                  <c:v>4.3140600000000003E-12</c:v>
                </c:pt>
                <c:pt idx="54" formatCode="0.00E+00">
                  <c:v>4.7373800000000002E-12</c:v>
                </c:pt>
                <c:pt idx="55" formatCode="0.00E+00">
                  <c:v>3.9865400000000001E-12</c:v>
                </c:pt>
                <c:pt idx="56" formatCode="0.00E+00">
                  <c:v>8.6047099999999996E-12</c:v>
                </c:pt>
                <c:pt idx="57" formatCode="0.00E+00">
                  <c:v>7.4134600000000006E-12</c:v>
                </c:pt>
                <c:pt idx="58" formatCode="0.00E+00">
                  <c:v>4.5798799999999997E-12</c:v>
                </c:pt>
                <c:pt idx="59" formatCode="0.00E+00">
                  <c:v>2.1373399999999999E-12</c:v>
                </c:pt>
                <c:pt idx="60" formatCode="0.00E+00">
                  <c:v>2.8396499999999999E-11</c:v>
                </c:pt>
                <c:pt idx="61" formatCode="0.00E+00">
                  <c:v>5.0809600000000002E-12</c:v>
                </c:pt>
                <c:pt idx="62" formatCode="0.00E+00">
                  <c:v>5.5431899999999999E-12</c:v>
                </c:pt>
                <c:pt idx="63" formatCode="0.00E+00">
                  <c:v>2.5164100000000002E-12</c:v>
                </c:pt>
                <c:pt idx="64" formatCode="0.00E+00">
                  <c:v>6.3467200000000002E-12</c:v>
                </c:pt>
                <c:pt idx="65" formatCode="0.00E+00">
                  <c:v>1.61971E-12</c:v>
                </c:pt>
                <c:pt idx="66" formatCode="0.00E+00">
                  <c:v>3.2307100000000001E-12</c:v>
                </c:pt>
                <c:pt idx="67" formatCode="0.00E+00">
                  <c:v>4.3862200000000003E-12</c:v>
                </c:pt>
                <c:pt idx="68" formatCode="0.00E+00">
                  <c:v>5.4196100000000002E-12</c:v>
                </c:pt>
                <c:pt idx="69" formatCode="0.00E+00">
                  <c:v>3.5769300000000002E-12</c:v>
                </c:pt>
                <c:pt idx="70" formatCode="0.00E+00">
                  <c:v>5.5015000000000003E-12</c:v>
                </c:pt>
                <c:pt idx="71" formatCode="0.00E+00">
                  <c:v>7.3477699999999995E-12</c:v>
                </c:pt>
                <c:pt idx="72" formatCode="0.00E+00">
                  <c:v>9.6935599999999993E-12</c:v>
                </c:pt>
                <c:pt idx="73" formatCode="0.00E+00">
                  <c:v>1.9774599999999999E-12</c:v>
                </c:pt>
                <c:pt idx="74" formatCode="0.00E+00">
                  <c:v>6.0341599999999998E-12</c:v>
                </c:pt>
                <c:pt idx="75" formatCode="0.00E+00">
                  <c:v>4.6360300000000004E-12</c:v>
                </c:pt>
                <c:pt idx="76" formatCode="0.00E+00">
                  <c:v>2.9264300000000001E-12</c:v>
                </c:pt>
                <c:pt idx="77" formatCode="0.00E+00">
                  <c:v>6.4937399999999998E-12</c:v>
                </c:pt>
                <c:pt idx="78" formatCode="0.00E+00">
                  <c:v>1.04125E-11</c:v>
                </c:pt>
                <c:pt idx="79" formatCode="0.00E+00">
                  <c:v>3.5359200000000001E-12</c:v>
                </c:pt>
                <c:pt idx="80" formatCode="0.00E+00">
                  <c:v>4.6677400000000001E-12</c:v>
                </c:pt>
                <c:pt idx="81" formatCode="0.00E+00">
                  <c:v>3.6126600000000001E-12</c:v>
                </c:pt>
                <c:pt idx="82" formatCode="0.00E+00">
                  <c:v>3.6543599999999998E-12</c:v>
                </c:pt>
                <c:pt idx="83" formatCode="0.00E+00">
                  <c:v>8.8375900000000001E-12</c:v>
                </c:pt>
                <c:pt idx="84" formatCode="0.00E+00">
                  <c:v>3.4178300000000002E-12</c:v>
                </c:pt>
                <c:pt idx="85" formatCode="0.00E+00">
                  <c:v>2.6739099999999999E-12</c:v>
                </c:pt>
                <c:pt idx="86" formatCode="0.00E+00">
                  <c:v>1.26142E-11</c:v>
                </c:pt>
                <c:pt idx="87" formatCode="0.00E+00">
                  <c:v>4.6724200000000004E-12</c:v>
                </c:pt>
                <c:pt idx="88" formatCode="0.00E+00">
                  <c:v>1.9558399999999999E-11</c:v>
                </c:pt>
                <c:pt idx="89" formatCode="0.00E+00">
                  <c:v>1.9453300000000002E-12</c:v>
                </c:pt>
                <c:pt idx="90" formatCode="0.00E+00">
                  <c:v>3.9625599999999996E-12</c:v>
                </c:pt>
                <c:pt idx="91" formatCode="0.00E+00">
                  <c:v>9.4023599999999999E-12</c:v>
                </c:pt>
                <c:pt idx="92" formatCode="0.00E+00">
                  <c:v>8.4158200000000008E-12</c:v>
                </c:pt>
                <c:pt idx="93" formatCode="0.00E+00">
                  <c:v>1.25436E-11</c:v>
                </c:pt>
                <c:pt idx="94" formatCode="0.00E+00">
                  <c:v>5.2629399999999998E-12</c:v>
                </c:pt>
                <c:pt idx="95" formatCode="0.00E+00">
                  <c:v>1.16207E-11</c:v>
                </c:pt>
                <c:pt idx="96" formatCode="0.00E+00">
                  <c:v>3.5717099999999999E-12</c:v>
                </c:pt>
                <c:pt idx="97" formatCode="0.00E+00">
                  <c:v>4.6566399999999998E-12</c:v>
                </c:pt>
                <c:pt idx="98" formatCode="0.00E+00">
                  <c:v>6.6015499999999999E-12</c:v>
                </c:pt>
                <c:pt idx="99" formatCode="0.00E+00">
                  <c:v>6.6826400000000003E-12</c:v>
                </c:pt>
                <c:pt idx="100" formatCode="0.00E+00">
                  <c:v>6.0512599999999998E-12</c:v>
                </c:pt>
                <c:pt idx="101" formatCode="0.00E+00">
                  <c:v>4.6925900000000003E-12</c:v>
                </c:pt>
                <c:pt idx="102" formatCode="0.00E+00">
                  <c:v>2.8267199999999999E-12</c:v>
                </c:pt>
                <c:pt idx="103" formatCode="0.00E+00">
                  <c:v>8.1017300000000001E-12</c:v>
                </c:pt>
                <c:pt idx="104" formatCode="0.00E+00">
                  <c:v>2.64372E-12</c:v>
                </c:pt>
                <c:pt idx="105" formatCode="0.00E+00">
                  <c:v>1.9735199999999999E-12</c:v>
                </c:pt>
                <c:pt idx="106" formatCode="0.00E+00">
                  <c:v>1.4351599999999999E-12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B-2DE0-4D5B-A4A9-EC54710A9EB8}"/>
            </c:ext>
          </c:extLst>
        </c:ser>
        <c:ser>
          <c:idx val="76"/>
          <c:order val="76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[analysis.xlsx]Cosine_IP_texture!$BY$1:$BY$111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6.6298900000000001E-12</c:v>
                </c:pt>
                <c:pt idx="4" formatCode="0.00E+00">
                  <c:v>3.47664E-12</c:v>
                </c:pt>
                <c:pt idx="5" formatCode="0.00E+00">
                  <c:v>3.0729800000000001E-12</c:v>
                </c:pt>
                <c:pt idx="6" formatCode="0.00E+00">
                  <c:v>6.0947900000000001E-12</c:v>
                </c:pt>
                <c:pt idx="7" formatCode="0.00E+00">
                  <c:v>2.8681999999999998E-12</c:v>
                </c:pt>
                <c:pt idx="8" formatCode="0.00E+00">
                  <c:v>3.4324300000000001E-12</c:v>
                </c:pt>
                <c:pt idx="9" formatCode="0.00E+00">
                  <c:v>1.84894E-12</c:v>
                </c:pt>
                <c:pt idx="10" formatCode="0.00E+00">
                  <c:v>3.8169300000000004E-12</c:v>
                </c:pt>
                <c:pt idx="11" formatCode="0.00E+00">
                  <c:v>1.98874E-11</c:v>
                </c:pt>
                <c:pt idx="12" formatCode="0.00E+00">
                  <c:v>2.7560599999999999E-12</c:v>
                </c:pt>
                <c:pt idx="13" formatCode="0.00E+00">
                  <c:v>4.7169499999999996E-12</c:v>
                </c:pt>
                <c:pt idx="14" formatCode="0.00E+00">
                  <c:v>1.8894899999999999E-12</c:v>
                </c:pt>
                <c:pt idx="15" formatCode="0.00E+00">
                  <c:v>1.16337E-11</c:v>
                </c:pt>
                <c:pt idx="16" formatCode="0.00E+00">
                  <c:v>4.3737199999999997E-12</c:v>
                </c:pt>
                <c:pt idx="17" formatCode="0.00E+00">
                  <c:v>4.7434000000000002E-12</c:v>
                </c:pt>
                <c:pt idx="18" formatCode="0.00E+00">
                  <c:v>3.4883800000000001E-12</c:v>
                </c:pt>
                <c:pt idx="19" formatCode="0.00E+00">
                  <c:v>0</c:v>
                </c:pt>
                <c:pt idx="20" formatCode="0.00E+00">
                  <c:v>8.8075899999999996E-12</c:v>
                </c:pt>
                <c:pt idx="21" formatCode="0.00E+00">
                  <c:v>5.5120900000000002E-12</c:v>
                </c:pt>
                <c:pt idx="22" formatCode="0.00E+00">
                  <c:v>2.83685E-12</c:v>
                </c:pt>
                <c:pt idx="23" formatCode="0.00E+00">
                  <c:v>5.4014300000000003E-12</c:v>
                </c:pt>
                <c:pt idx="24" formatCode="0.00E+00">
                  <c:v>1.12021E-11</c:v>
                </c:pt>
                <c:pt idx="25" formatCode="0.00E+00">
                  <c:v>3.1956900000000001E-12</c:v>
                </c:pt>
                <c:pt idx="26" formatCode="0.00E+00">
                  <c:v>3.2379799999999999E-12</c:v>
                </c:pt>
                <c:pt idx="27" formatCode="0.00E+00">
                  <c:v>4.1900099999999998E-12</c:v>
                </c:pt>
                <c:pt idx="28" formatCode="0.00E+00">
                  <c:v>1.9052400000000001E-12</c:v>
                </c:pt>
                <c:pt idx="29" formatCode="0.00E+00">
                  <c:v>3.9185799999999996E-12</c:v>
                </c:pt>
                <c:pt idx="30" formatCode="0.00E+00">
                  <c:v>4.1816300000000002E-12</c:v>
                </c:pt>
                <c:pt idx="31" formatCode="0.00E+00">
                  <c:v>3.0668600000000001E-12</c:v>
                </c:pt>
                <c:pt idx="32" formatCode="0.00E+00">
                  <c:v>1.9535499999999999E-12</c:v>
                </c:pt>
                <c:pt idx="33" formatCode="0.00E+00">
                  <c:v>4.1112500000000003E-12</c:v>
                </c:pt>
                <c:pt idx="34" formatCode="0.00E+00">
                  <c:v>4.47402E-12</c:v>
                </c:pt>
                <c:pt idx="35" formatCode="0.00E+00">
                  <c:v>5.1198600000000004E-13</c:v>
                </c:pt>
                <c:pt idx="36" formatCode="0.00E+00">
                  <c:v>1.72905E-12</c:v>
                </c:pt>
                <c:pt idx="37" formatCode="0.00E+00">
                  <c:v>7.9911800000000007E-12</c:v>
                </c:pt>
                <c:pt idx="38" formatCode="0.00E+00">
                  <c:v>6.9237799999999998E-12</c:v>
                </c:pt>
                <c:pt idx="39" formatCode="0.00E+00">
                  <c:v>8.31712E-12</c:v>
                </c:pt>
                <c:pt idx="40" formatCode="0.00E+00">
                  <c:v>8.8646E-12</c:v>
                </c:pt>
                <c:pt idx="41" formatCode="0.00E+00">
                  <c:v>5.0627800000000004E-12</c:v>
                </c:pt>
                <c:pt idx="42" formatCode="0.00E+00">
                  <c:v>4.9397999999999996E-12</c:v>
                </c:pt>
                <c:pt idx="43" formatCode="0.00E+00">
                  <c:v>2.4177199999999999E-12</c:v>
                </c:pt>
                <c:pt idx="44" formatCode="0.00E+00">
                  <c:v>4.9677700000000003E-12</c:v>
                </c:pt>
                <c:pt idx="45" formatCode="0.00E+00">
                  <c:v>6.5661600000000002E-11</c:v>
                </c:pt>
                <c:pt idx="46" formatCode="0.00E+00">
                  <c:v>3.3538099999999999E-10</c:v>
                </c:pt>
                <c:pt idx="47" formatCode="0.00E+00">
                  <c:v>6.4257500000000003E-10</c:v>
                </c:pt>
                <c:pt idx="48" formatCode="0.00E+00">
                  <c:v>8.88635E-10</c:v>
                </c:pt>
                <c:pt idx="49" formatCode="0.00E+00">
                  <c:v>9.6246899999999998E-10</c:v>
                </c:pt>
                <c:pt idx="50" formatCode="0.00E+00">
                  <c:v>7.6556700000000005E-10</c:v>
                </c:pt>
                <c:pt idx="51" formatCode="0.00E+00">
                  <c:v>2.08195E-10</c:v>
                </c:pt>
                <c:pt idx="52" formatCode="0.00E+00">
                  <c:v>3.0439199999999998E-12</c:v>
                </c:pt>
                <c:pt idx="53" formatCode="0.00E+00">
                  <c:v>6.7460599999999996E-12</c:v>
                </c:pt>
                <c:pt idx="54" formatCode="0.00E+00">
                  <c:v>2.2903E-12</c:v>
                </c:pt>
                <c:pt idx="55" formatCode="0.00E+00">
                  <c:v>4.2054499999999996E-12</c:v>
                </c:pt>
                <c:pt idx="56" formatCode="0.00E+00">
                  <c:v>3.3249300000000001E-12</c:v>
                </c:pt>
                <c:pt idx="57" formatCode="0.00E+00">
                  <c:v>6.7838800000000004E-12</c:v>
                </c:pt>
                <c:pt idx="58" formatCode="0.00E+00">
                  <c:v>3.2257600000000002E-12</c:v>
                </c:pt>
                <c:pt idx="59" formatCode="0.00E+00">
                  <c:v>3.8652100000000002E-12</c:v>
                </c:pt>
                <c:pt idx="60" formatCode="0.00E+00">
                  <c:v>8.3687299999999996E-12</c:v>
                </c:pt>
                <c:pt idx="61" formatCode="0.00E+00">
                  <c:v>9.2777600000000002E-12</c:v>
                </c:pt>
                <c:pt idx="62" formatCode="0.00E+00">
                  <c:v>6.1659099999999999E-12</c:v>
                </c:pt>
                <c:pt idx="63" formatCode="0.00E+00">
                  <c:v>7.926E-12</c:v>
                </c:pt>
                <c:pt idx="64" formatCode="0.00E+00">
                  <c:v>6.7819600000000003E-12</c:v>
                </c:pt>
                <c:pt idx="65" formatCode="0.00E+00">
                  <c:v>8.9612000000000002E-12</c:v>
                </c:pt>
                <c:pt idx="66" formatCode="0.00E+00">
                  <c:v>6.3790899999999996E-12</c:v>
                </c:pt>
                <c:pt idx="67" formatCode="0.00E+00">
                  <c:v>4.2655700000000004E-12</c:v>
                </c:pt>
                <c:pt idx="68" formatCode="0.00E+00">
                  <c:v>7.1171200000000003E-12</c:v>
                </c:pt>
                <c:pt idx="69" formatCode="0.00E+00">
                  <c:v>9.1794999999999994E-13</c:v>
                </c:pt>
                <c:pt idx="70" formatCode="0.00E+00">
                  <c:v>2.62255E-12</c:v>
                </c:pt>
                <c:pt idx="71" formatCode="0.00E+00">
                  <c:v>3.3909800000000002E-12</c:v>
                </c:pt>
                <c:pt idx="72" formatCode="0.00E+00">
                  <c:v>2.6769899999999999E-12</c:v>
                </c:pt>
                <c:pt idx="73" formatCode="0.00E+00">
                  <c:v>1.3028499999999999E-11</c:v>
                </c:pt>
                <c:pt idx="74" formatCode="0.00E+00">
                  <c:v>3.7013399999999997E-12</c:v>
                </c:pt>
                <c:pt idx="75" formatCode="0.00E+00">
                  <c:v>3.7776500000000002E-12</c:v>
                </c:pt>
                <c:pt idx="76" formatCode="0.00E+00">
                  <c:v>2.7657300000000002E-12</c:v>
                </c:pt>
                <c:pt idx="77" formatCode="0.00E+00">
                  <c:v>4.0691299999999996E-12</c:v>
                </c:pt>
                <c:pt idx="78" formatCode="0.00E+00">
                  <c:v>7.1334799999999996E-12</c:v>
                </c:pt>
                <c:pt idx="79" formatCode="0.00E+00">
                  <c:v>5.3422099999999997E-12</c:v>
                </c:pt>
                <c:pt idx="80" formatCode="0.00E+00">
                  <c:v>1.12995E-12</c:v>
                </c:pt>
                <c:pt idx="81" formatCode="0.00E+00">
                  <c:v>4.18147E-12</c:v>
                </c:pt>
                <c:pt idx="82" formatCode="0.00E+00">
                  <c:v>4.8821E-12</c:v>
                </c:pt>
                <c:pt idx="83" formatCode="0.00E+00">
                  <c:v>4.1895100000000004E-12</c:v>
                </c:pt>
                <c:pt idx="84" formatCode="0.00E+00">
                  <c:v>2.2016300000000002E-12</c:v>
                </c:pt>
                <c:pt idx="85" formatCode="0.00E+00">
                  <c:v>5.6476899999999997E-12</c:v>
                </c:pt>
                <c:pt idx="86" formatCode="0.00E+00">
                  <c:v>2.7465499999999998E-12</c:v>
                </c:pt>
                <c:pt idx="87" formatCode="0.00E+00">
                  <c:v>9.9626999999999999E-12</c:v>
                </c:pt>
                <c:pt idx="88" formatCode="0.00E+00">
                  <c:v>2.3408699999999999E-12</c:v>
                </c:pt>
                <c:pt idx="89" formatCode="0.00E+00">
                  <c:v>2.57556E-12</c:v>
                </c:pt>
                <c:pt idx="90" formatCode="0.00E+00">
                  <c:v>5.9586299999999996E-12</c:v>
                </c:pt>
                <c:pt idx="91" formatCode="0.00E+00">
                  <c:v>8.9514100000000001E-12</c:v>
                </c:pt>
                <c:pt idx="92" formatCode="0.00E+00">
                  <c:v>1.2799200000000001E-12</c:v>
                </c:pt>
                <c:pt idx="93" formatCode="0.00E+00">
                  <c:v>4.7103100000000004E-12</c:v>
                </c:pt>
                <c:pt idx="94" formatCode="0.00E+00">
                  <c:v>4.9961600000000004E-12</c:v>
                </c:pt>
                <c:pt idx="95" formatCode="0.00E+00">
                  <c:v>3.5230699999999999E-12</c:v>
                </c:pt>
                <c:pt idx="96" formatCode="0.00E+00">
                  <c:v>2.9320100000000001E-12</c:v>
                </c:pt>
                <c:pt idx="97" formatCode="0.00E+00">
                  <c:v>6.4502800000000003E-12</c:v>
                </c:pt>
                <c:pt idx="98" formatCode="0.00E+00">
                  <c:v>8.1679399999999992E-12</c:v>
                </c:pt>
                <c:pt idx="99" formatCode="0.00E+00">
                  <c:v>5.0163800000000001E-12</c:v>
                </c:pt>
                <c:pt idx="100" formatCode="0.00E+00">
                  <c:v>8.2514100000000003E-13</c:v>
                </c:pt>
                <c:pt idx="101" formatCode="0.00E+00">
                  <c:v>1.09882E-11</c:v>
                </c:pt>
                <c:pt idx="102" formatCode="0.00E+00">
                  <c:v>3.3598399999999999E-12</c:v>
                </c:pt>
                <c:pt idx="103" formatCode="0.00E+00">
                  <c:v>4.6517500000000002E-12</c:v>
                </c:pt>
                <c:pt idx="104" formatCode="0.00E+00">
                  <c:v>4.1406899999999998E-12</c:v>
                </c:pt>
                <c:pt idx="105" formatCode="0.00E+00">
                  <c:v>5.0922400000000001E-12</c:v>
                </c:pt>
                <c:pt idx="106" formatCode="0.00E+00">
                  <c:v>4.6103100000000004E-12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C-2DE0-4D5B-A4A9-EC54710A9EB8}"/>
            </c:ext>
          </c:extLst>
        </c:ser>
        <c:ser>
          <c:idx val="77"/>
          <c:order val="77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[analysis.xlsx]Cosine_IP_texture!$BZ$1:$BZ$111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3.0751199999999999E-12</c:v>
                </c:pt>
                <c:pt idx="5" formatCode="0.00E+00">
                  <c:v>5.8946999999999999E-12</c:v>
                </c:pt>
                <c:pt idx="6" formatCode="0.00E+00">
                  <c:v>2.0060799999999999E-12</c:v>
                </c:pt>
                <c:pt idx="7" formatCode="0.00E+00">
                  <c:v>4.9415600000000002E-12</c:v>
                </c:pt>
                <c:pt idx="8" formatCode="0.00E+00">
                  <c:v>6.9421600000000004E-12</c:v>
                </c:pt>
                <c:pt idx="9" formatCode="0.00E+00">
                  <c:v>1.4339299999999999E-12</c:v>
                </c:pt>
                <c:pt idx="10" formatCode="0.00E+00">
                  <c:v>8.4195400000000005E-13</c:v>
                </c:pt>
                <c:pt idx="11" formatCode="0.00E+00">
                  <c:v>2.3718400000000001E-12</c:v>
                </c:pt>
                <c:pt idx="12" formatCode="0.00E+00">
                  <c:v>2.71917E-12</c:v>
                </c:pt>
                <c:pt idx="13" formatCode="0.00E+00">
                  <c:v>3.7102700000000001E-12</c:v>
                </c:pt>
                <c:pt idx="14" formatCode="0.00E+00">
                  <c:v>3.9527099999999996E-12</c:v>
                </c:pt>
                <c:pt idx="15" formatCode="0.00E+00">
                  <c:v>8.3453099999999995E-13</c:v>
                </c:pt>
                <c:pt idx="16" formatCode="0.00E+00">
                  <c:v>6.2384099999999999E-12</c:v>
                </c:pt>
                <c:pt idx="17" formatCode="0.00E+00">
                  <c:v>4.2589200000000002E-12</c:v>
                </c:pt>
                <c:pt idx="18" formatCode="0.00E+00">
                  <c:v>3.61443E-12</c:v>
                </c:pt>
                <c:pt idx="19" formatCode="0.00E+00">
                  <c:v>4.1254800000000003E-12</c:v>
                </c:pt>
                <c:pt idx="20" formatCode="0.00E+00">
                  <c:v>8.5794200000000006E-12</c:v>
                </c:pt>
                <c:pt idx="21" formatCode="0.00E+00">
                  <c:v>6.9508099999999999E-12</c:v>
                </c:pt>
                <c:pt idx="22" formatCode="0.00E+00">
                  <c:v>4.7389500000000001E-12</c:v>
                </c:pt>
                <c:pt idx="23" formatCode="0.00E+00">
                  <c:v>4.5144199999999999E-13</c:v>
                </c:pt>
                <c:pt idx="24" formatCode="0.00E+00">
                  <c:v>5.5017200000000001E-13</c:v>
                </c:pt>
                <c:pt idx="25" formatCode="0.00E+00">
                  <c:v>6.51579E-12</c:v>
                </c:pt>
                <c:pt idx="26" formatCode="0.00E+00">
                  <c:v>5.6145700000000004E-12</c:v>
                </c:pt>
                <c:pt idx="27" formatCode="0.00E+00">
                  <c:v>4.9611399999999996E-12</c:v>
                </c:pt>
                <c:pt idx="28" formatCode="0.00E+00">
                  <c:v>5.2422799999999998E-12</c:v>
                </c:pt>
                <c:pt idx="29" formatCode="0.00E+00">
                  <c:v>1.56556E-12</c:v>
                </c:pt>
                <c:pt idx="30" formatCode="0.00E+00">
                  <c:v>2.6765600000000001E-12</c:v>
                </c:pt>
                <c:pt idx="31" formatCode="0.00E+00">
                  <c:v>4.1694500000000002E-12</c:v>
                </c:pt>
                <c:pt idx="32" formatCode="0.00E+00">
                  <c:v>4.4750999999999998E-12</c:v>
                </c:pt>
                <c:pt idx="33" formatCode="0.00E+00">
                  <c:v>6.6502000000000001E-12</c:v>
                </c:pt>
                <c:pt idx="34" formatCode="0.00E+00">
                  <c:v>3.8087800000000003E-12</c:v>
                </c:pt>
                <c:pt idx="35" formatCode="0.00E+00">
                  <c:v>1.1238499999999999E-12</c:v>
                </c:pt>
                <c:pt idx="36" formatCode="0.00E+00">
                  <c:v>5.47958E-12</c:v>
                </c:pt>
                <c:pt idx="37" formatCode="0.00E+00">
                  <c:v>9.2420699999999996E-12</c:v>
                </c:pt>
                <c:pt idx="38" formatCode="0.00E+00">
                  <c:v>7.74809E-12</c:v>
                </c:pt>
                <c:pt idx="39" formatCode="0.00E+00">
                  <c:v>3.1408499999999999E-12</c:v>
                </c:pt>
                <c:pt idx="40" formatCode="0.00E+00">
                  <c:v>6.3845699999999997E-12</c:v>
                </c:pt>
                <c:pt idx="41" formatCode="0.00E+00">
                  <c:v>1.4418E-12</c:v>
                </c:pt>
                <c:pt idx="42" formatCode="0.00E+00">
                  <c:v>4.2720899999999998E-12</c:v>
                </c:pt>
                <c:pt idx="43" formatCode="0.00E+00">
                  <c:v>6.7063600000000001E-12</c:v>
                </c:pt>
                <c:pt idx="44" formatCode="0.00E+00">
                  <c:v>9.8261699999999999E-13</c:v>
                </c:pt>
                <c:pt idx="45" formatCode="0.00E+00">
                  <c:v>7.4094499999999993E-12</c:v>
                </c:pt>
                <c:pt idx="46" formatCode="0.00E+00">
                  <c:v>2.7618E-11</c:v>
                </c:pt>
                <c:pt idx="47" formatCode="0.00E+00">
                  <c:v>9.7513199999999994E-11</c:v>
                </c:pt>
                <c:pt idx="48" formatCode="0.00E+00">
                  <c:v>2.1735100000000001E-10</c:v>
                </c:pt>
                <c:pt idx="49" formatCode="0.00E+00">
                  <c:v>3.6680500000000001E-10</c:v>
                </c:pt>
                <c:pt idx="50" formatCode="0.00E+00">
                  <c:v>2.64649E-10</c:v>
                </c:pt>
                <c:pt idx="51" formatCode="0.00E+00">
                  <c:v>6.0302400000000004E-11</c:v>
                </c:pt>
                <c:pt idx="52" formatCode="0.00E+00">
                  <c:v>4.8640199999999997E-12</c:v>
                </c:pt>
                <c:pt idx="53" formatCode="0.00E+00">
                  <c:v>4.5590100000000004E-12</c:v>
                </c:pt>
                <c:pt idx="54" formatCode="0.00E+00">
                  <c:v>1.0073599999999999E-11</c:v>
                </c:pt>
                <c:pt idx="55" formatCode="0.00E+00">
                  <c:v>6.5797999999999999E-12</c:v>
                </c:pt>
                <c:pt idx="56" formatCode="0.00E+00">
                  <c:v>6.2492699999999997E-12</c:v>
                </c:pt>
                <c:pt idx="57" formatCode="0.00E+00">
                  <c:v>9.6928400000000005E-12</c:v>
                </c:pt>
                <c:pt idx="58" formatCode="0.00E+00">
                  <c:v>1.0693000000000001E-12</c:v>
                </c:pt>
                <c:pt idx="59" formatCode="0.00E+00">
                  <c:v>3.6520800000000003E-12</c:v>
                </c:pt>
                <c:pt idx="60" formatCode="0.00E+00">
                  <c:v>4.7367399999999999E-12</c:v>
                </c:pt>
                <c:pt idx="61" formatCode="0.00E+00">
                  <c:v>2.0217799999999999E-12</c:v>
                </c:pt>
                <c:pt idx="62" formatCode="0.00E+00">
                  <c:v>2.7758900000000002E-12</c:v>
                </c:pt>
                <c:pt idx="63" formatCode="0.00E+00">
                  <c:v>5.2681800000000003E-12</c:v>
                </c:pt>
                <c:pt idx="64" formatCode="0.00E+00">
                  <c:v>3.1936700000000001E-12</c:v>
                </c:pt>
                <c:pt idx="65" formatCode="0.00E+00">
                  <c:v>5.1447000000000001E-12</c:v>
                </c:pt>
                <c:pt idx="66" formatCode="0.00E+00">
                  <c:v>3.1471600000000001E-12</c:v>
                </c:pt>
                <c:pt idx="67" formatCode="0.00E+00">
                  <c:v>5.9570099999999999E-12</c:v>
                </c:pt>
                <c:pt idx="68" formatCode="0.00E+00">
                  <c:v>3.3136500000000001E-12</c:v>
                </c:pt>
                <c:pt idx="69" formatCode="0.00E+00">
                  <c:v>1.01641E-11</c:v>
                </c:pt>
                <c:pt idx="70" formatCode="0.00E+00">
                  <c:v>7.0906400000000002E-12</c:v>
                </c:pt>
                <c:pt idx="71" formatCode="0.00E+00">
                  <c:v>5.9918199999999998E-12</c:v>
                </c:pt>
                <c:pt idx="72" formatCode="0.00E+00">
                  <c:v>6.1234700000000004E-12</c:v>
                </c:pt>
                <c:pt idx="73" formatCode="0.00E+00">
                  <c:v>9.0768900000000005E-12</c:v>
                </c:pt>
                <c:pt idx="74" formatCode="0.00E+00">
                  <c:v>7.7145200000000001E-12</c:v>
                </c:pt>
                <c:pt idx="75" formatCode="0.00E+00">
                  <c:v>4.0288100000000001E-12</c:v>
                </c:pt>
                <c:pt idx="76" formatCode="0.00E+00">
                  <c:v>7.0293000000000004E-12</c:v>
                </c:pt>
                <c:pt idx="77" formatCode="0.00E+00">
                  <c:v>1.3393600000000001E-11</c:v>
                </c:pt>
                <c:pt idx="78" formatCode="0.00E+00">
                  <c:v>9.6859800000000003E-12</c:v>
                </c:pt>
                <c:pt idx="79" formatCode="0.00E+00">
                  <c:v>4.55528E-12</c:v>
                </c:pt>
                <c:pt idx="80" formatCode="0.00E+00">
                  <c:v>8.5333900000000007E-12</c:v>
                </c:pt>
                <c:pt idx="81" formatCode="0.00E+00">
                  <c:v>3.7761099999999997E-12</c:v>
                </c:pt>
                <c:pt idx="82" formatCode="0.00E+00">
                  <c:v>8.0244000000000004E-12</c:v>
                </c:pt>
                <c:pt idx="83" formatCode="0.00E+00">
                  <c:v>5.5313000000000001E-12</c:v>
                </c:pt>
                <c:pt idx="84" formatCode="0.00E+00">
                  <c:v>3.60321E-12</c:v>
                </c:pt>
                <c:pt idx="85" formatCode="0.00E+00">
                  <c:v>1.00174E-11</c:v>
                </c:pt>
                <c:pt idx="86" formatCode="0.00E+00">
                  <c:v>1.11787E-11</c:v>
                </c:pt>
                <c:pt idx="87" formatCode="0.00E+00">
                  <c:v>8.3577600000000001E-12</c:v>
                </c:pt>
                <c:pt idx="88" formatCode="0.00E+00">
                  <c:v>6.24403E-12</c:v>
                </c:pt>
                <c:pt idx="89" formatCode="0.00E+00">
                  <c:v>2.4303999999999998E-12</c:v>
                </c:pt>
                <c:pt idx="90" formatCode="0.00E+00">
                  <c:v>3.7125699999999998E-12</c:v>
                </c:pt>
                <c:pt idx="91" formatCode="0.00E+00">
                  <c:v>6.2604199999999997E-12</c:v>
                </c:pt>
                <c:pt idx="92" formatCode="0.00E+00">
                  <c:v>2.0114099999999998E-12</c:v>
                </c:pt>
                <c:pt idx="93" formatCode="0.00E+00">
                  <c:v>2.1321300000000001E-12</c:v>
                </c:pt>
                <c:pt idx="94" formatCode="0.00E+00">
                  <c:v>3.4928199999999997E-11</c:v>
                </c:pt>
                <c:pt idx="95" formatCode="0.00E+00">
                  <c:v>6.3447400000000003E-12</c:v>
                </c:pt>
                <c:pt idx="96" formatCode="0.00E+00">
                  <c:v>4.9223599999999996E-12</c:v>
                </c:pt>
                <c:pt idx="97" formatCode="0.00E+00">
                  <c:v>3.8535900000000003E-12</c:v>
                </c:pt>
                <c:pt idx="98" formatCode="0.00E+00">
                  <c:v>4.9237999999999997E-12</c:v>
                </c:pt>
                <c:pt idx="99" formatCode="0.00E+00">
                  <c:v>6.6722099999999999E-12</c:v>
                </c:pt>
                <c:pt idx="100" formatCode="0.00E+00">
                  <c:v>6.0400399999999998E-12</c:v>
                </c:pt>
                <c:pt idx="101" formatCode="0.00E+00">
                  <c:v>7.4321899999999997E-12</c:v>
                </c:pt>
                <c:pt idx="102" formatCode="0.00E+00">
                  <c:v>6.3455299999999999E-12</c:v>
                </c:pt>
                <c:pt idx="103" formatCode="0.00E+00">
                  <c:v>3.3838300000000001E-12</c:v>
                </c:pt>
                <c:pt idx="104" formatCode="0.00E+00">
                  <c:v>6.97551E-12</c:v>
                </c:pt>
                <c:pt idx="105" formatCode="0.00E+00">
                  <c:v>4.3611900000000003E-12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D-2DE0-4D5B-A4A9-EC54710A9EB8}"/>
            </c:ext>
          </c:extLst>
        </c:ser>
        <c:ser>
          <c:idx val="78"/>
          <c:order val="78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[analysis.xlsx]Cosine_IP_texture!$CA$1:$CA$111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4.2174600000000001E-12</c:v>
                </c:pt>
                <c:pt idx="6" formatCode="0.00E+00">
                  <c:v>5.9358900000000001E-12</c:v>
                </c:pt>
                <c:pt idx="7" formatCode="0.00E+00">
                  <c:v>2.0587700000000001E-12</c:v>
                </c:pt>
                <c:pt idx="8" formatCode="0.00E+00">
                  <c:v>1.4884599999999999E-12</c:v>
                </c:pt>
                <c:pt idx="9" formatCode="0.00E+00">
                  <c:v>2.9664500000000001E-12</c:v>
                </c:pt>
                <c:pt idx="10" formatCode="0.00E+00">
                  <c:v>3.2142000000000002E-12</c:v>
                </c:pt>
                <c:pt idx="11" formatCode="0.00E+00">
                  <c:v>4.2661299999999997E-12</c:v>
                </c:pt>
                <c:pt idx="12" formatCode="0.00E+00">
                  <c:v>5.4693099999999998E-12</c:v>
                </c:pt>
                <c:pt idx="13" formatCode="0.00E+00">
                  <c:v>4.59906E-12</c:v>
                </c:pt>
                <c:pt idx="14" formatCode="0.00E+00">
                  <c:v>2.33794E-12</c:v>
                </c:pt>
                <c:pt idx="15" formatCode="0.00E+00">
                  <c:v>6.4095000000000001E-12</c:v>
                </c:pt>
                <c:pt idx="16" formatCode="0.00E+00">
                  <c:v>2.4052600000000002E-12</c:v>
                </c:pt>
                <c:pt idx="17" formatCode="0.00E+00">
                  <c:v>4.2084500000000003E-12</c:v>
                </c:pt>
                <c:pt idx="18" formatCode="0.00E+00">
                  <c:v>5.1369900000000003E-12</c:v>
                </c:pt>
                <c:pt idx="19" formatCode="0.00E+00">
                  <c:v>1.1766099999999999E-11</c:v>
                </c:pt>
                <c:pt idx="20" formatCode="0.00E+00">
                  <c:v>7.1155400000000002E-12</c:v>
                </c:pt>
                <c:pt idx="21" formatCode="0.00E+00">
                  <c:v>2.23342E-12</c:v>
                </c:pt>
                <c:pt idx="22" formatCode="0.00E+00">
                  <c:v>1.11478E-11</c:v>
                </c:pt>
                <c:pt idx="23" formatCode="0.00E+00">
                  <c:v>2.55313E-12</c:v>
                </c:pt>
                <c:pt idx="24" formatCode="0.00E+00">
                  <c:v>5.3979400000000003E-12</c:v>
                </c:pt>
                <c:pt idx="25" formatCode="0.00E+00">
                  <c:v>4.52772E-12</c:v>
                </c:pt>
                <c:pt idx="26" formatCode="0.00E+00">
                  <c:v>5.3056500000000001E-12</c:v>
                </c:pt>
                <c:pt idx="27" formatCode="0.00E+00">
                  <c:v>6.6191899999999998E-12</c:v>
                </c:pt>
                <c:pt idx="28" formatCode="0.00E+00">
                  <c:v>4.2772500000000002E-12</c:v>
                </c:pt>
                <c:pt idx="29" formatCode="0.00E+00">
                  <c:v>5.0229899999999998E-12</c:v>
                </c:pt>
                <c:pt idx="30" formatCode="0.00E+00">
                  <c:v>7.3201499999999997E-12</c:v>
                </c:pt>
                <c:pt idx="31" formatCode="0.00E+00">
                  <c:v>6.5561899999999998E-12</c:v>
                </c:pt>
                <c:pt idx="32" formatCode="0.00E+00">
                  <c:v>8.0259599999999995E-12</c:v>
                </c:pt>
                <c:pt idx="33" formatCode="0.00E+00">
                  <c:v>1.4218100000000001E-11</c:v>
                </c:pt>
                <c:pt idx="34" formatCode="0.00E+00">
                  <c:v>7.3063400000000006E-12</c:v>
                </c:pt>
                <c:pt idx="35" formatCode="0.00E+00">
                  <c:v>2.3614599999999999E-12</c:v>
                </c:pt>
                <c:pt idx="36" formatCode="0.00E+00">
                  <c:v>5.5702300000000002E-12</c:v>
                </c:pt>
                <c:pt idx="37" formatCode="0.00E+00">
                  <c:v>1.71231E-12</c:v>
                </c:pt>
                <c:pt idx="38" formatCode="0.00E+00">
                  <c:v>8.6037600000000005E-12</c:v>
                </c:pt>
                <c:pt idx="39" formatCode="0.00E+00">
                  <c:v>1.2965799999999999E-12</c:v>
                </c:pt>
                <c:pt idx="40" formatCode="0.00E+00">
                  <c:v>1.50641E-12</c:v>
                </c:pt>
                <c:pt idx="41" formatCode="0.00E+00">
                  <c:v>7.6041900000000001E-12</c:v>
                </c:pt>
                <c:pt idx="42" formatCode="0.00E+00">
                  <c:v>4.8176399999999997E-12</c:v>
                </c:pt>
                <c:pt idx="43" formatCode="0.00E+00">
                  <c:v>7.0751E-12</c:v>
                </c:pt>
                <c:pt idx="44" formatCode="0.00E+00">
                  <c:v>5.1184699999999997E-12</c:v>
                </c:pt>
                <c:pt idx="45" formatCode="0.00E+00">
                  <c:v>1.1902899999999999E-11</c:v>
                </c:pt>
                <c:pt idx="46" formatCode="0.00E+00">
                  <c:v>1.03196E-11</c:v>
                </c:pt>
                <c:pt idx="47" formatCode="0.00E+00">
                  <c:v>4.1247599999999999E-12</c:v>
                </c:pt>
                <c:pt idx="48" formatCode="0.00E+00">
                  <c:v>1.27498E-11</c:v>
                </c:pt>
                <c:pt idx="49" formatCode="0.00E+00">
                  <c:v>1.7124500000000001E-11</c:v>
                </c:pt>
                <c:pt idx="50" formatCode="0.00E+00">
                  <c:v>2.4233199999999999E-11</c:v>
                </c:pt>
                <c:pt idx="51" formatCode="0.00E+00">
                  <c:v>6.5106900000000004E-12</c:v>
                </c:pt>
                <c:pt idx="52" formatCode="0.00E+00">
                  <c:v>5.8993399999999998E-12</c:v>
                </c:pt>
                <c:pt idx="53" formatCode="0.00E+00">
                  <c:v>1.90995E-12</c:v>
                </c:pt>
                <c:pt idx="54" formatCode="0.00E+00">
                  <c:v>4.7468300000000003E-12</c:v>
                </c:pt>
                <c:pt idx="55" formatCode="0.00E+00">
                  <c:v>2.20736E-12</c:v>
                </c:pt>
                <c:pt idx="56" formatCode="0.00E+00">
                  <c:v>4.4970900000000002E-12</c:v>
                </c:pt>
                <c:pt idx="57" formatCode="0.00E+00">
                  <c:v>3.0189400000000001E-12</c:v>
                </c:pt>
                <c:pt idx="58" formatCode="0.00E+00">
                  <c:v>2.6175400000000002E-12</c:v>
                </c:pt>
                <c:pt idx="59" formatCode="0.00E+00">
                  <c:v>4.5354700000000003E-12</c:v>
                </c:pt>
                <c:pt idx="60" formatCode="0.00E+00">
                  <c:v>1.5766299999999999E-12</c:v>
                </c:pt>
                <c:pt idx="61" formatCode="0.00E+00">
                  <c:v>7.9234200000000002E-12</c:v>
                </c:pt>
                <c:pt idx="62" formatCode="0.00E+00">
                  <c:v>3.03651E-12</c:v>
                </c:pt>
                <c:pt idx="63" formatCode="0.00E+00">
                  <c:v>4.4264300000000002E-12</c:v>
                </c:pt>
                <c:pt idx="64" formatCode="0.00E+00">
                  <c:v>8.3196400000000007E-12</c:v>
                </c:pt>
                <c:pt idx="65" formatCode="0.00E+00">
                  <c:v>6.2542400000000002E-12</c:v>
                </c:pt>
                <c:pt idx="66" formatCode="0.00E+00">
                  <c:v>9.9424100000000002E-12</c:v>
                </c:pt>
                <c:pt idx="67" formatCode="0.00E+00">
                  <c:v>3.7059999999999998E-12</c:v>
                </c:pt>
                <c:pt idx="68" formatCode="0.00E+00">
                  <c:v>8.9791999999999997E-13</c:v>
                </c:pt>
                <c:pt idx="69" formatCode="0.00E+00">
                  <c:v>4.4049500000000001E-12</c:v>
                </c:pt>
                <c:pt idx="70" formatCode="0.00E+00">
                  <c:v>7.9940499999999998E-12</c:v>
                </c:pt>
                <c:pt idx="71" formatCode="0.00E+00">
                  <c:v>7.1142599999999996E-12</c:v>
                </c:pt>
                <c:pt idx="72" formatCode="0.00E+00">
                  <c:v>2.4914499999999998E-12</c:v>
                </c:pt>
                <c:pt idx="73" formatCode="0.00E+00">
                  <c:v>4.3367000000000003E-12</c:v>
                </c:pt>
                <c:pt idx="74" formatCode="0.00E+00">
                  <c:v>7.6009399999999997E-12</c:v>
                </c:pt>
                <c:pt idx="75" formatCode="0.00E+00">
                  <c:v>1.6549499999999999E-11</c:v>
                </c:pt>
                <c:pt idx="76" formatCode="0.00E+00">
                  <c:v>6.71066E-12</c:v>
                </c:pt>
                <c:pt idx="77" formatCode="0.00E+00">
                  <c:v>4.3913199999999999E-12</c:v>
                </c:pt>
                <c:pt idx="78" formatCode="0.00E+00">
                  <c:v>3.37315E-12</c:v>
                </c:pt>
                <c:pt idx="79" formatCode="0.00E+00">
                  <c:v>5.4961500000000002E-12</c:v>
                </c:pt>
                <c:pt idx="80" formatCode="0.00E+00">
                  <c:v>3.8336800000000003E-12</c:v>
                </c:pt>
                <c:pt idx="81" formatCode="0.00E+00">
                  <c:v>2.85635E-12</c:v>
                </c:pt>
                <c:pt idx="82" formatCode="0.00E+00">
                  <c:v>1.0635200000000001E-12</c:v>
                </c:pt>
                <c:pt idx="83" formatCode="0.00E+00">
                  <c:v>5.9567299999999998E-12</c:v>
                </c:pt>
                <c:pt idx="84" formatCode="0.00E+00">
                  <c:v>1.9517900000000001E-12</c:v>
                </c:pt>
                <c:pt idx="85" formatCode="0.00E+00">
                  <c:v>8.0868899999999993E-12</c:v>
                </c:pt>
                <c:pt idx="86" formatCode="0.00E+00">
                  <c:v>8.6435100000000006E-12</c:v>
                </c:pt>
                <c:pt idx="87" formatCode="0.00E+00">
                  <c:v>2.9992800000000001E-12</c:v>
                </c:pt>
                <c:pt idx="88" formatCode="0.00E+00">
                  <c:v>7.9243899999999995E-12</c:v>
                </c:pt>
                <c:pt idx="89" formatCode="0.00E+00">
                  <c:v>5.5389700000000002E-12</c:v>
                </c:pt>
                <c:pt idx="90" formatCode="0.00E+00">
                  <c:v>7.2427299999999998E-12</c:v>
                </c:pt>
                <c:pt idx="91" formatCode="0.00E+00">
                  <c:v>4.1320400000000002E-12</c:v>
                </c:pt>
                <c:pt idx="92" formatCode="0.00E+00">
                  <c:v>4.88176E-12</c:v>
                </c:pt>
                <c:pt idx="93" formatCode="0.00E+00">
                  <c:v>4.0122700000000002E-12</c:v>
                </c:pt>
                <c:pt idx="94" formatCode="0.00E+00">
                  <c:v>3.3961499999999998E-11</c:v>
                </c:pt>
                <c:pt idx="95" formatCode="0.00E+00">
                  <c:v>3.2287799999999999E-12</c:v>
                </c:pt>
                <c:pt idx="96" formatCode="0.00E+00">
                  <c:v>1.5707E-11</c:v>
                </c:pt>
                <c:pt idx="97" formatCode="0.00E+00">
                  <c:v>4.3794300000000001E-12</c:v>
                </c:pt>
                <c:pt idx="98" formatCode="0.00E+00">
                  <c:v>2.04173E-12</c:v>
                </c:pt>
                <c:pt idx="99" formatCode="0.00E+00">
                  <c:v>7.2632399999999997E-12</c:v>
                </c:pt>
                <c:pt idx="100" formatCode="0.00E+00">
                  <c:v>3.1363699999999999E-11</c:v>
                </c:pt>
                <c:pt idx="101" formatCode="0.00E+00">
                  <c:v>5.6978000000000002E-12</c:v>
                </c:pt>
                <c:pt idx="102" formatCode="0.00E+00">
                  <c:v>5.9227600000000001E-12</c:v>
                </c:pt>
                <c:pt idx="103" formatCode="0.00E+00">
                  <c:v>5.3925400000000004E-12</c:v>
                </c:pt>
                <c:pt idx="104" formatCode="0.00E+00">
                  <c:v>5.60831E-12</c:v>
                </c:pt>
                <c:pt idx="105" formatCode="0.00E+00">
                  <c:v>7.6541700000000007E-12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E-2DE0-4D5B-A4A9-EC54710A9EB8}"/>
            </c:ext>
          </c:extLst>
        </c:ser>
        <c:ser>
          <c:idx val="79"/>
          <c:order val="79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[analysis.xlsx]Cosine_IP_texture!$CB$1:$CB$111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5.7513799999999997E-12</c:v>
                </c:pt>
                <c:pt idx="6" formatCode="0.00E+00">
                  <c:v>4.1329499999999997E-12</c:v>
                </c:pt>
                <c:pt idx="7" formatCode="0.00E+00">
                  <c:v>6.8681799999999999E-12</c:v>
                </c:pt>
                <c:pt idx="8" formatCode="0.00E+00">
                  <c:v>4.3933900000000001E-12</c:v>
                </c:pt>
                <c:pt idx="9" formatCode="0.00E+00">
                  <c:v>4.6003100000000002E-12</c:v>
                </c:pt>
                <c:pt idx="10" formatCode="0.00E+00">
                  <c:v>6.5096600000000004E-12</c:v>
                </c:pt>
                <c:pt idx="11" formatCode="0.00E+00">
                  <c:v>1.16991E-12</c:v>
                </c:pt>
                <c:pt idx="12" formatCode="0.00E+00">
                  <c:v>3.5503500000000001E-12</c:v>
                </c:pt>
                <c:pt idx="13" formatCode="0.00E+00">
                  <c:v>9.1735099999999993E-12</c:v>
                </c:pt>
                <c:pt idx="14" formatCode="0.00E+00">
                  <c:v>1.06277E-11</c:v>
                </c:pt>
                <c:pt idx="15" formatCode="0.00E+00">
                  <c:v>3.1072800000000001E-12</c:v>
                </c:pt>
                <c:pt idx="16" formatCode="0.00E+00">
                  <c:v>7.0654499999999999E-12</c:v>
                </c:pt>
                <c:pt idx="17" formatCode="0.00E+00">
                  <c:v>8.5584499999999993E-12</c:v>
                </c:pt>
                <c:pt idx="18" formatCode="0.00E+00">
                  <c:v>5.2348500000000001E-12</c:v>
                </c:pt>
                <c:pt idx="19" formatCode="0.00E+00">
                  <c:v>3.68694E-12</c:v>
                </c:pt>
                <c:pt idx="20" formatCode="0.00E+00">
                  <c:v>8.01923E-12</c:v>
                </c:pt>
                <c:pt idx="21" formatCode="0.00E+00">
                  <c:v>7.3258800000000003E-12</c:v>
                </c:pt>
                <c:pt idx="22" formatCode="0.00E+00">
                  <c:v>2.9767499999999998E-12</c:v>
                </c:pt>
                <c:pt idx="23" formatCode="0.00E+00">
                  <c:v>4.7649600000000003E-12</c:v>
                </c:pt>
                <c:pt idx="24" formatCode="0.00E+00">
                  <c:v>1.0230900000000001E-11</c:v>
                </c:pt>
                <c:pt idx="25" formatCode="0.00E+00">
                  <c:v>3.2335599999999998E-12</c:v>
                </c:pt>
                <c:pt idx="26" formatCode="0.00E+00">
                  <c:v>3.8928699999999997E-12</c:v>
                </c:pt>
                <c:pt idx="27" formatCode="0.00E+00">
                  <c:v>6.2072099999999998E-12</c:v>
                </c:pt>
                <c:pt idx="28" formatCode="0.00E+00">
                  <c:v>4.45166E-12</c:v>
                </c:pt>
                <c:pt idx="29" formatCode="0.00E+00">
                  <c:v>6.9264900000000003E-12</c:v>
                </c:pt>
                <c:pt idx="30" formatCode="0.00E+00">
                  <c:v>3.7419699999999997E-12</c:v>
                </c:pt>
                <c:pt idx="31" formatCode="0.00E+00">
                  <c:v>5.6501200000000002E-12</c:v>
                </c:pt>
                <c:pt idx="32" formatCode="0.00E+00">
                  <c:v>8.0369399999999999E-12</c:v>
                </c:pt>
                <c:pt idx="33" formatCode="0.00E+00">
                  <c:v>1.5994599999999999E-12</c:v>
                </c:pt>
                <c:pt idx="34" formatCode="0.00E+00">
                  <c:v>7.6324899999999999E-12</c:v>
                </c:pt>
                <c:pt idx="35" formatCode="0.00E+00">
                  <c:v>3.6235499999999998E-12</c:v>
                </c:pt>
                <c:pt idx="36" formatCode="0.00E+00">
                  <c:v>8.5648800000000002E-12</c:v>
                </c:pt>
                <c:pt idx="37" formatCode="0.00E+00">
                  <c:v>7.5383400000000004E-12</c:v>
                </c:pt>
                <c:pt idx="38" formatCode="0.00E+00">
                  <c:v>6.5493900000000002E-12</c:v>
                </c:pt>
                <c:pt idx="39" formatCode="0.00E+00">
                  <c:v>4.6531100000000002E-12</c:v>
                </c:pt>
                <c:pt idx="40" formatCode="0.00E+00">
                  <c:v>3.2079199999999999E-12</c:v>
                </c:pt>
                <c:pt idx="41" formatCode="0.00E+00">
                  <c:v>6.1913700000000001E-12</c:v>
                </c:pt>
                <c:pt idx="42" formatCode="0.00E+00">
                  <c:v>7.6556799999999999E-12</c:v>
                </c:pt>
                <c:pt idx="43" formatCode="0.00E+00">
                  <c:v>6.10278E-12</c:v>
                </c:pt>
                <c:pt idx="44" formatCode="0.00E+00">
                  <c:v>7.7342699999999999E-12</c:v>
                </c:pt>
                <c:pt idx="45" formatCode="0.00E+00">
                  <c:v>4.5508199999999998E-12</c:v>
                </c:pt>
                <c:pt idx="46" formatCode="0.00E+00">
                  <c:v>8.61569E-12</c:v>
                </c:pt>
                <c:pt idx="47" formatCode="0.00E+00">
                  <c:v>7.9332699999999994E-12</c:v>
                </c:pt>
                <c:pt idx="48" formatCode="0.00E+00">
                  <c:v>1.30115E-11</c:v>
                </c:pt>
                <c:pt idx="49" formatCode="0.00E+00">
                  <c:v>3.5162299999999999E-12</c:v>
                </c:pt>
                <c:pt idx="50" formatCode="0.00E+00">
                  <c:v>9.5933899999999998E-12</c:v>
                </c:pt>
                <c:pt idx="51" formatCode="0.00E+00">
                  <c:v>1.3606000000000001E-12</c:v>
                </c:pt>
                <c:pt idx="52" formatCode="0.00E+00">
                  <c:v>2.8856700000000002E-12</c:v>
                </c:pt>
                <c:pt idx="53" formatCode="0.00E+00">
                  <c:v>7.7248900000000006E-12</c:v>
                </c:pt>
                <c:pt idx="54" formatCode="0.00E+00">
                  <c:v>3.2482399999999999E-12</c:v>
                </c:pt>
                <c:pt idx="55" formatCode="0.00E+00">
                  <c:v>1.2398399999999999E-11</c:v>
                </c:pt>
                <c:pt idx="56" formatCode="0.00E+00">
                  <c:v>5.6118200000000002E-12</c:v>
                </c:pt>
                <c:pt idx="57" formatCode="0.00E+00">
                  <c:v>4.4254000000000001E-12</c:v>
                </c:pt>
                <c:pt idx="58" formatCode="0.00E+00">
                  <c:v>1.13198E-11</c:v>
                </c:pt>
                <c:pt idx="59" formatCode="0.00E+00">
                  <c:v>2.4064299999999999E-12</c:v>
                </c:pt>
                <c:pt idx="60" formatCode="0.00E+00">
                  <c:v>6.5479199999999998E-12</c:v>
                </c:pt>
                <c:pt idx="61" formatCode="0.00E+00">
                  <c:v>4.4272799999999997E-12</c:v>
                </c:pt>
                <c:pt idx="62" formatCode="0.00E+00">
                  <c:v>6.3456499999999997E-12</c:v>
                </c:pt>
                <c:pt idx="63" formatCode="0.00E+00">
                  <c:v>1.9002900000000002E-12</c:v>
                </c:pt>
                <c:pt idx="64" formatCode="0.00E+00">
                  <c:v>6.2790899999999997E-12</c:v>
                </c:pt>
                <c:pt idx="65" formatCode="0.00E+00">
                  <c:v>7.8988999999999998E-12</c:v>
                </c:pt>
                <c:pt idx="66" formatCode="0.00E+00">
                  <c:v>1.2319199999999999E-11</c:v>
                </c:pt>
                <c:pt idx="67" formatCode="0.00E+00">
                  <c:v>6.9263600000000004E-12</c:v>
                </c:pt>
                <c:pt idx="68" formatCode="0.00E+00">
                  <c:v>7.6989299999999994E-12</c:v>
                </c:pt>
                <c:pt idx="69" formatCode="0.00E+00">
                  <c:v>1.98482E-12</c:v>
                </c:pt>
                <c:pt idx="70" formatCode="0.00E+00">
                  <c:v>4.1144899999999998E-12</c:v>
                </c:pt>
                <c:pt idx="71" formatCode="0.00E+00">
                  <c:v>4.0725900000000001E-12</c:v>
                </c:pt>
                <c:pt idx="72" formatCode="0.00E+00">
                  <c:v>6.9082599999999999E-12</c:v>
                </c:pt>
                <c:pt idx="73" formatCode="0.00E+00">
                  <c:v>5.9185400000000003E-12</c:v>
                </c:pt>
                <c:pt idx="74" formatCode="0.00E+00">
                  <c:v>9.1506100000000003E-12</c:v>
                </c:pt>
                <c:pt idx="75" formatCode="0.00E+00">
                  <c:v>1.8616499999999998E-12</c:v>
                </c:pt>
                <c:pt idx="76" formatCode="0.00E+00">
                  <c:v>6.6564799999999999E-12</c:v>
                </c:pt>
                <c:pt idx="77" formatCode="0.00E+00">
                  <c:v>3.0380799999999999E-12</c:v>
                </c:pt>
                <c:pt idx="78" formatCode="0.00E+00">
                  <c:v>3.06374E-12</c:v>
                </c:pt>
                <c:pt idx="79" formatCode="0.00E+00">
                  <c:v>6.1881999999999998E-12</c:v>
                </c:pt>
                <c:pt idx="80" formatCode="0.00E+00">
                  <c:v>3.1125200000000002E-12</c:v>
                </c:pt>
                <c:pt idx="81" formatCode="0.00E+00">
                  <c:v>3.7154299999999996E-12</c:v>
                </c:pt>
                <c:pt idx="82" formatCode="0.00E+00">
                  <c:v>2.7075299999999999E-12</c:v>
                </c:pt>
                <c:pt idx="83" formatCode="0.00E+00">
                  <c:v>4.91726E-12</c:v>
                </c:pt>
                <c:pt idx="84" formatCode="0.00E+00">
                  <c:v>3.47688E-12</c:v>
                </c:pt>
                <c:pt idx="85" formatCode="0.00E+00">
                  <c:v>6.6518199999999998E-12</c:v>
                </c:pt>
                <c:pt idx="86" formatCode="0.00E+00">
                  <c:v>9.6376399999999997E-12</c:v>
                </c:pt>
                <c:pt idx="87" formatCode="0.00E+00">
                  <c:v>1.02901E-11</c:v>
                </c:pt>
                <c:pt idx="88" formatCode="0.00E+00">
                  <c:v>2.3408600000000002E-12</c:v>
                </c:pt>
                <c:pt idx="89" formatCode="0.00E+00">
                  <c:v>4.0697699999999999E-12</c:v>
                </c:pt>
                <c:pt idx="90" formatCode="0.00E+00">
                  <c:v>1.15618E-12</c:v>
                </c:pt>
                <c:pt idx="91" formatCode="0.00E+00">
                  <c:v>6.0198499999999996E-12</c:v>
                </c:pt>
                <c:pt idx="92" formatCode="0.00E+00">
                  <c:v>5.2517600000000002E-12</c:v>
                </c:pt>
                <c:pt idx="93" formatCode="0.00E+00">
                  <c:v>3.27616E-12</c:v>
                </c:pt>
                <c:pt idx="94" formatCode="0.00E+00">
                  <c:v>8.3288699999999998E-13</c:v>
                </c:pt>
                <c:pt idx="95" formatCode="0.00E+00">
                  <c:v>5.9459099999999997E-12</c:v>
                </c:pt>
                <c:pt idx="96" formatCode="0.00E+00">
                  <c:v>6.98009E-12</c:v>
                </c:pt>
                <c:pt idx="97" formatCode="0.00E+00">
                  <c:v>2.0131700000000002E-11</c:v>
                </c:pt>
                <c:pt idx="98" formatCode="0.00E+00">
                  <c:v>7.45315E-12</c:v>
                </c:pt>
                <c:pt idx="99" formatCode="0.00E+00">
                  <c:v>4.9198299999999996E-12</c:v>
                </c:pt>
                <c:pt idx="100" formatCode="0.00E+00">
                  <c:v>5.4266700000000003E-12</c:v>
                </c:pt>
                <c:pt idx="101" formatCode="0.00E+00">
                  <c:v>1.19518E-11</c:v>
                </c:pt>
                <c:pt idx="102" formatCode="0.00E+00">
                  <c:v>4.23681E-12</c:v>
                </c:pt>
                <c:pt idx="103" formatCode="0.00E+00">
                  <c:v>3.9157500000000002E-12</c:v>
                </c:pt>
                <c:pt idx="104" formatCode="0.00E+00">
                  <c:v>7.4023800000000006E-12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F-2DE0-4D5B-A4A9-EC54710A9EB8}"/>
            </c:ext>
          </c:extLst>
        </c:ser>
        <c:ser>
          <c:idx val="80"/>
          <c:order val="80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[analysis.xlsx]Cosine_IP_texture!$CC$1:$CC$111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4.29208E-12</c:v>
                </c:pt>
                <c:pt idx="7" formatCode="0.00E+00">
                  <c:v>1.2271000000000001E-12</c:v>
                </c:pt>
                <c:pt idx="8" formatCode="0.00E+00">
                  <c:v>3.0782999999999999E-12</c:v>
                </c:pt>
                <c:pt idx="9" formatCode="0.00E+00">
                  <c:v>2.5858300000000001E-12</c:v>
                </c:pt>
                <c:pt idx="10" formatCode="0.00E+00">
                  <c:v>9.8775299999999998E-12</c:v>
                </c:pt>
                <c:pt idx="11" formatCode="0.00E+00">
                  <c:v>8.7613300000000004E-13</c:v>
                </c:pt>
                <c:pt idx="12" formatCode="0.00E+00">
                  <c:v>4.0483800000000002E-12</c:v>
                </c:pt>
                <c:pt idx="13" formatCode="0.00E+00">
                  <c:v>2.2516600000000001E-12</c:v>
                </c:pt>
                <c:pt idx="14" formatCode="0.00E+00">
                  <c:v>2.9587500000000001E-12</c:v>
                </c:pt>
                <c:pt idx="15" formatCode="0.00E+00">
                  <c:v>4.6254399999999997E-12</c:v>
                </c:pt>
                <c:pt idx="16" formatCode="0.00E+00">
                  <c:v>7.3585800000000003E-12</c:v>
                </c:pt>
                <c:pt idx="17" formatCode="0.00E+00">
                  <c:v>3.2537099999999999E-12</c:v>
                </c:pt>
                <c:pt idx="18" formatCode="0.00E+00">
                  <c:v>3.0798900000000001E-12</c:v>
                </c:pt>
                <c:pt idx="19" formatCode="0.00E+00">
                  <c:v>6.7932599999999997E-12</c:v>
                </c:pt>
                <c:pt idx="20" formatCode="0.00E+00">
                  <c:v>4.53839E-12</c:v>
                </c:pt>
                <c:pt idx="21" formatCode="0.00E+00">
                  <c:v>4.9319800000000002E-12</c:v>
                </c:pt>
                <c:pt idx="22" formatCode="0.00E+00">
                  <c:v>1.27268E-11</c:v>
                </c:pt>
                <c:pt idx="23" formatCode="0.00E+00">
                  <c:v>5.5256699999999998E-12</c:v>
                </c:pt>
                <c:pt idx="24" formatCode="0.00E+00">
                  <c:v>5.4900299999999998E-12</c:v>
                </c:pt>
                <c:pt idx="25" formatCode="0.00E+00">
                  <c:v>9.3911199999999997E-12</c:v>
                </c:pt>
                <c:pt idx="26" formatCode="0.00E+00">
                  <c:v>5.6374199999999996E-12</c:v>
                </c:pt>
                <c:pt idx="27" formatCode="0.00E+00">
                  <c:v>1.7811400000000001E-11</c:v>
                </c:pt>
                <c:pt idx="28" formatCode="0.00E+00">
                  <c:v>1.5725400000000001E-12</c:v>
                </c:pt>
                <c:pt idx="29" formatCode="0.00E+00">
                  <c:v>3.62291E-12</c:v>
                </c:pt>
                <c:pt idx="30" formatCode="0.00E+00">
                  <c:v>5.2634500000000002E-12</c:v>
                </c:pt>
                <c:pt idx="31" formatCode="0.00E+00">
                  <c:v>2.5744899999999999E-12</c:v>
                </c:pt>
                <c:pt idx="32" formatCode="0.00E+00">
                  <c:v>5.8256699999999998E-12</c:v>
                </c:pt>
                <c:pt idx="33" formatCode="0.00E+00">
                  <c:v>2.74424E-12</c:v>
                </c:pt>
                <c:pt idx="34" formatCode="0.00E+00">
                  <c:v>6.1982399999999996E-12</c:v>
                </c:pt>
                <c:pt idx="35" formatCode="0.00E+00">
                  <c:v>4.2786100000000001E-12</c:v>
                </c:pt>
                <c:pt idx="36" formatCode="0.00E+00">
                  <c:v>1.1368600000000001E-12</c:v>
                </c:pt>
                <c:pt idx="37" formatCode="0.00E+00">
                  <c:v>3.80096E-12</c:v>
                </c:pt>
                <c:pt idx="38" formatCode="0.00E+00">
                  <c:v>3.4349699999999999E-12</c:v>
                </c:pt>
                <c:pt idx="39" formatCode="0.00E+00">
                  <c:v>4.0547500000000003E-12</c:v>
                </c:pt>
                <c:pt idx="40" formatCode="0.00E+00">
                  <c:v>4.0501000000000003E-12</c:v>
                </c:pt>
                <c:pt idx="41" formatCode="0.00E+00">
                  <c:v>2.68326E-12</c:v>
                </c:pt>
                <c:pt idx="42" formatCode="0.00E+00">
                  <c:v>4.2739700000000002E-12</c:v>
                </c:pt>
                <c:pt idx="43" formatCode="0.00E+00">
                  <c:v>3.5615499999999999E-12</c:v>
                </c:pt>
                <c:pt idx="44" formatCode="0.00E+00">
                  <c:v>1.57147E-12</c:v>
                </c:pt>
                <c:pt idx="45" formatCode="0.00E+00">
                  <c:v>6.9775000000000001E-12</c:v>
                </c:pt>
                <c:pt idx="46" formatCode="0.00E+00">
                  <c:v>4.1607600000000001E-12</c:v>
                </c:pt>
                <c:pt idx="47" formatCode="0.00E+00">
                  <c:v>2.8537699999999999E-12</c:v>
                </c:pt>
                <c:pt idx="48" formatCode="0.00E+00">
                  <c:v>2.7912000000000001E-12</c:v>
                </c:pt>
                <c:pt idx="49" formatCode="0.00E+00">
                  <c:v>5.3578799999999998E-12</c:v>
                </c:pt>
                <c:pt idx="50" formatCode="0.00E+00">
                  <c:v>4.2646899999999997E-12</c:v>
                </c:pt>
                <c:pt idx="51" formatCode="0.00E+00">
                  <c:v>7.9725600000000005E-12</c:v>
                </c:pt>
                <c:pt idx="52" formatCode="0.00E+00">
                  <c:v>8.1274400000000008E-12</c:v>
                </c:pt>
                <c:pt idx="53" formatCode="0.00E+00">
                  <c:v>8.7100800000000008E-12</c:v>
                </c:pt>
                <c:pt idx="54" formatCode="0.00E+00">
                  <c:v>5.23047E-12</c:v>
                </c:pt>
                <c:pt idx="55" formatCode="0.00E+00">
                  <c:v>1.0575500000000001E-11</c:v>
                </c:pt>
                <c:pt idx="56" formatCode="0.00E+00">
                  <c:v>4.5820899999999999E-12</c:v>
                </c:pt>
                <c:pt idx="57" formatCode="0.00E+00">
                  <c:v>2.9851299999999998E-12</c:v>
                </c:pt>
                <c:pt idx="58" formatCode="0.00E+00">
                  <c:v>3.7346499999999996E-12</c:v>
                </c:pt>
                <c:pt idx="59" formatCode="0.00E+00">
                  <c:v>3.4505900000000001E-12</c:v>
                </c:pt>
                <c:pt idx="60" formatCode="0.00E+00">
                  <c:v>1.0361E-12</c:v>
                </c:pt>
                <c:pt idx="61" formatCode="0.00E+00">
                  <c:v>3.0852900000000001E-12</c:v>
                </c:pt>
                <c:pt idx="62" formatCode="0.00E+00">
                  <c:v>3.3125500000000001E-12</c:v>
                </c:pt>
                <c:pt idx="63" formatCode="0.00E+00">
                  <c:v>1.1090700000000001E-11</c:v>
                </c:pt>
                <c:pt idx="64" formatCode="0.00E+00">
                  <c:v>2.4422999999999998E-12</c:v>
                </c:pt>
                <c:pt idx="65" formatCode="0.00E+00">
                  <c:v>3.31371E-12</c:v>
                </c:pt>
                <c:pt idx="66" formatCode="0.00E+00">
                  <c:v>2.994E-12</c:v>
                </c:pt>
                <c:pt idx="67" formatCode="0.00E+00">
                  <c:v>2.62642E-12</c:v>
                </c:pt>
                <c:pt idx="68" formatCode="0.00E+00">
                  <c:v>2.0413399999999999E-12</c:v>
                </c:pt>
                <c:pt idx="69" formatCode="0.00E+00">
                  <c:v>8.1871699999999993E-12</c:v>
                </c:pt>
                <c:pt idx="70" formatCode="0.00E+00">
                  <c:v>4.0990600000000001E-12</c:v>
                </c:pt>
                <c:pt idx="71" formatCode="0.00E+00">
                  <c:v>4.2917899999999998E-12</c:v>
                </c:pt>
                <c:pt idx="72" formatCode="0.00E+00">
                  <c:v>3.1196600000000001E-12</c:v>
                </c:pt>
                <c:pt idx="73" formatCode="0.00E+00">
                  <c:v>2.1657999999999998E-11</c:v>
                </c:pt>
                <c:pt idx="74" formatCode="0.00E+00">
                  <c:v>3.5295299999999998E-12</c:v>
                </c:pt>
                <c:pt idx="75" formatCode="0.00E+00">
                  <c:v>8.1987000000000006E-12</c:v>
                </c:pt>
                <c:pt idx="76" formatCode="0.00E+00">
                  <c:v>4.6486600000000001E-12</c:v>
                </c:pt>
                <c:pt idx="77" formatCode="0.00E+00">
                  <c:v>3.3373599999999998E-12</c:v>
                </c:pt>
                <c:pt idx="78" formatCode="0.00E+00">
                  <c:v>8.3424200000000003E-13</c:v>
                </c:pt>
                <c:pt idx="79" formatCode="0.00E+00">
                  <c:v>2.2805600000000001E-12</c:v>
                </c:pt>
                <c:pt idx="80" formatCode="0.00E+00">
                  <c:v>5.9975300000000002E-12</c:v>
                </c:pt>
                <c:pt idx="81" formatCode="0.00E+00">
                  <c:v>6.9690499999999997E-12</c:v>
                </c:pt>
                <c:pt idx="82" formatCode="0.00E+00">
                  <c:v>0</c:v>
                </c:pt>
                <c:pt idx="83" formatCode="0.00E+00">
                  <c:v>5.1050400000000002E-12</c:v>
                </c:pt>
                <c:pt idx="84" formatCode="0.00E+00">
                  <c:v>3.9340399999999997E-12</c:v>
                </c:pt>
                <c:pt idx="85" formatCode="0.00E+00">
                  <c:v>2.6653299999999999E-12</c:v>
                </c:pt>
                <c:pt idx="86" formatCode="0.00E+00">
                  <c:v>5.2066E-12</c:v>
                </c:pt>
                <c:pt idx="87" formatCode="0.00E+00">
                  <c:v>0</c:v>
                </c:pt>
                <c:pt idx="88" formatCode="0.00E+00">
                  <c:v>6.0775299999999999E-12</c:v>
                </c:pt>
                <c:pt idx="89" formatCode="0.00E+00">
                  <c:v>5.7324999999999997E-12</c:v>
                </c:pt>
                <c:pt idx="90" formatCode="0.00E+00">
                  <c:v>6.0656700000000003E-12</c:v>
                </c:pt>
                <c:pt idx="91" formatCode="0.00E+00">
                  <c:v>2.0226699999999999E-12</c:v>
                </c:pt>
                <c:pt idx="92" formatCode="0.00E+00">
                  <c:v>3.97204E-13</c:v>
                </c:pt>
                <c:pt idx="93" formatCode="0.00E+00">
                  <c:v>3.18419E-12</c:v>
                </c:pt>
                <c:pt idx="94" formatCode="0.00E+00">
                  <c:v>3.5406100000000002E-12</c:v>
                </c:pt>
                <c:pt idx="95" formatCode="0.00E+00">
                  <c:v>3.7820699999999999E-12</c:v>
                </c:pt>
                <c:pt idx="96" formatCode="0.00E+00">
                  <c:v>5.1205399999999999E-12</c:v>
                </c:pt>
                <c:pt idx="97" formatCode="0.00E+00">
                  <c:v>1.3582E-12</c:v>
                </c:pt>
                <c:pt idx="98" formatCode="0.00E+00">
                  <c:v>3.2557899999999998E-12</c:v>
                </c:pt>
                <c:pt idx="99" formatCode="0.00E+00">
                  <c:v>8.72178E-12</c:v>
                </c:pt>
                <c:pt idx="100" formatCode="0.00E+00">
                  <c:v>2.6815200000000001E-12</c:v>
                </c:pt>
                <c:pt idx="101" formatCode="0.00E+00">
                  <c:v>5.1091500000000003E-12</c:v>
                </c:pt>
                <c:pt idx="102" formatCode="0.00E+00">
                  <c:v>3.9565300000000003E-12</c:v>
                </c:pt>
                <c:pt idx="103" formatCode="0.00E+00">
                  <c:v>3.6802199999999998E-12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0-2DE0-4D5B-A4A9-EC54710A9EB8}"/>
            </c:ext>
          </c:extLst>
        </c:ser>
        <c:ser>
          <c:idx val="81"/>
          <c:order val="81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[analysis.xlsx]Cosine_IP_texture!$CD$1:$CD$111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1.8630900000000001E-11</c:v>
                </c:pt>
                <c:pt idx="7" formatCode="0.00E+00">
                  <c:v>5.5401699999999998E-12</c:v>
                </c:pt>
                <c:pt idx="8" formatCode="0.00E+00">
                  <c:v>6.4792800000000002E-12</c:v>
                </c:pt>
                <c:pt idx="9" formatCode="0.00E+00">
                  <c:v>2.8114800000000001E-12</c:v>
                </c:pt>
                <c:pt idx="10" formatCode="0.00E+00">
                  <c:v>3.5635999999999999E-12</c:v>
                </c:pt>
                <c:pt idx="11" formatCode="0.00E+00">
                  <c:v>2.7438000000000001E-12</c:v>
                </c:pt>
                <c:pt idx="12" formatCode="0.00E+00">
                  <c:v>7.7997699999999996E-12</c:v>
                </c:pt>
                <c:pt idx="13" formatCode="0.00E+00">
                  <c:v>4.6222000000000002E-12</c:v>
                </c:pt>
                <c:pt idx="14" formatCode="0.00E+00">
                  <c:v>5.3075999999999997E-12</c:v>
                </c:pt>
                <c:pt idx="15" formatCode="0.00E+00">
                  <c:v>8.2086699999999996E-12</c:v>
                </c:pt>
                <c:pt idx="16" formatCode="0.00E+00">
                  <c:v>5.8640200000000003E-12</c:v>
                </c:pt>
                <c:pt idx="17" formatCode="0.00E+00">
                  <c:v>6.1952000000000001E-12</c:v>
                </c:pt>
                <c:pt idx="18" formatCode="0.00E+00">
                  <c:v>2.5110700000000001E-12</c:v>
                </c:pt>
                <c:pt idx="19" formatCode="0.00E+00">
                  <c:v>1.5534900000000002E-11</c:v>
                </c:pt>
                <c:pt idx="20" formatCode="0.00E+00">
                  <c:v>3.8261600000000003E-12</c:v>
                </c:pt>
                <c:pt idx="21" formatCode="0.00E+00">
                  <c:v>9.1982199999999996E-12</c:v>
                </c:pt>
                <c:pt idx="22" formatCode="0.00E+00">
                  <c:v>1.52462E-12</c:v>
                </c:pt>
                <c:pt idx="23" formatCode="0.00E+00">
                  <c:v>1.7708500000000001E-12</c:v>
                </c:pt>
                <c:pt idx="24" formatCode="0.00E+00">
                  <c:v>4.6304900000000004E-12</c:v>
                </c:pt>
                <c:pt idx="25" formatCode="0.00E+00">
                  <c:v>5.26987E-12</c:v>
                </c:pt>
                <c:pt idx="26" formatCode="0.00E+00">
                  <c:v>7.9869299999999998E-12</c:v>
                </c:pt>
                <c:pt idx="27" formatCode="0.00E+00">
                  <c:v>7.2457700000000001E-12</c:v>
                </c:pt>
                <c:pt idx="28" formatCode="0.00E+00">
                  <c:v>2.5494100000000001E-12</c:v>
                </c:pt>
                <c:pt idx="29" formatCode="0.00E+00">
                  <c:v>2.0084300000000002E-12</c:v>
                </c:pt>
                <c:pt idx="30" formatCode="0.00E+00">
                  <c:v>4.7519700000000004E-12</c:v>
                </c:pt>
                <c:pt idx="31" formatCode="0.00E+00">
                  <c:v>4.9716099999999997E-12</c:v>
                </c:pt>
                <c:pt idx="32" formatCode="0.00E+00">
                  <c:v>1.8223899999999999E-12</c:v>
                </c:pt>
                <c:pt idx="33" formatCode="0.00E+00">
                  <c:v>4.62416E-12</c:v>
                </c:pt>
                <c:pt idx="34" formatCode="0.00E+00">
                  <c:v>5.2947900000000003E-12</c:v>
                </c:pt>
                <c:pt idx="35" formatCode="0.00E+00">
                  <c:v>1.17265E-11</c:v>
                </c:pt>
                <c:pt idx="36" formatCode="0.00E+00">
                  <c:v>3.4359500000000001E-12</c:v>
                </c:pt>
                <c:pt idx="37" formatCode="0.00E+00">
                  <c:v>3.2553400000000001E-12</c:v>
                </c:pt>
                <c:pt idx="38" formatCode="0.00E+00">
                  <c:v>1.1224099999999999E-11</c:v>
                </c:pt>
                <c:pt idx="39" formatCode="0.00E+00">
                  <c:v>1.8772400000000002E-12</c:v>
                </c:pt>
                <c:pt idx="40" formatCode="0.00E+00">
                  <c:v>1.2256399999999999E-11</c:v>
                </c:pt>
                <c:pt idx="41" formatCode="0.00E+00">
                  <c:v>3.1165999999999999E-12</c:v>
                </c:pt>
                <c:pt idx="42" formatCode="0.00E+00">
                  <c:v>2.65186E-12</c:v>
                </c:pt>
                <c:pt idx="43" formatCode="0.00E+00">
                  <c:v>1.1695900000000001E-12</c:v>
                </c:pt>
                <c:pt idx="44" formatCode="0.00E+00">
                  <c:v>6.8684299999999996E-12</c:v>
                </c:pt>
                <c:pt idx="45" formatCode="0.00E+00">
                  <c:v>7.5604399999999996E-12</c:v>
                </c:pt>
                <c:pt idx="46" formatCode="0.00E+00">
                  <c:v>4.7980899999999998E-13</c:v>
                </c:pt>
                <c:pt idx="47" formatCode="0.00E+00">
                  <c:v>4.2600300000000004E-12</c:v>
                </c:pt>
                <c:pt idx="48" formatCode="0.00E+00">
                  <c:v>6.1535699999999996E-12</c:v>
                </c:pt>
                <c:pt idx="49" formatCode="0.00E+00">
                  <c:v>5.8278400000000003E-12</c:v>
                </c:pt>
                <c:pt idx="50" formatCode="0.00E+00">
                  <c:v>7.7858099999999995E-12</c:v>
                </c:pt>
                <c:pt idx="51" formatCode="0.00E+00">
                  <c:v>1.9732000000000001E-12</c:v>
                </c:pt>
                <c:pt idx="52" formatCode="0.00E+00">
                  <c:v>9.7719200000000006E-12</c:v>
                </c:pt>
                <c:pt idx="53" formatCode="0.00E+00">
                  <c:v>4.9435600000000004E-12</c:v>
                </c:pt>
                <c:pt idx="54" formatCode="0.00E+00">
                  <c:v>2.4188300000000001E-12</c:v>
                </c:pt>
                <c:pt idx="55" formatCode="0.00E+00">
                  <c:v>4.4274000000000003E-12</c:v>
                </c:pt>
                <c:pt idx="56" formatCode="0.00E+00">
                  <c:v>7.4670199999999998E-12</c:v>
                </c:pt>
                <c:pt idx="57" formatCode="0.00E+00">
                  <c:v>5.7854E-12</c:v>
                </c:pt>
                <c:pt idx="58" formatCode="0.00E+00">
                  <c:v>4.35802E-12</c:v>
                </c:pt>
                <c:pt idx="59" formatCode="0.00E+00">
                  <c:v>6.6123800000000001E-12</c:v>
                </c:pt>
                <c:pt idx="60" formatCode="0.00E+00">
                  <c:v>4.3875700000000001E-12</c:v>
                </c:pt>
                <c:pt idx="61" formatCode="0.00E+00">
                  <c:v>9.46174E-12</c:v>
                </c:pt>
                <c:pt idx="62" formatCode="0.00E+00">
                  <c:v>5.1599000000000003E-12</c:v>
                </c:pt>
                <c:pt idx="63" formatCode="0.00E+00">
                  <c:v>1.0356499999999999E-11</c:v>
                </c:pt>
                <c:pt idx="64" formatCode="0.00E+00">
                  <c:v>4.7625600000000003E-12</c:v>
                </c:pt>
                <c:pt idx="65" formatCode="0.00E+00">
                  <c:v>3.1462899999999999E-12</c:v>
                </c:pt>
                <c:pt idx="66" formatCode="0.00E+00">
                  <c:v>3.2317800000000002E-12</c:v>
                </c:pt>
                <c:pt idx="67" formatCode="0.00E+00">
                  <c:v>4.62464E-12</c:v>
                </c:pt>
                <c:pt idx="68" formatCode="0.00E+00">
                  <c:v>3.2273600000000001E-12</c:v>
                </c:pt>
                <c:pt idx="69" formatCode="0.00E+00">
                  <c:v>3.2963400000000001E-12</c:v>
                </c:pt>
                <c:pt idx="70" formatCode="0.00E+00">
                  <c:v>7.3334900000000005E-12</c:v>
                </c:pt>
                <c:pt idx="71" formatCode="0.00E+00">
                  <c:v>6.5085199999999998E-12</c:v>
                </c:pt>
                <c:pt idx="72" formatCode="0.00E+00">
                  <c:v>1.07422E-11</c:v>
                </c:pt>
                <c:pt idx="73" formatCode="0.00E+00">
                  <c:v>8.9114799999999995E-12</c:v>
                </c:pt>
                <c:pt idx="74" formatCode="0.00E+00">
                  <c:v>1.0957599999999999E-11</c:v>
                </c:pt>
                <c:pt idx="75" formatCode="0.00E+00">
                  <c:v>7.3776000000000004E-12</c:v>
                </c:pt>
                <c:pt idx="76" formatCode="0.00E+00">
                  <c:v>2.8224799999999999E-12</c:v>
                </c:pt>
                <c:pt idx="77" formatCode="0.00E+00">
                  <c:v>2.73466E-12</c:v>
                </c:pt>
                <c:pt idx="78" formatCode="0.00E+00">
                  <c:v>4.1534500000000002E-12</c:v>
                </c:pt>
                <c:pt idx="79" formatCode="0.00E+00">
                  <c:v>6.8933100000000002E-13</c:v>
                </c:pt>
                <c:pt idx="80" formatCode="0.00E+00">
                  <c:v>1.40945E-11</c:v>
                </c:pt>
                <c:pt idx="81" formatCode="0.00E+00">
                  <c:v>5.0754300000000003E-12</c:v>
                </c:pt>
                <c:pt idx="82" formatCode="0.00E+00">
                  <c:v>6.92065E-12</c:v>
                </c:pt>
                <c:pt idx="83" formatCode="0.00E+00">
                  <c:v>4.3858800000000003E-12</c:v>
                </c:pt>
                <c:pt idx="84" formatCode="0.00E+00">
                  <c:v>9.2094199999999993E-12</c:v>
                </c:pt>
                <c:pt idx="85" formatCode="0.00E+00">
                  <c:v>5.25461E-12</c:v>
                </c:pt>
                <c:pt idx="86" formatCode="0.00E+00">
                  <c:v>5.02198E-12</c:v>
                </c:pt>
                <c:pt idx="87" formatCode="0.00E+00">
                  <c:v>6.0383199999999997E-12</c:v>
                </c:pt>
                <c:pt idx="88" formatCode="0.00E+00">
                  <c:v>1.1132400000000001E-11</c:v>
                </c:pt>
                <c:pt idx="89" formatCode="0.00E+00">
                  <c:v>7.0747299999999997E-12</c:v>
                </c:pt>
                <c:pt idx="90" formatCode="0.00E+00">
                  <c:v>5.2211300000000004E-12</c:v>
                </c:pt>
                <c:pt idx="91" formatCode="0.00E+00">
                  <c:v>3.1840500000000001E-11</c:v>
                </c:pt>
                <c:pt idx="92" formatCode="0.00E+00">
                  <c:v>6.9537200000000004E-12</c:v>
                </c:pt>
                <c:pt idx="93" formatCode="0.00E+00">
                  <c:v>5.2345300000000003E-12</c:v>
                </c:pt>
                <c:pt idx="94" formatCode="0.00E+00">
                  <c:v>3.2995699999999998E-12</c:v>
                </c:pt>
                <c:pt idx="95" formatCode="0.00E+00">
                  <c:v>8.5526900000000008E-12</c:v>
                </c:pt>
                <c:pt idx="96" formatCode="0.00E+00">
                  <c:v>4.7518200000000002E-12</c:v>
                </c:pt>
                <c:pt idx="97" formatCode="0.00E+00">
                  <c:v>2.38137E-12</c:v>
                </c:pt>
                <c:pt idx="98" formatCode="0.00E+00">
                  <c:v>7.1409800000000001E-12</c:v>
                </c:pt>
                <c:pt idx="99" formatCode="0.00E+00">
                  <c:v>5.5307899999999997E-12</c:v>
                </c:pt>
                <c:pt idx="100" formatCode="0.00E+00">
                  <c:v>5.0304100000000002E-12</c:v>
                </c:pt>
                <c:pt idx="101" formatCode="0.00E+00">
                  <c:v>3.8178600000000001E-12</c:v>
                </c:pt>
                <c:pt idx="102" formatCode="0.00E+00">
                  <c:v>6.0222900000000002E-12</c:v>
                </c:pt>
                <c:pt idx="103" formatCode="0.00E+00">
                  <c:v>3.43926E-12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1-2DE0-4D5B-A4A9-EC54710A9EB8}"/>
            </c:ext>
          </c:extLst>
        </c:ser>
        <c:ser>
          <c:idx val="82"/>
          <c:order val="82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[analysis.xlsx]Cosine_IP_texture!$CE$1:$CE$111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1.0039399999999999E-11</c:v>
                </c:pt>
                <c:pt idx="8" formatCode="0.00E+00">
                  <c:v>1.1206000000000001E-11</c:v>
                </c:pt>
                <c:pt idx="9" formatCode="0.00E+00">
                  <c:v>6.54629E-12</c:v>
                </c:pt>
                <c:pt idx="10" formatCode="0.00E+00">
                  <c:v>4.7994599999999998E-12</c:v>
                </c:pt>
                <c:pt idx="11" formatCode="0.00E+00">
                  <c:v>4.1564099999999997E-12</c:v>
                </c:pt>
                <c:pt idx="12" formatCode="0.00E+00">
                  <c:v>4.5540399999999997E-11</c:v>
                </c:pt>
                <c:pt idx="13" formatCode="0.00E+00">
                  <c:v>4.3218699999999996E-12</c:v>
                </c:pt>
                <c:pt idx="14" formatCode="0.00E+00">
                  <c:v>1.4959399999999999E-11</c:v>
                </c:pt>
                <c:pt idx="15" formatCode="0.00E+00">
                  <c:v>1.4716199999999999E-12</c:v>
                </c:pt>
                <c:pt idx="16" formatCode="0.00E+00">
                  <c:v>5.5074400000000002E-12</c:v>
                </c:pt>
                <c:pt idx="17" formatCode="0.00E+00">
                  <c:v>1.3561E-12</c:v>
                </c:pt>
                <c:pt idx="18" formatCode="0.00E+00">
                  <c:v>5.8036599999999999E-12</c:v>
                </c:pt>
                <c:pt idx="19" formatCode="0.00E+00">
                  <c:v>3.1165500000000001E-12</c:v>
                </c:pt>
                <c:pt idx="20" formatCode="0.00E+00">
                  <c:v>4.3263600000000002E-12</c:v>
                </c:pt>
                <c:pt idx="21" formatCode="0.00E+00">
                  <c:v>7.35315E-12</c:v>
                </c:pt>
                <c:pt idx="22" formatCode="0.00E+00">
                  <c:v>2.7615299999999998E-12</c:v>
                </c:pt>
                <c:pt idx="23" formatCode="0.00E+00">
                  <c:v>6.4989499999999999E-12</c:v>
                </c:pt>
                <c:pt idx="24" formatCode="0.00E+00">
                  <c:v>4.4038399999999999E-12</c:v>
                </c:pt>
                <c:pt idx="25" formatCode="0.00E+00">
                  <c:v>5.8705800000000002E-12</c:v>
                </c:pt>
                <c:pt idx="26" formatCode="0.00E+00">
                  <c:v>3.0362299999999999E-12</c:v>
                </c:pt>
                <c:pt idx="27" formatCode="0.00E+00">
                  <c:v>2.7901100000000001E-12</c:v>
                </c:pt>
                <c:pt idx="28" formatCode="0.00E+00">
                  <c:v>4.8530099999999997E-12</c:v>
                </c:pt>
                <c:pt idx="29" formatCode="0.00E+00">
                  <c:v>3.1270599999999998E-12</c:v>
                </c:pt>
                <c:pt idx="30" formatCode="0.00E+00">
                  <c:v>8.4013099999999999E-12</c:v>
                </c:pt>
                <c:pt idx="31" formatCode="0.00E+00">
                  <c:v>7.0243999999999998E-12</c:v>
                </c:pt>
                <c:pt idx="32" formatCode="0.00E+00">
                  <c:v>4.2633299999999998E-12</c:v>
                </c:pt>
                <c:pt idx="33" formatCode="0.00E+00">
                  <c:v>7.4402499999999995E-12</c:v>
                </c:pt>
                <c:pt idx="34" formatCode="0.00E+00">
                  <c:v>6.7537800000000003E-12</c:v>
                </c:pt>
                <c:pt idx="35" formatCode="0.00E+00">
                  <c:v>1.38855E-12</c:v>
                </c:pt>
                <c:pt idx="36" formatCode="0.00E+00">
                  <c:v>4.3548800000000001E-12</c:v>
                </c:pt>
                <c:pt idx="37" formatCode="0.00E+00">
                  <c:v>3.0569499999999998E-12</c:v>
                </c:pt>
                <c:pt idx="38" formatCode="0.00E+00">
                  <c:v>7.1977299999999999E-12</c:v>
                </c:pt>
                <c:pt idx="39" formatCode="0.00E+00">
                  <c:v>2.6208900000000002E-12</c:v>
                </c:pt>
                <c:pt idx="40" formatCode="0.00E+00">
                  <c:v>7.1924800000000001E-12</c:v>
                </c:pt>
                <c:pt idx="41" formatCode="0.00E+00">
                  <c:v>4.5967400000000001E-12</c:v>
                </c:pt>
                <c:pt idx="42" formatCode="0.00E+00">
                  <c:v>8.29318E-12</c:v>
                </c:pt>
                <c:pt idx="43" formatCode="0.00E+00">
                  <c:v>2.7358199999999999E-12</c:v>
                </c:pt>
                <c:pt idx="44" formatCode="0.00E+00">
                  <c:v>2.80576E-12</c:v>
                </c:pt>
                <c:pt idx="45" formatCode="0.00E+00">
                  <c:v>4.9250800000000003E-12</c:v>
                </c:pt>
                <c:pt idx="46" formatCode="0.00E+00">
                  <c:v>4.5095799999999999E-12</c:v>
                </c:pt>
                <c:pt idx="47" formatCode="0.00E+00">
                  <c:v>4.9405799999999999E-12</c:v>
                </c:pt>
                <c:pt idx="48" formatCode="0.00E+00">
                  <c:v>8.2716200000000007E-12</c:v>
                </c:pt>
                <c:pt idx="49" formatCode="0.00E+00">
                  <c:v>4.4057299999999996E-12</c:v>
                </c:pt>
                <c:pt idx="50" formatCode="0.00E+00">
                  <c:v>3.1756900000000002E-12</c:v>
                </c:pt>
                <c:pt idx="51" formatCode="0.00E+00">
                  <c:v>5.6281100000000003E-12</c:v>
                </c:pt>
                <c:pt idx="52" formatCode="0.00E+00">
                  <c:v>1.00176E-11</c:v>
                </c:pt>
                <c:pt idx="53" formatCode="0.00E+00">
                  <c:v>6.0688899999999996E-12</c:v>
                </c:pt>
                <c:pt idx="54" formatCode="0.00E+00">
                  <c:v>4.7504799999999998E-12</c:v>
                </c:pt>
                <c:pt idx="55" formatCode="0.00E+00">
                  <c:v>3.6968999999999997E-12</c:v>
                </c:pt>
                <c:pt idx="56" formatCode="0.00E+00">
                  <c:v>8.6488800000000002E-13</c:v>
                </c:pt>
                <c:pt idx="57" formatCode="0.00E+00">
                  <c:v>3.8462099999999996E-12</c:v>
                </c:pt>
                <c:pt idx="58" formatCode="0.00E+00">
                  <c:v>4.3191900000000003E-12</c:v>
                </c:pt>
                <c:pt idx="59" formatCode="0.00E+00">
                  <c:v>7.2917000000000005E-12</c:v>
                </c:pt>
                <c:pt idx="60" formatCode="0.00E+00">
                  <c:v>1.0878500000000001E-11</c:v>
                </c:pt>
                <c:pt idx="61" formatCode="0.00E+00">
                  <c:v>1.02638E-11</c:v>
                </c:pt>
                <c:pt idx="62" formatCode="0.00E+00">
                  <c:v>1.8134900000000001E-11</c:v>
                </c:pt>
                <c:pt idx="63" formatCode="0.00E+00">
                  <c:v>8.8906599999999998E-13</c:v>
                </c:pt>
                <c:pt idx="64" formatCode="0.00E+00">
                  <c:v>3.516E-12</c:v>
                </c:pt>
                <c:pt idx="65" formatCode="0.00E+00">
                  <c:v>5.6957400000000001E-12</c:v>
                </c:pt>
                <c:pt idx="66" formatCode="0.00E+00">
                  <c:v>1.59897E-12</c:v>
                </c:pt>
                <c:pt idx="67" formatCode="0.00E+00">
                  <c:v>4.7153999999999999E-12</c:v>
                </c:pt>
                <c:pt idx="68" formatCode="0.00E+00">
                  <c:v>4.62081E-12</c:v>
                </c:pt>
                <c:pt idx="69" formatCode="0.00E+00">
                  <c:v>5.4320899999999999E-13</c:v>
                </c:pt>
                <c:pt idx="70" formatCode="0.00E+00">
                  <c:v>4.67143E-12</c:v>
                </c:pt>
                <c:pt idx="71" formatCode="0.00E+00">
                  <c:v>2.5553399999999999E-12</c:v>
                </c:pt>
                <c:pt idx="72" formatCode="0.00E+00">
                  <c:v>6.4928200000000002E-12</c:v>
                </c:pt>
                <c:pt idx="73" formatCode="0.00E+00">
                  <c:v>5.9639899999999999E-12</c:v>
                </c:pt>
                <c:pt idx="74" formatCode="0.00E+00">
                  <c:v>3.40745E-12</c:v>
                </c:pt>
                <c:pt idx="75" formatCode="0.00E+00">
                  <c:v>7.2636200000000001E-12</c:v>
                </c:pt>
                <c:pt idx="76" formatCode="0.00E+00">
                  <c:v>5.4866400000000001E-12</c:v>
                </c:pt>
                <c:pt idx="77" formatCode="0.00E+00">
                  <c:v>5.8112499999999999E-12</c:v>
                </c:pt>
                <c:pt idx="78" formatCode="0.00E+00">
                  <c:v>2.9259500000000001E-12</c:v>
                </c:pt>
                <c:pt idx="79" formatCode="0.00E+00">
                  <c:v>1.1676899999999999E-11</c:v>
                </c:pt>
                <c:pt idx="80" formatCode="0.00E+00">
                  <c:v>3.9618099999999997E-12</c:v>
                </c:pt>
                <c:pt idx="81" formatCode="0.00E+00">
                  <c:v>9.9232799999999997E-12</c:v>
                </c:pt>
                <c:pt idx="82" formatCode="0.00E+00">
                  <c:v>2.10753E-12</c:v>
                </c:pt>
                <c:pt idx="83" formatCode="0.00E+00">
                  <c:v>8.8510899999999996E-12</c:v>
                </c:pt>
                <c:pt idx="84" formatCode="0.00E+00">
                  <c:v>6.7873199999999998E-12</c:v>
                </c:pt>
                <c:pt idx="85" formatCode="0.00E+00">
                  <c:v>3.8474599999999998E-12</c:v>
                </c:pt>
                <c:pt idx="86" formatCode="0.00E+00">
                  <c:v>9.9205899999999994E-12</c:v>
                </c:pt>
                <c:pt idx="87" formatCode="0.00E+00">
                  <c:v>3.9741199999999996E-12</c:v>
                </c:pt>
                <c:pt idx="88" formatCode="0.00E+00">
                  <c:v>5.76468E-12</c:v>
                </c:pt>
                <c:pt idx="89" formatCode="0.00E+00">
                  <c:v>4.7750200000000004E-12</c:v>
                </c:pt>
                <c:pt idx="90" formatCode="0.00E+00">
                  <c:v>1.4769500000000001E-12</c:v>
                </c:pt>
                <c:pt idx="91" formatCode="0.00E+00">
                  <c:v>5.4132899999999998E-12</c:v>
                </c:pt>
                <c:pt idx="92" formatCode="0.00E+00">
                  <c:v>3.3093700000000002E-11</c:v>
                </c:pt>
                <c:pt idx="93" formatCode="0.00E+00">
                  <c:v>1.0374400000000001E-11</c:v>
                </c:pt>
                <c:pt idx="94" formatCode="0.00E+00">
                  <c:v>4.8077399999999999E-12</c:v>
                </c:pt>
                <c:pt idx="95" formatCode="0.00E+00">
                  <c:v>1.2917699999999999E-11</c:v>
                </c:pt>
                <c:pt idx="96" formatCode="0.00E+00">
                  <c:v>5.5424700000000003E-12</c:v>
                </c:pt>
                <c:pt idx="97" formatCode="0.00E+00">
                  <c:v>3.1650900000000002E-12</c:v>
                </c:pt>
                <c:pt idx="98" formatCode="0.00E+00">
                  <c:v>7.57716E-12</c:v>
                </c:pt>
                <c:pt idx="99" formatCode="0.00E+00">
                  <c:v>4.5719300000000003E-12</c:v>
                </c:pt>
                <c:pt idx="100" formatCode="0.00E+00">
                  <c:v>7.4012699999999996E-12</c:v>
                </c:pt>
                <c:pt idx="101" formatCode="0.00E+00">
                  <c:v>4.7503700000000005E-13</c:v>
                </c:pt>
                <c:pt idx="102" formatCode="0.00E+00">
                  <c:v>3.10009E-12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2-2DE0-4D5B-A4A9-EC54710A9EB8}"/>
            </c:ext>
          </c:extLst>
        </c:ser>
        <c:ser>
          <c:idx val="83"/>
          <c:order val="83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[analysis.xlsx]Cosine_IP_texture!$CF$1:$CF$111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1.00709E-11</c:v>
                </c:pt>
                <c:pt idx="9" formatCode="0.00E+00">
                  <c:v>9.3759399999999997E-12</c:v>
                </c:pt>
                <c:pt idx="10" formatCode="0.00E+00">
                  <c:v>1.56855E-12</c:v>
                </c:pt>
                <c:pt idx="11" formatCode="0.00E+00">
                  <c:v>3.4157199999999999E-12</c:v>
                </c:pt>
                <c:pt idx="12" formatCode="0.00E+00">
                  <c:v>2.2397399999999999E-12</c:v>
                </c:pt>
                <c:pt idx="13" formatCode="0.00E+00">
                  <c:v>1.85515E-11</c:v>
                </c:pt>
                <c:pt idx="14" formatCode="0.00E+00">
                  <c:v>5.4324700000000002E-12</c:v>
                </c:pt>
                <c:pt idx="15" formatCode="0.00E+00">
                  <c:v>3.7396800000000001E-12</c:v>
                </c:pt>
                <c:pt idx="16" formatCode="0.00E+00">
                  <c:v>3.9518700000000002E-12</c:v>
                </c:pt>
                <c:pt idx="17" formatCode="0.00E+00">
                  <c:v>3.79043E-12</c:v>
                </c:pt>
                <c:pt idx="18" formatCode="0.00E+00">
                  <c:v>4.89325E-12</c:v>
                </c:pt>
                <c:pt idx="19" formatCode="0.00E+00">
                  <c:v>5.6664600000000001E-12</c:v>
                </c:pt>
                <c:pt idx="20" formatCode="0.00E+00">
                  <c:v>3.7636699999999999E-12</c:v>
                </c:pt>
                <c:pt idx="21" formatCode="0.00E+00">
                  <c:v>6.3904300000000003E-12</c:v>
                </c:pt>
                <c:pt idx="22" formatCode="0.00E+00">
                  <c:v>3.1041700000000001E-12</c:v>
                </c:pt>
                <c:pt idx="23" formatCode="0.00E+00">
                  <c:v>7.1557999999999999E-12</c:v>
                </c:pt>
                <c:pt idx="24" formatCode="0.00E+00">
                  <c:v>3.0111500000000001E-12</c:v>
                </c:pt>
                <c:pt idx="25" formatCode="0.00E+00">
                  <c:v>7.8297200000000003E-12</c:v>
                </c:pt>
                <c:pt idx="26" formatCode="0.00E+00">
                  <c:v>6.7533500000000001E-12</c:v>
                </c:pt>
                <c:pt idx="27" formatCode="0.00E+00">
                  <c:v>8.7503300000000003E-12</c:v>
                </c:pt>
                <c:pt idx="28" formatCode="0.00E+00">
                  <c:v>3.5955799999999999E-12</c:v>
                </c:pt>
                <c:pt idx="29" formatCode="0.00E+00">
                  <c:v>5.8591600000000002E-12</c:v>
                </c:pt>
                <c:pt idx="30" formatCode="0.00E+00">
                  <c:v>6.3831200000000004E-12</c:v>
                </c:pt>
                <c:pt idx="31" formatCode="0.00E+00">
                  <c:v>3.4423199999999998E-12</c:v>
                </c:pt>
                <c:pt idx="32" formatCode="0.00E+00">
                  <c:v>4.7623799999999997E-12</c:v>
                </c:pt>
                <c:pt idx="33" formatCode="0.00E+00">
                  <c:v>6.1061899999999999E-12</c:v>
                </c:pt>
                <c:pt idx="34" formatCode="0.00E+00">
                  <c:v>6.6081199999999999E-12</c:v>
                </c:pt>
                <c:pt idx="35" formatCode="0.00E+00">
                  <c:v>9.1215699999999999E-12</c:v>
                </c:pt>
                <c:pt idx="36" formatCode="0.00E+00">
                  <c:v>2.5632099999999999E-12</c:v>
                </c:pt>
                <c:pt idx="37" formatCode="0.00E+00">
                  <c:v>6.2444199999999998E-12</c:v>
                </c:pt>
                <c:pt idx="38" formatCode="0.00E+00">
                  <c:v>7.0275399999999998E-12</c:v>
                </c:pt>
                <c:pt idx="39" formatCode="0.00E+00">
                  <c:v>6.0690399999999998E-12</c:v>
                </c:pt>
                <c:pt idx="40" formatCode="0.00E+00">
                  <c:v>5.5341200000000003E-12</c:v>
                </c:pt>
                <c:pt idx="41" formatCode="0.00E+00">
                  <c:v>9.3575299999999996E-12</c:v>
                </c:pt>
                <c:pt idx="42" formatCode="0.00E+00">
                  <c:v>4.3867100000000004E-12</c:v>
                </c:pt>
                <c:pt idx="43" formatCode="0.00E+00">
                  <c:v>4.3858299999999997E-12</c:v>
                </c:pt>
                <c:pt idx="44" formatCode="0.00E+00">
                  <c:v>7.0883200000000002E-12</c:v>
                </c:pt>
                <c:pt idx="45" formatCode="0.00E+00">
                  <c:v>4.33955E-12</c:v>
                </c:pt>
                <c:pt idx="46" formatCode="0.00E+00">
                  <c:v>2.0225200000000002E-12</c:v>
                </c:pt>
                <c:pt idx="47" formatCode="0.00E+00">
                  <c:v>5.1845300000000003E-12</c:v>
                </c:pt>
                <c:pt idx="48" formatCode="0.00E+00">
                  <c:v>5.1254100000000001E-12</c:v>
                </c:pt>
                <c:pt idx="49" formatCode="0.00E+00">
                  <c:v>1.0265799999999999E-11</c:v>
                </c:pt>
                <c:pt idx="50" formatCode="0.00E+00">
                  <c:v>4.5633499999999999E-12</c:v>
                </c:pt>
                <c:pt idx="51" formatCode="0.00E+00">
                  <c:v>4.84161E-12</c:v>
                </c:pt>
                <c:pt idx="52" formatCode="0.00E+00">
                  <c:v>3.6264999999999999E-12</c:v>
                </c:pt>
                <c:pt idx="53" formatCode="0.00E+00">
                  <c:v>5.6763599999999999E-12</c:v>
                </c:pt>
                <c:pt idx="54" formatCode="0.00E+00">
                  <c:v>1.37366E-12</c:v>
                </c:pt>
                <c:pt idx="55" formatCode="0.00E+00">
                  <c:v>7.7197600000000006E-12</c:v>
                </c:pt>
                <c:pt idx="56" formatCode="0.00E+00">
                  <c:v>4.1345700000000002E-12</c:v>
                </c:pt>
                <c:pt idx="57" formatCode="0.00E+00">
                  <c:v>4.6242600000000003E-12</c:v>
                </c:pt>
                <c:pt idx="58" formatCode="0.00E+00">
                  <c:v>7.0755699999999999E-12</c:v>
                </c:pt>
                <c:pt idx="59" formatCode="0.00E+00">
                  <c:v>1.4754E-11</c:v>
                </c:pt>
                <c:pt idx="60" formatCode="0.00E+00">
                  <c:v>9.2829699999999996E-12</c:v>
                </c:pt>
                <c:pt idx="61" formatCode="0.00E+00">
                  <c:v>2.18373E-12</c:v>
                </c:pt>
                <c:pt idx="62" formatCode="0.00E+00">
                  <c:v>4.4717499999999998E-12</c:v>
                </c:pt>
                <c:pt idx="63" formatCode="0.00E+00">
                  <c:v>6.04498E-12</c:v>
                </c:pt>
                <c:pt idx="64" formatCode="0.00E+00">
                  <c:v>5.6541500000000001E-12</c:v>
                </c:pt>
                <c:pt idx="65" formatCode="0.00E+00">
                  <c:v>1.9816500000000001E-12</c:v>
                </c:pt>
                <c:pt idx="66" formatCode="0.00E+00">
                  <c:v>1.0879600000000001E-11</c:v>
                </c:pt>
                <c:pt idx="67" formatCode="0.00E+00">
                  <c:v>7.7478899999999992E-12</c:v>
                </c:pt>
                <c:pt idx="68" formatCode="0.00E+00">
                  <c:v>2.8033599999999999E-12</c:v>
                </c:pt>
                <c:pt idx="69" formatCode="0.00E+00">
                  <c:v>4.3133999999999998E-12</c:v>
                </c:pt>
                <c:pt idx="70" formatCode="0.00E+00">
                  <c:v>3.3859299999999999E-12</c:v>
                </c:pt>
                <c:pt idx="71" formatCode="0.00E+00">
                  <c:v>1.2266099999999999E-11</c:v>
                </c:pt>
                <c:pt idx="72" formatCode="0.00E+00">
                  <c:v>6.5229599999999999E-12</c:v>
                </c:pt>
                <c:pt idx="73" formatCode="0.00E+00">
                  <c:v>3.6324399999999998E-12</c:v>
                </c:pt>
                <c:pt idx="74" formatCode="0.00E+00">
                  <c:v>5.4610299999999998E-12</c:v>
                </c:pt>
                <c:pt idx="75" formatCode="0.00E+00">
                  <c:v>3.9521699999999997E-12</c:v>
                </c:pt>
                <c:pt idx="76" formatCode="0.00E+00">
                  <c:v>3.0582199999999999E-12</c:v>
                </c:pt>
                <c:pt idx="77" formatCode="0.00E+00">
                  <c:v>3.5577799999999998E-12</c:v>
                </c:pt>
                <c:pt idx="78" formatCode="0.00E+00">
                  <c:v>7.2235199999999999E-12</c:v>
                </c:pt>
                <c:pt idx="79" formatCode="0.00E+00">
                  <c:v>3.1549099999999999E-12</c:v>
                </c:pt>
                <c:pt idx="80" formatCode="0.00E+00">
                  <c:v>4.6765100000000002E-12</c:v>
                </c:pt>
                <c:pt idx="81" formatCode="0.00E+00">
                  <c:v>1.4452E-11</c:v>
                </c:pt>
                <c:pt idx="82" formatCode="0.00E+00">
                  <c:v>4.9896400000000001E-12</c:v>
                </c:pt>
                <c:pt idx="83" formatCode="0.00E+00">
                  <c:v>4.81774E-12</c:v>
                </c:pt>
                <c:pt idx="84" formatCode="0.00E+00">
                  <c:v>4.3584899999999999E-12</c:v>
                </c:pt>
                <c:pt idx="85" formatCode="0.00E+00">
                  <c:v>1.6121299999999999E-11</c:v>
                </c:pt>
                <c:pt idx="86" formatCode="0.00E+00">
                  <c:v>1.8911999999999999E-12</c:v>
                </c:pt>
                <c:pt idx="87" formatCode="0.00E+00">
                  <c:v>2.25404E-12</c:v>
                </c:pt>
                <c:pt idx="88" formatCode="0.00E+00">
                  <c:v>3.3333100000000001E-12</c:v>
                </c:pt>
                <c:pt idx="89" formatCode="0.00E+00">
                  <c:v>2.8571E-12</c:v>
                </c:pt>
                <c:pt idx="90" formatCode="0.00E+00">
                  <c:v>3.06692E-12</c:v>
                </c:pt>
                <c:pt idx="91" formatCode="0.00E+00">
                  <c:v>5.9149800000000003E-12</c:v>
                </c:pt>
                <c:pt idx="92" formatCode="0.00E+00">
                  <c:v>3.2195399999999998E-12</c:v>
                </c:pt>
                <c:pt idx="93" formatCode="0.00E+00">
                  <c:v>8.5323299999999994E-12</c:v>
                </c:pt>
                <c:pt idx="94" formatCode="0.00E+00">
                  <c:v>4.0802099999999996E-12</c:v>
                </c:pt>
                <c:pt idx="95" formatCode="0.00E+00">
                  <c:v>3.2673400000000001E-12</c:v>
                </c:pt>
                <c:pt idx="96" formatCode="0.00E+00">
                  <c:v>3.6100600000000001E-12</c:v>
                </c:pt>
                <c:pt idx="97" formatCode="0.00E+00">
                  <c:v>4.8435599999999996E-12</c:v>
                </c:pt>
                <c:pt idx="98" formatCode="0.00E+00">
                  <c:v>1.2427800000000001E-12</c:v>
                </c:pt>
                <c:pt idx="99" formatCode="0.00E+00">
                  <c:v>7.1224400000000001E-12</c:v>
                </c:pt>
                <c:pt idx="100" formatCode="0.00E+00">
                  <c:v>4.3010199999999998E-12</c:v>
                </c:pt>
                <c:pt idx="101" formatCode="0.00E+00">
                  <c:v>6.9930599999999997E-12</c:v>
                </c:pt>
                <c:pt idx="102" formatCode="0.00E+00">
                  <c:v>3.2477299999999999E-12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3-2DE0-4D5B-A4A9-EC54710A9EB8}"/>
            </c:ext>
          </c:extLst>
        </c:ser>
        <c:ser>
          <c:idx val="84"/>
          <c:order val="84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[analysis.xlsx]Cosine_IP_texture!$CG$1:$CG$111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5.4482100000000003E-12</c:v>
                </c:pt>
                <c:pt idx="10" formatCode="0.00E+00">
                  <c:v>6.1593800000000004E-12</c:v>
                </c:pt>
                <c:pt idx="11" formatCode="0.00E+00">
                  <c:v>4.5161399999999998E-12</c:v>
                </c:pt>
                <c:pt idx="12" formatCode="0.00E+00">
                  <c:v>3.43132E-12</c:v>
                </c:pt>
                <c:pt idx="13" formatCode="0.00E+00">
                  <c:v>4.70317E-12</c:v>
                </c:pt>
                <c:pt idx="14" formatCode="0.00E+00">
                  <c:v>4.9922500000000003E-12</c:v>
                </c:pt>
                <c:pt idx="15" formatCode="0.00E+00">
                  <c:v>5.0114600000000001E-12</c:v>
                </c:pt>
                <c:pt idx="16" formatCode="0.00E+00">
                  <c:v>3.6461100000000001E-12</c:v>
                </c:pt>
                <c:pt idx="17" formatCode="0.00E+00">
                  <c:v>5.2216699999999997E-13</c:v>
                </c:pt>
                <c:pt idx="18" formatCode="0.00E+00">
                  <c:v>4.4783899999999999E-12</c:v>
                </c:pt>
                <c:pt idx="19" formatCode="0.00E+00">
                  <c:v>4.2587499999999998E-12</c:v>
                </c:pt>
                <c:pt idx="20" formatCode="0.00E+00">
                  <c:v>3.1682000000000002E-12</c:v>
                </c:pt>
                <c:pt idx="21" formatCode="0.00E+00">
                  <c:v>7.3720099999999998E-12</c:v>
                </c:pt>
                <c:pt idx="22" formatCode="0.00E+00">
                  <c:v>1.6726900000000001E-11</c:v>
                </c:pt>
                <c:pt idx="23" formatCode="0.00E+00">
                  <c:v>3.21391E-12</c:v>
                </c:pt>
                <c:pt idx="24" formatCode="0.00E+00">
                  <c:v>3.4341799999999998E-12</c:v>
                </c:pt>
                <c:pt idx="25" formatCode="0.00E+00">
                  <c:v>1.13931E-11</c:v>
                </c:pt>
                <c:pt idx="26" formatCode="0.00E+00">
                  <c:v>8.8919500000000007E-12</c:v>
                </c:pt>
                <c:pt idx="27" formatCode="0.00E+00">
                  <c:v>5.7199299999999998E-12</c:v>
                </c:pt>
                <c:pt idx="28" formatCode="0.00E+00">
                  <c:v>5.6381099999999997E-12</c:v>
                </c:pt>
                <c:pt idx="29" formatCode="0.00E+00">
                  <c:v>9.5371200000000001E-12</c:v>
                </c:pt>
                <c:pt idx="30" formatCode="0.00E+00">
                  <c:v>2.15753E-12</c:v>
                </c:pt>
                <c:pt idx="31" formatCode="0.00E+00">
                  <c:v>4.5626900000000002E-12</c:v>
                </c:pt>
                <c:pt idx="32" formatCode="0.00E+00">
                  <c:v>4.5828299999999998E-12</c:v>
                </c:pt>
                <c:pt idx="33" formatCode="0.00E+00">
                  <c:v>6.5970800000000004E-12</c:v>
                </c:pt>
                <c:pt idx="34" formatCode="0.00E+00">
                  <c:v>1.7039E-12</c:v>
                </c:pt>
                <c:pt idx="35" formatCode="0.00E+00">
                  <c:v>7.0215799999999997E-12</c:v>
                </c:pt>
                <c:pt idx="36" formatCode="0.00E+00">
                  <c:v>4.7768400000000001E-12</c:v>
                </c:pt>
                <c:pt idx="37" formatCode="0.00E+00">
                  <c:v>1.4881500000000001E-11</c:v>
                </c:pt>
                <c:pt idx="38" formatCode="0.00E+00">
                  <c:v>2.1865199999999999E-12</c:v>
                </c:pt>
                <c:pt idx="39" formatCode="0.00E+00">
                  <c:v>4.2528900000000001E-12</c:v>
                </c:pt>
                <c:pt idx="40" formatCode="0.00E+00">
                  <c:v>6.78467E-12</c:v>
                </c:pt>
                <c:pt idx="41" formatCode="0.00E+00">
                  <c:v>7.5726600000000002E-12</c:v>
                </c:pt>
                <c:pt idx="42" formatCode="0.00E+00">
                  <c:v>1.98926E-11</c:v>
                </c:pt>
                <c:pt idx="43" formatCode="0.00E+00">
                  <c:v>1.49851E-12</c:v>
                </c:pt>
                <c:pt idx="44" formatCode="0.00E+00">
                  <c:v>5.3697899999999999E-12</c:v>
                </c:pt>
                <c:pt idx="45" formatCode="0.00E+00">
                  <c:v>1.9961299999999999E-12</c:v>
                </c:pt>
                <c:pt idx="46" formatCode="0.00E+00">
                  <c:v>2.3134000000000001E-11</c:v>
                </c:pt>
                <c:pt idx="47" formatCode="0.00E+00">
                  <c:v>3.31101E-12</c:v>
                </c:pt>
                <c:pt idx="48" formatCode="0.00E+00">
                  <c:v>2.2502900000000001E-12</c:v>
                </c:pt>
                <c:pt idx="49" formatCode="0.00E+00">
                  <c:v>3.153E-12</c:v>
                </c:pt>
                <c:pt idx="50" formatCode="0.00E+00">
                  <c:v>6.42461E-12</c:v>
                </c:pt>
                <c:pt idx="51" formatCode="0.00E+00">
                  <c:v>5.4523499999999999E-12</c:v>
                </c:pt>
                <c:pt idx="52" formatCode="0.00E+00">
                  <c:v>8.3338600000000006E-12</c:v>
                </c:pt>
                <c:pt idx="53" formatCode="0.00E+00">
                  <c:v>7.6556899999999993E-12</c:v>
                </c:pt>
                <c:pt idx="54" formatCode="0.00E+00">
                  <c:v>3.6196400000000001E-12</c:v>
                </c:pt>
                <c:pt idx="55" formatCode="0.00E+00">
                  <c:v>2.0450800000000001E-11</c:v>
                </c:pt>
                <c:pt idx="56" formatCode="0.00E+00">
                  <c:v>1.51405E-12</c:v>
                </c:pt>
                <c:pt idx="57" formatCode="0.00E+00">
                  <c:v>7.8558999999999993E-12</c:v>
                </c:pt>
                <c:pt idx="58" formatCode="0.00E+00">
                  <c:v>5.5844999999999999E-12</c:v>
                </c:pt>
                <c:pt idx="59" formatCode="0.00E+00">
                  <c:v>3.42448E-12</c:v>
                </c:pt>
                <c:pt idx="60" formatCode="0.00E+00">
                  <c:v>1.1732E-11</c:v>
                </c:pt>
                <c:pt idx="61" formatCode="0.00E+00">
                  <c:v>8.0769099999999994E-12</c:v>
                </c:pt>
                <c:pt idx="62" formatCode="0.00E+00">
                  <c:v>2.1065299999999999E-12</c:v>
                </c:pt>
                <c:pt idx="63" formatCode="0.00E+00">
                  <c:v>1.17668E-11</c:v>
                </c:pt>
                <c:pt idx="64" formatCode="0.00E+00">
                  <c:v>9.8628100000000005E-12</c:v>
                </c:pt>
                <c:pt idx="65" formatCode="0.00E+00">
                  <c:v>1.70829E-12</c:v>
                </c:pt>
                <c:pt idx="66" formatCode="0.00E+00">
                  <c:v>8.1005199999999995E-12</c:v>
                </c:pt>
                <c:pt idx="67" formatCode="0.00E+00">
                  <c:v>3.6703099999999999E-12</c:v>
                </c:pt>
                <c:pt idx="68" formatCode="0.00E+00">
                  <c:v>2.4764200000000001E-12</c:v>
                </c:pt>
                <c:pt idx="69" formatCode="0.00E+00">
                  <c:v>5.1353699999999998E-12</c:v>
                </c:pt>
                <c:pt idx="70" formatCode="0.00E+00">
                  <c:v>3.4625900000000001E-12</c:v>
                </c:pt>
                <c:pt idx="71" formatCode="0.00E+00">
                  <c:v>6.6585299999999999E-12</c:v>
                </c:pt>
                <c:pt idx="72" formatCode="0.00E+00">
                  <c:v>2.0185500000000001E-12</c:v>
                </c:pt>
                <c:pt idx="73" formatCode="0.00E+00">
                  <c:v>3.8483399999999997E-12</c:v>
                </c:pt>
                <c:pt idx="74" formatCode="0.00E+00">
                  <c:v>8.0310699999999992E-12</c:v>
                </c:pt>
                <c:pt idx="75" formatCode="0.00E+00">
                  <c:v>3.9895000000000003E-12</c:v>
                </c:pt>
                <c:pt idx="76" formatCode="0.00E+00">
                  <c:v>6.5194200000000001E-12</c:v>
                </c:pt>
                <c:pt idx="77" formatCode="0.00E+00">
                  <c:v>2.6125199999999999E-12</c:v>
                </c:pt>
                <c:pt idx="78" formatCode="0.00E+00">
                  <c:v>3.5931499999999999E-12</c:v>
                </c:pt>
                <c:pt idx="79" formatCode="0.00E+00">
                  <c:v>2.1171200000000002E-12</c:v>
                </c:pt>
                <c:pt idx="80" formatCode="0.00E+00">
                  <c:v>2.8239499999999999E-12</c:v>
                </c:pt>
                <c:pt idx="81" formatCode="0.00E+00">
                  <c:v>6.0583400000000002E-12</c:v>
                </c:pt>
                <c:pt idx="82" formatCode="0.00E+00">
                  <c:v>6.9612599999999998E-12</c:v>
                </c:pt>
                <c:pt idx="83" formatCode="0.00E+00">
                  <c:v>4.4988299999999997E-12</c:v>
                </c:pt>
                <c:pt idx="84" formatCode="0.00E+00">
                  <c:v>6.9427700000000003E-12</c:v>
                </c:pt>
                <c:pt idx="85" formatCode="0.00E+00">
                  <c:v>1.7491199999999999E-12</c:v>
                </c:pt>
                <c:pt idx="86" formatCode="0.00E+00">
                  <c:v>7.95853E-13</c:v>
                </c:pt>
                <c:pt idx="87" formatCode="0.00E+00">
                  <c:v>1.113E-11</c:v>
                </c:pt>
                <c:pt idx="88" formatCode="0.00E+00">
                  <c:v>3.5556800000000001E-12</c:v>
                </c:pt>
                <c:pt idx="89" formatCode="0.00E+00">
                  <c:v>1.25714E-11</c:v>
                </c:pt>
                <c:pt idx="90" formatCode="0.00E+00">
                  <c:v>8.8079699999999993E-12</c:v>
                </c:pt>
                <c:pt idx="91" formatCode="0.00E+00">
                  <c:v>6.1461199999999999E-13</c:v>
                </c:pt>
                <c:pt idx="92" formatCode="0.00E+00">
                  <c:v>6.2979899999999999E-12</c:v>
                </c:pt>
                <c:pt idx="93" formatCode="0.00E+00">
                  <c:v>9.0389599999999993E-12</c:v>
                </c:pt>
                <c:pt idx="94" formatCode="0.00E+00">
                  <c:v>1.7113799999999999E-11</c:v>
                </c:pt>
                <c:pt idx="95" formatCode="0.00E+00">
                  <c:v>3.52905E-11</c:v>
                </c:pt>
                <c:pt idx="96" formatCode="0.00E+00">
                  <c:v>3.0145499999999999E-12</c:v>
                </c:pt>
                <c:pt idx="97" formatCode="0.00E+00">
                  <c:v>2.4615100000000001E-12</c:v>
                </c:pt>
                <c:pt idx="98" formatCode="0.00E+00">
                  <c:v>1.1907400000000001E-11</c:v>
                </c:pt>
                <c:pt idx="99" formatCode="0.00E+00">
                  <c:v>8.2248000000000003E-12</c:v>
                </c:pt>
                <c:pt idx="100" formatCode="0.00E+00">
                  <c:v>1.47631E-12</c:v>
                </c:pt>
                <c:pt idx="101" formatCode="0.00E+00">
                  <c:v>9.5278999999999994E-12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4-2DE0-4D5B-A4A9-EC54710A9EB8}"/>
            </c:ext>
          </c:extLst>
        </c:ser>
        <c:ser>
          <c:idx val="85"/>
          <c:order val="85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[analysis.xlsx]Cosine_IP_texture!$CH$1:$CH$111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4.0286100000000001E-12</c:v>
                </c:pt>
                <c:pt idx="10" formatCode="0.00E+00">
                  <c:v>3.2661599999999999E-12</c:v>
                </c:pt>
                <c:pt idx="11" formatCode="0.00E+00">
                  <c:v>3.3998700000000001E-12</c:v>
                </c:pt>
                <c:pt idx="12" formatCode="0.00E+00">
                  <c:v>3.03003E-11</c:v>
                </c:pt>
                <c:pt idx="13" formatCode="0.00E+00">
                  <c:v>1.68356E-11</c:v>
                </c:pt>
                <c:pt idx="14" formatCode="0.00E+00">
                  <c:v>2.7250600000000001E-12</c:v>
                </c:pt>
                <c:pt idx="15" formatCode="0.00E+00">
                  <c:v>7.4761700000000004E-12</c:v>
                </c:pt>
                <c:pt idx="16" formatCode="0.00E+00">
                  <c:v>5.0595500000000002E-12</c:v>
                </c:pt>
                <c:pt idx="17" formatCode="0.00E+00">
                  <c:v>6.0275999999999999E-12</c:v>
                </c:pt>
                <c:pt idx="18" formatCode="0.00E+00">
                  <c:v>6.8316399999999998E-12</c:v>
                </c:pt>
                <c:pt idx="19" formatCode="0.00E+00">
                  <c:v>4.45097E-12</c:v>
                </c:pt>
                <c:pt idx="20" formatCode="0.00E+00">
                  <c:v>1.79697E-12</c:v>
                </c:pt>
                <c:pt idx="21" formatCode="0.00E+00">
                  <c:v>1.3424399999999999E-11</c:v>
                </c:pt>
                <c:pt idx="22" formatCode="0.00E+00">
                  <c:v>3.1224000000000001E-12</c:v>
                </c:pt>
                <c:pt idx="23" formatCode="0.00E+00">
                  <c:v>7.2967999999999994E-12</c:v>
                </c:pt>
                <c:pt idx="24" formatCode="0.00E+00">
                  <c:v>9.6034699999999993E-12</c:v>
                </c:pt>
                <c:pt idx="25" formatCode="0.00E+00">
                  <c:v>4.7546200000000002E-12</c:v>
                </c:pt>
                <c:pt idx="26" formatCode="0.00E+00">
                  <c:v>2.4311800000000001E-12</c:v>
                </c:pt>
                <c:pt idx="27" formatCode="0.00E+00">
                  <c:v>5.9031400000000002E-12</c:v>
                </c:pt>
                <c:pt idx="28" formatCode="0.00E+00">
                  <c:v>1.5410900000000001E-12</c:v>
                </c:pt>
                <c:pt idx="29" formatCode="0.00E+00">
                  <c:v>6.7456900000000001E-12</c:v>
                </c:pt>
                <c:pt idx="30" formatCode="0.00E+00">
                  <c:v>6.0321400000000002E-12</c:v>
                </c:pt>
                <c:pt idx="31" formatCode="0.00E+00">
                  <c:v>2.6442100000000001E-12</c:v>
                </c:pt>
                <c:pt idx="32" formatCode="0.00E+00">
                  <c:v>2.3201099999999999E-12</c:v>
                </c:pt>
                <c:pt idx="33" formatCode="0.00E+00">
                  <c:v>8.0713700000000002E-12</c:v>
                </c:pt>
                <c:pt idx="34" formatCode="0.00E+00">
                  <c:v>5.7656400000000001E-12</c:v>
                </c:pt>
                <c:pt idx="35" formatCode="0.00E+00">
                  <c:v>4.6401100000000001E-12</c:v>
                </c:pt>
                <c:pt idx="36" formatCode="0.00E+00">
                  <c:v>4.5928899999999998E-12</c:v>
                </c:pt>
                <c:pt idx="37" formatCode="0.00E+00">
                  <c:v>2.1413000000000002E-12</c:v>
                </c:pt>
                <c:pt idx="38" formatCode="0.00E+00">
                  <c:v>5.2604400000000002E-12</c:v>
                </c:pt>
                <c:pt idx="39" formatCode="0.00E+00">
                  <c:v>2.4045799999999998E-12</c:v>
                </c:pt>
                <c:pt idx="40" formatCode="0.00E+00">
                  <c:v>8.5550999999999994E-12</c:v>
                </c:pt>
                <c:pt idx="41" formatCode="0.00E+00">
                  <c:v>4.7359099999999998E-12</c:v>
                </c:pt>
                <c:pt idx="42" formatCode="0.00E+00">
                  <c:v>3.8947500000000001E-12</c:v>
                </c:pt>
                <c:pt idx="43" formatCode="0.00E+00">
                  <c:v>4.0630499999999997E-12</c:v>
                </c:pt>
                <c:pt idx="44" formatCode="0.00E+00">
                  <c:v>5.0372199999999998E-12</c:v>
                </c:pt>
                <c:pt idx="45" formatCode="0.00E+00">
                  <c:v>1.58712E-11</c:v>
                </c:pt>
                <c:pt idx="46" formatCode="0.00E+00">
                  <c:v>2.17012E-12</c:v>
                </c:pt>
                <c:pt idx="47" formatCode="0.00E+00">
                  <c:v>4.0563E-12</c:v>
                </c:pt>
                <c:pt idx="48" formatCode="0.00E+00">
                  <c:v>5.6372899999999997E-12</c:v>
                </c:pt>
                <c:pt idx="49" formatCode="0.00E+00">
                  <c:v>6.1700699999999998E-12</c:v>
                </c:pt>
                <c:pt idx="50" formatCode="0.00E+00">
                  <c:v>1.62787E-12</c:v>
                </c:pt>
                <c:pt idx="51" formatCode="0.00E+00">
                  <c:v>2.8800300000000002E-12</c:v>
                </c:pt>
                <c:pt idx="52" formatCode="0.00E+00">
                  <c:v>6.59445E-12</c:v>
                </c:pt>
                <c:pt idx="53" formatCode="0.00E+00">
                  <c:v>3.2404099999999999E-12</c:v>
                </c:pt>
                <c:pt idx="54" formatCode="0.00E+00">
                  <c:v>6.2706600000000003E-12</c:v>
                </c:pt>
                <c:pt idx="55" formatCode="0.00E+00">
                  <c:v>1.3897300000000001E-11</c:v>
                </c:pt>
                <c:pt idx="56" formatCode="0.00E+00">
                  <c:v>3.8746600000000004E-12</c:v>
                </c:pt>
                <c:pt idx="57" formatCode="0.00E+00">
                  <c:v>9.2664400000000007E-13</c:v>
                </c:pt>
                <c:pt idx="58" formatCode="0.00E+00">
                  <c:v>4.9504699999999996E-12</c:v>
                </c:pt>
                <c:pt idx="59" formatCode="0.00E+00">
                  <c:v>3.7839400000000001E-12</c:v>
                </c:pt>
                <c:pt idx="60" formatCode="0.00E+00">
                  <c:v>1.2700900000000001E-12</c:v>
                </c:pt>
                <c:pt idx="61" formatCode="0.00E+00">
                  <c:v>2.4696500000000001E-12</c:v>
                </c:pt>
                <c:pt idx="62" formatCode="0.00E+00">
                  <c:v>6.5891200000000001E-12</c:v>
                </c:pt>
                <c:pt idx="63" formatCode="0.00E+00">
                  <c:v>2.5737E-11</c:v>
                </c:pt>
                <c:pt idx="64" formatCode="0.00E+00">
                  <c:v>3.4355700000000001E-12</c:v>
                </c:pt>
                <c:pt idx="65" formatCode="0.00E+00">
                  <c:v>7.3817700000000004E-12</c:v>
                </c:pt>
                <c:pt idx="66" formatCode="0.00E+00">
                  <c:v>3.2253E-12</c:v>
                </c:pt>
                <c:pt idx="67" formatCode="0.00E+00">
                  <c:v>4.6861600000000003E-12</c:v>
                </c:pt>
                <c:pt idx="68" formatCode="0.00E+00">
                  <c:v>1.57672E-11</c:v>
                </c:pt>
                <c:pt idx="69" formatCode="0.00E+00">
                  <c:v>1.7139999999999998E-11</c:v>
                </c:pt>
                <c:pt idx="70" formatCode="0.00E+00">
                  <c:v>3.2633899999999999E-12</c:v>
                </c:pt>
                <c:pt idx="71" formatCode="0.00E+00">
                  <c:v>5.12732E-12</c:v>
                </c:pt>
                <c:pt idx="72" formatCode="0.00E+00">
                  <c:v>4.2857400000000003E-12</c:v>
                </c:pt>
                <c:pt idx="73" formatCode="0.00E+00">
                  <c:v>9.2055699999999999E-12</c:v>
                </c:pt>
                <c:pt idx="74" formatCode="0.00E+00">
                  <c:v>3.6714200000000001E-12</c:v>
                </c:pt>
                <c:pt idx="75" formatCode="0.00E+00">
                  <c:v>1.90489E-12</c:v>
                </c:pt>
                <c:pt idx="76" formatCode="0.00E+00">
                  <c:v>6.9803900000000003E-12</c:v>
                </c:pt>
                <c:pt idx="77" formatCode="0.00E+00">
                  <c:v>3.9065100000000001E-12</c:v>
                </c:pt>
                <c:pt idx="78" formatCode="0.00E+00">
                  <c:v>1.09188E-11</c:v>
                </c:pt>
                <c:pt idx="79" formatCode="0.00E+00">
                  <c:v>6.7851299999999998E-12</c:v>
                </c:pt>
                <c:pt idx="80" formatCode="0.00E+00">
                  <c:v>3.6395099999999997E-12</c:v>
                </c:pt>
                <c:pt idx="81" formatCode="0.00E+00">
                  <c:v>4.3866599999999998E-12</c:v>
                </c:pt>
                <c:pt idx="82" formatCode="0.00E+00">
                  <c:v>3.5760199999999999E-12</c:v>
                </c:pt>
                <c:pt idx="83" formatCode="0.00E+00">
                  <c:v>9.3062300000000004E-13</c:v>
                </c:pt>
                <c:pt idx="84" formatCode="0.00E+00">
                  <c:v>1.2752999999999999E-11</c:v>
                </c:pt>
                <c:pt idx="85" formatCode="0.00E+00">
                  <c:v>3.2864600000000001E-12</c:v>
                </c:pt>
                <c:pt idx="86" formatCode="0.00E+00">
                  <c:v>6.6615199999999997E-12</c:v>
                </c:pt>
                <c:pt idx="87" formatCode="0.00E+00">
                  <c:v>2.7742199999999999E-12</c:v>
                </c:pt>
                <c:pt idx="88" formatCode="0.00E+00">
                  <c:v>7.1111000000000003E-12</c:v>
                </c:pt>
                <c:pt idx="89" formatCode="0.00E+00">
                  <c:v>2.3820300000000001E-12</c:v>
                </c:pt>
                <c:pt idx="90" formatCode="0.00E+00">
                  <c:v>3.8310900000000004E-12</c:v>
                </c:pt>
                <c:pt idx="91" formatCode="0.00E+00">
                  <c:v>3.4241800000000001E-12</c:v>
                </c:pt>
                <c:pt idx="92" formatCode="0.00E+00">
                  <c:v>6.2678099999999997E-12</c:v>
                </c:pt>
                <c:pt idx="93" formatCode="0.00E+00">
                  <c:v>3.1052000000000001E-12</c:v>
                </c:pt>
                <c:pt idx="94" formatCode="0.00E+00">
                  <c:v>3.8442999999999997E-12</c:v>
                </c:pt>
                <c:pt idx="95" formatCode="0.00E+00">
                  <c:v>5.2373499999999997E-12</c:v>
                </c:pt>
                <c:pt idx="96" formatCode="0.00E+00">
                  <c:v>8.1057199999999999E-13</c:v>
                </c:pt>
                <c:pt idx="97" formatCode="0.00E+00">
                  <c:v>9.8236400000000007E-12</c:v>
                </c:pt>
                <c:pt idx="98" formatCode="0.00E+00">
                  <c:v>7.4245000000000001E-12</c:v>
                </c:pt>
                <c:pt idx="99" formatCode="0.00E+00">
                  <c:v>4.3017500000000003E-12</c:v>
                </c:pt>
                <c:pt idx="100" formatCode="0.00E+00">
                  <c:v>3.0121100000000002E-12</c:v>
                </c:pt>
                <c:pt idx="101" formatCode="0.00E+00">
                  <c:v>1.0646E-11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5-2DE0-4D5B-A4A9-EC54710A9EB8}"/>
            </c:ext>
          </c:extLst>
        </c:ser>
        <c:ser>
          <c:idx val="86"/>
          <c:order val="86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[analysis.xlsx]Cosine_IP_texture!$CI$1:$CI$111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1.63931E-12</c:v>
                </c:pt>
                <c:pt idx="10" formatCode="0.00E+00">
                  <c:v>9.2850299999999997E-12</c:v>
                </c:pt>
                <c:pt idx="11" formatCode="0.00E+00">
                  <c:v>3.0106700000000001E-12</c:v>
                </c:pt>
                <c:pt idx="12" formatCode="0.00E+00">
                  <c:v>4.0246400000000001E-12</c:v>
                </c:pt>
                <c:pt idx="13" formatCode="0.00E+00">
                  <c:v>7.0483399999999998E-12</c:v>
                </c:pt>
                <c:pt idx="14" formatCode="0.00E+00">
                  <c:v>2.9601699999999999E-12</c:v>
                </c:pt>
                <c:pt idx="15" formatCode="0.00E+00">
                  <c:v>5.06453E-12</c:v>
                </c:pt>
                <c:pt idx="16" formatCode="0.00E+00">
                  <c:v>6.0702599999999996E-12</c:v>
                </c:pt>
                <c:pt idx="17" formatCode="0.00E+00">
                  <c:v>7.1735199999999999E-12</c:v>
                </c:pt>
                <c:pt idx="18" formatCode="0.00E+00">
                  <c:v>6.3434300000000002E-12</c:v>
                </c:pt>
                <c:pt idx="19" formatCode="0.00E+00">
                  <c:v>8.6482400000000007E-12</c:v>
                </c:pt>
                <c:pt idx="20" formatCode="0.00E+00">
                  <c:v>3.3947799999999998E-12</c:v>
                </c:pt>
                <c:pt idx="21" formatCode="0.00E+00">
                  <c:v>8.8402699999999994E-12</c:v>
                </c:pt>
                <c:pt idx="22" formatCode="0.00E+00">
                  <c:v>5.7659300000000003E-12</c:v>
                </c:pt>
                <c:pt idx="23" formatCode="0.00E+00">
                  <c:v>0</c:v>
                </c:pt>
                <c:pt idx="24" formatCode="0.00E+00">
                  <c:v>8.9385099999999996E-12</c:v>
                </c:pt>
                <c:pt idx="25" formatCode="0.00E+00">
                  <c:v>7.0251499999999998E-12</c:v>
                </c:pt>
                <c:pt idx="26" formatCode="0.00E+00">
                  <c:v>1.62459E-12</c:v>
                </c:pt>
                <c:pt idx="27" formatCode="0.00E+00">
                  <c:v>4.1150399999999998E-12</c:v>
                </c:pt>
                <c:pt idx="28" formatCode="0.00E+00">
                  <c:v>4.8914399999999996E-12</c:v>
                </c:pt>
                <c:pt idx="29" formatCode="0.00E+00">
                  <c:v>4.6914100000000001E-12</c:v>
                </c:pt>
                <c:pt idx="30" formatCode="0.00E+00">
                  <c:v>2.8701199999999999E-12</c:v>
                </c:pt>
                <c:pt idx="31" formatCode="0.00E+00">
                  <c:v>3.5797099999999999E-12</c:v>
                </c:pt>
                <c:pt idx="32" formatCode="0.00E+00">
                  <c:v>2.39365E-12</c:v>
                </c:pt>
                <c:pt idx="33" formatCode="0.00E+00">
                  <c:v>4.2354500000000001E-12</c:v>
                </c:pt>
                <c:pt idx="34" formatCode="0.00E+00">
                  <c:v>3.1038000000000002E-12</c:v>
                </c:pt>
                <c:pt idx="35" formatCode="0.00E+00">
                  <c:v>6.9470399999999999E-12</c:v>
                </c:pt>
                <c:pt idx="36" formatCode="0.00E+00">
                  <c:v>9.3541099999999996E-12</c:v>
                </c:pt>
                <c:pt idx="37" formatCode="0.00E+00">
                  <c:v>3.5593800000000001E-12</c:v>
                </c:pt>
                <c:pt idx="38" formatCode="0.00E+00">
                  <c:v>3.1462100000000002E-12</c:v>
                </c:pt>
                <c:pt idx="39" formatCode="0.00E+00">
                  <c:v>3.5514400000000001E-12</c:v>
                </c:pt>
                <c:pt idx="40" formatCode="0.00E+00">
                  <c:v>4.4518399999999997E-12</c:v>
                </c:pt>
                <c:pt idx="41" formatCode="0.00E+00">
                  <c:v>3.51392E-12</c:v>
                </c:pt>
                <c:pt idx="42" formatCode="0.00E+00">
                  <c:v>4.18038E-12</c:v>
                </c:pt>
                <c:pt idx="43" formatCode="0.00E+00">
                  <c:v>6.2479099999999998E-12</c:v>
                </c:pt>
                <c:pt idx="44" formatCode="0.00E+00">
                  <c:v>2.3891400000000001E-12</c:v>
                </c:pt>
                <c:pt idx="45" formatCode="0.00E+00">
                  <c:v>9.4761200000000002E-12</c:v>
                </c:pt>
                <c:pt idx="46" formatCode="0.00E+00">
                  <c:v>6.9737600000000004E-12</c:v>
                </c:pt>
                <c:pt idx="47" formatCode="0.00E+00">
                  <c:v>6.0366099999999997E-12</c:v>
                </c:pt>
                <c:pt idx="48" formatCode="0.00E+00">
                  <c:v>4.9803400000000002E-12</c:v>
                </c:pt>
                <c:pt idx="49" formatCode="0.00E+00">
                  <c:v>1.58083E-12</c:v>
                </c:pt>
                <c:pt idx="50" formatCode="0.00E+00">
                  <c:v>1.2184999999999999E-11</c:v>
                </c:pt>
                <c:pt idx="51" formatCode="0.00E+00">
                  <c:v>1.0032400000000001E-11</c:v>
                </c:pt>
                <c:pt idx="52" formatCode="0.00E+00">
                  <c:v>9.0234999999999993E-12</c:v>
                </c:pt>
                <c:pt idx="53" formatCode="0.00E+00">
                  <c:v>2.46164E-12</c:v>
                </c:pt>
                <c:pt idx="54" formatCode="0.00E+00">
                  <c:v>3.84207E-12</c:v>
                </c:pt>
                <c:pt idx="55" formatCode="0.00E+00">
                  <c:v>5.01685E-12</c:v>
                </c:pt>
                <c:pt idx="56" formatCode="0.00E+00">
                  <c:v>8.89456E-12</c:v>
                </c:pt>
                <c:pt idx="57" formatCode="0.00E+00">
                  <c:v>4.92827E-12</c:v>
                </c:pt>
                <c:pt idx="58" formatCode="0.00E+00">
                  <c:v>2.2055399999999999E-12</c:v>
                </c:pt>
                <c:pt idx="59" formatCode="0.00E+00">
                  <c:v>6.5044099999999997E-12</c:v>
                </c:pt>
                <c:pt idx="60" formatCode="0.00E+00">
                  <c:v>8.7924500000000002E-12</c:v>
                </c:pt>
                <c:pt idx="61" formatCode="0.00E+00">
                  <c:v>4.0739000000000002E-12</c:v>
                </c:pt>
                <c:pt idx="62" formatCode="0.00E+00">
                  <c:v>8.4774800000000003E-12</c:v>
                </c:pt>
                <c:pt idx="63" formatCode="0.00E+00">
                  <c:v>2.64954E-12</c:v>
                </c:pt>
                <c:pt idx="64" formatCode="0.00E+00">
                  <c:v>1.18036E-11</c:v>
                </c:pt>
                <c:pt idx="65" formatCode="0.00E+00">
                  <c:v>8.6910900000000003E-12</c:v>
                </c:pt>
                <c:pt idx="66" formatCode="0.00E+00">
                  <c:v>5.1928999999999998E-12</c:v>
                </c:pt>
                <c:pt idx="67" formatCode="0.00E+00">
                  <c:v>1.32353E-11</c:v>
                </c:pt>
                <c:pt idx="68" formatCode="0.00E+00">
                  <c:v>4.1806399999999998E-12</c:v>
                </c:pt>
                <c:pt idx="69" formatCode="0.00E+00">
                  <c:v>1.34513E-11</c:v>
                </c:pt>
                <c:pt idx="70" formatCode="0.00E+00">
                  <c:v>2.53743E-12</c:v>
                </c:pt>
                <c:pt idx="71" formatCode="0.00E+00">
                  <c:v>5.65534E-13</c:v>
                </c:pt>
                <c:pt idx="72" formatCode="0.00E+00">
                  <c:v>6.3298100000000001E-12</c:v>
                </c:pt>
                <c:pt idx="73" formatCode="0.00E+00">
                  <c:v>1.9953600000000001E-12</c:v>
                </c:pt>
                <c:pt idx="74" formatCode="0.00E+00">
                  <c:v>6.08958E-12</c:v>
                </c:pt>
                <c:pt idx="75" formatCode="0.00E+00">
                  <c:v>1.9679400000000002E-12</c:v>
                </c:pt>
                <c:pt idx="76" formatCode="0.00E+00">
                  <c:v>5.5125999999999998E-12</c:v>
                </c:pt>
                <c:pt idx="77" formatCode="0.00E+00">
                  <c:v>6.9633199999999999E-12</c:v>
                </c:pt>
                <c:pt idx="78" formatCode="0.00E+00">
                  <c:v>5.6076799999999998E-12</c:v>
                </c:pt>
                <c:pt idx="79" formatCode="0.00E+00">
                  <c:v>7.6802799999999997E-12</c:v>
                </c:pt>
                <c:pt idx="80" formatCode="0.00E+00">
                  <c:v>4.81835E-12</c:v>
                </c:pt>
                <c:pt idx="81" formatCode="0.00E+00">
                  <c:v>4.3961400000000003E-12</c:v>
                </c:pt>
                <c:pt idx="82" formatCode="0.00E+00">
                  <c:v>2.6988600000000001E-12</c:v>
                </c:pt>
                <c:pt idx="83" formatCode="0.00E+00">
                  <c:v>2.7367200000000001E-12</c:v>
                </c:pt>
                <c:pt idx="84" formatCode="0.00E+00">
                  <c:v>4.3797300000000004E-12</c:v>
                </c:pt>
                <c:pt idx="85" formatCode="0.00E+00">
                  <c:v>3.8439400000000003E-12</c:v>
                </c:pt>
                <c:pt idx="86" formatCode="0.00E+00">
                  <c:v>8.1193600000000007E-12</c:v>
                </c:pt>
                <c:pt idx="87" formatCode="0.00E+00">
                  <c:v>3.3750899999999999E-12</c:v>
                </c:pt>
                <c:pt idx="88" formatCode="0.00E+00">
                  <c:v>4.3520800000000002E-12</c:v>
                </c:pt>
                <c:pt idx="89" formatCode="0.00E+00">
                  <c:v>8.7026100000000006E-12</c:v>
                </c:pt>
                <c:pt idx="90" formatCode="0.00E+00">
                  <c:v>3.9842400000000004E-12</c:v>
                </c:pt>
                <c:pt idx="91" formatCode="0.00E+00">
                  <c:v>8.7426299999999999E-12</c:v>
                </c:pt>
                <c:pt idx="92" formatCode="0.00E+00">
                  <c:v>1.24558E-11</c:v>
                </c:pt>
                <c:pt idx="93" formatCode="0.00E+00">
                  <c:v>7.2317799999999997E-12</c:v>
                </c:pt>
                <c:pt idx="94" formatCode="0.00E+00">
                  <c:v>1.06801E-11</c:v>
                </c:pt>
                <c:pt idx="95" formatCode="0.00E+00">
                  <c:v>4.4124999999999996E-12</c:v>
                </c:pt>
                <c:pt idx="96" formatCode="0.00E+00">
                  <c:v>6.7357000000000001E-11</c:v>
                </c:pt>
                <c:pt idx="97" formatCode="0.00E+00">
                  <c:v>3.9501199999999997E-12</c:v>
                </c:pt>
                <c:pt idx="98" formatCode="0.00E+00">
                  <c:v>2.2546199999999999E-12</c:v>
                </c:pt>
                <c:pt idx="99" formatCode="0.00E+00">
                  <c:v>2.1702699999999998E-12</c:v>
                </c:pt>
                <c:pt idx="100" formatCode="0.00E+00">
                  <c:v>7.9696600000000002E-12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6-2DE0-4D5B-A4A9-EC54710A9EB8}"/>
            </c:ext>
          </c:extLst>
        </c:ser>
        <c:ser>
          <c:idx val="87"/>
          <c:order val="87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[analysis.xlsx]Cosine_IP_texture!$CJ$1:$CJ$111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 formatCode="0.00E+00">
                  <c:v>1.0422299999999999E-11</c:v>
                </c:pt>
                <c:pt idx="11" formatCode="0.00E+00">
                  <c:v>6.3493200000000003E-12</c:v>
                </c:pt>
                <c:pt idx="12" formatCode="0.00E+00">
                  <c:v>9.05687E-12</c:v>
                </c:pt>
                <c:pt idx="13" formatCode="0.00E+00">
                  <c:v>3.7565900000000003E-12</c:v>
                </c:pt>
                <c:pt idx="14" formatCode="0.00E+00">
                  <c:v>4.8609800000000002E-12</c:v>
                </c:pt>
                <c:pt idx="15" formatCode="0.00E+00">
                  <c:v>6.7082399999999997E-12</c:v>
                </c:pt>
                <c:pt idx="16" formatCode="0.00E+00">
                  <c:v>4.28038E-12</c:v>
                </c:pt>
                <c:pt idx="17" formatCode="0.00E+00">
                  <c:v>4.5103399999999999E-12</c:v>
                </c:pt>
                <c:pt idx="18" formatCode="0.00E+00">
                  <c:v>3.1821200000000002E-12</c:v>
                </c:pt>
                <c:pt idx="19" formatCode="0.00E+00">
                  <c:v>5.7803799999999996E-12</c:v>
                </c:pt>
                <c:pt idx="20" formatCode="0.00E+00">
                  <c:v>4.6857300000000001E-12</c:v>
                </c:pt>
                <c:pt idx="21" formatCode="0.00E+00">
                  <c:v>4.5404600000000002E-12</c:v>
                </c:pt>
                <c:pt idx="22" formatCode="0.00E+00">
                  <c:v>6.1513800000000004E-12</c:v>
                </c:pt>
                <c:pt idx="23" formatCode="0.00E+00">
                  <c:v>7.5661400000000007E-12</c:v>
                </c:pt>
                <c:pt idx="24" formatCode="0.00E+00">
                  <c:v>4.3883300000000001E-12</c:v>
                </c:pt>
                <c:pt idx="25" formatCode="0.00E+00">
                  <c:v>6.6339900000000001E-12</c:v>
                </c:pt>
                <c:pt idx="26" formatCode="0.00E+00">
                  <c:v>4.62533E-12</c:v>
                </c:pt>
                <c:pt idx="27" formatCode="0.00E+00">
                  <c:v>6.0635500000000004E-12</c:v>
                </c:pt>
                <c:pt idx="28" formatCode="0.00E+00">
                  <c:v>9.7350899999999995E-12</c:v>
                </c:pt>
                <c:pt idx="29" formatCode="0.00E+00">
                  <c:v>6.6033899999999998E-12</c:v>
                </c:pt>
                <c:pt idx="30" formatCode="0.00E+00">
                  <c:v>1.04345E-11</c:v>
                </c:pt>
                <c:pt idx="31" formatCode="0.00E+00">
                  <c:v>4.8803300000000001E-12</c:v>
                </c:pt>
                <c:pt idx="32" formatCode="0.00E+00">
                  <c:v>1.4998999999999999E-12</c:v>
                </c:pt>
                <c:pt idx="33" formatCode="0.00E+00">
                  <c:v>5.8179700000000001E-12</c:v>
                </c:pt>
                <c:pt idx="34" formatCode="0.00E+00">
                  <c:v>5.7622599999999997E-12</c:v>
                </c:pt>
                <c:pt idx="35" formatCode="0.00E+00">
                  <c:v>9.1725300000000007E-12</c:v>
                </c:pt>
                <c:pt idx="36" formatCode="0.00E+00">
                  <c:v>3.8845800000000004E-12</c:v>
                </c:pt>
                <c:pt idx="37" formatCode="0.00E+00">
                  <c:v>1.0574800000000001E-12</c:v>
                </c:pt>
                <c:pt idx="38" formatCode="0.00E+00">
                  <c:v>2.76069E-12</c:v>
                </c:pt>
                <c:pt idx="39" formatCode="0.00E+00">
                  <c:v>5.5636399999999999E-12</c:v>
                </c:pt>
                <c:pt idx="40" formatCode="0.00E+00">
                  <c:v>9.8462399999999995E-12</c:v>
                </c:pt>
                <c:pt idx="41" formatCode="0.00E+00">
                  <c:v>6.2900999999999996E-12</c:v>
                </c:pt>
                <c:pt idx="42" formatCode="0.00E+00">
                  <c:v>2.8386899999999999E-12</c:v>
                </c:pt>
                <c:pt idx="43" formatCode="0.00E+00">
                  <c:v>1.01698E-11</c:v>
                </c:pt>
                <c:pt idx="44" formatCode="0.00E+00">
                  <c:v>1.01995E-11</c:v>
                </c:pt>
                <c:pt idx="45" formatCode="0.00E+00">
                  <c:v>2.3888899999999999E-12</c:v>
                </c:pt>
                <c:pt idx="46" formatCode="0.00E+00">
                  <c:v>4.0521899999999999E-12</c:v>
                </c:pt>
                <c:pt idx="47" formatCode="0.00E+00">
                  <c:v>5.0181700000000002E-12</c:v>
                </c:pt>
                <c:pt idx="48" formatCode="0.00E+00">
                  <c:v>7.1588500000000003E-12</c:v>
                </c:pt>
                <c:pt idx="49" formatCode="0.00E+00">
                  <c:v>2.3375199999999999E-12</c:v>
                </c:pt>
                <c:pt idx="50" formatCode="0.00E+00">
                  <c:v>3.7888800000000003E-12</c:v>
                </c:pt>
                <c:pt idx="51" formatCode="0.00E+00">
                  <c:v>4.4813600000000002E-12</c:v>
                </c:pt>
                <c:pt idx="52" formatCode="0.00E+00">
                  <c:v>1.17596E-11</c:v>
                </c:pt>
                <c:pt idx="53" formatCode="0.00E+00">
                  <c:v>5.8380200000000002E-12</c:v>
                </c:pt>
                <c:pt idx="54" formatCode="0.00E+00">
                  <c:v>4.3917799999999997E-12</c:v>
                </c:pt>
                <c:pt idx="55" formatCode="0.00E+00">
                  <c:v>8.07751E-12</c:v>
                </c:pt>
                <c:pt idx="56" formatCode="0.00E+00">
                  <c:v>7.5712199999999993E-12</c:v>
                </c:pt>
                <c:pt idx="57" formatCode="0.00E+00">
                  <c:v>9.4766800000000004E-12</c:v>
                </c:pt>
                <c:pt idx="58" formatCode="0.00E+00">
                  <c:v>3.0333599999999999E-12</c:v>
                </c:pt>
                <c:pt idx="59" formatCode="0.00E+00">
                  <c:v>1.07507E-11</c:v>
                </c:pt>
                <c:pt idx="60" formatCode="0.00E+00">
                  <c:v>4.1756200000000003E-12</c:v>
                </c:pt>
                <c:pt idx="61" formatCode="0.00E+00">
                  <c:v>2.8279400000000002E-12</c:v>
                </c:pt>
                <c:pt idx="62" formatCode="0.00E+00">
                  <c:v>3.76683E-12</c:v>
                </c:pt>
                <c:pt idx="63" formatCode="0.00E+00">
                  <c:v>8.0864300000000003E-12</c:v>
                </c:pt>
                <c:pt idx="64" formatCode="0.00E+00">
                  <c:v>3.0522399999999999E-12</c:v>
                </c:pt>
                <c:pt idx="65" formatCode="0.00E+00">
                  <c:v>2.2753399999999999E-12</c:v>
                </c:pt>
                <c:pt idx="66" formatCode="0.00E+00">
                  <c:v>3.1282999999999999E-12</c:v>
                </c:pt>
                <c:pt idx="67" formatCode="0.00E+00">
                  <c:v>5.7108700000000003E-12</c:v>
                </c:pt>
                <c:pt idx="68" formatCode="0.00E+00">
                  <c:v>1.9433E-12</c:v>
                </c:pt>
                <c:pt idx="69" formatCode="0.00E+00">
                  <c:v>4.1839799999999997E-12</c:v>
                </c:pt>
                <c:pt idx="70" formatCode="0.00E+00">
                  <c:v>4.91329E-12</c:v>
                </c:pt>
                <c:pt idx="71" formatCode="0.00E+00">
                  <c:v>7.8632299999999994E-12</c:v>
                </c:pt>
                <c:pt idx="72" formatCode="0.00E+00">
                  <c:v>4.2933200000000001E-12</c:v>
                </c:pt>
                <c:pt idx="73" formatCode="0.00E+00">
                  <c:v>2.0273400000000001E-12</c:v>
                </c:pt>
                <c:pt idx="74" formatCode="0.00E+00">
                  <c:v>4.7608500000000003E-12</c:v>
                </c:pt>
                <c:pt idx="75" formatCode="0.00E+00">
                  <c:v>1.7338499999999999E-12</c:v>
                </c:pt>
                <c:pt idx="76" formatCode="0.00E+00">
                  <c:v>7.20096E-12</c:v>
                </c:pt>
                <c:pt idx="77" formatCode="0.00E+00">
                  <c:v>3.26135E-12</c:v>
                </c:pt>
                <c:pt idx="78" formatCode="0.00E+00">
                  <c:v>6.5596199999999999E-12</c:v>
                </c:pt>
                <c:pt idx="79" formatCode="0.00E+00">
                  <c:v>3.82757E-12</c:v>
                </c:pt>
                <c:pt idx="80" formatCode="0.00E+00">
                  <c:v>1.09964E-11</c:v>
                </c:pt>
                <c:pt idx="81" formatCode="0.00E+00">
                  <c:v>5.6389499999999999E-12</c:v>
                </c:pt>
                <c:pt idx="82" formatCode="0.00E+00">
                  <c:v>3.4244200000000001E-12</c:v>
                </c:pt>
                <c:pt idx="83" formatCode="0.00E+00">
                  <c:v>5.0004899999999998E-12</c:v>
                </c:pt>
                <c:pt idx="84" formatCode="0.00E+00">
                  <c:v>5.8625800000000002E-12</c:v>
                </c:pt>
                <c:pt idx="85" formatCode="0.00E+00">
                  <c:v>9.9500599999999993E-12</c:v>
                </c:pt>
                <c:pt idx="86" formatCode="0.00E+00">
                  <c:v>3.4249799999999998E-12</c:v>
                </c:pt>
                <c:pt idx="87" formatCode="0.00E+00">
                  <c:v>4.57259E-12</c:v>
                </c:pt>
                <c:pt idx="88" formatCode="0.00E+00">
                  <c:v>7.6844699999999999E-12</c:v>
                </c:pt>
                <c:pt idx="89" formatCode="0.00E+00">
                  <c:v>6.2219799999999997E-12</c:v>
                </c:pt>
                <c:pt idx="90" formatCode="0.00E+00">
                  <c:v>4.9718100000000004E-12</c:v>
                </c:pt>
                <c:pt idx="91" formatCode="0.00E+00">
                  <c:v>1.56535E-12</c:v>
                </c:pt>
                <c:pt idx="92" formatCode="0.00E+00">
                  <c:v>3.9023500000000002E-12</c:v>
                </c:pt>
                <c:pt idx="93" formatCode="0.00E+00">
                  <c:v>4.8331199999999999E-12</c:v>
                </c:pt>
                <c:pt idx="94" formatCode="0.00E+00">
                  <c:v>7.6121399999999995E-12</c:v>
                </c:pt>
                <c:pt idx="95" formatCode="0.00E+00">
                  <c:v>6.3624600000000003E-12</c:v>
                </c:pt>
                <c:pt idx="96" formatCode="0.00E+00">
                  <c:v>5.34114E-12</c:v>
                </c:pt>
                <c:pt idx="97" formatCode="0.00E+00">
                  <c:v>4.1667300000000004E-12</c:v>
                </c:pt>
                <c:pt idx="98" formatCode="0.00E+00">
                  <c:v>6.5875999999999999E-12</c:v>
                </c:pt>
                <c:pt idx="99" formatCode="0.00E+00">
                  <c:v>3.8027600000000002E-12</c:v>
                </c:pt>
                <c:pt idx="100" formatCode="0.00E+00">
                  <c:v>1.04875E-11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7-2DE0-4D5B-A4A9-EC54710A9EB8}"/>
            </c:ext>
          </c:extLst>
        </c:ser>
        <c:ser>
          <c:idx val="88"/>
          <c:order val="88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[analysis.xlsx]Cosine_IP_texture!$CK$1:$CK$111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 formatCode="0.00E+00">
                  <c:v>1.16975E-11</c:v>
                </c:pt>
                <c:pt idx="11" formatCode="0.00E+00">
                  <c:v>4.1336900000000003E-12</c:v>
                </c:pt>
                <c:pt idx="12" formatCode="0.00E+00">
                  <c:v>2.2556600000000001E-12</c:v>
                </c:pt>
                <c:pt idx="13" formatCode="0.00E+00">
                  <c:v>7.0790900000000003E-12</c:v>
                </c:pt>
                <c:pt idx="14" formatCode="0.00E+00">
                  <c:v>5.33854E-12</c:v>
                </c:pt>
                <c:pt idx="15" formatCode="0.00E+00">
                  <c:v>4.4720999999999999E-12</c:v>
                </c:pt>
                <c:pt idx="16" formatCode="0.00E+00">
                  <c:v>4.4375499999999998E-12</c:v>
                </c:pt>
                <c:pt idx="17" formatCode="0.00E+00">
                  <c:v>2.6226499999999999E-12</c:v>
                </c:pt>
                <c:pt idx="18" formatCode="0.00E+00">
                  <c:v>3.6990500000000001E-12</c:v>
                </c:pt>
                <c:pt idx="19" formatCode="0.00E+00">
                  <c:v>1.08463E-11</c:v>
                </c:pt>
                <c:pt idx="20" formatCode="0.00E+00">
                  <c:v>2.9473600000000001E-12</c:v>
                </c:pt>
                <c:pt idx="21" formatCode="0.00E+00">
                  <c:v>6.0650699999999997E-12</c:v>
                </c:pt>
                <c:pt idx="22" formatCode="0.00E+00">
                  <c:v>3.2683799999999999E-12</c:v>
                </c:pt>
                <c:pt idx="23" formatCode="0.00E+00">
                  <c:v>6.4930800000000004E-13</c:v>
                </c:pt>
                <c:pt idx="24" formatCode="0.00E+00">
                  <c:v>3.8379599999999999E-12</c:v>
                </c:pt>
                <c:pt idx="25" formatCode="0.00E+00">
                  <c:v>9.8043599999999992E-12</c:v>
                </c:pt>
                <c:pt idx="26" formatCode="0.00E+00">
                  <c:v>2.8667200000000001E-12</c:v>
                </c:pt>
                <c:pt idx="27" formatCode="0.00E+00">
                  <c:v>4.6215399999999997E-12</c:v>
                </c:pt>
                <c:pt idx="28" formatCode="0.00E+00">
                  <c:v>6.9959299999999997E-12</c:v>
                </c:pt>
                <c:pt idx="29" formatCode="0.00E+00">
                  <c:v>1.9036099999999998E-12</c:v>
                </c:pt>
                <c:pt idx="30" formatCode="0.00E+00">
                  <c:v>4.9829699999999997E-12</c:v>
                </c:pt>
                <c:pt idx="31" formatCode="0.00E+00">
                  <c:v>4.0575799999999998E-12</c:v>
                </c:pt>
                <c:pt idx="32" formatCode="0.00E+00">
                  <c:v>3.3654399999999998E-12</c:v>
                </c:pt>
                <c:pt idx="33" formatCode="0.00E+00">
                  <c:v>2.12227E-11</c:v>
                </c:pt>
                <c:pt idx="34" formatCode="0.00E+00">
                  <c:v>3.46429E-12</c:v>
                </c:pt>
                <c:pt idx="35" formatCode="0.00E+00">
                  <c:v>4.29468E-12</c:v>
                </c:pt>
                <c:pt idx="36" formatCode="0.00E+00">
                  <c:v>2.9730500000000001E-12</c:v>
                </c:pt>
                <c:pt idx="37" formatCode="0.00E+00">
                  <c:v>3.5200800000000001E-12</c:v>
                </c:pt>
                <c:pt idx="38" formatCode="0.00E+00">
                  <c:v>5.3198499999999998E-12</c:v>
                </c:pt>
                <c:pt idx="39" formatCode="0.00E+00">
                  <c:v>1.0817500000000001E-11</c:v>
                </c:pt>
                <c:pt idx="40" formatCode="0.00E+00">
                  <c:v>1.12811E-11</c:v>
                </c:pt>
                <c:pt idx="41" formatCode="0.00E+00">
                  <c:v>6.1601599999999999E-12</c:v>
                </c:pt>
                <c:pt idx="42" formatCode="0.00E+00">
                  <c:v>2.85019E-12</c:v>
                </c:pt>
                <c:pt idx="43" formatCode="0.00E+00">
                  <c:v>7.7081799999999996E-12</c:v>
                </c:pt>
                <c:pt idx="44" formatCode="0.00E+00">
                  <c:v>5.1500899999999999E-12</c:v>
                </c:pt>
                <c:pt idx="45" formatCode="0.00E+00">
                  <c:v>7.13734E-12</c:v>
                </c:pt>
                <c:pt idx="46" formatCode="0.00E+00">
                  <c:v>6.6535799999999996E-12</c:v>
                </c:pt>
                <c:pt idx="47" formatCode="0.00E+00">
                  <c:v>6.3631499999999996E-12</c:v>
                </c:pt>
                <c:pt idx="48" formatCode="0.00E+00">
                  <c:v>2.8366200000000001E-12</c:v>
                </c:pt>
                <c:pt idx="49" formatCode="0.00E+00">
                  <c:v>2.8917999999999999E-12</c:v>
                </c:pt>
                <c:pt idx="50" formatCode="0.00E+00">
                  <c:v>6.3010900000000002E-12</c:v>
                </c:pt>
                <c:pt idx="51" formatCode="0.00E+00">
                  <c:v>5.8870800000000004E-12</c:v>
                </c:pt>
                <c:pt idx="52" formatCode="0.00E+00">
                  <c:v>4.5939799999999998E-12</c:v>
                </c:pt>
                <c:pt idx="53" formatCode="0.00E+00">
                  <c:v>5.3436399999999996E-12</c:v>
                </c:pt>
                <c:pt idx="54" formatCode="0.00E+00">
                  <c:v>3.9720400000000001E-12</c:v>
                </c:pt>
                <c:pt idx="55" formatCode="0.00E+00">
                  <c:v>6.3775600000000001E-12</c:v>
                </c:pt>
                <c:pt idx="56" formatCode="0.00E+00">
                  <c:v>6.3667500000000001E-12</c:v>
                </c:pt>
                <c:pt idx="57" formatCode="0.00E+00">
                  <c:v>2.4489799999999999E-12</c:v>
                </c:pt>
                <c:pt idx="58" formatCode="0.00E+00">
                  <c:v>1.13854E-11</c:v>
                </c:pt>
                <c:pt idx="59" formatCode="0.00E+00">
                  <c:v>3.99406E-12</c:v>
                </c:pt>
                <c:pt idx="60" formatCode="0.00E+00">
                  <c:v>4.3322899999999999E-12</c:v>
                </c:pt>
                <c:pt idx="61" formatCode="0.00E+00">
                  <c:v>3.3821999999999999E-12</c:v>
                </c:pt>
                <c:pt idx="62" formatCode="0.00E+00">
                  <c:v>7.2407399999999997E-12</c:v>
                </c:pt>
                <c:pt idx="63" formatCode="0.00E+00">
                  <c:v>7.5432199999999998E-12</c:v>
                </c:pt>
                <c:pt idx="64" formatCode="0.00E+00">
                  <c:v>6.2069200000000004E-12</c:v>
                </c:pt>
                <c:pt idx="65" formatCode="0.00E+00">
                  <c:v>4.4848600000000003E-12</c:v>
                </c:pt>
                <c:pt idx="66" formatCode="0.00E+00">
                  <c:v>1.0643099999999999E-12</c:v>
                </c:pt>
                <c:pt idx="67" formatCode="0.00E+00">
                  <c:v>7.2318599999999998E-12</c:v>
                </c:pt>
                <c:pt idx="68" formatCode="0.00E+00">
                  <c:v>7.4909700000000007E-12</c:v>
                </c:pt>
                <c:pt idx="69" formatCode="0.00E+00">
                  <c:v>7.1082399999999996E-12</c:v>
                </c:pt>
                <c:pt idx="70" formatCode="0.00E+00">
                  <c:v>6.4343400000000002E-12</c:v>
                </c:pt>
                <c:pt idx="71" formatCode="0.00E+00">
                  <c:v>4.4207199999999998E-12</c:v>
                </c:pt>
                <c:pt idx="72" formatCode="0.00E+00">
                  <c:v>4.6671099999999999E-12</c:v>
                </c:pt>
                <c:pt idx="73" formatCode="0.00E+00">
                  <c:v>6.6100799999999996E-12</c:v>
                </c:pt>
                <c:pt idx="74" formatCode="0.00E+00">
                  <c:v>1.1426000000000001E-11</c:v>
                </c:pt>
                <c:pt idx="75" formatCode="0.00E+00">
                  <c:v>2.6126400000000001E-12</c:v>
                </c:pt>
                <c:pt idx="76" formatCode="0.00E+00">
                  <c:v>3.5759799999999999E-12</c:v>
                </c:pt>
                <c:pt idx="77" formatCode="0.00E+00">
                  <c:v>7.8893100000000004E-12</c:v>
                </c:pt>
                <c:pt idx="78" formatCode="0.00E+00">
                  <c:v>1.2164999999999999E-12</c:v>
                </c:pt>
                <c:pt idx="79" formatCode="0.00E+00">
                  <c:v>5.2174900000000002E-12</c:v>
                </c:pt>
                <c:pt idx="80" formatCode="0.00E+00">
                  <c:v>7.64303E-12</c:v>
                </c:pt>
                <c:pt idx="81" formatCode="0.00E+00">
                  <c:v>2.6042799999999999E-12</c:v>
                </c:pt>
                <c:pt idx="82" formatCode="0.00E+00">
                  <c:v>4.3793499999999999E-12</c:v>
                </c:pt>
                <c:pt idx="83" formatCode="0.00E+00">
                  <c:v>1.0221199999999999E-11</c:v>
                </c:pt>
                <c:pt idx="84" formatCode="0.00E+00">
                  <c:v>3.8236200000000002E-12</c:v>
                </c:pt>
                <c:pt idx="85" formatCode="0.00E+00">
                  <c:v>8.6533700000000007E-12</c:v>
                </c:pt>
                <c:pt idx="86" formatCode="0.00E+00">
                  <c:v>5.48437E-12</c:v>
                </c:pt>
                <c:pt idx="87" formatCode="0.00E+00">
                  <c:v>2.09224E-12</c:v>
                </c:pt>
                <c:pt idx="88" formatCode="0.00E+00">
                  <c:v>2.69147E-12</c:v>
                </c:pt>
                <c:pt idx="89" formatCode="0.00E+00">
                  <c:v>3.3242699999999999E-12</c:v>
                </c:pt>
                <c:pt idx="90" formatCode="0.00E+00">
                  <c:v>1.4384599999999999E-12</c:v>
                </c:pt>
                <c:pt idx="91" formatCode="0.00E+00">
                  <c:v>2.7269800000000002E-12</c:v>
                </c:pt>
                <c:pt idx="92" formatCode="0.00E+00">
                  <c:v>5.8176300000000001E-12</c:v>
                </c:pt>
                <c:pt idx="93" formatCode="0.00E+00">
                  <c:v>4.5962299999999997E-12</c:v>
                </c:pt>
                <c:pt idx="94" formatCode="0.00E+00">
                  <c:v>5.5758300000000001E-12</c:v>
                </c:pt>
                <c:pt idx="95" formatCode="0.00E+00">
                  <c:v>4.4422599999999997E-12</c:v>
                </c:pt>
                <c:pt idx="96" formatCode="0.00E+00">
                  <c:v>4.2259799999999997E-12</c:v>
                </c:pt>
                <c:pt idx="97" formatCode="0.00E+00">
                  <c:v>8.56343E-12</c:v>
                </c:pt>
                <c:pt idx="98" formatCode="0.00E+00">
                  <c:v>1.66624E-12</c:v>
                </c:pt>
                <c:pt idx="99" formatCode="0.00E+00">
                  <c:v>1.6796900000000001E-12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8-2DE0-4D5B-A4A9-EC54710A9EB8}"/>
            </c:ext>
          </c:extLst>
        </c:ser>
        <c:ser>
          <c:idx val="89"/>
          <c:order val="89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[analysis.xlsx]Cosine_IP_texture!$CL$1:$CL$111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 formatCode="0.00E+00">
                  <c:v>3.5447800000000002E-12</c:v>
                </c:pt>
                <c:pt idx="12" formatCode="0.00E+00">
                  <c:v>8.9296000000000002E-12</c:v>
                </c:pt>
                <c:pt idx="13" formatCode="0.00E+00">
                  <c:v>4.7782200000000002E-12</c:v>
                </c:pt>
                <c:pt idx="14" formatCode="0.00E+00">
                  <c:v>6.7424E-12</c:v>
                </c:pt>
                <c:pt idx="15" formatCode="0.00E+00">
                  <c:v>5.4621199999999998E-12</c:v>
                </c:pt>
                <c:pt idx="16" formatCode="0.00E+00">
                  <c:v>6.3015100000000003E-12</c:v>
                </c:pt>
                <c:pt idx="17" formatCode="0.00E+00">
                  <c:v>7.0449199999999998E-12</c:v>
                </c:pt>
                <c:pt idx="18" formatCode="0.00E+00">
                  <c:v>3.7170699999999996E-12</c:v>
                </c:pt>
                <c:pt idx="19" formatCode="0.00E+00">
                  <c:v>3.4284799999999999E-12</c:v>
                </c:pt>
                <c:pt idx="20" formatCode="0.00E+00">
                  <c:v>5.0727099999999997E-12</c:v>
                </c:pt>
                <c:pt idx="21" formatCode="0.00E+00">
                  <c:v>9.1672500000000001E-13</c:v>
                </c:pt>
                <c:pt idx="22" formatCode="0.00E+00">
                  <c:v>6.7976499999999998E-12</c:v>
                </c:pt>
                <c:pt idx="23" formatCode="0.00E+00">
                  <c:v>9.9300999999999995E-12</c:v>
                </c:pt>
                <c:pt idx="24" formatCode="0.00E+00">
                  <c:v>4.4194700000000004E-12</c:v>
                </c:pt>
                <c:pt idx="25" formatCode="0.00E+00">
                  <c:v>6.5064099999999999E-12</c:v>
                </c:pt>
                <c:pt idx="26" formatCode="0.00E+00">
                  <c:v>1.03912E-11</c:v>
                </c:pt>
                <c:pt idx="27" formatCode="0.00E+00">
                  <c:v>3.3825600000000001E-12</c:v>
                </c:pt>
                <c:pt idx="28" formatCode="0.00E+00">
                  <c:v>3.8202100000000003E-12</c:v>
                </c:pt>
                <c:pt idx="29" formatCode="0.00E+00">
                  <c:v>1.28112E-11</c:v>
                </c:pt>
                <c:pt idx="30" formatCode="0.00E+00">
                  <c:v>6.10251E-12</c:v>
                </c:pt>
                <c:pt idx="31" formatCode="0.00E+00">
                  <c:v>5.3484000000000001E-12</c:v>
                </c:pt>
                <c:pt idx="32" formatCode="0.00E+00">
                  <c:v>7.3871499999999993E-12</c:v>
                </c:pt>
                <c:pt idx="33" formatCode="0.00E+00">
                  <c:v>8.0217899999999995E-12</c:v>
                </c:pt>
                <c:pt idx="34" formatCode="0.00E+00">
                  <c:v>5.4098099999999999E-12</c:v>
                </c:pt>
                <c:pt idx="35" formatCode="0.00E+00">
                  <c:v>2.7448700000000002E-12</c:v>
                </c:pt>
                <c:pt idx="36" formatCode="0.00E+00">
                  <c:v>4.5005399999999997E-12</c:v>
                </c:pt>
                <c:pt idx="37" formatCode="0.00E+00">
                  <c:v>3.00748E-12</c:v>
                </c:pt>
                <c:pt idx="38" formatCode="0.00E+00">
                  <c:v>6.4319799999999998E-12</c:v>
                </c:pt>
                <c:pt idx="39" formatCode="0.00E+00">
                  <c:v>3.0436499999999999E-12</c:v>
                </c:pt>
                <c:pt idx="40" formatCode="0.00E+00">
                  <c:v>3.6691299999999997E-12</c:v>
                </c:pt>
                <c:pt idx="41" formatCode="0.00E+00">
                  <c:v>6.4354499999999996E-12</c:v>
                </c:pt>
                <c:pt idx="42" formatCode="0.00E+00">
                  <c:v>1.9948100000000001E-12</c:v>
                </c:pt>
                <c:pt idx="43" formatCode="0.00E+00">
                  <c:v>2.8463199999999999E-12</c:v>
                </c:pt>
                <c:pt idx="44" formatCode="0.00E+00">
                  <c:v>5.7287300000000004E-12</c:v>
                </c:pt>
                <c:pt idx="45" formatCode="0.00E+00">
                  <c:v>4.3771599999999999E-12</c:v>
                </c:pt>
                <c:pt idx="46" formatCode="0.00E+00">
                  <c:v>7.0915300000000002E-12</c:v>
                </c:pt>
                <c:pt idx="47" formatCode="0.00E+00">
                  <c:v>1.2520400000000001E-11</c:v>
                </c:pt>
                <c:pt idx="48" formatCode="0.00E+00">
                  <c:v>9.30852E-12</c:v>
                </c:pt>
                <c:pt idx="49" formatCode="0.00E+00">
                  <c:v>1.13556E-11</c:v>
                </c:pt>
                <c:pt idx="50" formatCode="0.00E+00">
                  <c:v>5.5190199999999996E-12</c:v>
                </c:pt>
                <c:pt idx="51" formatCode="0.00E+00">
                  <c:v>1.12797E-11</c:v>
                </c:pt>
                <c:pt idx="52" formatCode="0.00E+00">
                  <c:v>1.3293E-11</c:v>
                </c:pt>
                <c:pt idx="53" formatCode="0.00E+00">
                  <c:v>2.4445599999999998E-12</c:v>
                </c:pt>
                <c:pt idx="54" formatCode="0.00E+00">
                  <c:v>3.5660599999999999E-12</c:v>
                </c:pt>
                <c:pt idx="55" formatCode="0.00E+00">
                  <c:v>1.15946E-11</c:v>
                </c:pt>
                <c:pt idx="56" formatCode="0.00E+00">
                  <c:v>8.9826800000000003E-12</c:v>
                </c:pt>
                <c:pt idx="57" formatCode="0.00E+00">
                  <c:v>5.1454999999999998E-12</c:v>
                </c:pt>
                <c:pt idx="58" formatCode="0.00E+00">
                  <c:v>4.4904500000000001E-12</c:v>
                </c:pt>
                <c:pt idx="59" formatCode="0.00E+00">
                  <c:v>7.4501999999999999E-12</c:v>
                </c:pt>
                <c:pt idx="60" formatCode="0.00E+00">
                  <c:v>3.3403399999999999E-12</c:v>
                </c:pt>
                <c:pt idx="61" formatCode="0.00E+00">
                  <c:v>5.9997800000000001E-12</c:v>
                </c:pt>
                <c:pt idx="62" formatCode="0.00E+00">
                  <c:v>2.1199299999999998E-12</c:v>
                </c:pt>
                <c:pt idx="63" formatCode="0.00E+00">
                  <c:v>5.7001599999999998E-12</c:v>
                </c:pt>
                <c:pt idx="64" formatCode="0.00E+00">
                  <c:v>3.1126900000000001E-12</c:v>
                </c:pt>
                <c:pt idx="65" formatCode="0.00E+00">
                  <c:v>4.2651799999999998E-12</c:v>
                </c:pt>
                <c:pt idx="66" formatCode="0.00E+00">
                  <c:v>3.29425E-12</c:v>
                </c:pt>
                <c:pt idx="67" formatCode="0.00E+00">
                  <c:v>5.1796899999999997E-12</c:v>
                </c:pt>
                <c:pt idx="68" formatCode="0.00E+00">
                  <c:v>7.1370900000000002E-12</c:v>
                </c:pt>
                <c:pt idx="69" formatCode="0.00E+00">
                  <c:v>4.4298899999999998E-12</c:v>
                </c:pt>
                <c:pt idx="70" formatCode="0.00E+00">
                  <c:v>1.38954E-12</c:v>
                </c:pt>
                <c:pt idx="71" formatCode="0.00E+00">
                  <c:v>3.0106300000000001E-12</c:v>
                </c:pt>
                <c:pt idx="72" formatCode="0.00E+00">
                  <c:v>3.3217699999999999E-12</c:v>
                </c:pt>
                <c:pt idx="73" formatCode="0.00E+00">
                  <c:v>5.3389100000000003E-12</c:v>
                </c:pt>
                <c:pt idx="74" formatCode="0.00E+00">
                  <c:v>4.6654699999999999E-12</c:v>
                </c:pt>
                <c:pt idx="75" formatCode="0.00E+00">
                  <c:v>6.00538E-12</c:v>
                </c:pt>
                <c:pt idx="76" formatCode="0.00E+00">
                  <c:v>1.8388399999999999E-12</c:v>
                </c:pt>
                <c:pt idx="77" formatCode="0.00E+00">
                  <c:v>2.5287999999999999E-12</c:v>
                </c:pt>
                <c:pt idx="78" formatCode="0.00E+00">
                  <c:v>6.5150799999999997E-12</c:v>
                </c:pt>
                <c:pt idx="79" formatCode="0.00E+00">
                  <c:v>7.4463899999999993E-12</c:v>
                </c:pt>
                <c:pt idx="80" formatCode="0.00E+00">
                  <c:v>9.6233200000000002E-12</c:v>
                </c:pt>
                <c:pt idx="81" formatCode="0.00E+00">
                  <c:v>1.1764E-11</c:v>
                </c:pt>
                <c:pt idx="82" formatCode="0.00E+00">
                  <c:v>7.2599799999999999E-12</c:v>
                </c:pt>
                <c:pt idx="83" formatCode="0.00E+00">
                  <c:v>1.3875000000000001E-11</c:v>
                </c:pt>
                <c:pt idx="84" formatCode="0.00E+00">
                  <c:v>1.8938399999999999E-12</c:v>
                </c:pt>
                <c:pt idx="85" formatCode="0.00E+00">
                  <c:v>3.5760300000000001E-12</c:v>
                </c:pt>
                <c:pt idx="86" formatCode="0.00E+00">
                  <c:v>6.0875600000000004E-12</c:v>
                </c:pt>
                <c:pt idx="87" formatCode="0.00E+00">
                  <c:v>2.3560899999999999E-12</c:v>
                </c:pt>
                <c:pt idx="88" formatCode="0.00E+00">
                  <c:v>1.99159E-12</c:v>
                </c:pt>
                <c:pt idx="89" formatCode="0.00E+00">
                  <c:v>5.3789399999999997E-12</c:v>
                </c:pt>
                <c:pt idx="90" formatCode="0.00E+00">
                  <c:v>9.2807899999999997E-12</c:v>
                </c:pt>
                <c:pt idx="91" formatCode="0.00E+00">
                  <c:v>2.7992199999999999E-12</c:v>
                </c:pt>
                <c:pt idx="92" formatCode="0.00E+00">
                  <c:v>5.3629000000000001E-12</c:v>
                </c:pt>
                <c:pt idx="93" formatCode="0.00E+00">
                  <c:v>7.2710499999999998E-12</c:v>
                </c:pt>
                <c:pt idx="94" formatCode="0.00E+00">
                  <c:v>2.7399199999999999E-12</c:v>
                </c:pt>
                <c:pt idx="95" formatCode="0.00E+00">
                  <c:v>4.7140500000000001E-12</c:v>
                </c:pt>
                <c:pt idx="96" formatCode="0.00E+00">
                  <c:v>3.5618899999999999E-12</c:v>
                </c:pt>
                <c:pt idx="97" formatCode="0.00E+00">
                  <c:v>4.7120100000000002E-12</c:v>
                </c:pt>
                <c:pt idx="98" formatCode="0.00E+00">
                  <c:v>2.4366900000000002E-12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9-2DE0-4D5B-A4A9-EC54710A9EB8}"/>
            </c:ext>
          </c:extLst>
        </c:ser>
        <c:ser>
          <c:idx val="90"/>
          <c:order val="90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[analysis.xlsx]Cosine_IP_texture!$CM$1:$CM$111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 formatCode="0.00E+00">
                  <c:v>1.02812E-11</c:v>
                </c:pt>
                <c:pt idx="13" formatCode="0.00E+00">
                  <c:v>1.7738299999999999E-11</c:v>
                </c:pt>
                <c:pt idx="14" formatCode="0.00E+00">
                  <c:v>9.0852800000000002E-13</c:v>
                </c:pt>
                <c:pt idx="15" formatCode="0.00E+00">
                  <c:v>4.0621200000000001E-12</c:v>
                </c:pt>
                <c:pt idx="16" formatCode="0.00E+00">
                  <c:v>1.50558E-11</c:v>
                </c:pt>
                <c:pt idx="17" formatCode="0.00E+00">
                  <c:v>1.0276300000000001E-11</c:v>
                </c:pt>
                <c:pt idx="18" formatCode="0.00E+00">
                  <c:v>2.23188E-12</c:v>
                </c:pt>
                <c:pt idx="19" formatCode="0.00E+00">
                  <c:v>4.7486899999999996E-12</c:v>
                </c:pt>
                <c:pt idx="20" formatCode="0.00E+00">
                  <c:v>8.2751699999999998E-12</c:v>
                </c:pt>
                <c:pt idx="21" formatCode="0.00E+00">
                  <c:v>6.1125900000000003E-12</c:v>
                </c:pt>
                <c:pt idx="22" formatCode="0.00E+00">
                  <c:v>1.1453099999999999E-11</c:v>
                </c:pt>
                <c:pt idx="23" formatCode="0.00E+00">
                  <c:v>5.7728500000000004E-12</c:v>
                </c:pt>
                <c:pt idx="24" formatCode="0.00E+00">
                  <c:v>1.05894E-11</c:v>
                </c:pt>
                <c:pt idx="25" formatCode="0.00E+00">
                  <c:v>5.1994900000000001E-12</c:v>
                </c:pt>
                <c:pt idx="26" formatCode="0.00E+00">
                  <c:v>1.05471E-11</c:v>
                </c:pt>
                <c:pt idx="27" formatCode="0.00E+00">
                  <c:v>2.2798100000000002E-12</c:v>
                </c:pt>
                <c:pt idx="28" formatCode="0.00E+00">
                  <c:v>3.3503299999999999E-12</c:v>
                </c:pt>
                <c:pt idx="29" formatCode="0.00E+00">
                  <c:v>6.1240200000000004E-12</c:v>
                </c:pt>
                <c:pt idx="30" formatCode="0.00E+00">
                  <c:v>6.3884099999999998E-12</c:v>
                </c:pt>
                <c:pt idx="31" formatCode="0.00E+00">
                  <c:v>3.0380799999999999E-12</c:v>
                </c:pt>
                <c:pt idx="32" formatCode="0.00E+00">
                  <c:v>3.5152600000000001E-12</c:v>
                </c:pt>
                <c:pt idx="33" formatCode="0.00E+00">
                  <c:v>3.1884899999999999E-12</c:v>
                </c:pt>
                <c:pt idx="34" formatCode="0.00E+00">
                  <c:v>6.2371599999999996E-12</c:v>
                </c:pt>
                <c:pt idx="35" formatCode="0.00E+00">
                  <c:v>1.6598000000000001E-12</c:v>
                </c:pt>
                <c:pt idx="36" formatCode="0.00E+00">
                  <c:v>3.3580800000000002E-12</c:v>
                </c:pt>
                <c:pt idx="37" formatCode="0.00E+00">
                  <c:v>1.19971E-11</c:v>
                </c:pt>
                <c:pt idx="38" formatCode="0.00E+00">
                  <c:v>5.1988499999999998E-12</c:v>
                </c:pt>
                <c:pt idx="39" formatCode="0.00E+00">
                  <c:v>5.9357199999999997E-12</c:v>
                </c:pt>
                <c:pt idx="40" formatCode="0.00E+00">
                  <c:v>3.4967999999999998E-12</c:v>
                </c:pt>
                <c:pt idx="41" formatCode="0.00E+00">
                  <c:v>9.1226799999999993E-12</c:v>
                </c:pt>
                <c:pt idx="42" formatCode="0.00E+00">
                  <c:v>9.2808500000000004E-12</c:v>
                </c:pt>
                <c:pt idx="43" formatCode="0.00E+00">
                  <c:v>7.9859999999999993E-12</c:v>
                </c:pt>
                <c:pt idx="44" formatCode="0.00E+00">
                  <c:v>1.3569900000000001E-12</c:v>
                </c:pt>
                <c:pt idx="45" formatCode="0.00E+00">
                  <c:v>9.372350000000001E-13</c:v>
                </c:pt>
                <c:pt idx="46" formatCode="0.00E+00">
                  <c:v>7.6749199999999994E-12</c:v>
                </c:pt>
                <c:pt idx="47" formatCode="0.00E+00">
                  <c:v>6.13288E-12</c:v>
                </c:pt>
                <c:pt idx="48" formatCode="0.00E+00">
                  <c:v>5.8367900000000002E-12</c:v>
                </c:pt>
                <c:pt idx="49" formatCode="0.00E+00">
                  <c:v>1.22006E-11</c:v>
                </c:pt>
                <c:pt idx="50" formatCode="0.00E+00">
                  <c:v>3.7715100000000004E-12</c:v>
                </c:pt>
                <c:pt idx="51" formatCode="0.00E+00">
                  <c:v>9.6044100000000007E-12</c:v>
                </c:pt>
                <c:pt idx="52" formatCode="0.00E+00">
                  <c:v>4.1438500000000001E-13</c:v>
                </c:pt>
                <c:pt idx="53" formatCode="0.00E+00">
                  <c:v>8.6310700000000007E-12</c:v>
                </c:pt>
                <c:pt idx="54" formatCode="0.00E+00">
                  <c:v>4.4986299999999998E-12</c:v>
                </c:pt>
                <c:pt idx="55" formatCode="0.00E+00">
                  <c:v>2.6699700000000002E-12</c:v>
                </c:pt>
                <c:pt idx="56" formatCode="0.00E+00">
                  <c:v>5.7558100000000003E-12</c:v>
                </c:pt>
                <c:pt idx="57" formatCode="0.00E+00">
                  <c:v>5.1117500000000003E-12</c:v>
                </c:pt>
                <c:pt idx="58" formatCode="0.00E+00">
                  <c:v>2.3512200000000002E-12</c:v>
                </c:pt>
                <c:pt idx="59" formatCode="0.00E+00">
                  <c:v>5.2879500000000003E-12</c:v>
                </c:pt>
                <c:pt idx="60" formatCode="0.00E+00">
                  <c:v>2.23804E-12</c:v>
                </c:pt>
                <c:pt idx="61" formatCode="0.00E+00">
                  <c:v>8.4702600000000007E-12</c:v>
                </c:pt>
                <c:pt idx="62" formatCode="0.00E+00">
                  <c:v>6.75054E-12</c:v>
                </c:pt>
                <c:pt idx="63" formatCode="0.00E+00">
                  <c:v>4.2878299999999999E-12</c:v>
                </c:pt>
                <c:pt idx="64" formatCode="0.00E+00">
                  <c:v>4.3611100000000002E-12</c:v>
                </c:pt>
                <c:pt idx="65" formatCode="0.00E+00">
                  <c:v>7.3503699999999995E-12</c:v>
                </c:pt>
                <c:pt idx="66" formatCode="0.00E+00">
                  <c:v>2.5617399999999999E-12</c:v>
                </c:pt>
                <c:pt idx="67" formatCode="0.00E+00">
                  <c:v>5.6359600000000002E-12</c:v>
                </c:pt>
                <c:pt idx="68" formatCode="0.00E+00">
                  <c:v>8.4370000000000005E-12</c:v>
                </c:pt>
                <c:pt idx="69" formatCode="0.00E+00">
                  <c:v>4.60173E-12</c:v>
                </c:pt>
                <c:pt idx="70" formatCode="0.00E+00">
                  <c:v>2.3358699999999998E-12</c:v>
                </c:pt>
                <c:pt idx="71" formatCode="0.00E+00">
                  <c:v>1.38207E-12</c:v>
                </c:pt>
                <c:pt idx="72" formatCode="0.00E+00">
                  <c:v>3.18737E-12</c:v>
                </c:pt>
                <c:pt idx="73" formatCode="0.00E+00">
                  <c:v>6.7113600000000002E-12</c:v>
                </c:pt>
                <c:pt idx="74" formatCode="0.00E+00">
                  <c:v>1.8385200000000001E-12</c:v>
                </c:pt>
                <c:pt idx="75" formatCode="0.00E+00">
                  <c:v>3.0664100000000001E-12</c:v>
                </c:pt>
                <c:pt idx="76" formatCode="0.00E+00">
                  <c:v>8.1295199999999995E-12</c:v>
                </c:pt>
                <c:pt idx="77" formatCode="0.00E+00">
                  <c:v>1.00364E-11</c:v>
                </c:pt>
                <c:pt idx="78" formatCode="0.00E+00">
                  <c:v>6.2850399999999996E-12</c:v>
                </c:pt>
                <c:pt idx="79" formatCode="0.00E+00">
                  <c:v>5.70948E-12</c:v>
                </c:pt>
                <c:pt idx="80" formatCode="0.00E+00">
                  <c:v>7.8826499999999993E-12</c:v>
                </c:pt>
                <c:pt idx="81" formatCode="0.00E+00">
                  <c:v>1.4313600000000001E-12</c:v>
                </c:pt>
                <c:pt idx="82" formatCode="0.00E+00">
                  <c:v>8.1544699999999993E-12</c:v>
                </c:pt>
                <c:pt idx="83" formatCode="0.00E+00">
                  <c:v>1.1028300000000001E-12</c:v>
                </c:pt>
                <c:pt idx="84" formatCode="0.00E+00">
                  <c:v>4.0618000000000003E-12</c:v>
                </c:pt>
                <c:pt idx="85" formatCode="0.00E+00">
                  <c:v>3.1449400000000001E-12</c:v>
                </c:pt>
                <c:pt idx="86" formatCode="0.00E+00">
                  <c:v>3.1168900000000001E-12</c:v>
                </c:pt>
                <c:pt idx="87" formatCode="0.00E+00">
                  <c:v>1.2884999999999999E-11</c:v>
                </c:pt>
                <c:pt idx="88" formatCode="0.00E+00">
                  <c:v>2.3409900000000001E-12</c:v>
                </c:pt>
                <c:pt idx="89" formatCode="0.00E+00">
                  <c:v>7.9947799999999996E-12</c:v>
                </c:pt>
                <c:pt idx="90" formatCode="0.00E+00">
                  <c:v>3.8437699999999999E-12</c:v>
                </c:pt>
                <c:pt idx="91" formatCode="0.00E+00">
                  <c:v>8.7338600000000005E-12</c:v>
                </c:pt>
                <c:pt idx="92" formatCode="0.00E+00">
                  <c:v>1.4922300000000002E-11</c:v>
                </c:pt>
                <c:pt idx="93" formatCode="0.00E+00">
                  <c:v>1.17214E-11</c:v>
                </c:pt>
                <c:pt idx="94" formatCode="0.00E+00">
                  <c:v>8.7275900000000004E-13</c:v>
                </c:pt>
                <c:pt idx="95" formatCode="0.00E+00">
                  <c:v>7.0900900000000001E-12</c:v>
                </c:pt>
                <c:pt idx="96" formatCode="0.00E+00">
                  <c:v>1.3244799999999999E-11</c:v>
                </c:pt>
                <c:pt idx="97" formatCode="0.00E+00">
                  <c:v>1.8497800000000001E-11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A-2DE0-4D5B-A4A9-EC54710A9EB8}"/>
            </c:ext>
          </c:extLst>
        </c:ser>
        <c:ser>
          <c:idx val="91"/>
          <c:order val="91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[analysis.xlsx]Cosine_IP_texture!$CN$1:$CN$111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 formatCode="0.00E+00">
                  <c:v>9.2578399999999993E-12</c:v>
                </c:pt>
                <c:pt idx="15" formatCode="0.00E+00">
                  <c:v>2.0017400000000001E-11</c:v>
                </c:pt>
                <c:pt idx="16" formatCode="0.00E+00">
                  <c:v>6.3868700000000002E-12</c:v>
                </c:pt>
                <c:pt idx="17" formatCode="0.00E+00">
                  <c:v>1.06682E-11</c:v>
                </c:pt>
                <c:pt idx="18" formatCode="0.00E+00">
                  <c:v>6.4134399999999998E-12</c:v>
                </c:pt>
                <c:pt idx="19" formatCode="0.00E+00">
                  <c:v>4.6442599999999998E-12</c:v>
                </c:pt>
                <c:pt idx="20" formatCode="0.00E+00">
                  <c:v>9.0815399999999997E-12</c:v>
                </c:pt>
                <c:pt idx="21" formatCode="0.00E+00">
                  <c:v>2.6273800000000001E-12</c:v>
                </c:pt>
                <c:pt idx="22" formatCode="0.00E+00">
                  <c:v>6.9261400000000002E-12</c:v>
                </c:pt>
                <c:pt idx="23" formatCode="0.00E+00">
                  <c:v>6.9036699999999998E-12</c:v>
                </c:pt>
                <c:pt idx="24" formatCode="0.00E+00">
                  <c:v>2.2364599999999999E-12</c:v>
                </c:pt>
                <c:pt idx="25" formatCode="0.00E+00">
                  <c:v>9.2254700000000007E-12</c:v>
                </c:pt>
                <c:pt idx="26" formatCode="0.00E+00">
                  <c:v>5.48724E-12</c:v>
                </c:pt>
                <c:pt idx="27" formatCode="0.00E+00">
                  <c:v>9.0485200000000007E-12</c:v>
                </c:pt>
                <c:pt idx="28" formatCode="0.00E+00">
                  <c:v>2.09836E-12</c:v>
                </c:pt>
                <c:pt idx="29" formatCode="0.00E+00">
                  <c:v>1.64512E-12</c:v>
                </c:pt>
                <c:pt idx="30" formatCode="0.00E+00">
                  <c:v>6.27002E-12</c:v>
                </c:pt>
                <c:pt idx="31" formatCode="0.00E+00">
                  <c:v>8.3272499999999993E-12</c:v>
                </c:pt>
                <c:pt idx="32" formatCode="0.00E+00">
                  <c:v>1.1576899999999999E-11</c:v>
                </c:pt>
                <c:pt idx="33" formatCode="0.00E+00">
                  <c:v>2.7644099999999999E-12</c:v>
                </c:pt>
                <c:pt idx="34" formatCode="0.00E+00">
                  <c:v>6.8914899999999997E-12</c:v>
                </c:pt>
                <c:pt idx="35" formatCode="0.00E+00">
                  <c:v>3.3854899999999999E-12</c:v>
                </c:pt>
                <c:pt idx="36" formatCode="0.00E+00">
                  <c:v>2.6390599999999999E-12</c:v>
                </c:pt>
                <c:pt idx="37" formatCode="0.00E+00">
                  <c:v>7.0814800000000002E-12</c:v>
                </c:pt>
                <c:pt idx="38" formatCode="0.00E+00">
                  <c:v>3.7792200000000001E-12</c:v>
                </c:pt>
                <c:pt idx="39" formatCode="0.00E+00">
                  <c:v>4.1271299999999996E-12</c:v>
                </c:pt>
                <c:pt idx="40" formatCode="0.00E+00">
                  <c:v>1.46051E-12</c:v>
                </c:pt>
                <c:pt idx="41" formatCode="0.00E+00">
                  <c:v>7.4432699999999996E-12</c:v>
                </c:pt>
                <c:pt idx="42" formatCode="0.00E+00">
                  <c:v>4.37847E-12</c:v>
                </c:pt>
                <c:pt idx="43" formatCode="0.00E+00">
                  <c:v>3.44699E-12</c:v>
                </c:pt>
                <c:pt idx="44" formatCode="0.00E+00">
                  <c:v>5.5471499999999998E-12</c:v>
                </c:pt>
                <c:pt idx="45" formatCode="0.00E+00">
                  <c:v>5.0864300000000002E-12</c:v>
                </c:pt>
                <c:pt idx="46" formatCode="0.00E+00">
                  <c:v>3.09647E-12</c:v>
                </c:pt>
                <c:pt idx="47" formatCode="0.00E+00">
                  <c:v>5.3914599999999997E-12</c:v>
                </c:pt>
                <c:pt idx="48" formatCode="0.00E+00">
                  <c:v>5.5173299999999999E-12</c:v>
                </c:pt>
                <c:pt idx="49" formatCode="0.00E+00">
                  <c:v>5.5916500000000003E-12</c:v>
                </c:pt>
                <c:pt idx="50" formatCode="0.00E+00">
                  <c:v>2.4384699999999998E-12</c:v>
                </c:pt>
                <c:pt idx="51" formatCode="0.00E+00">
                  <c:v>4.2280800000000003E-12</c:v>
                </c:pt>
                <c:pt idx="52" formatCode="0.00E+00">
                  <c:v>4.01095E-12</c:v>
                </c:pt>
                <c:pt idx="53" formatCode="0.00E+00">
                  <c:v>5.8829799999999996E-12</c:v>
                </c:pt>
                <c:pt idx="54" formatCode="0.00E+00">
                  <c:v>2.4602800000000001E-12</c:v>
                </c:pt>
                <c:pt idx="55" formatCode="0.00E+00">
                  <c:v>5.22342E-12</c:v>
                </c:pt>
                <c:pt idx="56" formatCode="0.00E+00">
                  <c:v>7.5588199999999999E-12</c:v>
                </c:pt>
                <c:pt idx="57" formatCode="0.00E+00">
                  <c:v>3.6982699999999998E-12</c:v>
                </c:pt>
                <c:pt idx="58" formatCode="0.00E+00">
                  <c:v>9.5337999999999996E-12</c:v>
                </c:pt>
                <c:pt idx="59" formatCode="0.00E+00">
                  <c:v>1.6530899999999999E-11</c:v>
                </c:pt>
                <c:pt idx="60" formatCode="0.00E+00">
                  <c:v>4.0662099999999999E-12</c:v>
                </c:pt>
                <c:pt idx="61" formatCode="0.00E+00">
                  <c:v>3.4516999999999999E-12</c:v>
                </c:pt>
                <c:pt idx="62" formatCode="0.00E+00">
                  <c:v>3.0540199999999999E-12</c:v>
                </c:pt>
                <c:pt idx="63" formatCode="0.00E+00">
                  <c:v>6.4058599999999999E-12</c:v>
                </c:pt>
                <c:pt idx="64" formatCode="0.00E+00">
                  <c:v>3.5928099999999999E-12</c:v>
                </c:pt>
                <c:pt idx="65" formatCode="0.00E+00">
                  <c:v>1.78954E-10</c:v>
                </c:pt>
                <c:pt idx="66" formatCode="0.00E+00">
                  <c:v>3.0612299999999999E-12</c:v>
                </c:pt>
                <c:pt idx="67" formatCode="0.00E+00">
                  <c:v>7.4656800000000002E-12</c:v>
                </c:pt>
                <c:pt idx="68" formatCode="0.00E+00">
                  <c:v>7.5903000000000005E-13</c:v>
                </c:pt>
                <c:pt idx="69" formatCode="0.00E+00">
                  <c:v>2.85925E-12</c:v>
                </c:pt>
                <c:pt idx="70" formatCode="0.00E+00">
                  <c:v>4.6038399999999999E-12</c:v>
                </c:pt>
                <c:pt idx="71" formatCode="0.00E+00">
                  <c:v>1.1589600000000001E-11</c:v>
                </c:pt>
                <c:pt idx="72" formatCode="0.00E+00">
                  <c:v>5.2433899999999999E-12</c:v>
                </c:pt>
                <c:pt idx="73" formatCode="0.00E+00">
                  <c:v>6.0171199999999997E-12</c:v>
                </c:pt>
                <c:pt idx="74" formatCode="0.00E+00">
                  <c:v>1.8621999999999999E-12</c:v>
                </c:pt>
                <c:pt idx="75" formatCode="0.00E+00">
                  <c:v>1.8620999999999999E-12</c:v>
                </c:pt>
                <c:pt idx="76" formatCode="0.00E+00">
                  <c:v>4.0443099999999998E-12</c:v>
                </c:pt>
                <c:pt idx="77" formatCode="0.00E+00">
                  <c:v>8.4438200000000003E-12</c:v>
                </c:pt>
                <c:pt idx="78" formatCode="0.00E+00">
                  <c:v>2.2962299999999998E-12</c:v>
                </c:pt>
                <c:pt idx="79" formatCode="0.00E+00">
                  <c:v>5.5562000000000001E-12</c:v>
                </c:pt>
                <c:pt idx="80" formatCode="0.00E+00">
                  <c:v>7.2485100000000002E-12</c:v>
                </c:pt>
                <c:pt idx="81" formatCode="0.00E+00">
                  <c:v>7.6786399999999997E-12</c:v>
                </c:pt>
                <c:pt idx="82" formatCode="0.00E+00">
                  <c:v>6.76169E-12</c:v>
                </c:pt>
                <c:pt idx="83" formatCode="0.00E+00">
                  <c:v>8.2956699999999995E-12</c:v>
                </c:pt>
                <c:pt idx="84" formatCode="0.00E+00">
                  <c:v>3.6715299999999998E-12</c:v>
                </c:pt>
                <c:pt idx="85" formatCode="0.00E+00">
                  <c:v>4.7784300000000003E-12</c:v>
                </c:pt>
                <c:pt idx="86" formatCode="0.00E+00">
                  <c:v>7.0724799999999998E-12</c:v>
                </c:pt>
                <c:pt idx="87" formatCode="0.00E+00">
                  <c:v>9.6709399999999996E-13</c:v>
                </c:pt>
                <c:pt idx="88" formatCode="0.00E+00">
                  <c:v>6.3876399999999996E-12</c:v>
                </c:pt>
                <c:pt idx="89" formatCode="0.00E+00">
                  <c:v>5.4473499999999998E-12</c:v>
                </c:pt>
                <c:pt idx="90" formatCode="0.00E+00">
                  <c:v>1.01928E-11</c:v>
                </c:pt>
                <c:pt idx="91" formatCode="0.00E+00">
                  <c:v>6.8883399999999997E-12</c:v>
                </c:pt>
                <c:pt idx="92" formatCode="0.00E+00">
                  <c:v>5.5679000000000001E-12</c:v>
                </c:pt>
                <c:pt idx="93" formatCode="0.00E+00">
                  <c:v>5.2578600000000004E-12</c:v>
                </c:pt>
                <c:pt idx="94" formatCode="0.00E+00">
                  <c:v>1.50244E-12</c:v>
                </c:pt>
                <c:pt idx="95" formatCode="0.00E+00">
                  <c:v>1.07106E-11</c:v>
                </c:pt>
                <c:pt idx="96" formatCode="0.00E+00">
                  <c:v>2.5263699999999999E-12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B-2DE0-4D5B-A4A9-EC54710A9EB8}"/>
            </c:ext>
          </c:extLst>
        </c:ser>
        <c:ser>
          <c:idx val="92"/>
          <c:order val="92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[analysis.xlsx]Cosine_IP_texture!$CO$1:$CO$111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 formatCode="0.00E+00">
                  <c:v>4.29714E-12</c:v>
                </c:pt>
                <c:pt idx="15" formatCode="0.00E+00">
                  <c:v>6.9908799999999998E-12</c:v>
                </c:pt>
                <c:pt idx="16" formatCode="0.00E+00">
                  <c:v>2.3820099999999999E-12</c:v>
                </c:pt>
                <c:pt idx="17" formatCode="0.00E+00">
                  <c:v>1.7261199999999999E-12</c:v>
                </c:pt>
                <c:pt idx="18" formatCode="0.00E+00">
                  <c:v>5.3301600000000004E-12</c:v>
                </c:pt>
                <c:pt idx="19" formatCode="0.00E+00">
                  <c:v>8.8073900000000005E-12</c:v>
                </c:pt>
                <c:pt idx="20" formatCode="0.00E+00">
                  <c:v>7.8436699999999994E-12</c:v>
                </c:pt>
                <c:pt idx="21" formatCode="0.00E+00">
                  <c:v>5.2921599999999999E-12</c:v>
                </c:pt>
                <c:pt idx="22" formatCode="0.00E+00">
                  <c:v>5.2682599999999996E-12</c:v>
                </c:pt>
                <c:pt idx="23" formatCode="0.00E+00">
                  <c:v>3.6419500000000002E-12</c:v>
                </c:pt>
                <c:pt idx="24" formatCode="0.00E+00">
                  <c:v>1.05295E-11</c:v>
                </c:pt>
                <c:pt idx="25" formatCode="0.00E+00">
                  <c:v>0</c:v>
                </c:pt>
                <c:pt idx="26" formatCode="0.00E+00">
                  <c:v>5.0336499999999997E-12</c:v>
                </c:pt>
                <c:pt idx="27" formatCode="0.00E+00">
                  <c:v>2.0553599999999998E-12</c:v>
                </c:pt>
                <c:pt idx="28" formatCode="0.00E+00">
                  <c:v>6.6636499999999998E-12</c:v>
                </c:pt>
                <c:pt idx="29" formatCode="0.00E+00">
                  <c:v>2.4667899999999998E-12</c:v>
                </c:pt>
                <c:pt idx="30" formatCode="0.00E+00">
                  <c:v>4.32176E-12</c:v>
                </c:pt>
                <c:pt idx="31" formatCode="0.00E+00">
                  <c:v>4.4534600000000003E-12</c:v>
                </c:pt>
                <c:pt idx="32" formatCode="0.00E+00">
                  <c:v>1.30695E-11</c:v>
                </c:pt>
                <c:pt idx="33" formatCode="0.00E+00">
                  <c:v>6.4425899999999999E-12</c:v>
                </c:pt>
                <c:pt idx="34" formatCode="0.00E+00">
                  <c:v>4.5196800000000004E-12</c:v>
                </c:pt>
                <c:pt idx="35" formatCode="0.00E+00">
                  <c:v>6.3790800000000003E-12</c:v>
                </c:pt>
                <c:pt idx="36" formatCode="0.00E+00">
                  <c:v>1.9168899999999999E-12</c:v>
                </c:pt>
                <c:pt idx="37" formatCode="0.00E+00">
                  <c:v>1.3138699999999999E-12</c:v>
                </c:pt>
                <c:pt idx="38" formatCode="0.00E+00">
                  <c:v>2.3272699999999999E-11</c:v>
                </c:pt>
                <c:pt idx="39" formatCode="0.00E+00">
                  <c:v>2.1840800000000001E-12</c:v>
                </c:pt>
                <c:pt idx="40" formatCode="0.00E+00">
                  <c:v>3.41918E-12</c:v>
                </c:pt>
                <c:pt idx="41" formatCode="0.00E+00">
                  <c:v>1.4732499999999999E-11</c:v>
                </c:pt>
                <c:pt idx="42" formatCode="0.00E+00">
                  <c:v>4.5437900000000003E-11</c:v>
                </c:pt>
                <c:pt idx="43" formatCode="0.00E+00">
                  <c:v>1.23487E-11</c:v>
                </c:pt>
                <c:pt idx="44" formatCode="0.00E+00">
                  <c:v>5.2018400000000004E-12</c:v>
                </c:pt>
                <c:pt idx="45" formatCode="0.00E+00">
                  <c:v>1.4448000000000001E-12</c:v>
                </c:pt>
                <c:pt idx="46" formatCode="0.00E+00">
                  <c:v>3.0290000000000001E-12</c:v>
                </c:pt>
                <c:pt idx="47" formatCode="0.00E+00">
                  <c:v>8.3272199999999997E-12</c:v>
                </c:pt>
                <c:pt idx="48" formatCode="0.00E+00">
                  <c:v>6.3675499999999999E-12</c:v>
                </c:pt>
                <c:pt idx="49" formatCode="0.00E+00">
                  <c:v>4.7890499999999997E-12</c:v>
                </c:pt>
                <c:pt idx="50" formatCode="0.00E+00">
                  <c:v>3.1585299999999999E-12</c:v>
                </c:pt>
                <c:pt idx="51" formatCode="0.00E+00">
                  <c:v>4.8847300000000003E-12</c:v>
                </c:pt>
                <c:pt idx="52" formatCode="0.00E+00">
                  <c:v>1.4405999999999999E-12</c:v>
                </c:pt>
                <c:pt idx="53" formatCode="0.00E+00">
                  <c:v>1.48898E-12</c:v>
                </c:pt>
                <c:pt idx="54" formatCode="0.00E+00">
                  <c:v>2.0436200000000001E-12</c:v>
                </c:pt>
                <c:pt idx="55" formatCode="0.00E+00">
                  <c:v>5.9200699999999998E-12</c:v>
                </c:pt>
                <c:pt idx="56" formatCode="0.00E+00">
                  <c:v>3.6067500000000002E-12</c:v>
                </c:pt>
                <c:pt idx="57" formatCode="0.00E+00">
                  <c:v>3.9241199999999996E-12</c:v>
                </c:pt>
                <c:pt idx="58" formatCode="0.00E+00">
                  <c:v>1.7602500000000001E-12</c:v>
                </c:pt>
                <c:pt idx="59" formatCode="0.00E+00">
                  <c:v>2.3690300000000001E-12</c:v>
                </c:pt>
                <c:pt idx="60" formatCode="0.00E+00">
                  <c:v>7.2362700000000002E-12</c:v>
                </c:pt>
                <c:pt idx="61" formatCode="0.00E+00">
                  <c:v>5.22212E-12</c:v>
                </c:pt>
                <c:pt idx="62" formatCode="0.00E+00">
                  <c:v>3.57842E-12</c:v>
                </c:pt>
                <c:pt idx="63" formatCode="0.00E+00">
                  <c:v>1.1492E-11</c:v>
                </c:pt>
                <c:pt idx="64" formatCode="0.00E+00">
                  <c:v>3.75486E-12</c:v>
                </c:pt>
                <c:pt idx="65" formatCode="0.00E+00">
                  <c:v>4.7344599999999996E-12</c:v>
                </c:pt>
                <c:pt idx="66" formatCode="0.00E+00">
                  <c:v>9.1259999999999997E-12</c:v>
                </c:pt>
                <c:pt idx="67" formatCode="0.00E+00">
                  <c:v>8.7973499999999999E-12</c:v>
                </c:pt>
                <c:pt idx="68" formatCode="0.00E+00">
                  <c:v>7.5878800000000006E-12</c:v>
                </c:pt>
                <c:pt idx="69" formatCode="0.00E+00">
                  <c:v>4.3444900000000002E-12</c:v>
                </c:pt>
                <c:pt idx="70" formatCode="0.00E+00">
                  <c:v>5.7510900000000003E-12</c:v>
                </c:pt>
                <c:pt idx="71" formatCode="0.00E+00">
                  <c:v>2.2799500000000002E-12</c:v>
                </c:pt>
                <c:pt idx="72" formatCode="0.00E+00">
                  <c:v>2.1476000000000001E-11</c:v>
                </c:pt>
                <c:pt idx="73" formatCode="0.00E+00">
                  <c:v>7.5135499999999998E-13</c:v>
                </c:pt>
                <c:pt idx="74" formatCode="0.00E+00">
                  <c:v>7.87402E-12</c:v>
                </c:pt>
                <c:pt idx="75" formatCode="0.00E+00">
                  <c:v>2.8163E-12</c:v>
                </c:pt>
                <c:pt idx="76" formatCode="0.00E+00">
                  <c:v>7.1878599999999996E-12</c:v>
                </c:pt>
                <c:pt idx="77" formatCode="0.00E+00">
                  <c:v>4.3200700000000002E-12</c:v>
                </c:pt>
                <c:pt idx="78" formatCode="0.00E+00">
                  <c:v>1.78011E-12</c:v>
                </c:pt>
                <c:pt idx="79" formatCode="0.00E+00">
                  <c:v>6.62988E-12</c:v>
                </c:pt>
                <c:pt idx="80" formatCode="0.00E+00">
                  <c:v>1.9327400000000001E-12</c:v>
                </c:pt>
                <c:pt idx="81" formatCode="0.00E+00">
                  <c:v>3.8570700000000002E-12</c:v>
                </c:pt>
                <c:pt idx="82" formatCode="0.00E+00">
                  <c:v>4.3858200000000004E-12</c:v>
                </c:pt>
                <c:pt idx="83" formatCode="0.00E+00">
                  <c:v>2.9993100000000001E-12</c:v>
                </c:pt>
                <c:pt idx="84" formatCode="0.00E+00">
                  <c:v>1.02957E-11</c:v>
                </c:pt>
                <c:pt idx="85" formatCode="0.00E+00">
                  <c:v>2.0062799999999998E-12</c:v>
                </c:pt>
                <c:pt idx="86" formatCode="0.00E+00">
                  <c:v>3.61467E-12</c:v>
                </c:pt>
                <c:pt idx="87" formatCode="0.00E+00">
                  <c:v>6.1399699999999997E-12</c:v>
                </c:pt>
                <c:pt idx="88" formatCode="0.00E+00">
                  <c:v>3.53714E-12</c:v>
                </c:pt>
                <c:pt idx="89" formatCode="0.00E+00">
                  <c:v>1.7966700000000001E-12</c:v>
                </c:pt>
                <c:pt idx="90" formatCode="0.00E+00">
                  <c:v>8.5183600000000001E-12</c:v>
                </c:pt>
                <c:pt idx="91" formatCode="0.00E+00">
                  <c:v>1.9539800000000001E-12</c:v>
                </c:pt>
                <c:pt idx="92" formatCode="0.00E+00">
                  <c:v>1.8676399999999999E-12</c:v>
                </c:pt>
                <c:pt idx="93" formatCode="0.00E+00">
                  <c:v>5.2680300000000001E-12</c:v>
                </c:pt>
                <c:pt idx="94" formatCode="0.00E+00">
                  <c:v>1.3350199999999999E-12</c:v>
                </c:pt>
                <c:pt idx="95" formatCode="0.00E+00">
                  <c:v>5.7357700000000003E-12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C-2DE0-4D5B-A4A9-EC54710A9EB8}"/>
            </c:ext>
          </c:extLst>
        </c:ser>
        <c:ser>
          <c:idx val="93"/>
          <c:order val="93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[analysis.xlsx]Cosine_IP_texture!$CP$1:$CP$111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0.00E+00">
                  <c:v>3.6249899999999999E-12</c:v>
                </c:pt>
                <c:pt idx="16" formatCode="0.00E+00">
                  <c:v>6.0814099999999996E-12</c:v>
                </c:pt>
                <c:pt idx="17" formatCode="0.00E+00">
                  <c:v>6.6743199999999998E-12</c:v>
                </c:pt>
                <c:pt idx="18" formatCode="0.00E+00">
                  <c:v>3.8029100000000001E-13</c:v>
                </c:pt>
                <c:pt idx="19" formatCode="0.00E+00">
                  <c:v>1.08009E-11</c:v>
                </c:pt>
                <c:pt idx="20" formatCode="0.00E+00">
                  <c:v>9.9134500000000007E-12</c:v>
                </c:pt>
                <c:pt idx="21" formatCode="0.00E+00">
                  <c:v>7.6022900000000003E-12</c:v>
                </c:pt>
                <c:pt idx="22" formatCode="0.00E+00">
                  <c:v>3.9803499999999997E-12</c:v>
                </c:pt>
                <c:pt idx="23" formatCode="0.00E+00">
                  <c:v>6.68316E-12</c:v>
                </c:pt>
                <c:pt idx="24" formatCode="0.00E+00">
                  <c:v>4.5662099999999998E-12</c:v>
                </c:pt>
                <c:pt idx="25" formatCode="0.00E+00">
                  <c:v>1.50059E-11</c:v>
                </c:pt>
                <c:pt idx="26" formatCode="0.00E+00">
                  <c:v>6.77475E-12</c:v>
                </c:pt>
                <c:pt idx="27" formatCode="0.00E+00">
                  <c:v>1.1289600000000001E-11</c:v>
                </c:pt>
                <c:pt idx="28" formatCode="0.00E+00">
                  <c:v>4.9695500000000004E-12</c:v>
                </c:pt>
                <c:pt idx="29" formatCode="0.00E+00">
                  <c:v>1.3233299999999999E-11</c:v>
                </c:pt>
                <c:pt idx="30" formatCode="0.00E+00">
                  <c:v>3.3303899999999999E-12</c:v>
                </c:pt>
                <c:pt idx="31" formatCode="0.00E+00">
                  <c:v>1.58278E-12</c:v>
                </c:pt>
                <c:pt idx="32" formatCode="0.00E+00">
                  <c:v>4.5176299999999996E-12</c:v>
                </c:pt>
                <c:pt idx="33" formatCode="0.00E+00">
                  <c:v>5.3008399999999999E-12</c:v>
                </c:pt>
                <c:pt idx="34" formatCode="0.00E+00">
                  <c:v>4.3001600000000001E-12</c:v>
                </c:pt>
                <c:pt idx="35" formatCode="0.00E+00">
                  <c:v>2.12617E-12</c:v>
                </c:pt>
                <c:pt idx="36" formatCode="0.00E+00">
                  <c:v>5.6819499999999998E-13</c:v>
                </c:pt>
                <c:pt idx="37" formatCode="0.00E+00">
                  <c:v>6.20764E-12</c:v>
                </c:pt>
                <c:pt idx="38" formatCode="0.00E+00">
                  <c:v>5.7004600000000001E-12</c:v>
                </c:pt>
                <c:pt idx="39" formatCode="0.00E+00">
                  <c:v>9.1080399999999992E-12</c:v>
                </c:pt>
                <c:pt idx="40" formatCode="0.00E+00">
                  <c:v>5.8058899999999996E-12</c:v>
                </c:pt>
                <c:pt idx="41" formatCode="0.00E+00">
                  <c:v>1.239E-11</c:v>
                </c:pt>
                <c:pt idx="42" formatCode="0.00E+00">
                  <c:v>9.7971000000000007E-12</c:v>
                </c:pt>
                <c:pt idx="43" formatCode="0.00E+00">
                  <c:v>1.78345E-12</c:v>
                </c:pt>
                <c:pt idx="44" formatCode="0.00E+00">
                  <c:v>6.08575E-12</c:v>
                </c:pt>
                <c:pt idx="45" formatCode="0.00E+00">
                  <c:v>6.9205599999999997E-12</c:v>
                </c:pt>
                <c:pt idx="46" formatCode="0.00E+00">
                  <c:v>1.13872E-12</c:v>
                </c:pt>
                <c:pt idx="47" formatCode="0.00E+00">
                  <c:v>2.9450400000000001E-12</c:v>
                </c:pt>
                <c:pt idx="48" formatCode="0.00E+00">
                  <c:v>1.10466E-11</c:v>
                </c:pt>
                <c:pt idx="49" formatCode="0.00E+00">
                  <c:v>6.2642300000000003E-12</c:v>
                </c:pt>
                <c:pt idx="50" formatCode="0.00E+00">
                  <c:v>5.5302399999999997E-12</c:v>
                </c:pt>
                <c:pt idx="51" formatCode="0.00E+00">
                  <c:v>3.3398100000000001E-12</c:v>
                </c:pt>
                <c:pt idx="52" formatCode="0.00E+00">
                  <c:v>8.15706E-12</c:v>
                </c:pt>
                <c:pt idx="53" formatCode="0.00E+00">
                  <c:v>2.74403E-11</c:v>
                </c:pt>
                <c:pt idx="54" formatCode="0.00E+00">
                  <c:v>5.9837999999999996E-12</c:v>
                </c:pt>
                <c:pt idx="55" formatCode="0.00E+00">
                  <c:v>4.8242699999999996E-12</c:v>
                </c:pt>
                <c:pt idx="56" formatCode="0.00E+00">
                  <c:v>8.4617499999999996E-12</c:v>
                </c:pt>
                <c:pt idx="57" formatCode="0.00E+00">
                  <c:v>2.9522399999999999E-12</c:v>
                </c:pt>
                <c:pt idx="58" formatCode="0.00E+00">
                  <c:v>2.68818E-12</c:v>
                </c:pt>
                <c:pt idx="59" formatCode="0.00E+00">
                  <c:v>3.3057100000000001E-12</c:v>
                </c:pt>
                <c:pt idx="60" formatCode="0.00E+00">
                  <c:v>9.3127800000000002E-12</c:v>
                </c:pt>
                <c:pt idx="61" formatCode="0.00E+00">
                  <c:v>9.28875E-12</c:v>
                </c:pt>
                <c:pt idx="62" formatCode="0.00E+00">
                  <c:v>5.5725099999999996E-12</c:v>
                </c:pt>
                <c:pt idx="63" formatCode="0.00E+00">
                  <c:v>5.2508700000000002E-12</c:v>
                </c:pt>
                <c:pt idx="64" formatCode="0.00E+00">
                  <c:v>5.6271099999999998E-12</c:v>
                </c:pt>
                <c:pt idx="65" formatCode="0.00E+00">
                  <c:v>1.6875E-12</c:v>
                </c:pt>
                <c:pt idx="66" formatCode="0.00E+00">
                  <c:v>4.65077E-12</c:v>
                </c:pt>
                <c:pt idx="67" formatCode="0.00E+00">
                  <c:v>4.4332100000000001E-11</c:v>
                </c:pt>
                <c:pt idx="68" formatCode="0.00E+00">
                  <c:v>3.6201600000000002E-12</c:v>
                </c:pt>
                <c:pt idx="69" formatCode="0.00E+00">
                  <c:v>6.8370599999999999E-12</c:v>
                </c:pt>
                <c:pt idx="70" formatCode="0.00E+00">
                  <c:v>3.8262599999999999E-12</c:v>
                </c:pt>
                <c:pt idx="71" formatCode="0.00E+00">
                  <c:v>6.1526199999999997E-12</c:v>
                </c:pt>
                <c:pt idx="72" formatCode="0.00E+00">
                  <c:v>1.43391E-11</c:v>
                </c:pt>
                <c:pt idx="73" formatCode="0.00E+00">
                  <c:v>2.0548499999999999E-12</c:v>
                </c:pt>
                <c:pt idx="74" formatCode="0.00E+00">
                  <c:v>1.1048999999999999E-11</c:v>
                </c:pt>
                <c:pt idx="75" formatCode="0.00E+00">
                  <c:v>7.8974400000000003E-12</c:v>
                </c:pt>
                <c:pt idx="76" formatCode="0.00E+00">
                  <c:v>1.27577E-11</c:v>
                </c:pt>
                <c:pt idx="77" formatCode="0.00E+00">
                  <c:v>8.0958900000000006E-12</c:v>
                </c:pt>
                <c:pt idx="78" formatCode="0.00E+00">
                  <c:v>7.7351800000000002E-12</c:v>
                </c:pt>
                <c:pt idx="79" formatCode="0.00E+00">
                  <c:v>3.9578900000000002E-12</c:v>
                </c:pt>
                <c:pt idx="80" formatCode="0.00E+00">
                  <c:v>3.9751599999999998E-12</c:v>
                </c:pt>
                <c:pt idx="81" formatCode="0.00E+00">
                  <c:v>6.8023900000000001E-12</c:v>
                </c:pt>
                <c:pt idx="82" formatCode="0.00E+00">
                  <c:v>1.16975E-11</c:v>
                </c:pt>
                <c:pt idx="83" formatCode="0.00E+00">
                  <c:v>4.9702399999999996E-12</c:v>
                </c:pt>
                <c:pt idx="84" formatCode="0.00E+00">
                  <c:v>7.5003799999999996E-12</c:v>
                </c:pt>
                <c:pt idx="85" formatCode="0.00E+00">
                  <c:v>3.8531299999999998E-12</c:v>
                </c:pt>
                <c:pt idx="86" formatCode="0.00E+00">
                  <c:v>7.4098800000000003E-12</c:v>
                </c:pt>
                <c:pt idx="87" formatCode="0.00E+00">
                  <c:v>3.8721200000000003E-12</c:v>
                </c:pt>
                <c:pt idx="88" formatCode="0.00E+00">
                  <c:v>2.3663300000000001E-12</c:v>
                </c:pt>
                <c:pt idx="89" formatCode="0.00E+00">
                  <c:v>2.9368700000000002E-12</c:v>
                </c:pt>
                <c:pt idx="90" formatCode="0.00E+00">
                  <c:v>1.02195E-11</c:v>
                </c:pt>
                <c:pt idx="91" formatCode="0.00E+00">
                  <c:v>5.5463999999999999E-12</c:v>
                </c:pt>
                <c:pt idx="92" formatCode="0.00E+00">
                  <c:v>1.7713800000000001E-12</c:v>
                </c:pt>
                <c:pt idx="93" formatCode="0.00E+00">
                  <c:v>4.7435699999999997E-12</c:v>
                </c:pt>
                <c:pt idx="94" formatCode="0.00E+00">
                  <c:v>2.9833100000000001E-12</c:v>
                </c:pt>
                <c:pt idx="95" formatCode="0.00E+00">
                  <c:v>1.21874E-10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D-2DE0-4D5B-A4A9-EC54710A9EB8}"/>
            </c:ext>
          </c:extLst>
        </c:ser>
        <c:ser>
          <c:idx val="94"/>
          <c:order val="94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[analysis.xlsx]Cosine_IP_texture!$CQ$1:$CQ$111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 formatCode="0.00E+00">
                  <c:v>4.8468699999999999E-12</c:v>
                </c:pt>
                <c:pt idx="17" formatCode="0.00E+00">
                  <c:v>4.3539300000000002E-12</c:v>
                </c:pt>
                <c:pt idx="18" formatCode="0.00E+00">
                  <c:v>3.3475100000000001E-12</c:v>
                </c:pt>
                <c:pt idx="19" formatCode="0.00E+00">
                  <c:v>3.6898300000000002E-12</c:v>
                </c:pt>
                <c:pt idx="20" formatCode="0.00E+00">
                  <c:v>5.95107E-12</c:v>
                </c:pt>
                <c:pt idx="21" formatCode="0.00E+00">
                  <c:v>5.9143000000000004E-12</c:v>
                </c:pt>
                <c:pt idx="22" formatCode="0.00E+00">
                  <c:v>6.0601599999999999E-12</c:v>
                </c:pt>
                <c:pt idx="23" formatCode="0.00E+00">
                  <c:v>1.22221E-11</c:v>
                </c:pt>
                <c:pt idx="24" formatCode="0.00E+00">
                  <c:v>7.8706900000000003E-12</c:v>
                </c:pt>
                <c:pt idx="25" formatCode="0.00E+00">
                  <c:v>1.5170800000000001E-11</c:v>
                </c:pt>
                <c:pt idx="26" formatCode="0.00E+00">
                  <c:v>4.2624700000000001E-12</c:v>
                </c:pt>
                <c:pt idx="27" formatCode="0.00E+00">
                  <c:v>2.6531700000000001E-12</c:v>
                </c:pt>
                <c:pt idx="28" formatCode="0.00E+00">
                  <c:v>3.5143199999999999E-12</c:v>
                </c:pt>
                <c:pt idx="29" formatCode="0.00E+00">
                  <c:v>7.6813299999999999E-12</c:v>
                </c:pt>
                <c:pt idx="30" formatCode="0.00E+00">
                  <c:v>4.8380199999999996E-12</c:v>
                </c:pt>
                <c:pt idx="31" formatCode="0.00E+00">
                  <c:v>7.2839099999999998E-12</c:v>
                </c:pt>
                <c:pt idx="32" formatCode="0.00E+00">
                  <c:v>8.1731999999999999E-12</c:v>
                </c:pt>
                <c:pt idx="33" formatCode="0.00E+00">
                  <c:v>7.1903399999999998E-12</c:v>
                </c:pt>
                <c:pt idx="34" formatCode="0.00E+00">
                  <c:v>5.3407699999999997E-12</c:v>
                </c:pt>
                <c:pt idx="35" formatCode="0.00E+00">
                  <c:v>5.2441399999999999E-12</c:v>
                </c:pt>
                <c:pt idx="36" formatCode="0.00E+00">
                  <c:v>1.03241E-11</c:v>
                </c:pt>
                <c:pt idx="37" formatCode="0.00E+00">
                  <c:v>5.7236099999999997E-13</c:v>
                </c:pt>
                <c:pt idx="38" formatCode="0.00E+00">
                  <c:v>5.1920600000000004E-12</c:v>
                </c:pt>
                <c:pt idx="39" formatCode="0.00E+00">
                  <c:v>4.3092299999999998E-12</c:v>
                </c:pt>
                <c:pt idx="40" formatCode="0.00E+00">
                  <c:v>5.35202E-12</c:v>
                </c:pt>
                <c:pt idx="41" formatCode="0.00E+00">
                  <c:v>8.4028300000000001E-12</c:v>
                </c:pt>
                <c:pt idx="42" formatCode="0.00E+00">
                  <c:v>4.1147499999999996E-12</c:v>
                </c:pt>
                <c:pt idx="43" formatCode="0.00E+00">
                  <c:v>3.8599500000000003E-12</c:v>
                </c:pt>
                <c:pt idx="44" formatCode="0.00E+00">
                  <c:v>1.5462900000000001E-12</c:v>
                </c:pt>
                <c:pt idx="45" formatCode="0.00E+00">
                  <c:v>2.25668E-12</c:v>
                </c:pt>
                <c:pt idx="46" formatCode="0.00E+00">
                  <c:v>6.97701E-12</c:v>
                </c:pt>
                <c:pt idx="47" formatCode="0.00E+00">
                  <c:v>9.4398600000000001E-12</c:v>
                </c:pt>
                <c:pt idx="48" formatCode="0.00E+00">
                  <c:v>2.2985299999999999E-12</c:v>
                </c:pt>
                <c:pt idx="49" formatCode="0.00E+00">
                  <c:v>6.7180199999999997E-12</c:v>
                </c:pt>
                <c:pt idx="50" formatCode="0.00E+00">
                  <c:v>4.3631399999999999E-12</c:v>
                </c:pt>
                <c:pt idx="51" formatCode="0.00E+00">
                  <c:v>5.0081999999999996E-12</c:v>
                </c:pt>
                <c:pt idx="52" formatCode="0.00E+00">
                  <c:v>5.3328000000000001E-12</c:v>
                </c:pt>
                <c:pt idx="53" formatCode="0.00E+00">
                  <c:v>3.8453199999999996E-12</c:v>
                </c:pt>
                <c:pt idx="54" formatCode="0.00E+00">
                  <c:v>7.3899900000000001E-13</c:v>
                </c:pt>
                <c:pt idx="55" formatCode="0.00E+00">
                  <c:v>8.5454199999999998E-12</c:v>
                </c:pt>
                <c:pt idx="56" formatCode="0.00E+00">
                  <c:v>2.05575E-12</c:v>
                </c:pt>
                <c:pt idx="57" formatCode="0.00E+00">
                  <c:v>4.7116199999999997E-12</c:v>
                </c:pt>
                <c:pt idx="58" formatCode="0.00E+00">
                  <c:v>8.5725800000000006E-12</c:v>
                </c:pt>
                <c:pt idx="59" formatCode="0.00E+00">
                  <c:v>5.0901599999999998E-12</c:v>
                </c:pt>
                <c:pt idx="60" formatCode="0.00E+00">
                  <c:v>6.1291500000000004E-12</c:v>
                </c:pt>
                <c:pt idx="61" formatCode="0.00E+00">
                  <c:v>5.5530999999999998E-12</c:v>
                </c:pt>
                <c:pt idx="62" formatCode="0.00E+00">
                  <c:v>4.2959200000000001E-12</c:v>
                </c:pt>
                <c:pt idx="63" formatCode="0.00E+00">
                  <c:v>7.1297199999999996E-12</c:v>
                </c:pt>
                <c:pt idx="64" formatCode="0.00E+00">
                  <c:v>4.6367700000000002E-12</c:v>
                </c:pt>
                <c:pt idx="65" formatCode="0.00E+00">
                  <c:v>3.0993299999999999E-12</c:v>
                </c:pt>
                <c:pt idx="66" formatCode="0.00E+00">
                  <c:v>1.03496E-11</c:v>
                </c:pt>
                <c:pt idx="67" formatCode="0.00E+00">
                  <c:v>6.0254400000000002E-12</c:v>
                </c:pt>
                <c:pt idx="68" formatCode="0.00E+00">
                  <c:v>6.4420399999999999E-12</c:v>
                </c:pt>
                <c:pt idx="69" formatCode="0.00E+00">
                  <c:v>4.6850199999999998E-12</c:v>
                </c:pt>
                <c:pt idx="70" formatCode="0.00E+00">
                  <c:v>7.8984999999999999E-12</c:v>
                </c:pt>
                <c:pt idx="71" formatCode="0.00E+00">
                  <c:v>2.5056499999999999E-12</c:v>
                </c:pt>
                <c:pt idx="72" formatCode="0.00E+00">
                  <c:v>6.3380900000000001E-12</c:v>
                </c:pt>
                <c:pt idx="73" formatCode="0.00E+00">
                  <c:v>4.5935599999999997E-12</c:v>
                </c:pt>
                <c:pt idx="74" formatCode="0.00E+00">
                  <c:v>6.958E-12</c:v>
                </c:pt>
                <c:pt idx="75" formatCode="0.00E+00">
                  <c:v>6.5085000000000004E-12</c:v>
                </c:pt>
                <c:pt idx="76" formatCode="0.00E+00">
                  <c:v>2.12856E-12</c:v>
                </c:pt>
                <c:pt idx="77" formatCode="0.00E+00">
                  <c:v>8.2459199999999997E-13</c:v>
                </c:pt>
                <c:pt idx="78" formatCode="0.00E+00">
                  <c:v>3.92271E-12</c:v>
                </c:pt>
                <c:pt idx="79" formatCode="0.00E+00">
                  <c:v>4.22901E-12</c:v>
                </c:pt>
                <c:pt idx="80" formatCode="0.00E+00">
                  <c:v>7.2279499999999997E-12</c:v>
                </c:pt>
                <c:pt idx="81" formatCode="0.00E+00">
                  <c:v>9.4138899999999996E-12</c:v>
                </c:pt>
                <c:pt idx="82" formatCode="0.00E+00">
                  <c:v>1.6794500000000001E-12</c:v>
                </c:pt>
                <c:pt idx="83" formatCode="0.00E+00">
                  <c:v>3.09202E-12</c:v>
                </c:pt>
                <c:pt idx="84" formatCode="0.00E+00">
                  <c:v>4.2645699999999999E-12</c:v>
                </c:pt>
                <c:pt idx="85" formatCode="0.00E+00">
                  <c:v>8.6459799999999999E-12</c:v>
                </c:pt>
                <c:pt idx="86" formatCode="0.00E+00">
                  <c:v>7.4735900000000007E-12</c:v>
                </c:pt>
                <c:pt idx="87" formatCode="0.00E+00">
                  <c:v>3.0148800000000002E-12</c:v>
                </c:pt>
                <c:pt idx="88" formatCode="0.00E+00">
                  <c:v>4.8594800000000002E-12</c:v>
                </c:pt>
                <c:pt idx="89" formatCode="0.00E+00">
                  <c:v>4.0336399999999998E-12</c:v>
                </c:pt>
                <c:pt idx="90" formatCode="0.00E+00">
                  <c:v>2.6203100000000002E-12</c:v>
                </c:pt>
                <c:pt idx="91" formatCode="0.00E+00">
                  <c:v>1.0924200000000001E-11</c:v>
                </c:pt>
                <c:pt idx="92" formatCode="0.00E+00">
                  <c:v>2.6532E-12</c:v>
                </c:pt>
                <c:pt idx="93" formatCode="0.00E+00">
                  <c:v>4.6044499999999998E-12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E-2DE0-4D5B-A4A9-EC54710A9EB8}"/>
            </c:ext>
          </c:extLst>
        </c:ser>
        <c:ser>
          <c:idx val="95"/>
          <c:order val="95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[analysis.xlsx]Cosine_IP_texture!$CR$1:$CR$111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 formatCode="0.00E+00">
                  <c:v>1.8196600000000001E-11</c:v>
                </c:pt>
                <c:pt idx="18" formatCode="0.00E+00">
                  <c:v>1.42511E-12</c:v>
                </c:pt>
                <c:pt idx="19" formatCode="0.00E+00">
                  <c:v>2.2011599999999999E-12</c:v>
                </c:pt>
                <c:pt idx="20" formatCode="0.00E+00">
                  <c:v>4.4408299999999998E-12</c:v>
                </c:pt>
                <c:pt idx="21" formatCode="0.00E+00">
                  <c:v>5.3294899999999997E-12</c:v>
                </c:pt>
                <c:pt idx="22" formatCode="0.00E+00">
                  <c:v>4.2399800000000003E-12</c:v>
                </c:pt>
                <c:pt idx="23" formatCode="0.00E+00">
                  <c:v>3.8810800000000003E-12</c:v>
                </c:pt>
                <c:pt idx="24" formatCode="0.00E+00">
                  <c:v>6.5056999999999996E-12</c:v>
                </c:pt>
                <c:pt idx="25" formatCode="0.00E+00">
                  <c:v>4.2818500000000004E-12</c:v>
                </c:pt>
                <c:pt idx="26" formatCode="0.00E+00">
                  <c:v>8.21729E-13</c:v>
                </c:pt>
                <c:pt idx="27" formatCode="0.00E+00">
                  <c:v>5.4116299999999996E-12</c:v>
                </c:pt>
                <c:pt idx="28" formatCode="0.00E+00">
                  <c:v>8.2535499999999997E-12</c:v>
                </c:pt>
                <c:pt idx="29" formatCode="0.00E+00">
                  <c:v>3.7260900000000003E-12</c:v>
                </c:pt>
                <c:pt idx="30" formatCode="0.00E+00">
                  <c:v>7.54364E-12</c:v>
                </c:pt>
                <c:pt idx="31" formatCode="0.00E+00">
                  <c:v>1.06623E-11</c:v>
                </c:pt>
                <c:pt idx="32" formatCode="0.00E+00">
                  <c:v>1.9064799999999998E-11</c:v>
                </c:pt>
                <c:pt idx="33" formatCode="0.00E+00">
                  <c:v>6.2477300000000001E-12</c:v>
                </c:pt>
                <c:pt idx="34" formatCode="0.00E+00">
                  <c:v>9.2289200000000002E-12</c:v>
                </c:pt>
                <c:pt idx="35" formatCode="0.00E+00">
                  <c:v>3.57107E-12</c:v>
                </c:pt>
                <c:pt idx="36" formatCode="0.00E+00">
                  <c:v>5.6640200000000003E-12</c:v>
                </c:pt>
                <c:pt idx="37" formatCode="0.00E+00">
                  <c:v>1.0592899999999999E-11</c:v>
                </c:pt>
                <c:pt idx="38" formatCode="0.00E+00">
                  <c:v>1.0666600000000001E-11</c:v>
                </c:pt>
                <c:pt idx="39" formatCode="0.00E+00">
                  <c:v>7.7262899999999994E-12</c:v>
                </c:pt>
                <c:pt idx="40" formatCode="0.00E+00">
                  <c:v>3.1638699999999999E-12</c:v>
                </c:pt>
                <c:pt idx="41" formatCode="0.00E+00">
                  <c:v>1.18034E-11</c:v>
                </c:pt>
                <c:pt idx="42" formatCode="0.00E+00">
                  <c:v>4.0345999999999998E-12</c:v>
                </c:pt>
                <c:pt idx="43" formatCode="0.00E+00">
                  <c:v>1.0559E-12</c:v>
                </c:pt>
                <c:pt idx="44" formatCode="0.00E+00">
                  <c:v>6.4593100000000003E-12</c:v>
                </c:pt>
                <c:pt idx="45" formatCode="0.00E+00">
                  <c:v>1.22216E-11</c:v>
                </c:pt>
                <c:pt idx="46" formatCode="0.00E+00">
                  <c:v>6.2722400000000003E-12</c:v>
                </c:pt>
                <c:pt idx="47" formatCode="0.00E+00">
                  <c:v>1.09559E-12</c:v>
                </c:pt>
                <c:pt idx="48" formatCode="0.00E+00">
                  <c:v>1.9404499999999999E-12</c:v>
                </c:pt>
                <c:pt idx="49" formatCode="0.00E+00">
                  <c:v>3.1762300000000001E-12</c:v>
                </c:pt>
                <c:pt idx="50" formatCode="0.00E+00">
                  <c:v>7.9458100000000005E-12</c:v>
                </c:pt>
                <c:pt idx="51" formatCode="0.00E+00">
                  <c:v>1.0224E-11</c:v>
                </c:pt>
                <c:pt idx="52" formatCode="0.00E+00">
                  <c:v>2.3571499999999999E-12</c:v>
                </c:pt>
                <c:pt idx="53" formatCode="0.00E+00">
                  <c:v>8.3936400000000006E-12</c:v>
                </c:pt>
                <c:pt idx="54" formatCode="0.00E+00">
                  <c:v>5.5541799999999997E-12</c:v>
                </c:pt>
                <c:pt idx="55" formatCode="0.00E+00">
                  <c:v>3.1624800000000001E-12</c:v>
                </c:pt>
                <c:pt idx="56" formatCode="0.00E+00">
                  <c:v>1.6175499999999999E-12</c:v>
                </c:pt>
                <c:pt idx="57" formatCode="0.00E+00">
                  <c:v>6.64445E-12</c:v>
                </c:pt>
                <c:pt idx="58" formatCode="0.00E+00">
                  <c:v>5.6583300000000002E-12</c:v>
                </c:pt>
                <c:pt idx="59" formatCode="0.00E+00">
                  <c:v>1.08708E-12</c:v>
                </c:pt>
                <c:pt idx="60" formatCode="0.00E+00">
                  <c:v>0</c:v>
                </c:pt>
                <c:pt idx="61" formatCode="0.00E+00">
                  <c:v>4.1763899999999997E-12</c:v>
                </c:pt>
                <c:pt idx="62" formatCode="0.00E+00">
                  <c:v>2.2612199999999999E-12</c:v>
                </c:pt>
                <c:pt idx="63" formatCode="0.00E+00">
                  <c:v>1.0801900000000001E-11</c:v>
                </c:pt>
                <c:pt idx="64" formatCode="0.00E+00">
                  <c:v>1.35861E-12</c:v>
                </c:pt>
                <c:pt idx="65" formatCode="0.00E+00">
                  <c:v>6.45067E-12</c:v>
                </c:pt>
                <c:pt idx="66" formatCode="0.00E+00">
                  <c:v>2.2633299999999998E-12</c:v>
                </c:pt>
                <c:pt idx="67" formatCode="0.00E+00">
                  <c:v>9.5111600000000004E-12</c:v>
                </c:pt>
                <c:pt idx="68" formatCode="0.00E+00">
                  <c:v>8.3259299999999998E-12</c:v>
                </c:pt>
                <c:pt idx="69" formatCode="0.00E+00">
                  <c:v>8.0442700000000002E-13</c:v>
                </c:pt>
                <c:pt idx="70" formatCode="0.00E+00">
                  <c:v>1.24625E-11</c:v>
                </c:pt>
                <c:pt idx="71" formatCode="0.00E+00">
                  <c:v>1.8916799999999999E-12</c:v>
                </c:pt>
                <c:pt idx="72" formatCode="0.00E+00">
                  <c:v>1.56561E-12</c:v>
                </c:pt>
                <c:pt idx="73" formatCode="0.00E+00">
                  <c:v>1.4703800000000001E-11</c:v>
                </c:pt>
                <c:pt idx="74" formatCode="0.00E+00">
                  <c:v>4.2593200000000001E-12</c:v>
                </c:pt>
                <c:pt idx="75" formatCode="0.00E+00">
                  <c:v>6.7292900000000003E-12</c:v>
                </c:pt>
                <c:pt idx="76" formatCode="0.00E+00">
                  <c:v>2.1800800000000001E-12</c:v>
                </c:pt>
                <c:pt idx="77" formatCode="0.00E+00">
                  <c:v>4.3860999999999997E-12</c:v>
                </c:pt>
                <c:pt idx="78" formatCode="0.00E+00">
                  <c:v>1.1170599999999999E-11</c:v>
                </c:pt>
                <c:pt idx="79" formatCode="0.00E+00">
                  <c:v>4.0551500000000001E-12</c:v>
                </c:pt>
                <c:pt idx="80" formatCode="0.00E+00">
                  <c:v>1.2202600000000001E-11</c:v>
                </c:pt>
                <c:pt idx="81" formatCode="0.00E+00">
                  <c:v>5.0893800000000003E-12</c:v>
                </c:pt>
                <c:pt idx="82" formatCode="0.00E+00">
                  <c:v>5.5114000000000001E-13</c:v>
                </c:pt>
                <c:pt idx="83" formatCode="0.00E+00">
                  <c:v>3.7646799999999997E-12</c:v>
                </c:pt>
                <c:pt idx="84" formatCode="0.00E+00">
                  <c:v>4.6879699999999999E-12</c:v>
                </c:pt>
                <c:pt idx="85" formatCode="0.00E+00">
                  <c:v>6.8058900000000002E-12</c:v>
                </c:pt>
                <c:pt idx="86" formatCode="0.00E+00">
                  <c:v>3.0903699999999999E-12</c:v>
                </c:pt>
                <c:pt idx="87" formatCode="0.00E+00">
                  <c:v>7.4222200000000007E-12</c:v>
                </c:pt>
                <c:pt idx="88" formatCode="0.00E+00">
                  <c:v>3.4402200000000001E-12</c:v>
                </c:pt>
                <c:pt idx="89" formatCode="0.00E+00">
                  <c:v>2.4884099999999999E-12</c:v>
                </c:pt>
                <c:pt idx="90" formatCode="0.00E+00">
                  <c:v>1.9446400000000001E-12</c:v>
                </c:pt>
                <c:pt idx="91" formatCode="0.00E+00">
                  <c:v>7.8193799999999993E-12</c:v>
                </c:pt>
                <c:pt idx="92" formatCode="0.00E+00">
                  <c:v>1.8227100000000001E-11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F-2DE0-4D5B-A4A9-EC54710A9EB8}"/>
            </c:ext>
          </c:extLst>
        </c:ser>
        <c:ser>
          <c:idx val="96"/>
          <c:order val="96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[analysis.xlsx]Cosine_IP_texture!$CS$1:$CS$111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 formatCode="0.00E+00">
                  <c:v>4.7441799999999997E-12</c:v>
                </c:pt>
                <c:pt idx="19" formatCode="0.00E+00">
                  <c:v>3.1143600000000001E-12</c:v>
                </c:pt>
                <c:pt idx="20" formatCode="0.00E+00">
                  <c:v>2.8610800000000002E-12</c:v>
                </c:pt>
                <c:pt idx="21" formatCode="0.00E+00">
                  <c:v>5.5635300000000002E-12</c:v>
                </c:pt>
                <c:pt idx="22" formatCode="0.00E+00">
                  <c:v>4.62471E-12</c:v>
                </c:pt>
                <c:pt idx="23" formatCode="0.00E+00">
                  <c:v>5.8531799999999999E-12</c:v>
                </c:pt>
                <c:pt idx="24" formatCode="0.00E+00">
                  <c:v>8.6906900000000004E-12</c:v>
                </c:pt>
                <c:pt idx="25" formatCode="0.00E+00">
                  <c:v>6.4189199999999999E-12</c:v>
                </c:pt>
                <c:pt idx="26" formatCode="0.00E+00">
                  <c:v>5.6677999999999997E-12</c:v>
                </c:pt>
                <c:pt idx="27" formatCode="0.00E+00">
                  <c:v>4.3532799999999998E-12</c:v>
                </c:pt>
                <c:pt idx="28" formatCode="0.00E+00">
                  <c:v>2.81295E-12</c:v>
                </c:pt>
                <c:pt idx="29" formatCode="0.00E+00">
                  <c:v>2.5173300000000001E-12</c:v>
                </c:pt>
                <c:pt idx="30" formatCode="0.00E+00">
                  <c:v>5.1599999999999998E-12</c:v>
                </c:pt>
                <c:pt idx="31" formatCode="0.00E+00">
                  <c:v>7.6887500000000003E-12</c:v>
                </c:pt>
                <c:pt idx="32" formatCode="0.00E+00">
                  <c:v>3.8573599999999996E-12</c:v>
                </c:pt>
                <c:pt idx="33" formatCode="0.00E+00">
                  <c:v>3.7995699999999997E-12</c:v>
                </c:pt>
                <c:pt idx="34" formatCode="0.00E+00">
                  <c:v>2.1562E-12</c:v>
                </c:pt>
                <c:pt idx="35" formatCode="0.00E+00">
                  <c:v>7.3027600000000003E-12</c:v>
                </c:pt>
                <c:pt idx="36" formatCode="0.00E+00">
                  <c:v>3.5601799999999999E-12</c:v>
                </c:pt>
                <c:pt idx="37" formatCode="0.00E+00">
                  <c:v>2.4538900000000002E-12</c:v>
                </c:pt>
                <c:pt idx="38" formatCode="0.00E+00">
                  <c:v>3.34692E-12</c:v>
                </c:pt>
                <c:pt idx="39" formatCode="0.00E+00">
                  <c:v>6.0773899999999998E-12</c:v>
                </c:pt>
                <c:pt idx="40" formatCode="0.00E+00">
                  <c:v>2.3466400000000002E-12</c:v>
                </c:pt>
                <c:pt idx="41" formatCode="0.00E+00">
                  <c:v>6.5851600000000002E-12</c:v>
                </c:pt>
                <c:pt idx="42" formatCode="0.00E+00">
                  <c:v>1.6936299999999998E-11</c:v>
                </c:pt>
                <c:pt idx="43" formatCode="0.00E+00">
                  <c:v>2.5351500000000002E-12</c:v>
                </c:pt>
                <c:pt idx="44" formatCode="0.00E+00">
                  <c:v>8.86453E-12</c:v>
                </c:pt>
                <c:pt idx="45" formatCode="0.00E+00">
                  <c:v>9.10482E-12</c:v>
                </c:pt>
                <c:pt idx="46" formatCode="0.00E+00">
                  <c:v>2.6720200000000002E-12</c:v>
                </c:pt>
                <c:pt idx="47" formatCode="0.00E+00">
                  <c:v>5.1062199999999996E-12</c:v>
                </c:pt>
                <c:pt idx="48" formatCode="0.00E+00">
                  <c:v>1.58743E-11</c:v>
                </c:pt>
                <c:pt idx="49" formatCode="0.00E+00">
                  <c:v>4.4895100000000003E-12</c:v>
                </c:pt>
                <c:pt idx="50" formatCode="0.00E+00">
                  <c:v>4.8540800000000001E-13</c:v>
                </c:pt>
                <c:pt idx="51" formatCode="0.00E+00">
                  <c:v>5.5435500000000001E-12</c:v>
                </c:pt>
                <c:pt idx="52" formatCode="0.00E+00">
                  <c:v>5.4828200000000003E-12</c:v>
                </c:pt>
                <c:pt idx="53" formatCode="0.00E+00">
                  <c:v>2.1743300000000001E-12</c:v>
                </c:pt>
                <c:pt idx="54" formatCode="0.00E+00">
                  <c:v>4.3768099999999998E-12</c:v>
                </c:pt>
                <c:pt idx="55" formatCode="0.00E+00">
                  <c:v>6.0229800000000003E-12</c:v>
                </c:pt>
                <c:pt idx="56" formatCode="0.00E+00">
                  <c:v>2.4575999999999999E-12</c:v>
                </c:pt>
                <c:pt idx="57" formatCode="0.00E+00">
                  <c:v>3.50328E-12</c:v>
                </c:pt>
                <c:pt idx="58" formatCode="0.00E+00">
                  <c:v>3.02198E-12</c:v>
                </c:pt>
                <c:pt idx="59" formatCode="0.00E+00">
                  <c:v>0</c:v>
                </c:pt>
                <c:pt idx="60" formatCode="0.00E+00">
                  <c:v>2.1312100000000002E-12</c:v>
                </c:pt>
                <c:pt idx="61" formatCode="0.00E+00">
                  <c:v>7.5535400000000005E-12</c:v>
                </c:pt>
                <c:pt idx="62" formatCode="0.00E+00">
                  <c:v>2.98757E-12</c:v>
                </c:pt>
                <c:pt idx="63" formatCode="0.00E+00">
                  <c:v>9.6860300000000001E-12</c:v>
                </c:pt>
                <c:pt idx="64" formatCode="0.00E+00">
                  <c:v>4.5955800000000001E-12</c:v>
                </c:pt>
                <c:pt idx="65" formatCode="0.00E+00">
                  <c:v>3.6266999999999999E-12</c:v>
                </c:pt>
                <c:pt idx="66" formatCode="0.00E+00">
                  <c:v>1.5063E-12</c:v>
                </c:pt>
                <c:pt idx="67" formatCode="0.00E+00">
                  <c:v>8.7478700000000004E-12</c:v>
                </c:pt>
                <c:pt idx="68" formatCode="0.00E+00">
                  <c:v>5.79498E-12</c:v>
                </c:pt>
                <c:pt idx="69" formatCode="0.00E+00">
                  <c:v>7.2259699999999998E-12</c:v>
                </c:pt>
                <c:pt idx="70" formatCode="0.00E+00">
                  <c:v>8.5289099999999995E-12</c:v>
                </c:pt>
                <c:pt idx="71" formatCode="0.00E+00">
                  <c:v>3.38074E-12</c:v>
                </c:pt>
                <c:pt idx="72" formatCode="0.00E+00">
                  <c:v>3.1610800000000001E-12</c:v>
                </c:pt>
                <c:pt idx="73" formatCode="0.00E+00">
                  <c:v>2.3577900000000002E-12</c:v>
                </c:pt>
                <c:pt idx="74" formatCode="0.00E+00">
                  <c:v>8.6100699999999997E-13</c:v>
                </c:pt>
                <c:pt idx="75" formatCode="0.00E+00">
                  <c:v>5.0817499999999998E-12</c:v>
                </c:pt>
                <c:pt idx="76" formatCode="0.00E+00">
                  <c:v>6.5366000000000002E-12</c:v>
                </c:pt>
                <c:pt idx="77" formatCode="0.00E+00">
                  <c:v>3.9548399999999997E-12</c:v>
                </c:pt>
                <c:pt idx="78" formatCode="0.00E+00">
                  <c:v>8.0851999999999995E-12</c:v>
                </c:pt>
                <c:pt idx="79" formatCode="0.00E+00">
                  <c:v>1.3872099999999999E-12</c:v>
                </c:pt>
                <c:pt idx="80" formatCode="0.00E+00">
                  <c:v>1.82177E-11</c:v>
                </c:pt>
                <c:pt idx="81" formatCode="0.00E+00">
                  <c:v>2.3431599999999999E-12</c:v>
                </c:pt>
                <c:pt idx="82" formatCode="0.00E+00">
                  <c:v>1.20674E-11</c:v>
                </c:pt>
                <c:pt idx="83" formatCode="0.00E+00">
                  <c:v>5.4598599999999997E-12</c:v>
                </c:pt>
                <c:pt idx="84" formatCode="0.00E+00">
                  <c:v>5.91167E-12</c:v>
                </c:pt>
                <c:pt idx="85" formatCode="0.00E+00">
                  <c:v>3.1531299999999999E-12</c:v>
                </c:pt>
                <c:pt idx="86" formatCode="0.00E+00">
                  <c:v>6.04717E-12</c:v>
                </c:pt>
                <c:pt idx="87" formatCode="0.00E+00">
                  <c:v>3.0088399999999999E-12</c:v>
                </c:pt>
                <c:pt idx="88" formatCode="0.00E+00">
                  <c:v>4.5016399999999998E-12</c:v>
                </c:pt>
                <c:pt idx="89" formatCode="0.00E+00">
                  <c:v>4.3512500000000001E-12</c:v>
                </c:pt>
                <c:pt idx="90" formatCode="0.00E+00">
                  <c:v>3.7645599999999999E-12</c:v>
                </c:pt>
                <c:pt idx="91" formatCode="0.00E+00">
                  <c:v>1.48337E-12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0-2DE0-4D5B-A4A9-EC54710A9EB8}"/>
            </c:ext>
          </c:extLst>
        </c:ser>
        <c:ser>
          <c:idx val="97"/>
          <c:order val="97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[analysis.xlsx]Cosine_IP_texture!$CT$1:$CT$111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 formatCode="0.00E+00">
                  <c:v>7.6529499999999992E-12</c:v>
                </c:pt>
                <c:pt idx="20" formatCode="0.00E+00">
                  <c:v>3.2220799999999999E-12</c:v>
                </c:pt>
                <c:pt idx="21" formatCode="0.00E+00">
                  <c:v>6.3326699999999998E-11</c:v>
                </c:pt>
                <c:pt idx="22" formatCode="0.00E+00">
                  <c:v>4.6519599999999999E-13</c:v>
                </c:pt>
                <c:pt idx="23" formatCode="0.00E+00">
                  <c:v>3.3796399999999999E-12</c:v>
                </c:pt>
                <c:pt idx="24" formatCode="0.00E+00">
                  <c:v>1.3241100000000001E-12</c:v>
                </c:pt>
                <c:pt idx="25" formatCode="0.00E+00">
                  <c:v>6.2005400000000002E-12</c:v>
                </c:pt>
                <c:pt idx="26" formatCode="0.00E+00">
                  <c:v>5.2779599999999999E-11</c:v>
                </c:pt>
                <c:pt idx="27" formatCode="0.00E+00">
                  <c:v>9.01077E-12</c:v>
                </c:pt>
                <c:pt idx="28" formatCode="0.00E+00">
                  <c:v>1.3107999999999999E-11</c:v>
                </c:pt>
                <c:pt idx="29" formatCode="0.00E+00">
                  <c:v>8.8262000000000005E-12</c:v>
                </c:pt>
                <c:pt idx="30" formatCode="0.00E+00">
                  <c:v>5.9927300000000001E-12</c:v>
                </c:pt>
                <c:pt idx="31" formatCode="0.00E+00">
                  <c:v>1.1620100000000001E-11</c:v>
                </c:pt>
                <c:pt idx="32" formatCode="0.00E+00">
                  <c:v>7.1449299999999999E-12</c:v>
                </c:pt>
                <c:pt idx="33" formatCode="0.00E+00">
                  <c:v>5.5413199999999997E-12</c:v>
                </c:pt>
                <c:pt idx="34" formatCode="0.00E+00">
                  <c:v>1.9056999999999998E-12</c:v>
                </c:pt>
                <c:pt idx="35" formatCode="0.00E+00">
                  <c:v>7.3645800000000001E-12</c:v>
                </c:pt>
                <c:pt idx="36" formatCode="0.00E+00">
                  <c:v>3.6396599999999999E-12</c:v>
                </c:pt>
                <c:pt idx="37" formatCode="0.00E+00">
                  <c:v>1.1985400000000001E-12</c:v>
                </c:pt>
                <c:pt idx="38" formatCode="0.00E+00">
                  <c:v>5.72651E-12</c:v>
                </c:pt>
                <c:pt idx="39" formatCode="0.00E+00">
                  <c:v>3.2503199999999998E-12</c:v>
                </c:pt>
                <c:pt idx="40" formatCode="0.00E+00">
                  <c:v>4.6356800000000003E-12</c:v>
                </c:pt>
                <c:pt idx="41" formatCode="0.00E+00">
                  <c:v>4.4777099999999999E-12</c:v>
                </c:pt>
                <c:pt idx="42" formatCode="0.00E+00">
                  <c:v>3.4823399999999999E-12</c:v>
                </c:pt>
                <c:pt idx="43" formatCode="0.00E+00">
                  <c:v>4.3099500000000002E-12</c:v>
                </c:pt>
                <c:pt idx="44" formatCode="0.00E+00">
                  <c:v>9.7857099999999991E-13</c:v>
                </c:pt>
                <c:pt idx="45" formatCode="0.00E+00">
                  <c:v>4.2613499999999998E-12</c:v>
                </c:pt>
                <c:pt idx="46" formatCode="0.00E+00">
                  <c:v>1.56263E-12</c:v>
                </c:pt>
                <c:pt idx="47" formatCode="0.00E+00">
                  <c:v>1.4956399999999999E-11</c:v>
                </c:pt>
                <c:pt idx="48" formatCode="0.00E+00">
                  <c:v>7.13796E-12</c:v>
                </c:pt>
                <c:pt idx="49" formatCode="0.00E+00">
                  <c:v>3.9152700000000001E-12</c:v>
                </c:pt>
                <c:pt idx="50" formatCode="0.00E+00">
                  <c:v>2.7806899999999999E-12</c:v>
                </c:pt>
                <c:pt idx="51" formatCode="0.00E+00">
                  <c:v>1.2867499999999999E-11</c:v>
                </c:pt>
                <c:pt idx="52" formatCode="0.00E+00">
                  <c:v>8.2589899999999993E-12</c:v>
                </c:pt>
                <c:pt idx="53" formatCode="0.00E+00">
                  <c:v>4.1524399999999996E-12</c:v>
                </c:pt>
                <c:pt idx="54" formatCode="0.00E+00">
                  <c:v>2.3485599999999998E-12</c:v>
                </c:pt>
                <c:pt idx="55" formatCode="0.00E+00">
                  <c:v>2.3339299999999999E-12</c:v>
                </c:pt>
                <c:pt idx="56" formatCode="0.00E+00">
                  <c:v>1.7984399999999999E-11</c:v>
                </c:pt>
                <c:pt idx="57" formatCode="0.00E+00">
                  <c:v>4.6407800000000003E-13</c:v>
                </c:pt>
                <c:pt idx="58" formatCode="0.00E+00">
                  <c:v>8.6382299999999996E-12</c:v>
                </c:pt>
                <c:pt idx="59" formatCode="0.00E+00">
                  <c:v>8.6861800000000005E-13</c:v>
                </c:pt>
                <c:pt idx="60" formatCode="0.00E+00">
                  <c:v>5.2800999999999997E-12</c:v>
                </c:pt>
                <c:pt idx="61" formatCode="0.00E+00">
                  <c:v>7.0796499999999996E-12</c:v>
                </c:pt>
                <c:pt idx="62" formatCode="0.00E+00">
                  <c:v>2.8546500000000002E-12</c:v>
                </c:pt>
                <c:pt idx="63" formatCode="0.00E+00">
                  <c:v>1.1633399999999999E-11</c:v>
                </c:pt>
                <c:pt idx="64" formatCode="0.00E+00">
                  <c:v>2.4692100000000001E-12</c:v>
                </c:pt>
                <c:pt idx="65" formatCode="0.00E+00">
                  <c:v>9.9647800000000003E-12</c:v>
                </c:pt>
                <c:pt idx="66" formatCode="0.00E+00">
                  <c:v>4.3205000000000001E-13</c:v>
                </c:pt>
                <c:pt idx="67" formatCode="0.00E+00">
                  <c:v>7.1825399999999998E-12</c:v>
                </c:pt>
                <c:pt idx="68" formatCode="0.00E+00">
                  <c:v>6.3149200000000003E-12</c:v>
                </c:pt>
                <c:pt idx="69" formatCode="0.00E+00">
                  <c:v>7.5763199999999998E-12</c:v>
                </c:pt>
                <c:pt idx="70" formatCode="0.00E+00">
                  <c:v>1.4168E-11</c:v>
                </c:pt>
                <c:pt idx="71" formatCode="0.00E+00">
                  <c:v>3.1831599999999999E-12</c:v>
                </c:pt>
                <c:pt idx="72" formatCode="0.00E+00">
                  <c:v>4.5652300000000003E-12</c:v>
                </c:pt>
                <c:pt idx="73" formatCode="0.00E+00">
                  <c:v>1.9797200000000001E-11</c:v>
                </c:pt>
                <c:pt idx="74" formatCode="0.00E+00">
                  <c:v>7.8032200000000008E-12</c:v>
                </c:pt>
                <c:pt idx="75" formatCode="0.00E+00">
                  <c:v>2.5120900000000001E-12</c:v>
                </c:pt>
                <c:pt idx="76" formatCode="0.00E+00">
                  <c:v>4.1377599999999999E-12</c:v>
                </c:pt>
                <c:pt idx="77" formatCode="0.00E+00">
                  <c:v>4.2535300000000004E-12</c:v>
                </c:pt>
                <c:pt idx="78" formatCode="0.00E+00">
                  <c:v>2.8426599999999999E-12</c:v>
                </c:pt>
                <c:pt idx="79" formatCode="0.00E+00">
                  <c:v>7.7689800000000003E-12</c:v>
                </c:pt>
                <c:pt idx="80" formatCode="0.00E+00">
                  <c:v>6.89582E-12</c:v>
                </c:pt>
                <c:pt idx="81" formatCode="0.00E+00">
                  <c:v>4.1553799999999996E-12</c:v>
                </c:pt>
                <c:pt idx="82" formatCode="0.00E+00">
                  <c:v>4.7090299999999998E-12</c:v>
                </c:pt>
                <c:pt idx="83" formatCode="0.00E+00">
                  <c:v>8.8583900000000002E-13</c:v>
                </c:pt>
                <c:pt idx="84" formatCode="0.00E+00">
                  <c:v>4.2902199999999999E-12</c:v>
                </c:pt>
                <c:pt idx="85" formatCode="0.00E+00">
                  <c:v>4.3743000000000001E-12</c:v>
                </c:pt>
                <c:pt idx="86" formatCode="0.00E+00">
                  <c:v>3.2829499999999999E-12</c:v>
                </c:pt>
                <c:pt idx="87" formatCode="0.00E+00">
                  <c:v>5.49463E-12</c:v>
                </c:pt>
                <c:pt idx="88" formatCode="0.00E+00">
                  <c:v>3.79788E-12</c:v>
                </c:pt>
                <c:pt idx="89" formatCode="0.00E+00">
                  <c:v>2.6083499999999999E-12</c:v>
                </c:pt>
                <c:pt idx="90" formatCode="0.00E+00">
                  <c:v>4.8634500000000002E-12</c:v>
                </c:pt>
                <c:pt idx="91" formatCode="0.00E+00">
                  <c:v>2.3347099999999998E-10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1-2DE0-4D5B-A4A9-EC54710A9EB8}"/>
            </c:ext>
          </c:extLst>
        </c:ser>
        <c:ser>
          <c:idx val="98"/>
          <c:order val="98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[analysis.xlsx]Cosine_IP_texture!$CU$1:$CU$111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 formatCode="0.00E+00">
                  <c:v>1.9371500000000001E-12</c:v>
                </c:pt>
                <c:pt idx="21" formatCode="0.00E+00">
                  <c:v>5.6440799999999999E-12</c:v>
                </c:pt>
                <c:pt idx="22" formatCode="0.00E+00">
                  <c:v>6.71052E-12</c:v>
                </c:pt>
                <c:pt idx="23" formatCode="0.00E+00">
                  <c:v>6.0448600000000002E-12</c:v>
                </c:pt>
                <c:pt idx="24" formatCode="0.00E+00">
                  <c:v>1.47631E-12</c:v>
                </c:pt>
                <c:pt idx="25" formatCode="0.00E+00">
                  <c:v>4.0161100000000003E-12</c:v>
                </c:pt>
                <c:pt idx="26" formatCode="0.00E+00">
                  <c:v>5.4625999999999998E-12</c:v>
                </c:pt>
                <c:pt idx="27" formatCode="0.00E+00">
                  <c:v>4.3432999999999999E-12</c:v>
                </c:pt>
                <c:pt idx="28" formatCode="0.00E+00">
                  <c:v>4.6176900000000003E-12</c:v>
                </c:pt>
                <c:pt idx="29" formatCode="0.00E+00">
                  <c:v>3.8105899999999998E-12</c:v>
                </c:pt>
                <c:pt idx="30" formatCode="0.00E+00">
                  <c:v>2.8085E-12</c:v>
                </c:pt>
                <c:pt idx="31" formatCode="0.00E+00">
                  <c:v>6.7909900000000003E-12</c:v>
                </c:pt>
                <c:pt idx="32" formatCode="0.00E+00">
                  <c:v>4.7008199999999998E-12</c:v>
                </c:pt>
                <c:pt idx="33" formatCode="0.00E+00">
                  <c:v>2.3844900000000001E-12</c:v>
                </c:pt>
                <c:pt idx="34" formatCode="0.00E+00">
                  <c:v>2.95631E-12</c:v>
                </c:pt>
                <c:pt idx="35" formatCode="0.00E+00">
                  <c:v>5.1920600000000004E-12</c:v>
                </c:pt>
                <c:pt idx="36" formatCode="0.00E+00">
                  <c:v>1.16681E-12</c:v>
                </c:pt>
                <c:pt idx="37" formatCode="0.00E+00">
                  <c:v>1.35309E-11</c:v>
                </c:pt>
                <c:pt idx="38" formatCode="0.00E+00">
                  <c:v>3.8888499999999999E-12</c:v>
                </c:pt>
                <c:pt idx="39" formatCode="0.00E+00">
                  <c:v>4.2567099999999999E-12</c:v>
                </c:pt>
                <c:pt idx="40" formatCode="0.00E+00">
                  <c:v>5.7978299999999997E-12</c:v>
                </c:pt>
                <c:pt idx="41" formatCode="0.00E+00">
                  <c:v>5.5946699999999996E-12</c:v>
                </c:pt>
                <c:pt idx="42" formatCode="0.00E+00">
                  <c:v>5.9753999999999998E-12</c:v>
                </c:pt>
                <c:pt idx="43" formatCode="0.00E+00">
                  <c:v>7.3824599999999996E-12</c:v>
                </c:pt>
                <c:pt idx="44" formatCode="0.00E+00">
                  <c:v>8.5770100000000004E-12</c:v>
                </c:pt>
                <c:pt idx="45" formatCode="0.00E+00">
                  <c:v>2.7085599999999999E-12</c:v>
                </c:pt>
                <c:pt idx="46" formatCode="0.00E+00">
                  <c:v>5.1775400000000002E-12</c:v>
                </c:pt>
                <c:pt idx="47" formatCode="0.00E+00">
                  <c:v>1.1873600000000001E-11</c:v>
                </c:pt>
                <c:pt idx="48" formatCode="0.00E+00">
                  <c:v>3.2346800000000001E-12</c:v>
                </c:pt>
                <c:pt idx="49" formatCode="0.00E+00">
                  <c:v>5.2773699999999998E-12</c:v>
                </c:pt>
                <c:pt idx="50" formatCode="0.00E+00">
                  <c:v>3.9941500000000003E-12</c:v>
                </c:pt>
                <c:pt idx="51" formatCode="0.00E+00">
                  <c:v>4.2217100000000002E-12</c:v>
                </c:pt>
                <c:pt idx="52" formatCode="0.00E+00">
                  <c:v>2.6249299999999998E-12</c:v>
                </c:pt>
                <c:pt idx="53" formatCode="0.00E+00">
                  <c:v>5.4406700000000001E-12</c:v>
                </c:pt>
                <c:pt idx="54" formatCode="0.00E+00">
                  <c:v>8.8327899999999998E-13</c:v>
                </c:pt>
                <c:pt idx="55" formatCode="0.00E+00">
                  <c:v>5.8857899999999997E-12</c:v>
                </c:pt>
                <c:pt idx="56" formatCode="0.00E+00">
                  <c:v>7.1009800000000003E-12</c:v>
                </c:pt>
                <c:pt idx="57" formatCode="0.00E+00">
                  <c:v>3.6210800000000002E-12</c:v>
                </c:pt>
                <c:pt idx="58" formatCode="0.00E+00">
                  <c:v>4.65371E-12</c:v>
                </c:pt>
                <c:pt idx="59" formatCode="0.00E+00">
                  <c:v>8.7698000000000001E-12</c:v>
                </c:pt>
                <c:pt idx="60" formatCode="0.00E+00">
                  <c:v>4.7829400000000002E-12</c:v>
                </c:pt>
                <c:pt idx="61" formatCode="0.00E+00">
                  <c:v>1.1724499999999999E-12</c:v>
                </c:pt>
                <c:pt idx="62" formatCode="0.00E+00">
                  <c:v>2.3685299999999998E-12</c:v>
                </c:pt>
                <c:pt idx="63" formatCode="0.00E+00">
                  <c:v>6.8557299999999999E-12</c:v>
                </c:pt>
                <c:pt idx="64" formatCode="0.00E+00">
                  <c:v>4.1268599999999996E-12</c:v>
                </c:pt>
                <c:pt idx="65" formatCode="0.00E+00">
                  <c:v>5.5537500000000002E-12</c:v>
                </c:pt>
                <c:pt idx="66" formatCode="0.00E+00">
                  <c:v>8.25364E-12</c:v>
                </c:pt>
                <c:pt idx="67" formatCode="0.00E+00">
                  <c:v>4.2735199999999997E-12</c:v>
                </c:pt>
                <c:pt idx="68" formatCode="0.00E+00">
                  <c:v>2.9583199999999999E-12</c:v>
                </c:pt>
                <c:pt idx="69" formatCode="0.00E+00">
                  <c:v>4.8004500000000002E-12</c:v>
                </c:pt>
                <c:pt idx="70" formatCode="0.00E+00">
                  <c:v>4.2227599999999997E-12</c:v>
                </c:pt>
                <c:pt idx="71" formatCode="0.00E+00">
                  <c:v>4.93771E-12</c:v>
                </c:pt>
                <c:pt idx="72" formatCode="0.00E+00">
                  <c:v>4.5783400000000001E-12</c:v>
                </c:pt>
                <c:pt idx="73" formatCode="0.00E+00">
                  <c:v>6.4820100000000002E-12</c:v>
                </c:pt>
                <c:pt idx="74" formatCode="0.00E+00">
                  <c:v>4.9794999999999999E-12</c:v>
                </c:pt>
                <c:pt idx="75" formatCode="0.00E+00">
                  <c:v>8.9066400000000005E-12</c:v>
                </c:pt>
                <c:pt idx="76" formatCode="0.00E+00">
                  <c:v>6.0950000000000002E-12</c:v>
                </c:pt>
                <c:pt idx="77" formatCode="0.00E+00">
                  <c:v>5.9199600000000002E-12</c:v>
                </c:pt>
                <c:pt idx="78" formatCode="0.00E+00">
                  <c:v>3.5527E-12</c:v>
                </c:pt>
                <c:pt idx="79" formatCode="0.00E+00">
                  <c:v>4.1400400000000002E-12</c:v>
                </c:pt>
                <c:pt idx="80" formatCode="0.00E+00">
                  <c:v>2.0165099999999999E-12</c:v>
                </c:pt>
                <c:pt idx="81" formatCode="0.00E+00">
                  <c:v>5.1109599999999999E-12</c:v>
                </c:pt>
                <c:pt idx="82" formatCode="0.00E+00">
                  <c:v>1.4418100000000001E-11</c:v>
                </c:pt>
                <c:pt idx="83" formatCode="0.00E+00">
                  <c:v>1.67233E-12</c:v>
                </c:pt>
                <c:pt idx="84" formatCode="0.00E+00">
                  <c:v>3.5518699999999999E-12</c:v>
                </c:pt>
                <c:pt idx="85" formatCode="0.00E+00">
                  <c:v>9.2124899999999992E-12</c:v>
                </c:pt>
                <c:pt idx="86" formatCode="0.00E+00">
                  <c:v>1.24758E-12</c:v>
                </c:pt>
                <c:pt idx="87" formatCode="0.00E+00">
                  <c:v>3.6258000000000002E-12</c:v>
                </c:pt>
                <c:pt idx="88" formatCode="0.00E+00">
                  <c:v>3.5057999999999999E-12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2-2DE0-4D5B-A4A9-EC54710A9EB8}"/>
            </c:ext>
          </c:extLst>
        </c:ser>
        <c:ser>
          <c:idx val="99"/>
          <c:order val="99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[analysis.xlsx]Cosine_IP_texture!$CV$1:$CV$111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 formatCode="0.00E+00">
                  <c:v>1.4550299999999999E-12</c:v>
                </c:pt>
                <c:pt idx="22" formatCode="0.00E+00">
                  <c:v>3.4017299999999999E-12</c:v>
                </c:pt>
                <c:pt idx="23" formatCode="0.00E+00">
                  <c:v>3.6537999999999996E-12</c:v>
                </c:pt>
                <c:pt idx="24" formatCode="0.00E+00">
                  <c:v>3.1823200000000001E-12</c:v>
                </c:pt>
                <c:pt idx="25" formatCode="0.00E+00">
                  <c:v>3.4398700000000002E-13</c:v>
                </c:pt>
                <c:pt idx="26" formatCode="0.00E+00">
                  <c:v>1.2202200000000001E-11</c:v>
                </c:pt>
                <c:pt idx="27" formatCode="0.00E+00">
                  <c:v>1.0344300000000001E-11</c:v>
                </c:pt>
                <c:pt idx="28" formatCode="0.00E+00">
                  <c:v>7.8384699999999994E-12</c:v>
                </c:pt>
                <c:pt idx="29" formatCode="0.00E+00">
                  <c:v>7.6465999999999993E-12</c:v>
                </c:pt>
                <c:pt idx="30" formatCode="0.00E+00">
                  <c:v>4.3807400000000002E-12</c:v>
                </c:pt>
                <c:pt idx="31" formatCode="0.00E+00">
                  <c:v>2.92759E-12</c:v>
                </c:pt>
                <c:pt idx="32" formatCode="0.00E+00">
                  <c:v>1.7255799999999999E-11</c:v>
                </c:pt>
                <c:pt idx="33" formatCode="0.00E+00">
                  <c:v>3.8455200000000004E-12</c:v>
                </c:pt>
                <c:pt idx="34" formatCode="0.00E+00">
                  <c:v>3.4610999999999999E-12</c:v>
                </c:pt>
                <c:pt idx="35" formatCode="0.00E+00">
                  <c:v>4.1430899999999999E-12</c:v>
                </c:pt>
                <c:pt idx="36" formatCode="0.00E+00">
                  <c:v>4.0479299999999997E-12</c:v>
                </c:pt>
                <c:pt idx="37" formatCode="0.00E+00">
                  <c:v>4.1587700000000001E-12</c:v>
                </c:pt>
                <c:pt idx="38" formatCode="0.00E+00">
                  <c:v>3.8981100000000002E-12</c:v>
                </c:pt>
                <c:pt idx="39" formatCode="0.00E+00">
                  <c:v>3.34972E-12</c:v>
                </c:pt>
                <c:pt idx="40" formatCode="0.00E+00">
                  <c:v>1.4026300000000001E-11</c:v>
                </c:pt>
                <c:pt idx="41" formatCode="0.00E+00">
                  <c:v>5.9716499999999999E-12</c:v>
                </c:pt>
                <c:pt idx="42" formatCode="0.00E+00">
                  <c:v>9.2440000000000006E-12</c:v>
                </c:pt>
                <c:pt idx="43" formatCode="0.00E+00">
                  <c:v>8.8081099999999993E-12</c:v>
                </c:pt>
                <c:pt idx="44" formatCode="0.00E+00">
                  <c:v>2.8146499999999999E-12</c:v>
                </c:pt>
                <c:pt idx="45" formatCode="0.00E+00">
                  <c:v>5.5749500000000002E-12</c:v>
                </c:pt>
                <c:pt idx="46" formatCode="0.00E+00">
                  <c:v>2.3126499999999998E-12</c:v>
                </c:pt>
                <c:pt idx="47" formatCode="0.00E+00">
                  <c:v>1.4736E-11</c:v>
                </c:pt>
                <c:pt idx="48" formatCode="0.00E+00">
                  <c:v>7.8647900000000001E-12</c:v>
                </c:pt>
                <c:pt idx="49" formatCode="0.00E+00">
                  <c:v>1.01634E-11</c:v>
                </c:pt>
                <c:pt idx="50" formatCode="0.00E+00">
                  <c:v>4.5922500000000003E-12</c:v>
                </c:pt>
                <c:pt idx="51" formatCode="0.00E+00">
                  <c:v>6.6124000000000004E-12</c:v>
                </c:pt>
                <c:pt idx="52" formatCode="0.00E+00">
                  <c:v>8.0855499999999996E-12</c:v>
                </c:pt>
                <c:pt idx="53" formatCode="0.00E+00">
                  <c:v>2.2547199999999999E-12</c:v>
                </c:pt>
                <c:pt idx="54" formatCode="0.00E+00">
                  <c:v>5.6584299999999998E-12</c:v>
                </c:pt>
                <c:pt idx="55" formatCode="0.00E+00">
                  <c:v>7.8595699999999998E-12</c:v>
                </c:pt>
                <c:pt idx="56" formatCode="0.00E+00">
                  <c:v>4.5415600000000003E-12</c:v>
                </c:pt>
                <c:pt idx="57" formatCode="0.00E+00">
                  <c:v>4.9454500000000001E-12</c:v>
                </c:pt>
                <c:pt idx="58" formatCode="0.00E+00">
                  <c:v>7.4020100000000003E-12</c:v>
                </c:pt>
                <c:pt idx="59" formatCode="0.00E+00">
                  <c:v>1.4759299999999999E-11</c:v>
                </c:pt>
                <c:pt idx="60" formatCode="0.00E+00">
                  <c:v>5.1118900000000003E-12</c:v>
                </c:pt>
                <c:pt idx="61" formatCode="0.00E+00">
                  <c:v>1.4857700000000001E-11</c:v>
                </c:pt>
                <c:pt idx="62" formatCode="0.00E+00">
                  <c:v>3.50557E-12</c:v>
                </c:pt>
                <c:pt idx="63" formatCode="0.00E+00">
                  <c:v>5.9676599999999996E-12</c:v>
                </c:pt>
                <c:pt idx="64" formatCode="0.00E+00">
                  <c:v>1.06618E-11</c:v>
                </c:pt>
                <c:pt idx="65" formatCode="0.00E+00">
                  <c:v>6.0158399999999999E-12</c:v>
                </c:pt>
                <c:pt idx="66" formatCode="0.00E+00">
                  <c:v>4.1639100000000002E-12</c:v>
                </c:pt>
                <c:pt idx="67" formatCode="0.00E+00">
                  <c:v>6.26927E-12</c:v>
                </c:pt>
                <c:pt idx="68" formatCode="0.00E+00">
                  <c:v>1.0946100000000001E-11</c:v>
                </c:pt>
                <c:pt idx="69" formatCode="0.00E+00">
                  <c:v>4.2749300000000002E-12</c:v>
                </c:pt>
                <c:pt idx="70" formatCode="0.00E+00">
                  <c:v>4.6456999999999999E-12</c:v>
                </c:pt>
                <c:pt idx="71" formatCode="0.00E+00">
                  <c:v>5.4113400000000002E-12</c:v>
                </c:pt>
                <c:pt idx="72" formatCode="0.00E+00">
                  <c:v>3.5158E-12</c:v>
                </c:pt>
                <c:pt idx="73" formatCode="0.00E+00">
                  <c:v>2.4025699999999999E-12</c:v>
                </c:pt>
                <c:pt idx="74" formatCode="0.00E+00">
                  <c:v>3.9150299999999997E-12</c:v>
                </c:pt>
                <c:pt idx="75" formatCode="0.00E+00">
                  <c:v>2.6458999999999999E-12</c:v>
                </c:pt>
                <c:pt idx="76" formatCode="0.00E+00">
                  <c:v>8.67027E-12</c:v>
                </c:pt>
                <c:pt idx="77" formatCode="0.00E+00">
                  <c:v>5.7590300000000004E-12</c:v>
                </c:pt>
                <c:pt idx="78" formatCode="0.00E+00">
                  <c:v>3.5181700000000001E-12</c:v>
                </c:pt>
                <c:pt idx="79" formatCode="0.00E+00">
                  <c:v>3.4082899999999998E-12</c:v>
                </c:pt>
                <c:pt idx="80" formatCode="0.00E+00">
                  <c:v>8.8466500000000005E-13</c:v>
                </c:pt>
                <c:pt idx="81" formatCode="0.00E+00">
                  <c:v>2.3405100000000001E-12</c:v>
                </c:pt>
                <c:pt idx="82" formatCode="0.00E+00">
                  <c:v>4.2406299999999999E-12</c:v>
                </c:pt>
                <c:pt idx="83" formatCode="0.00E+00">
                  <c:v>6.0471499999999997E-12</c:v>
                </c:pt>
                <c:pt idx="84" formatCode="0.00E+00">
                  <c:v>5.0725099999999998E-12</c:v>
                </c:pt>
                <c:pt idx="85" formatCode="0.00E+00">
                  <c:v>4.9560899999999997E-12</c:v>
                </c:pt>
                <c:pt idx="86" formatCode="0.00E+00">
                  <c:v>9.4749900000000006E-12</c:v>
                </c:pt>
                <c:pt idx="87" formatCode="0.00E+00">
                  <c:v>2.2467400000000002E-12</c:v>
                </c:pt>
                <c:pt idx="88" formatCode="0.00E+00">
                  <c:v>8.8080599999999995E-12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3-2DE0-4D5B-A4A9-EC54710A9EB8}"/>
            </c:ext>
          </c:extLst>
        </c:ser>
        <c:ser>
          <c:idx val="100"/>
          <c:order val="100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[analysis.xlsx]Cosine_IP_texture!$CW$1:$CW$111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 formatCode="0.00E+00">
                  <c:v>4.0864999999999996E-12</c:v>
                </c:pt>
                <c:pt idx="24" formatCode="0.00E+00">
                  <c:v>7.0052499999999999E-12</c:v>
                </c:pt>
                <c:pt idx="25" formatCode="0.00E+00">
                  <c:v>2.0889300000000001E-12</c:v>
                </c:pt>
                <c:pt idx="26" formatCode="0.00E+00">
                  <c:v>4.3297300000000004E-12</c:v>
                </c:pt>
                <c:pt idx="27" formatCode="0.00E+00">
                  <c:v>1.59131E-12</c:v>
                </c:pt>
                <c:pt idx="28" formatCode="0.00E+00">
                  <c:v>7.3241999999999998E-12</c:v>
                </c:pt>
                <c:pt idx="29" formatCode="0.00E+00">
                  <c:v>4.88251E-12</c:v>
                </c:pt>
                <c:pt idx="30" formatCode="0.00E+00">
                  <c:v>4.0791899999999997E-12</c:v>
                </c:pt>
                <c:pt idx="31" formatCode="0.00E+00">
                  <c:v>4.3518700000000001E-12</c:v>
                </c:pt>
                <c:pt idx="32" formatCode="0.00E+00">
                  <c:v>6.6766599999999999E-12</c:v>
                </c:pt>
                <c:pt idx="33" formatCode="0.00E+00">
                  <c:v>4.0365600000000003E-12</c:v>
                </c:pt>
                <c:pt idx="34" formatCode="0.00E+00">
                  <c:v>4.4565300000000002E-11</c:v>
                </c:pt>
                <c:pt idx="35" formatCode="0.00E+00">
                  <c:v>1.9475599999999998E-12</c:v>
                </c:pt>
                <c:pt idx="36" formatCode="0.00E+00">
                  <c:v>1.4650699999999999E-11</c:v>
                </c:pt>
                <c:pt idx="37" formatCode="0.00E+00">
                  <c:v>1.1278199999999999E-12</c:v>
                </c:pt>
                <c:pt idx="38" formatCode="0.00E+00">
                  <c:v>6.1993800000000002E-12</c:v>
                </c:pt>
                <c:pt idx="39" formatCode="0.00E+00">
                  <c:v>1.25461E-11</c:v>
                </c:pt>
                <c:pt idx="40" formatCode="0.00E+00">
                  <c:v>4.6502400000000002E-12</c:v>
                </c:pt>
                <c:pt idx="41" formatCode="0.00E+00">
                  <c:v>9.9661400000000002E-13</c:v>
                </c:pt>
                <c:pt idx="42" formatCode="0.00E+00">
                  <c:v>1.9426699999999998E-12</c:v>
                </c:pt>
                <c:pt idx="43" formatCode="0.00E+00">
                  <c:v>6.5716300000000003E-12</c:v>
                </c:pt>
                <c:pt idx="44" formatCode="0.00E+00">
                  <c:v>4.2793600000000001E-13</c:v>
                </c:pt>
                <c:pt idx="45" formatCode="0.00E+00">
                  <c:v>7.3529699999999995E-12</c:v>
                </c:pt>
                <c:pt idx="46" formatCode="0.00E+00">
                  <c:v>1.25834E-11</c:v>
                </c:pt>
                <c:pt idx="47" formatCode="0.00E+00">
                  <c:v>1.59476E-12</c:v>
                </c:pt>
                <c:pt idx="48" formatCode="0.00E+00">
                  <c:v>1.0252300000000001E-12</c:v>
                </c:pt>
                <c:pt idx="49" formatCode="0.00E+00">
                  <c:v>8.1682399999999995E-12</c:v>
                </c:pt>
                <c:pt idx="50" formatCode="0.00E+00">
                  <c:v>7.8369899999999997E-12</c:v>
                </c:pt>
                <c:pt idx="51" formatCode="0.00E+00">
                  <c:v>9.9040600000000005E-12</c:v>
                </c:pt>
                <c:pt idx="52" formatCode="0.00E+00">
                  <c:v>6.8351100000000003E-12</c:v>
                </c:pt>
                <c:pt idx="53" formatCode="0.00E+00">
                  <c:v>1.71349E-12</c:v>
                </c:pt>
                <c:pt idx="54" formatCode="0.00E+00">
                  <c:v>1.19074E-12</c:v>
                </c:pt>
                <c:pt idx="55" formatCode="0.00E+00">
                  <c:v>4.339E-12</c:v>
                </c:pt>
                <c:pt idx="56" formatCode="0.00E+00">
                  <c:v>1.8831599999999998E-12</c:v>
                </c:pt>
                <c:pt idx="57" formatCode="0.00E+00">
                  <c:v>3.3693399999999999E-12</c:v>
                </c:pt>
                <c:pt idx="58" formatCode="0.00E+00">
                  <c:v>2.0320399999999999E-12</c:v>
                </c:pt>
                <c:pt idx="59" formatCode="0.00E+00">
                  <c:v>6.0972899999999998E-12</c:v>
                </c:pt>
                <c:pt idx="60" formatCode="0.00E+00">
                  <c:v>7.0862800000000004E-12</c:v>
                </c:pt>
                <c:pt idx="61" formatCode="0.00E+00">
                  <c:v>5.8019200000000004E-12</c:v>
                </c:pt>
                <c:pt idx="62" formatCode="0.00E+00">
                  <c:v>4.95604E-12</c:v>
                </c:pt>
                <c:pt idx="63" formatCode="0.00E+00">
                  <c:v>5.1488499999999998E-12</c:v>
                </c:pt>
                <c:pt idx="64" formatCode="0.00E+00">
                  <c:v>5.4887100000000003E-12</c:v>
                </c:pt>
                <c:pt idx="65" formatCode="0.00E+00">
                  <c:v>6.2218800000000001E-12</c:v>
                </c:pt>
                <c:pt idx="66" formatCode="0.00E+00">
                  <c:v>2.9302700000000002E-12</c:v>
                </c:pt>
                <c:pt idx="67" formatCode="0.00E+00">
                  <c:v>3.3604199999999999E-12</c:v>
                </c:pt>
                <c:pt idx="68" formatCode="0.00E+00">
                  <c:v>3.2312300000000002E-12</c:v>
                </c:pt>
                <c:pt idx="69" formatCode="0.00E+00">
                  <c:v>6.2453500000000002E-12</c:v>
                </c:pt>
                <c:pt idx="70" formatCode="0.00E+00">
                  <c:v>3.4051000000000001E-12</c:v>
                </c:pt>
                <c:pt idx="71" formatCode="0.00E+00">
                  <c:v>1.07887E-11</c:v>
                </c:pt>
                <c:pt idx="72" formatCode="0.00E+00">
                  <c:v>1.2274700000000001E-11</c:v>
                </c:pt>
                <c:pt idx="73" formatCode="0.00E+00">
                  <c:v>2.3271000000000001E-12</c:v>
                </c:pt>
                <c:pt idx="74" formatCode="0.00E+00">
                  <c:v>1.0566E-11</c:v>
                </c:pt>
                <c:pt idx="75" formatCode="0.00E+00">
                  <c:v>2.8381799999999999E-12</c:v>
                </c:pt>
                <c:pt idx="76" formatCode="0.00E+00">
                  <c:v>1.41579E-11</c:v>
                </c:pt>
                <c:pt idx="77" formatCode="0.00E+00">
                  <c:v>4.4037499999999997E-12</c:v>
                </c:pt>
                <c:pt idx="78" formatCode="0.00E+00">
                  <c:v>1.32508E-12</c:v>
                </c:pt>
                <c:pt idx="79" formatCode="0.00E+00">
                  <c:v>4.3671599999999997E-12</c:v>
                </c:pt>
                <c:pt idx="80" formatCode="0.00E+00">
                  <c:v>4.3434700000000003E-12</c:v>
                </c:pt>
                <c:pt idx="81" formatCode="0.00E+00">
                  <c:v>5.6281600000000001E-12</c:v>
                </c:pt>
                <c:pt idx="82" formatCode="0.00E+00">
                  <c:v>5.2954600000000001E-12</c:v>
                </c:pt>
                <c:pt idx="83" formatCode="0.00E+00">
                  <c:v>2.9203799999999999E-13</c:v>
                </c:pt>
                <c:pt idx="84" formatCode="0.00E+00">
                  <c:v>5.7699899999999997E-12</c:v>
                </c:pt>
                <c:pt idx="85" formatCode="0.00E+00">
                  <c:v>5.8246800000000002E-12</c:v>
                </c:pt>
                <c:pt idx="86" formatCode="0.00E+00">
                  <c:v>5.6698100000000001E-12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4-2DE0-4D5B-A4A9-EC54710A9EB8}"/>
            </c:ext>
          </c:extLst>
        </c:ser>
        <c:ser>
          <c:idx val="101"/>
          <c:order val="101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[analysis.xlsx]Cosine_IP_texture!$CX$1:$CX$111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 formatCode="0.00E+00">
                  <c:v>7.4902599999999996E-12</c:v>
                </c:pt>
                <c:pt idx="26" formatCode="0.00E+00">
                  <c:v>2.07456E-12</c:v>
                </c:pt>
                <c:pt idx="27" formatCode="0.00E+00">
                  <c:v>1.7360500000000001E-12</c:v>
                </c:pt>
                <c:pt idx="28" formatCode="0.00E+00">
                  <c:v>6.56462E-12</c:v>
                </c:pt>
                <c:pt idx="29" formatCode="0.00E+00">
                  <c:v>1.3365E-12</c:v>
                </c:pt>
                <c:pt idx="30" formatCode="0.00E+00">
                  <c:v>1.59189E-11</c:v>
                </c:pt>
                <c:pt idx="31" formatCode="0.00E+00">
                  <c:v>1.13265E-11</c:v>
                </c:pt>
                <c:pt idx="32" formatCode="0.00E+00">
                  <c:v>4.9079800000000003E-12</c:v>
                </c:pt>
                <c:pt idx="33" formatCode="0.00E+00">
                  <c:v>9.2702100000000007E-12</c:v>
                </c:pt>
                <c:pt idx="34" formatCode="0.00E+00">
                  <c:v>1.13237E-11</c:v>
                </c:pt>
                <c:pt idx="35" formatCode="0.00E+00">
                  <c:v>3.5111200000000001E-12</c:v>
                </c:pt>
                <c:pt idx="36" formatCode="0.00E+00">
                  <c:v>2.32301E-11</c:v>
                </c:pt>
                <c:pt idx="37" formatCode="0.00E+00">
                  <c:v>6.86962E-12</c:v>
                </c:pt>
                <c:pt idx="38" formatCode="0.00E+00">
                  <c:v>3.9240900000000001E-12</c:v>
                </c:pt>
                <c:pt idx="39" formatCode="0.00E+00">
                  <c:v>1.9037800000000002E-12</c:v>
                </c:pt>
                <c:pt idx="40" formatCode="0.00E+00">
                  <c:v>4.9380999999999997E-12</c:v>
                </c:pt>
                <c:pt idx="41" formatCode="0.00E+00">
                  <c:v>5.30099E-12</c:v>
                </c:pt>
                <c:pt idx="42" formatCode="0.00E+00">
                  <c:v>4.1740099999999999E-12</c:v>
                </c:pt>
                <c:pt idx="43" formatCode="0.00E+00">
                  <c:v>3.9640199999999999E-12</c:v>
                </c:pt>
                <c:pt idx="44" formatCode="0.00E+00">
                  <c:v>6.1233200000000002E-12</c:v>
                </c:pt>
                <c:pt idx="45" formatCode="0.00E+00">
                  <c:v>8.0338E-12</c:v>
                </c:pt>
                <c:pt idx="46" formatCode="0.00E+00">
                  <c:v>4.4223499999999996E-12</c:v>
                </c:pt>
                <c:pt idx="47" formatCode="0.00E+00">
                  <c:v>1.72905E-11</c:v>
                </c:pt>
                <c:pt idx="48" formatCode="0.00E+00">
                  <c:v>8.4083399999999997E-12</c:v>
                </c:pt>
                <c:pt idx="49" formatCode="0.00E+00">
                  <c:v>9.6901799999999998E-12</c:v>
                </c:pt>
                <c:pt idx="50" formatCode="0.00E+00">
                  <c:v>9.4442600000000004E-12</c:v>
                </c:pt>
                <c:pt idx="51" formatCode="0.00E+00">
                  <c:v>1.42568E-12</c:v>
                </c:pt>
                <c:pt idx="52" formatCode="0.00E+00">
                  <c:v>4.3818699999999998E-12</c:v>
                </c:pt>
                <c:pt idx="53" formatCode="0.00E+00">
                  <c:v>1.02527E-11</c:v>
                </c:pt>
                <c:pt idx="54" formatCode="0.00E+00">
                  <c:v>4.8274299999999998E-12</c:v>
                </c:pt>
                <c:pt idx="55" formatCode="0.00E+00">
                  <c:v>7.4397999999999999E-12</c:v>
                </c:pt>
                <c:pt idx="56" formatCode="0.00E+00">
                  <c:v>7.7479999999999997E-12</c:v>
                </c:pt>
                <c:pt idx="57" formatCode="0.00E+00">
                  <c:v>6.0554199999999997E-12</c:v>
                </c:pt>
                <c:pt idx="58" formatCode="0.00E+00">
                  <c:v>1.9208700000000001E-12</c:v>
                </c:pt>
                <c:pt idx="59" formatCode="0.00E+00">
                  <c:v>5.64108E-12</c:v>
                </c:pt>
                <c:pt idx="60" formatCode="0.00E+00">
                  <c:v>3.3166900000000001E-12</c:v>
                </c:pt>
                <c:pt idx="61" formatCode="0.00E+00">
                  <c:v>4.1590199999999998E-12</c:v>
                </c:pt>
                <c:pt idx="62" formatCode="0.00E+00">
                  <c:v>1.35117E-12</c:v>
                </c:pt>
                <c:pt idx="63" formatCode="0.00E+00">
                  <c:v>7.8704899999999995E-12</c:v>
                </c:pt>
                <c:pt idx="64" formatCode="0.00E+00">
                  <c:v>2.6586E-12</c:v>
                </c:pt>
                <c:pt idx="65" formatCode="0.00E+00">
                  <c:v>4.96959E-12</c:v>
                </c:pt>
                <c:pt idx="66" formatCode="0.00E+00">
                  <c:v>6.0762700000000003E-12</c:v>
                </c:pt>
                <c:pt idx="67" formatCode="0.00E+00">
                  <c:v>8.5084200000000006E-12</c:v>
                </c:pt>
                <c:pt idx="68" formatCode="0.00E+00">
                  <c:v>6.5891599999999998E-12</c:v>
                </c:pt>
                <c:pt idx="69" formatCode="0.00E+00">
                  <c:v>6.1968600000000003E-12</c:v>
                </c:pt>
                <c:pt idx="70" formatCode="0.00E+00">
                  <c:v>6.4065300000000002E-13</c:v>
                </c:pt>
                <c:pt idx="71" formatCode="0.00E+00">
                  <c:v>1.09225E-11</c:v>
                </c:pt>
                <c:pt idx="72" formatCode="0.00E+00">
                  <c:v>4.2499199999999997E-12</c:v>
                </c:pt>
                <c:pt idx="73" formatCode="0.00E+00">
                  <c:v>4.0150700000000002E-12</c:v>
                </c:pt>
                <c:pt idx="74" formatCode="0.00E+00">
                  <c:v>7.2556499999999997E-12</c:v>
                </c:pt>
                <c:pt idx="75" formatCode="0.00E+00">
                  <c:v>4.7171599999999997E-12</c:v>
                </c:pt>
                <c:pt idx="76" formatCode="0.00E+00">
                  <c:v>3.8886700000000002E-12</c:v>
                </c:pt>
                <c:pt idx="77" formatCode="0.00E+00">
                  <c:v>5.5105599999999999E-12</c:v>
                </c:pt>
                <c:pt idx="78" formatCode="0.00E+00">
                  <c:v>4.8261299999999998E-12</c:v>
                </c:pt>
                <c:pt idx="79" formatCode="0.00E+00">
                  <c:v>6.8860299999999999E-12</c:v>
                </c:pt>
                <c:pt idx="80" formatCode="0.00E+00">
                  <c:v>6.01181E-12</c:v>
                </c:pt>
                <c:pt idx="81" formatCode="0.00E+00">
                  <c:v>2.5744599999999999E-12</c:v>
                </c:pt>
                <c:pt idx="82" formatCode="0.00E+00">
                  <c:v>4.51151E-12</c:v>
                </c:pt>
                <c:pt idx="83" formatCode="0.00E+00">
                  <c:v>4.5477499999999999E-12</c:v>
                </c:pt>
                <c:pt idx="84" formatCode="0.00E+00">
                  <c:v>6.2251700000000002E-12</c:v>
                </c:pt>
                <c:pt idx="85" formatCode="0.00E+00">
                  <c:v>3.6770400000000003E-12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5-2DE0-4D5B-A4A9-EC54710A9EB8}"/>
            </c:ext>
          </c:extLst>
        </c:ser>
        <c:ser>
          <c:idx val="102"/>
          <c:order val="102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[analysis.xlsx]Cosine_IP_texture!$CY$1:$CY$111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 formatCode="0.00E+00">
                  <c:v>2.4240800000000001E-11</c:v>
                </c:pt>
                <c:pt idx="27" formatCode="0.00E+00">
                  <c:v>7.8458600000000003E-12</c:v>
                </c:pt>
                <c:pt idx="28" formatCode="0.00E+00">
                  <c:v>4.6337600000000002E-12</c:v>
                </c:pt>
                <c:pt idx="29" formatCode="0.00E+00">
                  <c:v>6.1643500000000001E-12</c:v>
                </c:pt>
                <c:pt idx="30" formatCode="0.00E+00">
                  <c:v>1.134E-12</c:v>
                </c:pt>
                <c:pt idx="31" formatCode="0.00E+00">
                  <c:v>5.3596900000000002E-12</c:v>
                </c:pt>
                <c:pt idx="32" formatCode="0.00E+00">
                  <c:v>3.7506099999999999E-12</c:v>
                </c:pt>
                <c:pt idx="33" formatCode="0.00E+00">
                  <c:v>1.42443E-11</c:v>
                </c:pt>
                <c:pt idx="34" formatCode="0.00E+00">
                  <c:v>4.7618200000000004E-12</c:v>
                </c:pt>
                <c:pt idx="35" formatCode="0.00E+00">
                  <c:v>7.3860399999999999E-12</c:v>
                </c:pt>
                <c:pt idx="36" formatCode="0.00E+00">
                  <c:v>6.5611199999999998E-12</c:v>
                </c:pt>
                <c:pt idx="37" formatCode="0.00E+00">
                  <c:v>3.16966E-12</c:v>
                </c:pt>
                <c:pt idx="38" formatCode="0.00E+00">
                  <c:v>1.21174E-12</c:v>
                </c:pt>
                <c:pt idx="39" formatCode="0.00E+00">
                  <c:v>1.9680199999999999E-12</c:v>
                </c:pt>
                <c:pt idx="40" formatCode="0.00E+00">
                  <c:v>4.3908000000000002E-12</c:v>
                </c:pt>
                <c:pt idx="41" formatCode="0.00E+00">
                  <c:v>3.6305200000000002E-12</c:v>
                </c:pt>
                <c:pt idx="42" formatCode="0.00E+00">
                  <c:v>3.6920800000000002E-12</c:v>
                </c:pt>
                <c:pt idx="43" formatCode="0.00E+00">
                  <c:v>9.4578000000000004E-12</c:v>
                </c:pt>
                <c:pt idx="44" formatCode="0.00E+00">
                  <c:v>9.5893899999999994E-12</c:v>
                </c:pt>
                <c:pt idx="45" formatCode="0.00E+00">
                  <c:v>9.6693000000000004E-12</c:v>
                </c:pt>
                <c:pt idx="46" formatCode="0.00E+00">
                  <c:v>5.9977099999999999E-12</c:v>
                </c:pt>
                <c:pt idx="47" formatCode="0.00E+00">
                  <c:v>4.93997E-12</c:v>
                </c:pt>
                <c:pt idx="48" formatCode="0.00E+00">
                  <c:v>8.5995999999999998E-12</c:v>
                </c:pt>
                <c:pt idx="49" formatCode="0.00E+00">
                  <c:v>1.9136600000000001E-12</c:v>
                </c:pt>
                <c:pt idx="50" formatCode="0.00E+00">
                  <c:v>4.16629E-12</c:v>
                </c:pt>
                <c:pt idx="51" formatCode="0.00E+00">
                  <c:v>1.00678E-11</c:v>
                </c:pt>
                <c:pt idx="52" formatCode="0.00E+00">
                  <c:v>1.06738E-11</c:v>
                </c:pt>
                <c:pt idx="53" formatCode="0.00E+00">
                  <c:v>6.2659300000000001E-12</c:v>
                </c:pt>
                <c:pt idx="54" formatCode="0.00E+00">
                  <c:v>5.3204699999999998E-12</c:v>
                </c:pt>
                <c:pt idx="55" formatCode="0.00E+00">
                  <c:v>6.4849600000000003E-12</c:v>
                </c:pt>
                <c:pt idx="56" formatCode="0.00E+00">
                  <c:v>5.1236699999999997E-12</c:v>
                </c:pt>
                <c:pt idx="57" formatCode="0.00E+00">
                  <c:v>8.2603800000000004E-12</c:v>
                </c:pt>
                <c:pt idx="58" formatCode="0.00E+00">
                  <c:v>5.12445E-12</c:v>
                </c:pt>
                <c:pt idx="59" formatCode="0.00E+00">
                  <c:v>8.1665999999999996E-12</c:v>
                </c:pt>
                <c:pt idx="60" formatCode="0.00E+00">
                  <c:v>6.0546500000000003E-12</c:v>
                </c:pt>
                <c:pt idx="61" formatCode="0.00E+00">
                  <c:v>1.26643E-11</c:v>
                </c:pt>
                <c:pt idx="62" formatCode="0.00E+00">
                  <c:v>4.7152399999999996E-12</c:v>
                </c:pt>
                <c:pt idx="63" formatCode="0.00E+00">
                  <c:v>5.3904399999999998E-12</c:v>
                </c:pt>
                <c:pt idx="64" formatCode="0.00E+00">
                  <c:v>5.5333000000000003E-12</c:v>
                </c:pt>
                <c:pt idx="65" formatCode="0.00E+00">
                  <c:v>3.8618999999999999E-12</c:v>
                </c:pt>
                <c:pt idx="66" formatCode="0.00E+00">
                  <c:v>4.4959300000000002E-12</c:v>
                </c:pt>
                <c:pt idx="67" formatCode="0.00E+00">
                  <c:v>6.0481099999999998E-12</c:v>
                </c:pt>
                <c:pt idx="68" formatCode="0.00E+00">
                  <c:v>4.4190500000000002E-12</c:v>
                </c:pt>
                <c:pt idx="69" formatCode="0.00E+00">
                  <c:v>6.1461600000000001E-12</c:v>
                </c:pt>
                <c:pt idx="70" formatCode="0.00E+00">
                  <c:v>6.4388500000000002E-12</c:v>
                </c:pt>
                <c:pt idx="71" formatCode="0.00E+00">
                  <c:v>4.5814499999999996E-12</c:v>
                </c:pt>
                <c:pt idx="72" formatCode="0.00E+00">
                  <c:v>6.6906500000000004E-12</c:v>
                </c:pt>
                <c:pt idx="73" formatCode="0.00E+00">
                  <c:v>3.5402300000000002E-12</c:v>
                </c:pt>
                <c:pt idx="74" formatCode="0.00E+00">
                  <c:v>5.0825799999999999E-12</c:v>
                </c:pt>
                <c:pt idx="75" formatCode="0.00E+00">
                  <c:v>6.82031E-12</c:v>
                </c:pt>
                <c:pt idx="76" formatCode="0.00E+00">
                  <c:v>8.8319499999999997E-12</c:v>
                </c:pt>
                <c:pt idx="77" formatCode="0.00E+00">
                  <c:v>4.32956E-12</c:v>
                </c:pt>
                <c:pt idx="78" formatCode="0.00E+00">
                  <c:v>3.19558E-12</c:v>
                </c:pt>
                <c:pt idx="79" formatCode="0.00E+00">
                  <c:v>4.9663100000000001E-12</c:v>
                </c:pt>
                <c:pt idx="80" formatCode="0.00E+00">
                  <c:v>2.7120399999999998E-12</c:v>
                </c:pt>
                <c:pt idx="81" formatCode="0.00E+00">
                  <c:v>6.1608399999999998E-12</c:v>
                </c:pt>
                <c:pt idx="82" formatCode="0.00E+00">
                  <c:v>5.0632699999999997E-12</c:v>
                </c:pt>
                <c:pt idx="83" formatCode="0.00E+00">
                  <c:v>1.8988100000000001E-12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6-2DE0-4D5B-A4A9-EC54710A9EB8}"/>
            </c:ext>
          </c:extLst>
        </c:ser>
        <c:ser>
          <c:idx val="103"/>
          <c:order val="103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[analysis.xlsx]Cosine_IP_texture!$CZ$1:$CZ$111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 formatCode="0.00E+00">
                  <c:v>3.1766E-12</c:v>
                </c:pt>
                <c:pt idx="30" formatCode="0.00E+00">
                  <c:v>7.63544E-12</c:v>
                </c:pt>
                <c:pt idx="31" formatCode="0.00E+00">
                  <c:v>1.08612E-11</c:v>
                </c:pt>
                <c:pt idx="32" formatCode="0.00E+00">
                  <c:v>4.0064999999999999E-12</c:v>
                </c:pt>
                <c:pt idx="33" formatCode="0.00E+00">
                  <c:v>7.0930500000000004E-12</c:v>
                </c:pt>
                <c:pt idx="34" formatCode="0.00E+00">
                  <c:v>8.9972599999999996E-13</c:v>
                </c:pt>
                <c:pt idx="35" formatCode="0.00E+00">
                  <c:v>3.3345E-12</c:v>
                </c:pt>
                <c:pt idx="36" formatCode="0.00E+00">
                  <c:v>6.0508E-12</c:v>
                </c:pt>
                <c:pt idx="37" formatCode="0.00E+00">
                  <c:v>2.4446299999999999E-12</c:v>
                </c:pt>
                <c:pt idx="38" formatCode="0.00E+00">
                  <c:v>3.5435299999999999E-12</c:v>
                </c:pt>
                <c:pt idx="39" formatCode="0.00E+00">
                  <c:v>9.5732699999999997E-12</c:v>
                </c:pt>
                <c:pt idx="40">
                  <c:v>0</c:v>
                </c:pt>
                <c:pt idx="41" formatCode="0.00E+00">
                  <c:v>6.3861399999999997E-12</c:v>
                </c:pt>
                <c:pt idx="42" formatCode="0.00E+00">
                  <c:v>8.0155799999999997E-12</c:v>
                </c:pt>
                <c:pt idx="43" formatCode="0.00E+00">
                  <c:v>8.1320100000000006E-12</c:v>
                </c:pt>
                <c:pt idx="44" formatCode="0.00E+00">
                  <c:v>1.45656E-12</c:v>
                </c:pt>
                <c:pt idx="45" formatCode="0.00E+00">
                  <c:v>3.79501E-12</c:v>
                </c:pt>
                <c:pt idx="46" formatCode="0.00E+00">
                  <c:v>1.28186E-11</c:v>
                </c:pt>
                <c:pt idx="47" formatCode="0.00E+00">
                  <c:v>4.5953200000000003E-12</c:v>
                </c:pt>
                <c:pt idx="48" formatCode="0.00E+00">
                  <c:v>2.76192E-12</c:v>
                </c:pt>
                <c:pt idx="49" formatCode="0.00E+00">
                  <c:v>3.9824099999999998E-12</c:v>
                </c:pt>
                <c:pt idx="50" formatCode="0.00E+00">
                  <c:v>9.0976700000000004E-12</c:v>
                </c:pt>
                <c:pt idx="51">
                  <c:v>0</c:v>
                </c:pt>
                <c:pt idx="52" formatCode="0.00E+00">
                  <c:v>2.2775299999999999E-12</c:v>
                </c:pt>
                <c:pt idx="53" formatCode="0.00E+00">
                  <c:v>1.07549E-11</c:v>
                </c:pt>
                <c:pt idx="54" formatCode="0.00E+00">
                  <c:v>4.6087100000000001E-12</c:v>
                </c:pt>
                <c:pt idx="55" formatCode="0.00E+00">
                  <c:v>1.8111900000000001E-11</c:v>
                </c:pt>
                <c:pt idx="56" formatCode="0.00E+00">
                  <c:v>4.74578E-12</c:v>
                </c:pt>
                <c:pt idx="57" formatCode="0.00E+00">
                  <c:v>8.8880299999999996E-12</c:v>
                </c:pt>
                <c:pt idx="58" formatCode="0.00E+00">
                  <c:v>1.6226899999999999E-11</c:v>
                </c:pt>
                <c:pt idx="59" formatCode="0.00E+00">
                  <c:v>8.6330200000000003E-12</c:v>
                </c:pt>
                <c:pt idx="60" formatCode="0.00E+00">
                  <c:v>3.1399599999999999E-12</c:v>
                </c:pt>
                <c:pt idx="61" formatCode="0.00E+00">
                  <c:v>7.8660899999999993E-12</c:v>
                </c:pt>
                <c:pt idx="62" formatCode="0.00E+00">
                  <c:v>8.5221700000000006E-12</c:v>
                </c:pt>
                <c:pt idx="63" formatCode="0.00E+00">
                  <c:v>5.7435600000000002E-12</c:v>
                </c:pt>
                <c:pt idx="64" formatCode="0.00E+00">
                  <c:v>3.3368100000000002E-12</c:v>
                </c:pt>
                <c:pt idx="65" formatCode="0.00E+00">
                  <c:v>3.84487E-12</c:v>
                </c:pt>
                <c:pt idx="66" formatCode="0.00E+00">
                  <c:v>7.9855600000000006E-12</c:v>
                </c:pt>
                <c:pt idx="67" formatCode="0.00E+00">
                  <c:v>4.2744099999999998E-12</c:v>
                </c:pt>
                <c:pt idx="68" formatCode="0.00E+00">
                  <c:v>2.2715799999999999E-11</c:v>
                </c:pt>
                <c:pt idx="69" formatCode="0.00E+00">
                  <c:v>1.8817599999999998E-12</c:v>
                </c:pt>
                <c:pt idx="70" formatCode="0.00E+00">
                  <c:v>3.7569599999999998E-12</c:v>
                </c:pt>
                <c:pt idx="71" formatCode="0.00E+00">
                  <c:v>3.6785099999999998E-12</c:v>
                </c:pt>
                <c:pt idx="72" formatCode="0.00E+00">
                  <c:v>5.7484499999999998E-12</c:v>
                </c:pt>
                <c:pt idx="73" formatCode="0.00E+00">
                  <c:v>4.1822500000000003E-12</c:v>
                </c:pt>
                <c:pt idx="74" formatCode="0.00E+00">
                  <c:v>3.5290800000000001E-12</c:v>
                </c:pt>
                <c:pt idx="75" formatCode="0.00E+00">
                  <c:v>5.1499900000000004E-12</c:v>
                </c:pt>
                <c:pt idx="76" formatCode="0.00E+00">
                  <c:v>8.0859699999999997E-12</c:v>
                </c:pt>
                <c:pt idx="77" formatCode="0.00E+00">
                  <c:v>6.7585899999999998E-12</c:v>
                </c:pt>
                <c:pt idx="78" formatCode="0.00E+00">
                  <c:v>7.5933999999999995E-12</c:v>
                </c:pt>
                <c:pt idx="79" formatCode="0.00E+00">
                  <c:v>7.2371999999999999E-12</c:v>
                </c:pt>
                <c:pt idx="80" formatCode="0.00E+00">
                  <c:v>1.3670900000000001E-11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7-2DE0-4D5B-A4A9-EC54710A9EB8}"/>
            </c:ext>
          </c:extLst>
        </c:ser>
        <c:ser>
          <c:idx val="104"/>
          <c:order val="104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[analysis.xlsx]Cosine_IP_texture!$DA$1:$DA$111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 formatCode="0.00E+00">
                  <c:v>1.7964299999999999E-11</c:v>
                </c:pt>
                <c:pt idx="30" formatCode="0.00E+00">
                  <c:v>7.8100399999999999E-13</c:v>
                </c:pt>
                <c:pt idx="31" formatCode="0.00E+00">
                  <c:v>1.32706E-11</c:v>
                </c:pt>
                <c:pt idx="32" formatCode="0.00E+00">
                  <c:v>5.2113599999999997E-12</c:v>
                </c:pt>
                <c:pt idx="33" formatCode="0.00E+00">
                  <c:v>8.7733600000000001E-12</c:v>
                </c:pt>
                <c:pt idx="34" formatCode="0.00E+00">
                  <c:v>5.3281500000000001E-12</c:v>
                </c:pt>
                <c:pt idx="35" formatCode="0.00E+00">
                  <c:v>9.1973E-12</c:v>
                </c:pt>
                <c:pt idx="36" formatCode="0.00E+00">
                  <c:v>5.7477699999999999E-12</c:v>
                </c:pt>
                <c:pt idx="37" formatCode="0.00E+00">
                  <c:v>4.4776299999999998E-12</c:v>
                </c:pt>
                <c:pt idx="38" formatCode="0.00E+00">
                  <c:v>4.29085E-12</c:v>
                </c:pt>
                <c:pt idx="39" formatCode="0.00E+00">
                  <c:v>2.2861300000000001E-12</c:v>
                </c:pt>
                <c:pt idx="40" formatCode="0.00E+00">
                  <c:v>4.0100200000000003E-12</c:v>
                </c:pt>
                <c:pt idx="41" formatCode="0.00E+00">
                  <c:v>5.3815999999999996E-12</c:v>
                </c:pt>
                <c:pt idx="42" formatCode="0.00E+00">
                  <c:v>2.5557099999999998E-12</c:v>
                </c:pt>
                <c:pt idx="43" formatCode="0.00E+00">
                  <c:v>8.3155400000000007E-12</c:v>
                </c:pt>
                <c:pt idx="44" formatCode="0.00E+00">
                  <c:v>2.5896600000000001E-12</c:v>
                </c:pt>
                <c:pt idx="45" formatCode="0.00E+00">
                  <c:v>2.30227E-11</c:v>
                </c:pt>
                <c:pt idx="46" formatCode="0.00E+00">
                  <c:v>5.4886900000000001E-12</c:v>
                </c:pt>
                <c:pt idx="47" formatCode="0.00E+00">
                  <c:v>6.8427500000000001E-12</c:v>
                </c:pt>
                <c:pt idx="48" formatCode="0.00E+00">
                  <c:v>8.33846E-12</c:v>
                </c:pt>
                <c:pt idx="49" formatCode="0.00E+00">
                  <c:v>4.4130200000000001E-12</c:v>
                </c:pt>
                <c:pt idx="50" formatCode="0.00E+00">
                  <c:v>8.48716E-12</c:v>
                </c:pt>
                <c:pt idx="51" formatCode="0.00E+00">
                  <c:v>7.4312200000000001E-13</c:v>
                </c:pt>
                <c:pt idx="52" formatCode="0.00E+00">
                  <c:v>9.6149400000000001E-11</c:v>
                </c:pt>
                <c:pt idx="53" formatCode="0.00E+00">
                  <c:v>4.6995500000000001E-12</c:v>
                </c:pt>
                <c:pt idx="54" formatCode="0.00E+00">
                  <c:v>1.9136999999999998E-12</c:v>
                </c:pt>
                <c:pt idx="55" formatCode="0.00E+00">
                  <c:v>6.4760600000000002E-12</c:v>
                </c:pt>
                <c:pt idx="56" formatCode="0.00E+00">
                  <c:v>4.6260200000000001E-12</c:v>
                </c:pt>
                <c:pt idx="57" formatCode="0.00E+00">
                  <c:v>6.2621200000000004E-12</c:v>
                </c:pt>
                <c:pt idx="58" formatCode="0.00E+00">
                  <c:v>5.0504700000000004E-12</c:v>
                </c:pt>
                <c:pt idx="59" formatCode="0.00E+00">
                  <c:v>5.3673600000000003E-12</c:v>
                </c:pt>
                <c:pt idx="60" formatCode="0.00E+00">
                  <c:v>1.11006E-11</c:v>
                </c:pt>
                <c:pt idx="61" formatCode="0.00E+00">
                  <c:v>4.9337600000000002E-12</c:v>
                </c:pt>
                <c:pt idx="62" formatCode="0.00E+00">
                  <c:v>5.6260799999999998E-12</c:v>
                </c:pt>
                <c:pt idx="63" formatCode="0.00E+00">
                  <c:v>7.4082799999999992E-12</c:v>
                </c:pt>
                <c:pt idx="64" formatCode="0.00E+00">
                  <c:v>2.4077999999999999E-12</c:v>
                </c:pt>
                <c:pt idx="65" formatCode="0.00E+00">
                  <c:v>5.3539500000000002E-12</c:v>
                </c:pt>
                <c:pt idx="66" formatCode="0.00E+00">
                  <c:v>4.02272E-12</c:v>
                </c:pt>
                <c:pt idx="67" formatCode="0.00E+00">
                  <c:v>4.83648E-12</c:v>
                </c:pt>
                <c:pt idx="68" formatCode="0.00E+00">
                  <c:v>3.54904E-12</c:v>
                </c:pt>
                <c:pt idx="69" formatCode="0.00E+00">
                  <c:v>3.8647300000000002E-12</c:v>
                </c:pt>
                <c:pt idx="70" formatCode="0.00E+00">
                  <c:v>4.1379499999999998E-12</c:v>
                </c:pt>
                <c:pt idx="71" formatCode="0.00E+00">
                  <c:v>7.5370399999999996E-12</c:v>
                </c:pt>
                <c:pt idx="72" formatCode="0.00E+00">
                  <c:v>2.4066900000000001E-12</c:v>
                </c:pt>
                <c:pt idx="73" formatCode="0.00E+00">
                  <c:v>5.8636199999999996E-12</c:v>
                </c:pt>
                <c:pt idx="74" formatCode="0.00E+00">
                  <c:v>1.60318E-12</c:v>
                </c:pt>
                <c:pt idx="75" formatCode="0.00E+00">
                  <c:v>4.6918599999999998E-12</c:v>
                </c:pt>
                <c:pt idx="76" formatCode="0.00E+00">
                  <c:v>7.2802399999999993E-12</c:v>
                </c:pt>
                <c:pt idx="77" formatCode="0.00E+00">
                  <c:v>5.0437400000000001E-12</c:v>
                </c:pt>
                <c:pt idx="78" formatCode="0.00E+00">
                  <c:v>3.7678899999999996E-12</c:v>
                </c:pt>
                <c:pt idx="79" formatCode="0.00E+00">
                  <c:v>9.3869499999999997E-13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2DE0-4D5B-A4A9-EC54710A9EB8}"/>
            </c:ext>
          </c:extLst>
        </c:ser>
        <c:ser>
          <c:idx val="105"/>
          <c:order val="105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[analysis.xlsx]Cosine_IP_texture!$DB$1:$DB$111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 formatCode="0.00E+00">
                  <c:v>5.3402800000000003E-12</c:v>
                </c:pt>
                <c:pt idx="33" formatCode="0.00E+00">
                  <c:v>1.76675E-11</c:v>
                </c:pt>
                <c:pt idx="34" formatCode="0.00E+00">
                  <c:v>5.3972099999999998E-12</c:v>
                </c:pt>
                <c:pt idx="35" formatCode="0.00E+00">
                  <c:v>3.15406E-12</c:v>
                </c:pt>
                <c:pt idx="36" formatCode="0.00E+00">
                  <c:v>4.7789999999999997E-12</c:v>
                </c:pt>
                <c:pt idx="37" formatCode="0.00E+00">
                  <c:v>9.1729999999999994E-13</c:v>
                </c:pt>
                <c:pt idx="38" formatCode="0.00E+00">
                  <c:v>5.3644300000000004E-12</c:v>
                </c:pt>
                <c:pt idx="39" formatCode="0.00E+00">
                  <c:v>1.9781900000000001E-12</c:v>
                </c:pt>
                <c:pt idx="40" formatCode="0.00E+00">
                  <c:v>6.4097599999999999E-12</c:v>
                </c:pt>
                <c:pt idx="41" formatCode="0.00E+00">
                  <c:v>1.26896E-11</c:v>
                </c:pt>
                <c:pt idx="42" formatCode="0.00E+00">
                  <c:v>6.6035799999999996E-12</c:v>
                </c:pt>
                <c:pt idx="43" formatCode="0.00E+00">
                  <c:v>1.09133E-12</c:v>
                </c:pt>
                <c:pt idx="44" formatCode="0.00E+00">
                  <c:v>6.75396E-12</c:v>
                </c:pt>
                <c:pt idx="45" formatCode="0.00E+00">
                  <c:v>6.6651200000000002E-12</c:v>
                </c:pt>
                <c:pt idx="46" formatCode="0.00E+00">
                  <c:v>5.0724200000000003E-12</c:v>
                </c:pt>
                <c:pt idx="47" formatCode="0.00E+00">
                  <c:v>7.2445400000000001E-12</c:v>
                </c:pt>
                <c:pt idx="48" formatCode="0.00E+00">
                  <c:v>8.9066400000000005E-12</c:v>
                </c:pt>
                <c:pt idx="49" formatCode="0.00E+00">
                  <c:v>1.7243199999999999E-11</c:v>
                </c:pt>
                <c:pt idx="50" formatCode="0.00E+00">
                  <c:v>9.3857700000000003E-12</c:v>
                </c:pt>
                <c:pt idx="51" formatCode="0.00E+00">
                  <c:v>1.4893800000000001E-12</c:v>
                </c:pt>
                <c:pt idx="52" formatCode="0.00E+00">
                  <c:v>6.9819200000000002E-13</c:v>
                </c:pt>
                <c:pt idx="53" formatCode="0.00E+00">
                  <c:v>3.3899599999999998E-12</c:v>
                </c:pt>
                <c:pt idx="54" formatCode="0.00E+00">
                  <c:v>7.3687000000000003E-12</c:v>
                </c:pt>
                <c:pt idx="55" formatCode="0.00E+00">
                  <c:v>7.8828799999999996E-12</c:v>
                </c:pt>
                <c:pt idx="56" formatCode="0.00E+00">
                  <c:v>4.3607299999999997E-12</c:v>
                </c:pt>
                <c:pt idx="57" formatCode="0.00E+00">
                  <c:v>3.3498799999999999E-12</c:v>
                </c:pt>
                <c:pt idx="58" formatCode="0.00E+00">
                  <c:v>5.1965700000000003E-12</c:v>
                </c:pt>
                <c:pt idx="59" formatCode="0.00E+00">
                  <c:v>2.89229E-12</c:v>
                </c:pt>
                <c:pt idx="60" formatCode="0.00E+00">
                  <c:v>1.9408599999999999E-12</c:v>
                </c:pt>
                <c:pt idx="61" formatCode="0.00E+00">
                  <c:v>6.2437499999999999E-12</c:v>
                </c:pt>
                <c:pt idx="62" formatCode="0.00E+00">
                  <c:v>2.11023E-12</c:v>
                </c:pt>
                <c:pt idx="63" formatCode="0.00E+00">
                  <c:v>5.4935500000000002E-12</c:v>
                </c:pt>
                <c:pt idx="64" formatCode="0.00E+00">
                  <c:v>2.9926899999999998E-12</c:v>
                </c:pt>
                <c:pt idx="65" formatCode="0.00E+00">
                  <c:v>6.2755800000000002E-12</c:v>
                </c:pt>
                <c:pt idx="66" formatCode="0.00E+00">
                  <c:v>7.6840099999999993E-12</c:v>
                </c:pt>
                <c:pt idx="67" formatCode="0.00E+00">
                  <c:v>1.14734E-12</c:v>
                </c:pt>
                <c:pt idx="68" formatCode="0.00E+00">
                  <c:v>9.9190599999999999E-12</c:v>
                </c:pt>
                <c:pt idx="69" formatCode="0.00E+00">
                  <c:v>4.5753400000000002E-12</c:v>
                </c:pt>
                <c:pt idx="70" formatCode="0.00E+00">
                  <c:v>5.3491099999999996E-12</c:v>
                </c:pt>
                <c:pt idx="71" formatCode="0.00E+00">
                  <c:v>3.02034E-12</c:v>
                </c:pt>
                <c:pt idx="72">
                  <c:v>0</c:v>
                </c:pt>
                <c:pt idx="73" formatCode="0.00E+00">
                  <c:v>1.0882200000000001E-11</c:v>
                </c:pt>
                <c:pt idx="74" formatCode="0.00E+00">
                  <c:v>3.1019999999999999E-12</c:v>
                </c:pt>
                <c:pt idx="75" formatCode="0.00E+00">
                  <c:v>7.1245700000000002E-12</c:v>
                </c:pt>
                <c:pt idx="76" formatCode="0.00E+00">
                  <c:v>5.6967100000000003E-12</c:v>
                </c:pt>
                <c:pt idx="77" formatCode="0.00E+00">
                  <c:v>7.9774499999999995E-13</c:v>
                </c:pt>
                <c:pt idx="78" formatCode="0.00E+00">
                  <c:v>4.7450899999999999E-12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9-2DE0-4D5B-A4A9-EC54710A9EB8}"/>
            </c:ext>
          </c:extLst>
        </c:ser>
        <c:ser>
          <c:idx val="106"/>
          <c:order val="106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[analysis.xlsx]Cosine_IP_texture!$DC$1:$DC$111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 formatCode="0.00E+00">
                  <c:v>4.9973499999999999E-12</c:v>
                </c:pt>
                <c:pt idx="35" formatCode="0.00E+00">
                  <c:v>5.2705800000000003E-12</c:v>
                </c:pt>
                <c:pt idx="36" formatCode="0.00E+00">
                  <c:v>3.9092799999999997E-12</c:v>
                </c:pt>
                <c:pt idx="37" formatCode="0.00E+00">
                  <c:v>3.7623599999999997E-12</c:v>
                </c:pt>
                <c:pt idx="38" formatCode="0.00E+00">
                  <c:v>4.87964E-12</c:v>
                </c:pt>
                <c:pt idx="39" formatCode="0.00E+00">
                  <c:v>6.7216100000000001E-12</c:v>
                </c:pt>
                <c:pt idx="40" formatCode="0.00E+00">
                  <c:v>1.36401E-12</c:v>
                </c:pt>
                <c:pt idx="41" formatCode="0.00E+00">
                  <c:v>8.4340700000000006E-12</c:v>
                </c:pt>
                <c:pt idx="42" formatCode="0.00E+00">
                  <c:v>8.7608700000000004E-12</c:v>
                </c:pt>
                <c:pt idx="43" formatCode="0.00E+00">
                  <c:v>4.29386E-12</c:v>
                </c:pt>
                <c:pt idx="44" formatCode="0.00E+00">
                  <c:v>4.4083200000000003E-12</c:v>
                </c:pt>
                <c:pt idx="45" formatCode="0.00E+00">
                  <c:v>9.2577300000000004E-12</c:v>
                </c:pt>
                <c:pt idx="46" formatCode="0.00E+00">
                  <c:v>1.4574E-12</c:v>
                </c:pt>
                <c:pt idx="47" formatCode="0.00E+00">
                  <c:v>6.8643800000000003E-12</c:v>
                </c:pt>
                <c:pt idx="48" formatCode="0.00E+00">
                  <c:v>5.2205100000000003E-12</c:v>
                </c:pt>
                <c:pt idx="49" formatCode="0.00E+00">
                  <c:v>9.5911600000000001E-12</c:v>
                </c:pt>
                <c:pt idx="50" formatCode="0.00E+00">
                  <c:v>2.5162099999999998E-12</c:v>
                </c:pt>
                <c:pt idx="51" formatCode="0.00E+00">
                  <c:v>1.5358700000000002E-11</c:v>
                </c:pt>
                <c:pt idx="52" formatCode="0.00E+00">
                  <c:v>5.1384200000000002E-12</c:v>
                </c:pt>
                <c:pt idx="53" formatCode="0.00E+00">
                  <c:v>3.0216899999999998E-12</c:v>
                </c:pt>
                <c:pt idx="54" formatCode="0.00E+00">
                  <c:v>1.7364800000000001E-12</c:v>
                </c:pt>
                <c:pt idx="55" formatCode="0.00E+00">
                  <c:v>5.7221600000000003E-12</c:v>
                </c:pt>
                <c:pt idx="56" formatCode="0.00E+00">
                  <c:v>4.3381400000000003E-12</c:v>
                </c:pt>
                <c:pt idx="57" formatCode="0.00E+00">
                  <c:v>1.5341899999999999E-12</c:v>
                </c:pt>
                <c:pt idx="58" formatCode="0.00E+00">
                  <c:v>6.0566300000000002E-12</c:v>
                </c:pt>
                <c:pt idx="59" formatCode="0.00E+00">
                  <c:v>7.0076299999999997E-12</c:v>
                </c:pt>
                <c:pt idx="60" formatCode="0.00E+00">
                  <c:v>5.4756400000000003E-12</c:v>
                </c:pt>
                <c:pt idx="61" formatCode="0.00E+00">
                  <c:v>4.6345200000000003E-12</c:v>
                </c:pt>
                <c:pt idx="62" formatCode="0.00E+00">
                  <c:v>7.6390400000000005E-12</c:v>
                </c:pt>
                <c:pt idx="63" formatCode="0.00E+00">
                  <c:v>7.4872199999999993E-12</c:v>
                </c:pt>
                <c:pt idx="64" formatCode="0.00E+00">
                  <c:v>4.4886900000000003E-12</c:v>
                </c:pt>
                <c:pt idx="65" formatCode="0.00E+00">
                  <c:v>2.7523900000000001E-12</c:v>
                </c:pt>
                <c:pt idx="66" formatCode="0.00E+00">
                  <c:v>1.645E-12</c:v>
                </c:pt>
                <c:pt idx="67" formatCode="0.00E+00">
                  <c:v>1.14499E-11</c:v>
                </c:pt>
                <c:pt idx="68" formatCode="0.00E+00">
                  <c:v>1.23875E-11</c:v>
                </c:pt>
                <c:pt idx="69" formatCode="0.00E+00">
                  <c:v>5.6822000000000002E-12</c:v>
                </c:pt>
                <c:pt idx="70" formatCode="0.00E+00">
                  <c:v>1.3250100000000001E-11</c:v>
                </c:pt>
                <c:pt idx="71" formatCode="0.00E+00">
                  <c:v>4.8263900000000004E-12</c:v>
                </c:pt>
                <c:pt idx="72" formatCode="0.00E+00">
                  <c:v>4.1028900000000001E-12</c:v>
                </c:pt>
                <c:pt idx="73" formatCode="0.00E+00">
                  <c:v>2.1097000000000002E-12</c:v>
                </c:pt>
                <c:pt idx="74" formatCode="0.00E+00">
                  <c:v>8.4712599999999996E-12</c:v>
                </c:pt>
                <c:pt idx="75" formatCode="0.00E+00">
                  <c:v>2.7966899999999999E-12</c:v>
                </c:pt>
                <c:pt idx="76" formatCode="0.00E+00">
                  <c:v>5.68164E-12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A-2DE0-4D5B-A4A9-EC54710A9EB8}"/>
            </c:ext>
          </c:extLst>
        </c:ser>
        <c:ser>
          <c:idx val="107"/>
          <c:order val="107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[analysis.xlsx]Cosine_IP_texture!$DD$1:$DD$111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 formatCode="0.00E+00">
                  <c:v>1.17329E-11</c:v>
                </c:pt>
                <c:pt idx="38" formatCode="0.00E+00">
                  <c:v>2.73531E-12</c:v>
                </c:pt>
                <c:pt idx="39" formatCode="0.00E+00">
                  <c:v>2.21427E-12</c:v>
                </c:pt>
                <c:pt idx="40" formatCode="0.00E+00">
                  <c:v>1.02998E-11</c:v>
                </c:pt>
                <c:pt idx="41" formatCode="0.00E+00">
                  <c:v>5.2343E-12</c:v>
                </c:pt>
                <c:pt idx="42" formatCode="0.00E+00">
                  <c:v>1.43151E-12</c:v>
                </c:pt>
                <c:pt idx="43" formatCode="0.00E+00">
                  <c:v>7.7977499999999998E-13</c:v>
                </c:pt>
                <c:pt idx="44" formatCode="0.00E+00">
                  <c:v>3.0708699999999998E-12</c:v>
                </c:pt>
                <c:pt idx="45" formatCode="0.00E+00">
                  <c:v>3.5406499999999999E-12</c:v>
                </c:pt>
                <c:pt idx="46" formatCode="0.00E+00">
                  <c:v>3.52698E-12</c:v>
                </c:pt>
                <c:pt idx="47" formatCode="0.00E+00">
                  <c:v>1.97815E-12</c:v>
                </c:pt>
                <c:pt idx="48" formatCode="0.00E+00">
                  <c:v>2.2204499999999999E-12</c:v>
                </c:pt>
                <c:pt idx="49" formatCode="0.00E+00">
                  <c:v>1.25567E-11</c:v>
                </c:pt>
                <c:pt idx="50" formatCode="0.00E+00">
                  <c:v>2.13961E-12</c:v>
                </c:pt>
                <c:pt idx="51" formatCode="0.00E+00">
                  <c:v>2.6076900000000002E-12</c:v>
                </c:pt>
                <c:pt idx="52" formatCode="0.00E+00">
                  <c:v>2.0954099999999999E-12</c:v>
                </c:pt>
                <c:pt idx="53" formatCode="0.00E+00">
                  <c:v>1.39223E-11</c:v>
                </c:pt>
                <c:pt idx="54" formatCode="0.00E+00">
                  <c:v>4.2453000000000001E-12</c:v>
                </c:pt>
                <c:pt idx="55" formatCode="0.00E+00">
                  <c:v>2.7980199999999998E-12</c:v>
                </c:pt>
                <c:pt idx="56" formatCode="0.00E+00">
                  <c:v>1.09408E-11</c:v>
                </c:pt>
                <c:pt idx="57" formatCode="0.00E+00">
                  <c:v>4.7185800000000003E-12</c:v>
                </c:pt>
                <c:pt idx="58" formatCode="0.00E+00">
                  <c:v>2.5391999999999999E-12</c:v>
                </c:pt>
                <c:pt idx="59" formatCode="0.00E+00">
                  <c:v>3.2911899999999998E-12</c:v>
                </c:pt>
                <c:pt idx="60" formatCode="0.00E+00">
                  <c:v>8.6069000000000004E-12</c:v>
                </c:pt>
                <c:pt idx="61" formatCode="0.00E+00">
                  <c:v>2.0201600000000001E-12</c:v>
                </c:pt>
                <c:pt idx="62" formatCode="0.00E+00">
                  <c:v>2.4245400000000001E-12</c:v>
                </c:pt>
                <c:pt idx="63" formatCode="0.00E+00">
                  <c:v>1.14341E-11</c:v>
                </c:pt>
                <c:pt idx="64" formatCode="0.00E+00">
                  <c:v>2.7897700000000001E-12</c:v>
                </c:pt>
                <c:pt idx="65" formatCode="0.00E+00">
                  <c:v>8.8588899999999996E-12</c:v>
                </c:pt>
                <c:pt idx="66" formatCode="0.00E+00">
                  <c:v>3.0189599999999999E-12</c:v>
                </c:pt>
                <c:pt idx="67" formatCode="0.00E+00">
                  <c:v>1.12442E-12</c:v>
                </c:pt>
                <c:pt idx="68" formatCode="0.00E+00">
                  <c:v>1.0053899999999999E-11</c:v>
                </c:pt>
                <c:pt idx="69" formatCode="0.00E+00">
                  <c:v>2.7863200000000002E-12</c:v>
                </c:pt>
                <c:pt idx="70" formatCode="0.00E+00">
                  <c:v>4.5697900000000001E-12</c:v>
                </c:pt>
                <c:pt idx="71" formatCode="0.00E+00">
                  <c:v>5.2873200000000001E-12</c:v>
                </c:pt>
                <c:pt idx="72" formatCode="0.00E+00">
                  <c:v>6.9361499999999997E-12</c:v>
                </c:pt>
                <c:pt idx="73" formatCode="0.00E+00">
                  <c:v>1.20422E-11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B-2DE0-4D5B-A4A9-EC54710A9EB8}"/>
            </c:ext>
          </c:extLst>
        </c:ser>
        <c:ser>
          <c:idx val="108"/>
          <c:order val="108"/>
          <c:spPr>
            <a:solidFill>
              <a:schemeClr val="accent1"/>
            </a:solidFill>
            <a:ln/>
            <a:effectLst/>
            <a:sp3d/>
          </c:spPr>
          <c:val>
            <c:numRef>
              <c:f>[analysis.xlsx]Cosine_IP_texture!$DE$1:$DE$111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 formatCode="0.00E+00">
                  <c:v>6.87057E-11</c:v>
                </c:pt>
                <c:pt idx="41" formatCode="0.00E+00">
                  <c:v>5.84847E-12</c:v>
                </c:pt>
                <c:pt idx="42" formatCode="0.00E+00">
                  <c:v>2.9327099999999999E-12</c:v>
                </c:pt>
                <c:pt idx="43" formatCode="0.00E+00">
                  <c:v>4.1880000000000003E-12</c:v>
                </c:pt>
                <c:pt idx="44" formatCode="0.00E+00">
                  <c:v>7.9408099999999996E-12</c:v>
                </c:pt>
                <c:pt idx="45" formatCode="0.00E+00">
                  <c:v>6.1971499999999997E-12</c:v>
                </c:pt>
                <c:pt idx="46" formatCode="0.00E+00">
                  <c:v>1.4182000000000001E-11</c:v>
                </c:pt>
                <c:pt idx="47" formatCode="0.00E+00">
                  <c:v>4.3123599999999996E-12</c:v>
                </c:pt>
                <c:pt idx="48" formatCode="0.00E+00">
                  <c:v>5.1019999999999999E-12</c:v>
                </c:pt>
                <c:pt idx="49" formatCode="0.00E+00">
                  <c:v>4.6826100000000004E-12</c:v>
                </c:pt>
                <c:pt idx="50" formatCode="0.00E+00">
                  <c:v>3.5063799999999998E-12</c:v>
                </c:pt>
                <c:pt idx="51" formatCode="0.00E+00">
                  <c:v>5.4162500000000001E-12</c:v>
                </c:pt>
                <c:pt idx="52" formatCode="0.00E+00">
                  <c:v>4.5343199999999996E-12</c:v>
                </c:pt>
                <c:pt idx="53" formatCode="0.00E+00">
                  <c:v>3.8963300000000002E-12</c:v>
                </c:pt>
                <c:pt idx="54" formatCode="0.00E+00">
                  <c:v>2.88138E-12</c:v>
                </c:pt>
                <c:pt idx="55" formatCode="0.00E+00">
                  <c:v>7.8428899999999999E-12</c:v>
                </c:pt>
                <c:pt idx="56" formatCode="0.00E+00">
                  <c:v>3.2018899999999998E-12</c:v>
                </c:pt>
                <c:pt idx="57" formatCode="0.00E+00">
                  <c:v>9.5503099999999999E-12</c:v>
                </c:pt>
                <c:pt idx="58" formatCode="0.00E+00">
                  <c:v>3.1500400000000002E-12</c:v>
                </c:pt>
                <c:pt idx="59" formatCode="0.00E+00">
                  <c:v>2.6578699999999999E-12</c:v>
                </c:pt>
                <c:pt idx="60" formatCode="0.00E+00">
                  <c:v>5.8629E-12</c:v>
                </c:pt>
                <c:pt idx="61" formatCode="0.00E+00">
                  <c:v>4.2122700000000002E-12</c:v>
                </c:pt>
                <c:pt idx="62" formatCode="0.00E+00">
                  <c:v>8.8965999999999999E-12</c:v>
                </c:pt>
                <c:pt idx="63" formatCode="0.00E+00">
                  <c:v>5.1043399999999996E-13</c:v>
                </c:pt>
                <c:pt idx="64" formatCode="0.00E+00">
                  <c:v>2.23872E-12</c:v>
                </c:pt>
                <c:pt idx="65" formatCode="0.00E+00">
                  <c:v>6.3855700000000002E-12</c:v>
                </c:pt>
                <c:pt idx="66" formatCode="0.00E+00">
                  <c:v>4.1304700000000003E-12</c:v>
                </c:pt>
                <c:pt idx="67" formatCode="0.00E+00">
                  <c:v>5.6762099999999997E-12</c:v>
                </c:pt>
                <c:pt idx="68" formatCode="0.00E+00">
                  <c:v>5.8705900000000003E-12</c:v>
                </c:pt>
                <c:pt idx="69" formatCode="0.00E+00">
                  <c:v>6.7423699999999997E-12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C-2DE0-4D5B-A4A9-EC54710A9EB8}"/>
            </c:ext>
          </c:extLst>
        </c:ser>
        <c:ser>
          <c:idx val="109"/>
          <c:order val="109"/>
          <c:spPr>
            <a:solidFill>
              <a:schemeClr val="accent2"/>
            </a:solidFill>
            <a:ln/>
            <a:effectLst/>
            <a:sp3d/>
          </c:spPr>
          <c:val>
            <c:numRef>
              <c:f>[analysis.xlsx]Cosine_IP_texture!$DF$1:$DF$111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 formatCode="0.00E+00">
                  <c:v>2.24948E-11</c:v>
                </c:pt>
                <c:pt idx="45" formatCode="0.00E+00">
                  <c:v>1.1691399999999999E-11</c:v>
                </c:pt>
                <c:pt idx="46" formatCode="0.00E+00">
                  <c:v>5.7672599999999998E-12</c:v>
                </c:pt>
                <c:pt idx="47" formatCode="0.00E+00">
                  <c:v>4.7349399999999996E-12</c:v>
                </c:pt>
                <c:pt idx="48" formatCode="0.00E+00">
                  <c:v>9.3713600000000006E-12</c:v>
                </c:pt>
                <c:pt idx="49" formatCode="0.00E+00">
                  <c:v>2.33065E-12</c:v>
                </c:pt>
                <c:pt idx="50" formatCode="0.00E+00">
                  <c:v>4.8851699999999999E-12</c:v>
                </c:pt>
                <c:pt idx="51" formatCode="0.00E+00">
                  <c:v>6.5156199999999997E-12</c:v>
                </c:pt>
                <c:pt idx="52" formatCode="0.00E+00">
                  <c:v>5.4393000000000001E-12</c:v>
                </c:pt>
                <c:pt idx="53" formatCode="0.00E+00">
                  <c:v>6.9611899999999997E-12</c:v>
                </c:pt>
                <c:pt idx="54" formatCode="0.00E+00">
                  <c:v>5.99772E-12</c:v>
                </c:pt>
                <c:pt idx="55" formatCode="0.00E+00">
                  <c:v>1.61162E-12</c:v>
                </c:pt>
                <c:pt idx="56" formatCode="0.00E+00">
                  <c:v>4.3486299999999998E-12</c:v>
                </c:pt>
                <c:pt idx="57" formatCode="0.00E+00">
                  <c:v>3.5239E-12</c:v>
                </c:pt>
                <c:pt idx="58" formatCode="0.00E+00">
                  <c:v>2.2168500000000002E-12</c:v>
                </c:pt>
                <c:pt idx="59" formatCode="0.00E+00">
                  <c:v>8.7155099999999995E-12</c:v>
                </c:pt>
                <c:pt idx="60" formatCode="0.00E+00">
                  <c:v>1.27926E-11</c:v>
                </c:pt>
                <c:pt idx="61" formatCode="0.00E+00">
                  <c:v>2.5222799999999999E-11</c:v>
                </c:pt>
                <c:pt idx="62" formatCode="0.00E+00">
                  <c:v>2.8082199999999999E-12</c:v>
                </c:pt>
                <c:pt idx="63" formatCode="0.00E+00">
                  <c:v>4.7499899999999996E-12</c:v>
                </c:pt>
                <c:pt idx="64" formatCode="0.00E+00">
                  <c:v>4.9889199999999997E-12</c:v>
                </c:pt>
                <c:pt idx="65" formatCode="0.00E+00">
                  <c:v>3.2257900000000001E-12</c:v>
                </c:pt>
                <c:pt idx="66" formatCode="0.00E+00">
                  <c:v>6.3729100000000002E-12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D-2DE0-4D5B-A4A9-EC54710A9EB8}"/>
            </c:ext>
          </c:extLst>
        </c:ser>
        <c:ser>
          <c:idx val="110"/>
          <c:order val="110"/>
          <c:spPr>
            <a:solidFill>
              <a:schemeClr val="accent3"/>
            </a:solidFill>
            <a:ln/>
            <a:effectLst/>
            <a:sp3d/>
          </c:spPr>
          <c:val>
            <c:numRef>
              <c:f>[analysis.xlsx]Cosine_IP_texture!$DG$1:$DG$111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 formatCode="0.00E+00">
                  <c:v>3.6257000000000002E-12</c:v>
                </c:pt>
                <c:pt idx="48" formatCode="0.00E+00">
                  <c:v>4.6650399999999997E-12</c:v>
                </c:pt>
                <c:pt idx="49" formatCode="0.00E+00">
                  <c:v>2.49591E-12</c:v>
                </c:pt>
                <c:pt idx="50" formatCode="0.00E+00">
                  <c:v>6.4881999999999998E-12</c:v>
                </c:pt>
                <c:pt idx="51" formatCode="0.00E+00">
                  <c:v>2.4536200000000002E-12</c:v>
                </c:pt>
                <c:pt idx="52">
                  <c:v>0</c:v>
                </c:pt>
                <c:pt idx="53" formatCode="0.00E+00">
                  <c:v>5.8833600000000001E-12</c:v>
                </c:pt>
                <c:pt idx="54" formatCode="0.00E+00">
                  <c:v>2.82683E-12</c:v>
                </c:pt>
                <c:pt idx="55">
                  <c:v>0</c:v>
                </c:pt>
                <c:pt idx="56" formatCode="0.00E+00">
                  <c:v>3.4427400000000003E-11</c:v>
                </c:pt>
                <c:pt idx="57" formatCode="0.00E+00">
                  <c:v>8.4860000000000008E-12</c:v>
                </c:pt>
                <c:pt idx="58" formatCode="0.00E+00">
                  <c:v>4.1899299999999997E-12</c:v>
                </c:pt>
                <c:pt idx="59" formatCode="0.00E+00">
                  <c:v>1.1428199999999999E-11</c:v>
                </c:pt>
                <c:pt idx="60" formatCode="0.00E+00">
                  <c:v>4.5508999999999999E-12</c:v>
                </c:pt>
                <c:pt idx="61" formatCode="0.00E+00">
                  <c:v>5.3630199999999999E-12</c:v>
                </c:pt>
                <c:pt idx="62" formatCode="0.00E+00">
                  <c:v>2.2040900000000002E-11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E-2DE0-4D5B-A4A9-EC54710A9EB8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840220879"/>
        <c:axId val="911728079"/>
        <c:axId val="949973455"/>
      </c:surface3DChart>
      <c:catAx>
        <c:axId val="840220879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1728079"/>
        <c:crosses val="autoZero"/>
        <c:auto val="1"/>
        <c:lblAlgn val="ctr"/>
        <c:lblOffset val="100"/>
        <c:noMultiLvlLbl val="0"/>
      </c:catAx>
      <c:valAx>
        <c:axId val="911728079"/>
        <c:scaling>
          <c:logBase val="10"/>
          <c:orientation val="minMax"/>
          <c:max val="1.0000000000000005E-8"/>
          <c:min val="1.0000000000000006E-1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0220879"/>
        <c:crosses val="autoZero"/>
        <c:crossBetween val="midCat"/>
      </c:valAx>
      <c:serAx>
        <c:axId val="949973455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1728079"/>
        <c:crosses val="autoZero"/>
      </c:ser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spPr>
            <a:solidFill>
              <a:schemeClr val="accent1"/>
            </a:solidFill>
            <a:ln/>
            <a:effectLst/>
            <a:sp3d/>
          </c:spPr>
          <c:val>
            <c:numRef>
              <c:f>[analysis.xlsx]Cosine_IP_texture!$A$114:$DG$114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 formatCode="0.00E+00">
                  <c:v>1.11142E-11</c:v>
                </c:pt>
                <c:pt idx="46" formatCode="0.00E+00">
                  <c:v>2.0297799999999999E-12</c:v>
                </c:pt>
                <c:pt idx="47" formatCode="0.00E+00">
                  <c:v>4.3049700000000004E-12</c:v>
                </c:pt>
                <c:pt idx="48" formatCode="0.00E+00">
                  <c:v>4.6938499999999998E-12</c:v>
                </c:pt>
                <c:pt idx="49" formatCode="0.00E+00">
                  <c:v>7.8227100000000007E-12</c:v>
                </c:pt>
                <c:pt idx="50" formatCode="0.00E+00">
                  <c:v>5.4926100000000004E-12</c:v>
                </c:pt>
                <c:pt idx="51" formatCode="0.00E+00">
                  <c:v>3.9624600000000001E-12</c:v>
                </c:pt>
                <c:pt idx="52" formatCode="0.00E+00">
                  <c:v>2.45312E-12</c:v>
                </c:pt>
                <c:pt idx="53" formatCode="0.00E+00">
                  <c:v>6.4524399999999999E-12</c:v>
                </c:pt>
                <c:pt idx="54" formatCode="0.00E+00">
                  <c:v>8.9526399999999993E-12</c:v>
                </c:pt>
                <c:pt idx="55" formatCode="0.00E+00">
                  <c:v>6.3592300000000002E-12</c:v>
                </c:pt>
                <c:pt idx="56" formatCode="0.00E+00">
                  <c:v>5.1700399999999996E-12</c:v>
                </c:pt>
                <c:pt idx="57" formatCode="0.00E+00">
                  <c:v>4.7502699999999999E-11</c:v>
                </c:pt>
                <c:pt idx="58" formatCode="0.00E+00">
                  <c:v>4.7229600000000003E-12</c:v>
                </c:pt>
                <c:pt idx="59" formatCode="0.00E+00">
                  <c:v>6.2174599999999996E-12</c:v>
                </c:pt>
                <c:pt idx="60" formatCode="0.00E+00">
                  <c:v>7.3625299999999993E-12</c:v>
                </c:pt>
                <c:pt idx="61" formatCode="0.00E+00">
                  <c:v>6.8498899999999996E-12</c:v>
                </c:pt>
                <c:pt idx="62" formatCode="0.00E+00">
                  <c:v>4.8874600000000003E-12</c:v>
                </c:pt>
                <c:pt idx="63" formatCode="0.00E+00">
                  <c:v>7.5460399999999992E-12</c:v>
                </c:pt>
                <c:pt idx="64" formatCode="0.00E+00">
                  <c:v>1.7472500000000001E-12</c:v>
                </c:pt>
                <c:pt idx="65" formatCode="0.00E+00">
                  <c:v>1.45984E-12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AB-42A4-9E0E-596FC39CD846}"/>
            </c:ext>
          </c:extLst>
        </c:ser>
        <c:ser>
          <c:idx val="1"/>
          <c:order val="1"/>
          <c:spPr>
            <a:solidFill>
              <a:schemeClr val="accent2"/>
            </a:solidFill>
            <a:ln/>
            <a:effectLst/>
            <a:sp3d/>
          </c:spPr>
          <c:val>
            <c:numRef>
              <c:f>[analysis.xlsx]Cosine_IP_texture!$A$115:$DG$115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 formatCode="0.00E+00">
                  <c:v>4.0036199999999999E-12</c:v>
                </c:pt>
                <c:pt idx="41" formatCode="0.00E+00">
                  <c:v>5.7896999999999999E-12</c:v>
                </c:pt>
                <c:pt idx="42" formatCode="0.00E+00">
                  <c:v>2.8046100000000001E-12</c:v>
                </c:pt>
                <c:pt idx="43" formatCode="0.00E+00">
                  <c:v>4.4866900000000001E-12</c:v>
                </c:pt>
                <c:pt idx="44" formatCode="0.00E+00">
                  <c:v>4.8514299999999997E-12</c:v>
                </c:pt>
                <c:pt idx="45" formatCode="0.00E+00">
                  <c:v>4.1858700000000002E-12</c:v>
                </c:pt>
                <c:pt idx="46" formatCode="0.00E+00">
                  <c:v>2.5218800000000002E-12</c:v>
                </c:pt>
                <c:pt idx="47" formatCode="0.00E+00">
                  <c:v>4.1161399999999999E-12</c:v>
                </c:pt>
                <c:pt idx="48" formatCode="0.00E+00">
                  <c:v>3.4451900000000002E-12</c:v>
                </c:pt>
                <c:pt idx="49" formatCode="0.00E+00">
                  <c:v>3.7747299999999996E-12</c:v>
                </c:pt>
                <c:pt idx="50" formatCode="0.00E+00">
                  <c:v>6.5432900000000001E-12</c:v>
                </c:pt>
                <c:pt idx="51" formatCode="0.00E+00">
                  <c:v>3.4764100000000001E-12</c:v>
                </c:pt>
                <c:pt idx="52" formatCode="0.00E+00">
                  <c:v>3.7345500000000001E-12</c:v>
                </c:pt>
                <c:pt idx="53" formatCode="0.00E+00">
                  <c:v>5.9938799999999999E-12</c:v>
                </c:pt>
                <c:pt idx="54" formatCode="0.00E+00">
                  <c:v>8.9778500000000006E-12</c:v>
                </c:pt>
                <c:pt idx="55" formatCode="0.00E+00">
                  <c:v>6.4041299999999997E-12</c:v>
                </c:pt>
                <c:pt idx="56" formatCode="0.00E+00">
                  <c:v>3.7362399999999998E-12</c:v>
                </c:pt>
                <c:pt idx="57" formatCode="0.00E+00">
                  <c:v>5.7211200000000002E-12</c:v>
                </c:pt>
                <c:pt idx="58" formatCode="0.00E+00">
                  <c:v>2.5750300000000002E-12</c:v>
                </c:pt>
                <c:pt idx="59" formatCode="0.00E+00">
                  <c:v>4.4431400000000004E-12</c:v>
                </c:pt>
                <c:pt idx="60" formatCode="0.00E+00">
                  <c:v>6.8929899999999997E-12</c:v>
                </c:pt>
                <c:pt idx="61" formatCode="0.00E+00">
                  <c:v>7.3687200000000005E-12</c:v>
                </c:pt>
                <c:pt idx="62" formatCode="0.00E+00">
                  <c:v>3.9856000000000003E-12</c:v>
                </c:pt>
                <c:pt idx="63" formatCode="0.00E+00">
                  <c:v>1.0014600000000001E-11</c:v>
                </c:pt>
                <c:pt idx="64" formatCode="0.00E+00">
                  <c:v>5.59231E-12</c:v>
                </c:pt>
                <c:pt idx="65" formatCode="0.00E+00">
                  <c:v>6.6790399999999998E-12</c:v>
                </c:pt>
                <c:pt idx="66" formatCode="0.00E+00">
                  <c:v>5.2894799999999998E-12</c:v>
                </c:pt>
                <c:pt idx="67" formatCode="0.00E+00">
                  <c:v>7.4294800000000008E-12</c:v>
                </c:pt>
                <c:pt idx="68" formatCode="0.00E+00">
                  <c:v>6.2834499999999998E-13</c:v>
                </c:pt>
                <c:pt idx="69" formatCode="0.00E+00">
                  <c:v>9.7993300000000004E-12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AB-42A4-9E0E-596FC39CD846}"/>
            </c:ext>
          </c:extLst>
        </c:ser>
        <c:ser>
          <c:idx val="2"/>
          <c:order val="2"/>
          <c:spPr>
            <a:solidFill>
              <a:schemeClr val="accent3"/>
            </a:solidFill>
            <a:ln/>
            <a:effectLst/>
            <a:sp3d/>
          </c:spPr>
          <c:val>
            <c:numRef>
              <c:f>[analysis.xlsx]Cosine_IP_texture!$A$116:$DG$116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 formatCode="0.00E+00">
                  <c:v>2.6016799999999999E-12</c:v>
                </c:pt>
                <c:pt idx="38" formatCode="0.00E+00">
                  <c:v>2.8096800000000002E-12</c:v>
                </c:pt>
                <c:pt idx="39" formatCode="0.00E+00">
                  <c:v>1.0699300000000001E-11</c:v>
                </c:pt>
                <c:pt idx="40" formatCode="0.00E+00">
                  <c:v>6.2392600000000002E-12</c:v>
                </c:pt>
                <c:pt idx="41" formatCode="0.00E+00">
                  <c:v>5.5062900000000004E-12</c:v>
                </c:pt>
                <c:pt idx="42" formatCode="0.00E+00">
                  <c:v>8.5960300000000005E-12</c:v>
                </c:pt>
                <c:pt idx="43" formatCode="0.00E+00">
                  <c:v>3.2145400000000002E-12</c:v>
                </c:pt>
                <c:pt idx="44" formatCode="0.00E+00">
                  <c:v>5.2573100000000003E-12</c:v>
                </c:pt>
                <c:pt idx="45" formatCode="0.00E+00">
                  <c:v>5.8105200000000002E-12</c:v>
                </c:pt>
                <c:pt idx="46" formatCode="0.00E+00">
                  <c:v>4.2193800000000001E-12</c:v>
                </c:pt>
                <c:pt idx="47" formatCode="0.00E+00">
                  <c:v>4.2324799999999998E-12</c:v>
                </c:pt>
                <c:pt idx="48" formatCode="0.00E+00">
                  <c:v>5.8113099999999998E-12</c:v>
                </c:pt>
                <c:pt idx="49" formatCode="0.00E+00">
                  <c:v>5.5970899999999999E-12</c:v>
                </c:pt>
                <c:pt idx="50" formatCode="0.00E+00">
                  <c:v>9.2028500000000001E-12</c:v>
                </c:pt>
                <c:pt idx="51" formatCode="0.00E+00">
                  <c:v>2.6194500000000001E-12</c:v>
                </c:pt>
                <c:pt idx="52" formatCode="0.00E+00">
                  <c:v>4.5527899999999996E-12</c:v>
                </c:pt>
                <c:pt idx="53" formatCode="0.00E+00">
                  <c:v>2.0693499999999999E-12</c:v>
                </c:pt>
                <c:pt idx="54" formatCode="0.00E+00">
                  <c:v>3.8553799999999997E-12</c:v>
                </c:pt>
                <c:pt idx="55" formatCode="0.00E+00">
                  <c:v>3.6388000000000002E-12</c:v>
                </c:pt>
                <c:pt idx="56" formatCode="0.00E+00">
                  <c:v>3.09811E-12</c:v>
                </c:pt>
                <c:pt idx="57" formatCode="0.00E+00">
                  <c:v>3.5952999999999998E-12</c:v>
                </c:pt>
                <c:pt idx="58" formatCode="0.00E+00">
                  <c:v>8.0794700000000005E-12</c:v>
                </c:pt>
                <c:pt idx="59" formatCode="0.00E+00">
                  <c:v>5.9397699999999998E-12</c:v>
                </c:pt>
                <c:pt idx="60" formatCode="0.00E+00">
                  <c:v>8.4829999999999993E-12</c:v>
                </c:pt>
                <c:pt idx="61" formatCode="0.00E+00">
                  <c:v>6.0668900000000002E-12</c:v>
                </c:pt>
                <c:pt idx="62" formatCode="0.00E+00">
                  <c:v>4.7879900000000001E-12</c:v>
                </c:pt>
                <c:pt idx="63" formatCode="0.00E+00">
                  <c:v>4.4775599999999998E-12</c:v>
                </c:pt>
                <c:pt idx="64" formatCode="0.00E+00">
                  <c:v>1.92685E-12</c:v>
                </c:pt>
                <c:pt idx="65" formatCode="0.00E+00">
                  <c:v>4.01943E-12</c:v>
                </c:pt>
                <c:pt idx="66" formatCode="0.00E+00">
                  <c:v>4.4537599999999998E-12</c:v>
                </c:pt>
                <c:pt idx="67" formatCode="0.00E+00">
                  <c:v>3.4893199999999999E-12</c:v>
                </c:pt>
                <c:pt idx="68" formatCode="0.00E+00">
                  <c:v>3.1173700000000001E-12</c:v>
                </c:pt>
                <c:pt idx="69" formatCode="0.00E+00">
                  <c:v>1.0712300000000001E-11</c:v>
                </c:pt>
                <c:pt idx="70" formatCode="0.00E+00">
                  <c:v>2.6420699999999999E-12</c:v>
                </c:pt>
                <c:pt idx="71" formatCode="0.00E+00">
                  <c:v>5.0776999999999997E-12</c:v>
                </c:pt>
                <c:pt idx="72" formatCode="0.00E+00">
                  <c:v>1.9059300000000001E-12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AB-42A4-9E0E-596FC39CD846}"/>
            </c:ext>
          </c:extLst>
        </c:ser>
        <c:ser>
          <c:idx val="3"/>
          <c:order val="3"/>
          <c:spPr>
            <a:solidFill>
              <a:schemeClr val="accent4"/>
            </a:solidFill>
            <a:ln/>
            <a:effectLst/>
            <a:sp3d/>
          </c:spPr>
          <c:val>
            <c:numRef>
              <c:f>[analysis.xlsx]Cosine_IP_texture!$A$117:$DG$117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 formatCode="0.00E+00">
                  <c:v>5.8080299999999998E-12</c:v>
                </c:pt>
                <c:pt idx="35" formatCode="0.00E+00">
                  <c:v>5.8532499999999999E-12</c:v>
                </c:pt>
                <c:pt idx="36" formatCode="0.00E+00">
                  <c:v>9.11707E-12</c:v>
                </c:pt>
                <c:pt idx="37" formatCode="0.00E+00">
                  <c:v>3.5811099999999999E-12</c:v>
                </c:pt>
                <c:pt idx="38" formatCode="0.00E+00">
                  <c:v>5.43143E-12</c:v>
                </c:pt>
                <c:pt idx="39" formatCode="0.00E+00">
                  <c:v>9.1412200000000001E-12</c:v>
                </c:pt>
                <c:pt idx="40" formatCode="0.00E+00">
                  <c:v>5.1322999999999999E-12</c:v>
                </c:pt>
                <c:pt idx="41" formatCode="0.00E+00">
                  <c:v>5.6931799999999998E-12</c:v>
                </c:pt>
                <c:pt idx="42" formatCode="0.00E+00">
                  <c:v>2.9729800000000001E-12</c:v>
                </c:pt>
                <c:pt idx="43" formatCode="0.00E+00">
                  <c:v>4.7212099999999998E-12</c:v>
                </c:pt>
                <c:pt idx="44" formatCode="0.00E+00">
                  <c:v>3.3605100000000002E-12</c:v>
                </c:pt>
                <c:pt idx="45" formatCode="0.00E+00">
                  <c:v>3.4492299999999998E-12</c:v>
                </c:pt>
                <c:pt idx="46" formatCode="0.00E+00">
                  <c:v>5.2790699999999996E-12</c:v>
                </c:pt>
                <c:pt idx="47" formatCode="0.00E+00">
                  <c:v>4.0196000000000004E-12</c:v>
                </c:pt>
                <c:pt idx="48" formatCode="0.00E+00">
                  <c:v>5.8296299999999997E-12</c:v>
                </c:pt>
                <c:pt idx="49" formatCode="0.00E+00">
                  <c:v>7.2420300000000004E-12</c:v>
                </c:pt>
                <c:pt idx="50" formatCode="0.00E+00">
                  <c:v>6.21681E-12</c:v>
                </c:pt>
                <c:pt idx="51" formatCode="0.00E+00">
                  <c:v>2.70248E-12</c:v>
                </c:pt>
                <c:pt idx="52" formatCode="0.00E+00">
                  <c:v>4.4331099999999999E-12</c:v>
                </c:pt>
                <c:pt idx="53" formatCode="0.00E+00">
                  <c:v>3.0152900000000002E-12</c:v>
                </c:pt>
                <c:pt idx="54" formatCode="0.00E+00">
                  <c:v>5.4319499999999997E-12</c:v>
                </c:pt>
                <c:pt idx="55" formatCode="0.00E+00">
                  <c:v>8.1848200000000001E-13</c:v>
                </c:pt>
                <c:pt idx="56" formatCode="0.00E+00">
                  <c:v>2.35259E-11</c:v>
                </c:pt>
                <c:pt idx="57" formatCode="0.00E+00">
                  <c:v>9.3078699999999996E-12</c:v>
                </c:pt>
                <c:pt idx="58" formatCode="0.00E+00">
                  <c:v>7.6088799999999998E-12</c:v>
                </c:pt>
                <c:pt idx="59" formatCode="0.00E+00">
                  <c:v>6.7035399999999999E-12</c:v>
                </c:pt>
                <c:pt idx="60" formatCode="0.00E+00">
                  <c:v>8.7463900000000007E-12</c:v>
                </c:pt>
                <c:pt idx="61" formatCode="0.00E+00">
                  <c:v>4.4572300000000004E-12</c:v>
                </c:pt>
                <c:pt idx="62" formatCode="0.00E+00">
                  <c:v>8.0952299999999992E-12</c:v>
                </c:pt>
                <c:pt idx="63" formatCode="0.00E+00">
                  <c:v>4.4744699999999996E-12</c:v>
                </c:pt>
                <c:pt idx="64" formatCode="0.00E+00">
                  <c:v>3.4187899999999998E-12</c:v>
                </c:pt>
                <c:pt idx="65" formatCode="0.00E+00">
                  <c:v>4.3382899999999997E-12</c:v>
                </c:pt>
                <c:pt idx="66" formatCode="0.00E+00">
                  <c:v>3.5269900000000001E-12</c:v>
                </c:pt>
                <c:pt idx="67" formatCode="0.00E+00">
                  <c:v>1.55766E-12</c:v>
                </c:pt>
                <c:pt idx="68" formatCode="0.00E+00">
                  <c:v>6.4399699999999997E-12</c:v>
                </c:pt>
                <c:pt idx="69" formatCode="0.00E+00">
                  <c:v>5.4290199999999998E-12</c:v>
                </c:pt>
                <c:pt idx="70" formatCode="0.00E+00">
                  <c:v>6.8985700000000002E-12</c:v>
                </c:pt>
                <c:pt idx="71" formatCode="0.00E+00">
                  <c:v>5.8636199999999996E-12</c:v>
                </c:pt>
                <c:pt idx="72" formatCode="0.00E+00">
                  <c:v>5.5639699999999998E-12</c:v>
                </c:pt>
                <c:pt idx="73" formatCode="0.00E+00">
                  <c:v>5.6599200000000004E-12</c:v>
                </c:pt>
                <c:pt idx="74" formatCode="0.00E+00">
                  <c:v>5.8832599999999997E-12</c:v>
                </c:pt>
                <c:pt idx="75" formatCode="0.00E+00">
                  <c:v>4.8178499999999997E-12</c:v>
                </c:pt>
                <c:pt idx="76" formatCode="0.00E+00">
                  <c:v>6.3850399999999996E-12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0AB-42A4-9E0E-596FC39CD846}"/>
            </c:ext>
          </c:extLst>
        </c:ser>
        <c:ser>
          <c:idx val="4"/>
          <c:order val="4"/>
          <c:spPr>
            <a:solidFill>
              <a:schemeClr val="accent5"/>
            </a:solidFill>
            <a:ln/>
            <a:effectLst/>
            <a:sp3d/>
          </c:spPr>
          <c:val>
            <c:numRef>
              <c:f>[analysis.xlsx]Cosine_IP_texture!$A$118:$DG$118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 formatCode="0.00E+00">
                  <c:v>4.0220500000000002E-12</c:v>
                </c:pt>
                <c:pt idx="33" formatCode="0.00E+00">
                  <c:v>6.2322300000000004E-12</c:v>
                </c:pt>
                <c:pt idx="34" formatCode="0.00E+00">
                  <c:v>3.9790499999999997E-12</c:v>
                </c:pt>
                <c:pt idx="35" formatCode="0.00E+00">
                  <c:v>2.8265400000000002E-12</c:v>
                </c:pt>
                <c:pt idx="36" formatCode="0.00E+00">
                  <c:v>6.83686E-12</c:v>
                </c:pt>
                <c:pt idx="37" formatCode="0.00E+00">
                  <c:v>8.6279199999999999E-12</c:v>
                </c:pt>
                <c:pt idx="38" formatCode="0.00E+00">
                  <c:v>7.89098E-12</c:v>
                </c:pt>
                <c:pt idx="39" formatCode="0.00E+00">
                  <c:v>2.66999E-12</c:v>
                </c:pt>
                <c:pt idx="40" formatCode="0.00E+00">
                  <c:v>5.2898999999999999E-12</c:v>
                </c:pt>
                <c:pt idx="41" formatCode="0.00E+00">
                  <c:v>2.4703199999999999E-12</c:v>
                </c:pt>
                <c:pt idx="42" formatCode="0.00E+00">
                  <c:v>7.4210599999999999E-12</c:v>
                </c:pt>
                <c:pt idx="43" formatCode="0.00E+00">
                  <c:v>5.0292899999999999E-12</c:v>
                </c:pt>
                <c:pt idx="44" formatCode="0.00E+00">
                  <c:v>6.3682000000000003E-12</c:v>
                </c:pt>
                <c:pt idx="45" formatCode="0.00E+00">
                  <c:v>7.4161199999999997E-12</c:v>
                </c:pt>
                <c:pt idx="46" formatCode="0.00E+00">
                  <c:v>7.8911400000000002E-12</c:v>
                </c:pt>
                <c:pt idx="47" formatCode="0.00E+00">
                  <c:v>6.4606899999999996E-12</c:v>
                </c:pt>
                <c:pt idx="48" formatCode="0.00E+00">
                  <c:v>4.0126499999999999E-12</c:v>
                </c:pt>
                <c:pt idx="49" formatCode="0.00E+00">
                  <c:v>8.5043099999999997E-12</c:v>
                </c:pt>
                <c:pt idx="50" formatCode="0.00E+00">
                  <c:v>2.9967200000000002E-12</c:v>
                </c:pt>
                <c:pt idx="51" formatCode="0.00E+00">
                  <c:v>3.6127000000000001E-12</c:v>
                </c:pt>
                <c:pt idx="52" formatCode="0.00E+00">
                  <c:v>3.5385999999999999E-12</c:v>
                </c:pt>
                <c:pt idx="53" formatCode="0.00E+00">
                  <c:v>9.1481099999999999E-12</c:v>
                </c:pt>
                <c:pt idx="54" formatCode="0.00E+00">
                  <c:v>3.5318100000000001E-12</c:v>
                </c:pt>
                <c:pt idx="55" formatCode="0.00E+00">
                  <c:v>5.2258300000000002E-12</c:v>
                </c:pt>
                <c:pt idx="56" formatCode="0.00E+00">
                  <c:v>5.1004099999999997E-12</c:v>
                </c:pt>
                <c:pt idx="57" formatCode="0.00E+00">
                  <c:v>4.3196700000000003E-12</c:v>
                </c:pt>
                <c:pt idx="58" formatCode="0.00E+00">
                  <c:v>5.4173799999999997E-12</c:v>
                </c:pt>
                <c:pt idx="59" formatCode="0.00E+00">
                  <c:v>5.9501300000000002E-12</c:v>
                </c:pt>
                <c:pt idx="60" formatCode="0.00E+00">
                  <c:v>6.4053699999999998E-12</c:v>
                </c:pt>
                <c:pt idx="61" formatCode="0.00E+00">
                  <c:v>2.34741E-12</c:v>
                </c:pt>
                <c:pt idx="62" formatCode="0.00E+00">
                  <c:v>4.4969600000000003E-12</c:v>
                </c:pt>
                <c:pt idx="63" formatCode="0.00E+00">
                  <c:v>5.6340400000000001E-12</c:v>
                </c:pt>
                <c:pt idx="64" formatCode="0.00E+00">
                  <c:v>6.25976E-12</c:v>
                </c:pt>
                <c:pt idx="65" formatCode="0.00E+00">
                  <c:v>4.2756700000000001E-12</c:v>
                </c:pt>
                <c:pt idx="66" formatCode="0.00E+00">
                  <c:v>1.62699E-11</c:v>
                </c:pt>
                <c:pt idx="67" formatCode="0.00E+00">
                  <c:v>6.3138100000000001E-12</c:v>
                </c:pt>
                <c:pt idx="68" formatCode="0.00E+00">
                  <c:v>5.5720200000000003E-12</c:v>
                </c:pt>
                <c:pt idx="69" formatCode="0.00E+00">
                  <c:v>2.42922E-12</c:v>
                </c:pt>
                <c:pt idx="70" formatCode="0.00E+00">
                  <c:v>2.7843700000000002E-12</c:v>
                </c:pt>
                <c:pt idx="71" formatCode="0.00E+00">
                  <c:v>6.5092300000000001E-12</c:v>
                </c:pt>
                <c:pt idx="72" formatCode="0.00E+00">
                  <c:v>5.5840899999999999E-12</c:v>
                </c:pt>
                <c:pt idx="73" formatCode="0.00E+00">
                  <c:v>5.28847E-12</c:v>
                </c:pt>
                <c:pt idx="74" formatCode="0.00E+00">
                  <c:v>4.2101199999999998E-12</c:v>
                </c:pt>
                <c:pt idx="75" formatCode="0.00E+00">
                  <c:v>3.8929100000000002E-12</c:v>
                </c:pt>
                <c:pt idx="76" formatCode="0.00E+00">
                  <c:v>5.1980799999999996E-12</c:v>
                </c:pt>
                <c:pt idx="77" formatCode="0.00E+00">
                  <c:v>8.3860599999999999E-12</c:v>
                </c:pt>
                <c:pt idx="78" formatCode="0.00E+00">
                  <c:v>2.0306500000000001E-11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0AB-42A4-9E0E-596FC39CD846}"/>
            </c:ext>
          </c:extLst>
        </c:ser>
        <c:ser>
          <c:idx val="5"/>
          <c:order val="5"/>
          <c:spPr>
            <a:solidFill>
              <a:schemeClr val="accent6"/>
            </a:solidFill>
            <a:ln/>
            <a:effectLst/>
            <a:sp3d/>
          </c:spPr>
          <c:val>
            <c:numRef>
              <c:f>[analysis.xlsx]Cosine_IP_texture!$A$119:$DG$119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 formatCode="0.00E+00">
                  <c:v>5.1084099999999996E-12</c:v>
                </c:pt>
                <c:pt idx="31" formatCode="0.00E+00">
                  <c:v>4.8979499999999997E-12</c:v>
                </c:pt>
                <c:pt idx="32" formatCode="0.00E+00">
                  <c:v>4.6367199999999997E-12</c:v>
                </c:pt>
                <c:pt idx="33" formatCode="0.00E+00">
                  <c:v>4.2641900000000002E-12</c:v>
                </c:pt>
                <c:pt idx="34" formatCode="0.00E+00">
                  <c:v>5.14278E-12</c:v>
                </c:pt>
                <c:pt idx="35" formatCode="0.00E+00">
                  <c:v>6.8463800000000002E-12</c:v>
                </c:pt>
                <c:pt idx="36" formatCode="0.00E+00">
                  <c:v>6.2411999999999997E-12</c:v>
                </c:pt>
                <c:pt idx="37" formatCode="0.00E+00">
                  <c:v>6.5469300000000003E-12</c:v>
                </c:pt>
                <c:pt idx="38" formatCode="0.00E+00">
                  <c:v>1.0991500000000001E-11</c:v>
                </c:pt>
                <c:pt idx="39" formatCode="0.00E+00">
                  <c:v>4.8858999999999996E-12</c:v>
                </c:pt>
                <c:pt idx="40" formatCode="0.00E+00">
                  <c:v>4.7251099999999998E-12</c:v>
                </c:pt>
                <c:pt idx="41" formatCode="0.00E+00">
                  <c:v>6.9418000000000002E-12</c:v>
                </c:pt>
                <c:pt idx="42" formatCode="0.00E+00">
                  <c:v>4.3994499999999998E-12</c:v>
                </c:pt>
                <c:pt idx="43" formatCode="0.00E+00">
                  <c:v>3.25608E-12</c:v>
                </c:pt>
                <c:pt idx="44" formatCode="0.00E+00">
                  <c:v>4.5789299999999998E-12</c:v>
                </c:pt>
                <c:pt idx="45" formatCode="0.00E+00">
                  <c:v>4.6382899999999996E-12</c:v>
                </c:pt>
                <c:pt idx="46" formatCode="0.00E+00">
                  <c:v>5.9798599999999999E-12</c:v>
                </c:pt>
                <c:pt idx="47" formatCode="0.00E+00">
                  <c:v>6.5076000000000003E-12</c:v>
                </c:pt>
                <c:pt idx="48" formatCode="0.00E+00">
                  <c:v>2.9410499999999999E-12</c:v>
                </c:pt>
                <c:pt idx="49" formatCode="0.00E+00">
                  <c:v>7.8420499999999997E-12</c:v>
                </c:pt>
                <c:pt idx="50" formatCode="0.00E+00">
                  <c:v>3.7481299999999997E-12</c:v>
                </c:pt>
                <c:pt idx="51" formatCode="0.00E+00">
                  <c:v>3.9778000000000003E-12</c:v>
                </c:pt>
                <c:pt idx="52" formatCode="0.00E+00">
                  <c:v>9.11159E-12</c:v>
                </c:pt>
                <c:pt idx="53" formatCode="0.00E+00">
                  <c:v>7.9284899999999995E-12</c:v>
                </c:pt>
                <c:pt idx="54" formatCode="0.00E+00">
                  <c:v>8.04926E-12</c:v>
                </c:pt>
                <c:pt idx="55" formatCode="0.00E+00">
                  <c:v>3.56884E-12</c:v>
                </c:pt>
                <c:pt idx="56" formatCode="0.00E+00">
                  <c:v>6.8716300000000003E-12</c:v>
                </c:pt>
                <c:pt idx="57" formatCode="0.00E+00">
                  <c:v>3.4418499999999999E-12</c:v>
                </c:pt>
                <c:pt idx="58" formatCode="0.00E+00">
                  <c:v>5.86721E-12</c:v>
                </c:pt>
                <c:pt idx="59" formatCode="0.00E+00">
                  <c:v>5.27931E-12</c:v>
                </c:pt>
                <c:pt idx="60" formatCode="0.00E+00">
                  <c:v>7.4042100000000004E-12</c:v>
                </c:pt>
                <c:pt idx="61" formatCode="0.00E+00">
                  <c:v>9.7209399999999996E-12</c:v>
                </c:pt>
                <c:pt idx="62" formatCode="0.00E+00">
                  <c:v>5.3486800000000002E-12</c:v>
                </c:pt>
                <c:pt idx="63" formatCode="0.00E+00">
                  <c:v>5.9246900000000003E-12</c:v>
                </c:pt>
                <c:pt idx="64" formatCode="0.00E+00">
                  <c:v>4.8655999999999998E-12</c:v>
                </c:pt>
                <c:pt idx="65" formatCode="0.00E+00">
                  <c:v>9.8365800000000001E-12</c:v>
                </c:pt>
                <c:pt idx="66" formatCode="0.00E+00">
                  <c:v>4.0880000000000004E-12</c:v>
                </c:pt>
                <c:pt idx="67" formatCode="0.00E+00">
                  <c:v>8.3278999999999997E-12</c:v>
                </c:pt>
                <c:pt idx="68" formatCode="0.00E+00">
                  <c:v>6.3652799999999997E-12</c:v>
                </c:pt>
                <c:pt idx="69" formatCode="0.00E+00">
                  <c:v>6.3808899999999999E-12</c:v>
                </c:pt>
                <c:pt idx="70" formatCode="0.00E+00">
                  <c:v>4.4427599999999999E-12</c:v>
                </c:pt>
                <c:pt idx="71" formatCode="0.00E+00">
                  <c:v>3.77647E-12</c:v>
                </c:pt>
                <c:pt idx="72" formatCode="0.00E+00">
                  <c:v>6.5207699999999999E-12</c:v>
                </c:pt>
                <c:pt idx="73" formatCode="0.00E+00">
                  <c:v>3.5612600000000001E-12</c:v>
                </c:pt>
                <c:pt idx="74" formatCode="0.00E+00">
                  <c:v>3.3406099999999998E-12</c:v>
                </c:pt>
                <c:pt idx="75" formatCode="0.00E+00">
                  <c:v>1.46172E-11</c:v>
                </c:pt>
                <c:pt idx="76" formatCode="0.00E+00">
                  <c:v>5.2145099999999998E-12</c:v>
                </c:pt>
                <c:pt idx="77" formatCode="0.00E+00">
                  <c:v>7.9108600000000005E-12</c:v>
                </c:pt>
                <c:pt idx="78" formatCode="0.00E+00">
                  <c:v>7.4176699999999994E-12</c:v>
                </c:pt>
                <c:pt idx="79" formatCode="0.00E+00">
                  <c:v>3.2403999999999998E-12</c:v>
                </c:pt>
                <c:pt idx="80" formatCode="0.00E+00">
                  <c:v>1.70794E-11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0AB-42A4-9E0E-596FC39CD846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[analysis.xlsx]Cosine_IP_texture!$A$120:$DG$120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 formatCode="0.00E+00">
                  <c:v>1.8167299999999999E-11</c:v>
                </c:pt>
                <c:pt idx="29" formatCode="0.00E+00">
                  <c:v>4.3752800000000003E-12</c:v>
                </c:pt>
                <c:pt idx="30" formatCode="0.00E+00">
                  <c:v>7.3573800000000007E-12</c:v>
                </c:pt>
                <c:pt idx="31" formatCode="0.00E+00">
                  <c:v>4.0133799999999996E-12</c:v>
                </c:pt>
                <c:pt idx="32" formatCode="0.00E+00">
                  <c:v>3.7414899999999996E-12</c:v>
                </c:pt>
                <c:pt idx="33" formatCode="0.00E+00">
                  <c:v>4.3336100000000002E-12</c:v>
                </c:pt>
                <c:pt idx="34" formatCode="0.00E+00">
                  <c:v>7.6570100000000003E-12</c:v>
                </c:pt>
                <c:pt idx="35" formatCode="0.00E+00">
                  <c:v>3.32075E-12</c:v>
                </c:pt>
                <c:pt idx="36" formatCode="0.00E+00">
                  <c:v>5.0637200000000002E-12</c:v>
                </c:pt>
                <c:pt idx="37" formatCode="0.00E+00">
                  <c:v>6.6325199999999997E-12</c:v>
                </c:pt>
                <c:pt idx="38" formatCode="0.00E+00">
                  <c:v>2.1612799999999999E-12</c:v>
                </c:pt>
                <c:pt idx="39" formatCode="0.00E+00">
                  <c:v>6.90772E-12</c:v>
                </c:pt>
                <c:pt idx="40" formatCode="0.00E+00">
                  <c:v>2.5632300000000002E-12</c:v>
                </c:pt>
                <c:pt idx="41" formatCode="0.00E+00">
                  <c:v>1.19686E-11</c:v>
                </c:pt>
                <c:pt idx="42" formatCode="0.00E+00">
                  <c:v>3.78803E-12</c:v>
                </c:pt>
                <c:pt idx="43" formatCode="0.00E+00">
                  <c:v>7.2038799999999998E-12</c:v>
                </c:pt>
                <c:pt idx="44" formatCode="0.00E+00">
                  <c:v>5.9628400000000001E-12</c:v>
                </c:pt>
                <c:pt idx="45" formatCode="0.00E+00">
                  <c:v>8.3527599999999992E-12</c:v>
                </c:pt>
                <c:pt idx="46" formatCode="0.00E+00">
                  <c:v>6.8297199999999997E-12</c:v>
                </c:pt>
                <c:pt idx="47" formatCode="0.00E+00">
                  <c:v>4.7202E-12</c:v>
                </c:pt>
                <c:pt idx="48" formatCode="0.00E+00">
                  <c:v>3.23204E-12</c:v>
                </c:pt>
                <c:pt idx="49" formatCode="0.00E+00">
                  <c:v>8.2563700000000007E-12</c:v>
                </c:pt>
                <c:pt idx="50" formatCode="0.00E+00">
                  <c:v>3.8227200000000001E-12</c:v>
                </c:pt>
                <c:pt idx="51" formatCode="0.00E+00">
                  <c:v>6.51305E-12</c:v>
                </c:pt>
                <c:pt idx="52" formatCode="0.00E+00">
                  <c:v>8.2696300000000006E-12</c:v>
                </c:pt>
                <c:pt idx="53" formatCode="0.00E+00">
                  <c:v>9.2887099999999995E-12</c:v>
                </c:pt>
                <c:pt idx="54" formatCode="0.00E+00">
                  <c:v>6.4019200000000003E-12</c:v>
                </c:pt>
                <c:pt idx="55" formatCode="0.00E+00">
                  <c:v>3.9688900000000001E-12</c:v>
                </c:pt>
                <c:pt idx="56" formatCode="0.00E+00">
                  <c:v>3.73502E-12</c:v>
                </c:pt>
                <c:pt idx="57" formatCode="0.00E+00">
                  <c:v>3.7678899999999996E-12</c:v>
                </c:pt>
                <c:pt idx="58" formatCode="0.00E+00">
                  <c:v>4.5327499999999996E-12</c:v>
                </c:pt>
                <c:pt idx="59" formatCode="0.00E+00">
                  <c:v>3.65896E-12</c:v>
                </c:pt>
                <c:pt idx="60" formatCode="0.00E+00">
                  <c:v>8.4920500000000004E-12</c:v>
                </c:pt>
                <c:pt idx="61" formatCode="0.00E+00">
                  <c:v>4.9904600000000001E-12</c:v>
                </c:pt>
                <c:pt idx="62" formatCode="0.00E+00">
                  <c:v>5.4741200000000001E-12</c:v>
                </c:pt>
                <c:pt idx="63" formatCode="0.00E+00">
                  <c:v>2.59345E-12</c:v>
                </c:pt>
                <c:pt idx="64" formatCode="0.00E+00">
                  <c:v>2.6380500000000001E-12</c:v>
                </c:pt>
                <c:pt idx="65" formatCode="0.00E+00">
                  <c:v>3.35201E-12</c:v>
                </c:pt>
                <c:pt idx="66" formatCode="0.00E+00">
                  <c:v>1.4435900000000001E-11</c:v>
                </c:pt>
                <c:pt idx="67" formatCode="0.00E+00">
                  <c:v>2.3163399999999998E-12</c:v>
                </c:pt>
                <c:pt idx="68" formatCode="0.00E+00">
                  <c:v>8.54052E-12</c:v>
                </c:pt>
                <c:pt idx="69" formatCode="0.00E+00">
                  <c:v>6.3318999999999997E-12</c:v>
                </c:pt>
                <c:pt idx="70" formatCode="0.00E+00">
                  <c:v>2.8895000000000002E-12</c:v>
                </c:pt>
                <c:pt idx="71" formatCode="0.00E+00">
                  <c:v>3.8436899999999998E-12</c:v>
                </c:pt>
                <c:pt idx="72" formatCode="0.00E+00">
                  <c:v>2.83415E-12</c:v>
                </c:pt>
                <c:pt idx="73" formatCode="0.00E+00">
                  <c:v>4.4619400000000003E-12</c:v>
                </c:pt>
                <c:pt idx="74" formatCode="0.00E+00">
                  <c:v>5.7454000000000001E-12</c:v>
                </c:pt>
                <c:pt idx="75" formatCode="0.00E+00">
                  <c:v>2.9556100000000002E-12</c:v>
                </c:pt>
                <c:pt idx="76" formatCode="0.00E+00">
                  <c:v>9.1885600000000002E-12</c:v>
                </c:pt>
                <c:pt idx="77" formatCode="0.00E+00">
                  <c:v>6.8825399999999999E-12</c:v>
                </c:pt>
                <c:pt idx="78" formatCode="0.00E+00">
                  <c:v>6.1521300000000004E-12</c:v>
                </c:pt>
                <c:pt idx="79" formatCode="0.00E+00">
                  <c:v>2.46701E-12</c:v>
                </c:pt>
                <c:pt idx="80" formatCode="0.00E+00">
                  <c:v>1.0039500000000001E-11</c:v>
                </c:pt>
                <c:pt idx="81" formatCode="0.00E+00">
                  <c:v>2.69037E-12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0AB-42A4-9E0E-596FC39CD846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[analysis.xlsx]Cosine_IP_texture!$A$121:$DG$121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 formatCode="0.00E+00">
                  <c:v>8.2029799999999994E-12</c:v>
                </c:pt>
                <c:pt idx="27" formatCode="0.00E+00">
                  <c:v>5.5926999999999998E-12</c:v>
                </c:pt>
                <c:pt idx="28" formatCode="0.00E+00">
                  <c:v>2.6128999999999999E-12</c:v>
                </c:pt>
                <c:pt idx="29" formatCode="0.00E+00">
                  <c:v>4.1727699999999998E-12</c:v>
                </c:pt>
                <c:pt idx="30" formatCode="0.00E+00">
                  <c:v>2.2726399999999999E-12</c:v>
                </c:pt>
                <c:pt idx="31" formatCode="0.00E+00">
                  <c:v>4.4354600000000002E-12</c:v>
                </c:pt>
                <c:pt idx="32" formatCode="0.00E+00">
                  <c:v>3.8425700000000003E-12</c:v>
                </c:pt>
                <c:pt idx="33" formatCode="0.00E+00">
                  <c:v>6.84452E-12</c:v>
                </c:pt>
                <c:pt idx="34" formatCode="0.00E+00">
                  <c:v>3.7237000000000004E-12</c:v>
                </c:pt>
                <c:pt idx="35" formatCode="0.00E+00">
                  <c:v>5.5179999999999997E-12</c:v>
                </c:pt>
                <c:pt idx="36" formatCode="0.00E+00">
                  <c:v>4.8545099999999997E-12</c:v>
                </c:pt>
                <c:pt idx="37" formatCode="0.00E+00">
                  <c:v>7.7853599999999999E-12</c:v>
                </c:pt>
                <c:pt idx="38" formatCode="0.00E+00">
                  <c:v>5.8831999999999998E-12</c:v>
                </c:pt>
                <c:pt idx="39" formatCode="0.00E+00">
                  <c:v>7.1719999999999997E-12</c:v>
                </c:pt>
                <c:pt idx="40" formatCode="0.00E+00">
                  <c:v>2.40952E-12</c:v>
                </c:pt>
                <c:pt idx="41" formatCode="0.00E+00">
                  <c:v>5.2708599999999996E-12</c:v>
                </c:pt>
                <c:pt idx="42" formatCode="0.00E+00">
                  <c:v>3.93003E-12</c:v>
                </c:pt>
                <c:pt idx="43" formatCode="0.00E+00">
                  <c:v>6.1420999999999998E-12</c:v>
                </c:pt>
                <c:pt idx="44" formatCode="0.00E+00">
                  <c:v>2.3877100000000001E-12</c:v>
                </c:pt>
                <c:pt idx="45" formatCode="0.00E+00">
                  <c:v>4.8379500000000004E-12</c:v>
                </c:pt>
                <c:pt idx="46" formatCode="0.00E+00">
                  <c:v>4.6843200000000004E-12</c:v>
                </c:pt>
                <c:pt idx="47" formatCode="0.00E+00">
                  <c:v>6.8603400000000002E-12</c:v>
                </c:pt>
                <c:pt idx="48" formatCode="0.00E+00">
                  <c:v>4.2020900000000003E-12</c:v>
                </c:pt>
                <c:pt idx="49" formatCode="0.00E+00">
                  <c:v>9.2822899999999996E-12</c:v>
                </c:pt>
                <c:pt idx="50" formatCode="0.00E+00">
                  <c:v>5.0159399999999997E-12</c:v>
                </c:pt>
                <c:pt idx="51" formatCode="0.00E+00">
                  <c:v>4.4117300000000002E-12</c:v>
                </c:pt>
                <c:pt idx="52" formatCode="0.00E+00">
                  <c:v>4.8764599999999996E-12</c:v>
                </c:pt>
                <c:pt idx="53" formatCode="0.00E+00">
                  <c:v>6.3012499999999996E-12</c:v>
                </c:pt>
                <c:pt idx="54" formatCode="0.00E+00">
                  <c:v>1.9632500000000001E-12</c:v>
                </c:pt>
                <c:pt idx="55" formatCode="0.00E+00">
                  <c:v>8.5330299999999996E-12</c:v>
                </c:pt>
                <c:pt idx="56" formatCode="0.00E+00">
                  <c:v>5.7191599999999996E-12</c:v>
                </c:pt>
                <c:pt idx="57" formatCode="0.00E+00">
                  <c:v>2.3965700000000002E-12</c:v>
                </c:pt>
                <c:pt idx="58" formatCode="0.00E+00">
                  <c:v>7.2611100000000003E-12</c:v>
                </c:pt>
                <c:pt idx="59" formatCode="0.00E+00">
                  <c:v>6.2680199999999998E-12</c:v>
                </c:pt>
                <c:pt idx="60" formatCode="0.00E+00">
                  <c:v>7.7575399999999993E-12</c:v>
                </c:pt>
                <c:pt idx="61" formatCode="0.00E+00">
                  <c:v>6.3397400000000002E-12</c:v>
                </c:pt>
                <c:pt idx="62" formatCode="0.00E+00">
                  <c:v>6.8676999999999999E-12</c:v>
                </c:pt>
                <c:pt idx="63" formatCode="0.00E+00">
                  <c:v>4.9662099999999997E-12</c:v>
                </c:pt>
                <c:pt idx="64" formatCode="0.00E+00">
                  <c:v>5.0304900000000003E-12</c:v>
                </c:pt>
                <c:pt idx="65" formatCode="0.00E+00">
                  <c:v>1.08213E-11</c:v>
                </c:pt>
                <c:pt idx="66" formatCode="0.00E+00">
                  <c:v>6.71435E-12</c:v>
                </c:pt>
                <c:pt idx="67" formatCode="0.00E+00">
                  <c:v>7.02284E-12</c:v>
                </c:pt>
                <c:pt idx="68" formatCode="0.00E+00">
                  <c:v>6.4037000000000003E-12</c:v>
                </c:pt>
                <c:pt idx="69" formatCode="0.00E+00">
                  <c:v>3.0650100000000001E-12</c:v>
                </c:pt>
                <c:pt idx="70" formatCode="0.00E+00">
                  <c:v>5.5989299999999999E-12</c:v>
                </c:pt>
                <c:pt idx="71" formatCode="0.00E+00">
                  <c:v>7.2611100000000003E-12</c:v>
                </c:pt>
                <c:pt idx="72" formatCode="0.00E+00">
                  <c:v>7.5280199999999997E-12</c:v>
                </c:pt>
                <c:pt idx="73" formatCode="0.00E+00">
                  <c:v>5.0536199999999996E-12</c:v>
                </c:pt>
                <c:pt idx="74" formatCode="0.00E+00">
                  <c:v>3.8120899999999998E-12</c:v>
                </c:pt>
                <c:pt idx="75" formatCode="0.00E+00">
                  <c:v>8.1404599999999994E-12</c:v>
                </c:pt>
                <c:pt idx="76" formatCode="0.00E+00">
                  <c:v>4.0415099999999998E-12</c:v>
                </c:pt>
                <c:pt idx="77" formatCode="0.00E+00">
                  <c:v>6.67851E-12</c:v>
                </c:pt>
                <c:pt idx="78" formatCode="0.00E+00">
                  <c:v>5.9762700000000003E-12</c:v>
                </c:pt>
                <c:pt idx="79" formatCode="0.00E+00">
                  <c:v>3.59908E-12</c:v>
                </c:pt>
                <c:pt idx="80" formatCode="0.00E+00">
                  <c:v>3.5717600000000001E-12</c:v>
                </c:pt>
                <c:pt idx="81" formatCode="0.00E+00">
                  <c:v>5.9540300000000002E-12</c:v>
                </c:pt>
                <c:pt idx="82" formatCode="0.00E+00">
                  <c:v>4.7377300000000003E-12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0AB-42A4-9E0E-596FC39CD846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[analysis.xlsx]Cosine_IP_texture!$A$122:$DG$122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 formatCode="0.00E+00">
                  <c:v>1.9000799999999999E-11</c:v>
                </c:pt>
                <c:pt idx="25" formatCode="0.00E+00">
                  <c:v>1.0359099999999999E-11</c:v>
                </c:pt>
                <c:pt idx="26" formatCode="0.00E+00">
                  <c:v>7.5216699999999998E-12</c:v>
                </c:pt>
                <c:pt idx="27" formatCode="0.00E+00">
                  <c:v>4.76466E-12</c:v>
                </c:pt>
                <c:pt idx="28" formatCode="0.00E+00">
                  <c:v>4.2437699999999998E-12</c:v>
                </c:pt>
                <c:pt idx="29" formatCode="0.00E+00">
                  <c:v>6.5894199999999996E-12</c:v>
                </c:pt>
                <c:pt idx="30" formatCode="0.00E+00">
                  <c:v>8.0969500000000001E-12</c:v>
                </c:pt>
                <c:pt idx="31" formatCode="0.00E+00">
                  <c:v>9.9978399999999997E-12</c:v>
                </c:pt>
                <c:pt idx="32" formatCode="0.00E+00">
                  <c:v>5.2084700000000003E-12</c:v>
                </c:pt>
                <c:pt idx="33" formatCode="0.00E+00">
                  <c:v>7.0418299999999997E-12</c:v>
                </c:pt>
                <c:pt idx="34" formatCode="0.00E+00">
                  <c:v>3.7473199999999998E-12</c:v>
                </c:pt>
                <c:pt idx="35" formatCode="0.00E+00">
                  <c:v>3.0057400000000001E-12</c:v>
                </c:pt>
                <c:pt idx="36" formatCode="0.00E+00">
                  <c:v>6.6807599999999999E-12</c:v>
                </c:pt>
                <c:pt idx="37" formatCode="0.00E+00">
                  <c:v>6.57235E-12</c:v>
                </c:pt>
                <c:pt idx="38" formatCode="0.00E+00">
                  <c:v>3.2242999999999999E-12</c:v>
                </c:pt>
                <c:pt idx="39" formatCode="0.00E+00">
                  <c:v>5.33375E-12</c:v>
                </c:pt>
                <c:pt idx="40" formatCode="0.00E+00">
                  <c:v>3.16001E-12</c:v>
                </c:pt>
                <c:pt idx="41" formatCode="0.00E+00">
                  <c:v>5.93205E-12</c:v>
                </c:pt>
                <c:pt idx="42" formatCode="0.00E+00">
                  <c:v>4.98614E-12</c:v>
                </c:pt>
                <c:pt idx="43" formatCode="0.00E+00">
                  <c:v>4.4500499999999996E-12</c:v>
                </c:pt>
                <c:pt idx="44" formatCode="0.00E+00">
                  <c:v>6.8615899999999996E-12</c:v>
                </c:pt>
                <c:pt idx="45" formatCode="0.00E+00">
                  <c:v>5.31303E-12</c:v>
                </c:pt>
                <c:pt idx="46" formatCode="0.00E+00">
                  <c:v>7.7643200000000002E-12</c:v>
                </c:pt>
                <c:pt idx="47" formatCode="0.00E+00">
                  <c:v>1.19644E-11</c:v>
                </c:pt>
                <c:pt idx="48" formatCode="0.00E+00">
                  <c:v>6.7686000000000001E-12</c:v>
                </c:pt>
                <c:pt idx="49" formatCode="0.00E+00">
                  <c:v>3.26056E-12</c:v>
                </c:pt>
                <c:pt idx="50" formatCode="0.00E+00">
                  <c:v>3.7560300000000001E-12</c:v>
                </c:pt>
                <c:pt idx="51" formatCode="0.00E+00">
                  <c:v>4.1751900000000001E-12</c:v>
                </c:pt>
                <c:pt idx="52" formatCode="0.00E+00">
                  <c:v>3.71491E-12</c:v>
                </c:pt>
                <c:pt idx="53" formatCode="0.00E+00">
                  <c:v>6.4225499999999999E-12</c:v>
                </c:pt>
                <c:pt idx="54" formatCode="0.00E+00">
                  <c:v>1.20384E-11</c:v>
                </c:pt>
                <c:pt idx="55" formatCode="0.00E+00">
                  <c:v>3.1158499999999999E-12</c:v>
                </c:pt>
                <c:pt idx="56" formatCode="0.00E+00">
                  <c:v>2.9582000000000001E-12</c:v>
                </c:pt>
                <c:pt idx="57" formatCode="0.00E+00">
                  <c:v>5.1782300000000002E-12</c:v>
                </c:pt>
                <c:pt idx="58" formatCode="0.00E+00">
                  <c:v>5.7940500000000003E-12</c:v>
                </c:pt>
                <c:pt idx="59" formatCode="0.00E+00">
                  <c:v>8.1925799999999994E-12</c:v>
                </c:pt>
                <c:pt idx="60" formatCode="0.00E+00">
                  <c:v>4.13216E-12</c:v>
                </c:pt>
                <c:pt idx="61" formatCode="0.00E+00">
                  <c:v>7.9871100000000003E-12</c:v>
                </c:pt>
                <c:pt idx="62" formatCode="0.00E+00">
                  <c:v>5.57151E-12</c:v>
                </c:pt>
                <c:pt idx="63" formatCode="0.00E+00">
                  <c:v>7.6604300000000003E-12</c:v>
                </c:pt>
                <c:pt idx="64" formatCode="0.00E+00">
                  <c:v>6.2258899999999998E-12</c:v>
                </c:pt>
                <c:pt idx="65" formatCode="0.00E+00">
                  <c:v>9.7653900000000003E-12</c:v>
                </c:pt>
                <c:pt idx="66" formatCode="0.00E+00">
                  <c:v>2.9067000000000001E-12</c:v>
                </c:pt>
                <c:pt idx="67" formatCode="0.00E+00">
                  <c:v>9.2445200000000003E-12</c:v>
                </c:pt>
                <c:pt idx="68" formatCode="0.00E+00">
                  <c:v>7.6139100000000002E-12</c:v>
                </c:pt>
                <c:pt idx="69" formatCode="0.00E+00">
                  <c:v>6.9686100000000001E-12</c:v>
                </c:pt>
                <c:pt idx="70" formatCode="0.00E+00">
                  <c:v>5.1651899999999997E-12</c:v>
                </c:pt>
                <c:pt idx="71" formatCode="0.00E+00">
                  <c:v>3.78099E-12</c:v>
                </c:pt>
                <c:pt idx="72" formatCode="0.00E+00">
                  <c:v>3.2162100000000001E-12</c:v>
                </c:pt>
                <c:pt idx="73" formatCode="0.00E+00">
                  <c:v>3.4150699999999999E-12</c:v>
                </c:pt>
                <c:pt idx="74" formatCode="0.00E+00">
                  <c:v>4.8265900000000003E-12</c:v>
                </c:pt>
                <c:pt idx="75" formatCode="0.00E+00">
                  <c:v>1.0290000000000001E-11</c:v>
                </c:pt>
                <c:pt idx="76" formatCode="0.00E+00">
                  <c:v>1.10053E-11</c:v>
                </c:pt>
                <c:pt idx="77" formatCode="0.00E+00">
                  <c:v>3.0952100000000001E-12</c:v>
                </c:pt>
                <c:pt idx="78" formatCode="0.00E+00">
                  <c:v>5.2601999999999997E-12</c:v>
                </c:pt>
                <c:pt idx="79" formatCode="0.00E+00">
                  <c:v>6.37946E-12</c:v>
                </c:pt>
                <c:pt idx="80" formatCode="0.00E+00">
                  <c:v>3.6558599999999997E-12</c:v>
                </c:pt>
                <c:pt idx="81" formatCode="0.00E+00">
                  <c:v>5.0897599999999999E-12</c:v>
                </c:pt>
                <c:pt idx="82" formatCode="0.00E+00">
                  <c:v>3.7844300000000003E-12</c:v>
                </c:pt>
                <c:pt idx="83" formatCode="0.00E+00">
                  <c:v>3.3027800000000002E-12</c:v>
                </c:pt>
                <c:pt idx="84" formatCode="0.00E+00">
                  <c:v>8.1527700000000002E-12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0AB-42A4-9E0E-596FC39CD846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[analysis.xlsx]Cosine_IP_texture!$A$123:$DG$123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 formatCode="0.00E+00">
                  <c:v>1.5347199999999999E-12</c:v>
                </c:pt>
                <c:pt idx="24" formatCode="0.00E+00">
                  <c:v>3.7370699999999999E-12</c:v>
                </c:pt>
                <c:pt idx="25" formatCode="0.00E+00">
                  <c:v>4.1971500000000001E-12</c:v>
                </c:pt>
                <c:pt idx="26" formatCode="0.00E+00">
                  <c:v>5.8280799999999999E-12</c:v>
                </c:pt>
                <c:pt idx="27" formatCode="0.00E+00">
                  <c:v>3.2165500000000001E-12</c:v>
                </c:pt>
                <c:pt idx="28" formatCode="0.00E+00">
                  <c:v>5.7899500000000004E-12</c:v>
                </c:pt>
                <c:pt idx="29" formatCode="0.00E+00">
                  <c:v>6.2669299999999998E-12</c:v>
                </c:pt>
                <c:pt idx="30" formatCode="0.00E+00">
                  <c:v>6.02973E-12</c:v>
                </c:pt>
                <c:pt idx="31" formatCode="0.00E+00">
                  <c:v>8.5108800000000006E-12</c:v>
                </c:pt>
                <c:pt idx="32" formatCode="0.00E+00">
                  <c:v>2.29823E-12</c:v>
                </c:pt>
                <c:pt idx="33" formatCode="0.00E+00">
                  <c:v>9.2038399999999997E-12</c:v>
                </c:pt>
                <c:pt idx="34" formatCode="0.00E+00">
                  <c:v>4.5377900000000002E-12</c:v>
                </c:pt>
                <c:pt idx="35" formatCode="0.00E+00">
                  <c:v>5.5765900000000002E-12</c:v>
                </c:pt>
                <c:pt idx="36" formatCode="0.00E+00">
                  <c:v>9.8750900000000001E-12</c:v>
                </c:pt>
                <c:pt idx="37" formatCode="0.00E+00">
                  <c:v>1.83851E-12</c:v>
                </c:pt>
                <c:pt idx="38" formatCode="0.00E+00">
                  <c:v>2.4359700000000002E-12</c:v>
                </c:pt>
                <c:pt idx="39" formatCode="0.00E+00">
                  <c:v>3.6664300000000002E-12</c:v>
                </c:pt>
                <c:pt idx="40" formatCode="0.00E+00">
                  <c:v>6.8338199999999997E-12</c:v>
                </c:pt>
                <c:pt idx="41" formatCode="0.00E+00">
                  <c:v>2.7643399999999999E-12</c:v>
                </c:pt>
                <c:pt idx="42" formatCode="0.00E+00">
                  <c:v>4.6815700000000002E-12</c:v>
                </c:pt>
                <c:pt idx="43" formatCode="0.00E+00">
                  <c:v>5.3768100000000004E-12</c:v>
                </c:pt>
                <c:pt idx="44" formatCode="0.00E+00">
                  <c:v>4.8598800000000001E-12</c:v>
                </c:pt>
                <c:pt idx="45" formatCode="0.00E+00">
                  <c:v>1.8795800000000001E-11</c:v>
                </c:pt>
                <c:pt idx="46" formatCode="0.00E+00">
                  <c:v>6.0936699999999998E-12</c:v>
                </c:pt>
                <c:pt idx="47" formatCode="0.00E+00">
                  <c:v>9.4634799999999996E-12</c:v>
                </c:pt>
                <c:pt idx="48" formatCode="0.00E+00">
                  <c:v>3.36258E-12</c:v>
                </c:pt>
                <c:pt idx="49" formatCode="0.00E+00">
                  <c:v>8.3635700000000001E-12</c:v>
                </c:pt>
                <c:pt idx="50" formatCode="0.00E+00">
                  <c:v>6.0314299999999999E-12</c:v>
                </c:pt>
                <c:pt idx="51" formatCode="0.00E+00">
                  <c:v>1.1434200000000001E-11</c:v>
                </c:pt>
                <c:pt idx="52" formatCode="0.00E+00">
                  <c:v>5.1488599999999999E-12</c:v>
                </c:pt>
                <c:pt idx="53" formatCode="0.00E+00">
                  <c:v>7.6810499999999999E-12</c:v>
                </c:pt>
                <c:pt idx="54" formatCode="0.00E+00">
                  <c:v>5.6537600000000003E-12</c:v>
                </c:pt>
                <c:pt idx="55" formatCode="0.00E+00">
                  <c:v>3.8953399999999998E-12</c:v>
                </c:pt>
                <c:pt idx="56" formatCode="0.00E+00">
                  <c:v>7.7807800000000007E-12</c:v>
                </c:pt>
                <c:pt idx="57" formatCode="0.00E+00">
                  <c:v>5.8705100000000002E-12</c:v>
                </c:pt>
                <c:pt idx="58" formatCode="0.00E+00">
                  <c:v>4.6504600000000004E-12</c:v>
                </c:pt>
                <c:pt idx="59" formatCode="0.00E+00">
                  <c:v>7.5485500000000006E-12</c:v>
                </c:pt>
                <c:pt idx="60" formatCode="0.00E+00">
                  <c:v>1.0916400000000001E-11</c:v>
                </c:pt>
                <c:pt idx="61" formatCode="0.00E+00">
                  <c:v>5.5733100000000002E-12</c:v>
                </c:pt>
                <c:pt idx="62" formatCode="0.00E+00">
                  <c:v>5.0385400000000001E-12</c:v>
                </c:pt>
                <c:pt idx="63" formatCode="0.00E+00">
                  <c:v>9.2529000000000007E-12</c:v>
                </c:pt>
                <c:pt idx="64" formatCode="0.00E+00">
                  <c:v>3.8593400000000004E-12</c:v>
                </c:pt>
                <c:pt idx="65" formatCode="0.00E+00">
                  <c:v>5.6864199999999999E-12</c:v>
                </c:pt>
                <c:pt idx="66" formatCode="0.00E+00">
                  <c:v>4.20028E-12</c:v>
                </c:pt>
                <c:pt idx="67" formatCode="0.00E+00">
                  <c:v>6.4375400000000001E-12</c:v>
                </c:pt>
                <c:pt idx="68" formatCode="0.00E+00">
                  <c:v>4.6806900000000003E-12</c:v>
                </c:pt>
                <c:pt idx="69" formatCode="0.00E+00">
                  <c:v>5.5342600000000003E-12</c:v>
                </c:pt>
                <c:pt idx="70" formatCode="0.00E+00">
                  <c:v>5.2843300000000004E-12</c:v>
                </c:pt>
                <c:pt idx="71" formatCode="0.00E+00">
                  <c:v>7.7900400000000002E-12</c:v>
                </c:pt>
                <c:pt idx="72" formatCode="0.00E+00">
                  <c:v>4.5701199999999999E-12</c:v>
                </c:pt>
                <c:pt idx="73" formatCode="0.00E+00">
                  <c:v>6.7916999999999998E-12</c:v>
                </c:pt>
                <c:pt idx="74" formatCode="0.00E+00">
                  <c:v>7.7949700000000005E-13</c:v>
                </c:pt>
                <c:pt idx="75" formatCode="0.00E+00">
                  <c:v>7.3904699999999997E-12</c:v>
                </c:pt>
                <c:pt idx="76" formatCode="0.00E+00">
                  <c:v>3.14329E-12</c:v>
                </c:pt>
                <c:pt idx="77" formatCode="0.00E+00">
                  <c:v>6.0008900000000003E-12</c:v>
                </c:pt>
                <c:pt idx="78" formatCode="0.00E+00">
                  <c:v>2.3232800000000002E-12</c:v>
                </c:pt>
                <c:pt idx="79" formatCode="0.00E+00">
                  <c:v>6.8218400000000003E-12</c:v>
                </c:pt>
                <c:pt idx="80" formatCode="0.00E+00">
                  <c:v>9.3212800000000004E-12</c:v>
                </c:pt>
                <c:pt idx="81" formatCode="0.00E+00">
                  <c:v>4.6027100000000003E-12</c:v>
                </c:pt>
                <c:pt idx="82" formatCode="0.00E+00">
                  <c:v>7.0291699999999996E-12</c:v>
                </c:pt>
                <c:pt idx="83" formatCode="0.00E+00">
                  <c:v>2.8881600000000001E-12</c:v>
                </c:pt>
                <c:pt idx="84" formatCode="0.00E+00">
                  <c:v>3.9724299999999999E-12</c:v>
                </c:pt>
                <c:pt idx="85" formatCode="0.00E+00">
                  <c:v>4.8894599999999996E-12</c:v>
                </c:pt>
                <c:pt idx="86" formatCode="0.00E+00">
                  <c:v>3.6725599999999999E-12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0AB-42A4-9E0E-596FC39CD846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[analysis.xlsx]Cosine_IP_texture!$A$124:$DG$124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 formatCode="0.00E+00">
                  <c:v>8.1124800000000002E-12</c:v>
                </c:pt>
                <c:pt idx="22" formatCode="0.00E+00">
                  <c:v>6.6636900000000003E-12</c:v>
                </c:pt>
                <c:pt idx="23" formatCode="0.00E+00">
                  <c:v>5.4837999999999997E-12</c:v>
                </c:pt>
                <c:pt idx="24" formatCode="0.00E+00">
                  <c:v>5.1283600000000002E-12</c:v>
                </c:pt>
                <c:pt idx="25" formatCode="0.00E+00">
                  <c:v>8.4624200000000002E-12</c:v>
                </c:pt>
                <c:pt idx="26" formatCode="0.00E+00">
                  <c:v>3.8279300000000002E-12</c:v>
                </c:pt>
                <c:pt idx="27" formatCode="0.00E+00">
                  <c:v>6.3328400000000003E-12</c:v>
                </c:pt>
                <c:pt idx="28" formatCode="0.00E+00">
                  <c:v>6.5299000000000003E-12</c:v>
                </c:pt>
                <c:pt idx="29" formatCode="0.00E+00">
                  <c:v>3.8005399999999999E-12</c:v>
                </c:pt>
                <c:pt idx="30" formatCode="0.00E+00">
                  <c:v>5.2259100000000003E-12</c:v>
                </c:pt>
                <c:pt idx="31" formatCode="0.00E+00">
                  <c:v>1.2241600000000001E-11</c:v>
                </c:pt>
                <c:pt idx="32" formatCode="0.00E+00">
                  <c:v>3.5037300000000001E-12</c:v>
                </c:pt>
                <c:pt idx="33" formatCode="0.00E+00">
                  <c:v>5.2598200000000001E-12</c:v>
                </c:pt>
                <c:pt idx="34" formatCode="0.00E+00">
                  <c:v>5.4990400000000004E-12</c:v>
                </c:pt>
                <c:pt idx="35" formatCode="0.00E+00">
                  <c:v>4.2387400000000002E-12</c:v>
                </c:pt>
                <c:pt idx="36" formatCode="0.00E+00">
                  <c:v>4.02627E-12</c:v>
                </c:pt>
                <c:pt idx="37" formatCode="0.00E+00">
                  <c:v>5.2508800000000003E-12</c:v>
                </c:pt>
                <c:pt idx="38" formatCode="0.00E+00">
                  <c:v>9.0498100000000006E-12</c:v>
                </c:pt>
                <c:pt idx="39" formatCode="0.00E+00">
                  <c:v>6.65375E-12</c:v>
                </c:pt>
                <c:pt idx="40" formatCode="0.00E+00">
                  <c:v>4.1797900000000003E-12</c:v>
                </c:pt>
                <c:pt idx="41" formatCode="0.00E+00">
                  <c:v>2.5283800000000002E-12</c:v>
                </c:pt>
                <c:pt idx="42" formatCode="0.00E+00">
                  <c:v>2.40316E-12</c:v>
                </c:pt>
                <c:pt idx="43" formatCode="0.00E+00">
                  <c:v>8.6531799999999993E-12</c:v>
                </c:pt>
                <c:pt idx="44" formatCode="0.00E+00">
                  <c:v>3.9542999999999998E-12</c:v>
                </c:pt>
                <c:pt idx="45" formatCode="0.00E+00">
                  <c:v>6.0245799999999998E-12</c:v>
                </c:pt>
                <c:pt idx="46" formatCode="0.00E+00">
                  <c:v>5.9500799999999996E-12</c:v>
                </c:pt>
                <c:pt idx="47" formatCode="0.00E+00">
                  <c:v>3.6723800000000002E-12</c:v>
                </c:pt>
                <c:pt idx="48" formatCode="0.00E+00">
                  <c:v>8.2286600000000006E-12</c:v>
                </c:pt>
                <c:pt idx="49" formatCode="0.00E+00">
                  <c:v>5.9563099999999997E-12</c:v>
                </c:pt>
                <c:pt idx="50" formatCode="0.00E+00">
                  <c:v>7.7784099999999994E-12</c:v>
                </c:pt>
                <c:pt idx="51" formatCode="0.00E+00">
                  <c:v>4.0386999999999997E-12</c:v>
                </c:pt>
                <c:pt idx="52" formatCode="0.00E+00">
                  <c:v>5.4182899999999999E-12</c:v>
                </c:pt>
                <c:pt idx="53" formatCode="0.00E+00">
                  <c:v>6.2368100000000004E-12</c:v>
                </c:pt>
                <c:pt idx="54" formatCode="0.00E+00">
                  <c:v>7.7024599999999999E-12</c:v>
                </c:pt>
                <c:pt idx="55" formatCode="0.00E+00">
                  <c:v>7.8193600000000007E-12</c:v>
                </c:pt>
                <c:pt idx="56" formatCode="0.00E+00">
                  <c:v>6.4354699999999998E-12</c:v>
                </c:pt>
                <c:pt idx="57" formatCode="0.00E+00">
                  <c:v>3.5582999999999999E-12</c:v>
                </c:pt>
                <c:pt idx="58" formatCode="0.00E+00">
                  <c:v>6.0110800000000003E-12</c:v>
                </c:pt>
                <c:pt idx="59" formatCode="0.00E+00">
                  <c:v>3.8514299999999999E-12</c:v>
                </c:pt>
                <c:pt idx="60" formatCode="0.00E+00">
                  <c:v>1.07541E-11</c:v>
                </c:pt>
                <c:pt idx="61" formatCode="0.00E+00">
                  <c:v>4.1933400000000004E-12</c:v>
                </c:pt>
                <c:pt idx="62" formatCode="0.00E+00">
                  <c:v>4.6778499999999999E-12</c:v>
                </c:pt>
                <c:pt idx="63" formatCode="0.00E+00">
                  <c:v>8.1581500000000007E-12</c:v>
                </c:pt>
                <c:pt idx="64" formatCode="0.00E+00">
                  <c:v>5.4346000000000003E-12</c:v>
                </c:pt>
                <c:pt idx="65" formatCode="0.00E+00">
                  <c:v>6.5414099999999997E-12</c:v>
                </c:pt>
                <c:pt idx="66" formatCode="0.00E+00">
                  <c:v>3.6406500000000002E-12</c:v>
                </c:pt>
                <c:pt idx="67" formatCode="0.00E+00">
                  <c:v>6.5462199999999999E-12</c:v>
                </c:pt>
                <c:pt idx="68" formatCode="0.00E+00">
                  <c:v>3.5079E-12</c:v>
                </c:pt>
                <c:pt idx="69" formatCode="0.00E+00">
                  <c:v>1.0704799999999999E-11</c:v>
                </c:pt>
                <c:pt idx="70" formatCode="0.00E+00">
                  <c:v>5.5124300000000002E-12</c:v>
                </c:pt>
                <c:pt idx="71" formatCode="0.00E+00">
                  <c:v>7.5685699999999995E-12</c:v>
                </c:pt>
                <c:pt idx="72" formatCode="0.00E+00">
                  <c:v>6.0289400000000004E-12</c:v>
                </c:pt>
                <c:pt idx="73" formatCode="0.00E+00">
                  <c:v>6.1749000000000003E-12</c:v>
                </c:pt>
                <c:pt idx="74" formatCode="0.00E+00">
                  <c:v>3.6423600000000002E-12</c:v>
                </c:pt>
                <c:pt idx="75" formatCode="0.00E+00">
                  <c:v>1.2992900000000001E-11</c:v>
                </c:pt>
                <c:pt idx="76" formatCode="0.00E+00">
                  <c:v>4.4919000000000003E-12</c:v>
                </c:pt>
                <c:pt idx="77" formatCode="0.00E+00">
                  <c:v>1.01598E-11</c:v>
                </c:pt>
                <c:pt idx="78" formatCode="0.00E+00">
                  <c:v>7.5467200000000008E-12</c:v>
                </c:pt>
                <c:pt idx="79" formatCode="0.00E+00">
                  <c:v>6.4931199999999997E-12</c:v>
                </c:pt>
                <c:pt idx="80" formatCode="0.00E+00">
                  <c:v>5.6799799999999998E-12</c:v>
                </c:pt>
                <c:pt idx="81" formatCode="0.00E+00">
                  <c:v>9.1592199999999994E-12</c:v>
                </c:pt>
                <c:pt idx="82" formatCode="0.00E+00">
                  <c:v>3.8116799999999998E-12</c:v>
                </c:pt>
                <c:pt idx="83" formatCode="0.00E+00">
                  <c:v>6.3479400000000001E-12</c:v>
                </c:pt>
                <c:pt idx="84" formatCode="0.00E+00">
                  <c:v>4.5327400000000003E-12</c:v>
                </c:pt>
                <c:pt idx="85" formatCode="0.00E+00">
                  <c:v>3.3665600000000001E-12</c:v>
                </c:pt>
                <c:pt idx="86" formatCode="0.00E+00">
                  <c:v>8.2916500000000005E-12</c:v>
                </c:pt>
                <c:pt idx="87" formatCode="0.00E+00">
                  <c:v>1.16274E-11</c:v>
                </c:pt>
                <c:pt idx="88" formatCode="0.00E+00">
                  <c:v>6.3497699999999999E-12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0AB-42A4-9E0E-596FC39CD846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[analysis.xlsx]Cosine_IP_texture!$A$125:$DG$125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 formatCode="0.00E+00">
                  <c:v>2.8628500000000001E-12</c:v>
                </c:pt>
                <c:pt idx="21" formatCode="0.00E+00">
                  <c:v>8.2834599999999999E-12</c:v>
                </c:pt>
                <c:pt idx="22" formatCode="0.00E+00">
                  <c:v>2.3099000000000001E-12</c:v>
                </c:pt>
                <c:pt idx="23" formatCode="0.00E+00">
                  <c:v>8.0567099999999999E-12</c:v>
                </c:pt>
                <c:pt idx="24" formatCode="0.00E+00">
                  <c:v>7.3092399999999993E-12</c:v>
                </c:pt>
                <c:pt idx="25" formatCode="0.00E+00">
                  <c:v>2.4910699999999998E-12</c:v>
                </c:pt>
                <c:pt idx="26" formatCode="0.00E+00">
                  <c:v>5.6648900000000001E-12</c:v>
                </c:pt>
                <c:pt idx="27" formatCode="0.00E+00">
                  <c:v>5.7946999999999999E-12</c:v>
                </c:pt>
                <c:pt idx="28" formatCode="0.00E+00">
                  <c:v>3.1370100000000002E-12</c:v>
                </c:pt>
                <c:pt idx="29" formatCode="0.00E+00">
                  <c:v>1.0011899999999999E-11</c:v>
                </c:pt>
                <c:pt idx="30" formatCode="0.00E+00">
                  <c:v>4.3429900000000003E-12</c:v>
                </c:pt>
                <c:pt idx="31" formatCode="0.00E+00">
                  <c:v>1.9131400000000001E-12</c:v>
                </c:pt>
                <c:pt idx="32" formatCode="0.00E+00">
                  <c:v>5.9423300000000002E-12</c:v>
                </c:pt>
                <c:pt idx="33" formatCode="0.00E+00">
                  <c:v>7.3359599999999998E-12</c:v>
                </c:pt>
                <c:pt idx="34" formatCode="0.00E+00">
                  <c:v>4.8909400000000002E-12</c:v>
                </c:pt>
                <c:pt idx="35" formatCode="0.00E+00">
                  <c:v>2.85347E-12</c:v>
                </c:pt>
                <c:pt idx="36" formatCode="0.00E+00">
                  <c:v>6.09676E-12</c:v>
                </c:pt>
                <c:pt idx="37" formatCode="0.00E+00">
                  <c:v>6.7606999999999997E-12</c:v>
                </c:pt>
                <c:pt idx="38" formatCode="0.00E+00">
                  <c:v>5.0046900000000002E-12</c:v>
                </c:pt>
                <c:pt idx="39" formatCode="0.00E+00">
                  <c:v>3.5910500000000001E-12</c:v>
                </c:pt>
                <c:pt idx="40" formatCode="0.00E+00">
                  <c:v>2.3648799999999999E-12</c:v>
                </c:pt>
                <c:pt idx="41" formatCode="0.00E+00">
                  <c:v>6.1759900000000002E-12</c:v>
                </c:pt>
                <c:pt idx="42" formatCode="0.00E+00">
                  <c:v>5.9028700000000003E-12</c:v>
                </c:pt>
                <c:pt idx="43" formatCode="0.00E+00">
                  <c:v>5.2809399999999999E-12</c:v>
                </c:pt>
                <c:pt idx="44" formatCode="0.00E+00">
                  <c:v>4.5144299999999998E-12</c:v>
                </c:pt>
                <c:pt idx="45" formatCode="0.00E+00">
                  <c:v>3.5083999999999999E-12</c:v>
                </c:pt>
                <c:pt idx="46" formatCode="0.00E+00">
                  <c:v>8.0333399999999994E-12</c:v>
                </c:pt>
                <c:pt idx="47" formatCode="0.00E+00">
                  <c:v>5.2040100000000002E-12</c:v>
                </c:pt>
                <c:pt idx="48" formatCode="0.00E+00">
                  <c:v>5.8114399999999997E-12</c:v>
                </c:pt>
                <c:pt idx="49" formatCode="0.00E+00">
                  <c:v>7.09083E-12</c:v>
                </c:pt>
                <c:pt idx="50" formatCode="0.00E+00">
                  <c:v>5.3015999999999999E-12</c:v>
                </c:pt>
                <c:pt idx="51" formatCode="0.00E+00">
                  <c:v>3.9338800000000002E-12</c:v>
                </c:pt>
                <c:pt idx="52" formatCode="0.00E+00">
                  <c:v>7.0615100000000003E-12</c:v>
                </c:pt>
                <c:pt idx="53" formatCode="0.00E+00">
                  <c:v>6.0953400000000002E-12</c:v>
                </c:pt>
                <c:pt idx="54" formatCode="0.00E+00">
                  <c:v>5.5673500000000001E-12</c:v>
                </c:pt>
                <c:pt idx="55" formatCode="0.00E+00">
                  <c:v>4.8179700000000003E-12</c:v>
                </c:pt>
                <c:pt idx="56" formatCode="0.00E+00">
                  <c:v>6.27953E-12</c:v>
                </c:pt>
                <c:pt idx="57" formatCode="0.00E+00">
                  <c:v>4.3435699999999998E-12</c:v>
                </c:pt>
                <c:pt idx="58" formatCode="0.00E+00">
                  <c:v>6.2569999999999997E-12</c:v>
                </c:pt>
                <c:pt idx="59" formatCode="0.00E+00">
                  <c:v>4.2165900000000003E-12</c:v>
                </c:pt>
                <c:pt idx="60" formatCode="0.00E+00">
                  <c:v>2.6944699999999999E-12</c:v>
                </c:pt>
                <c:pt idx="61" formatCode="0.00E+00">
                  <c:v>5.6335399999999998E-12</c:v>
                </c:pt>
                <c:pt idx="62" formatCode="0.00E+00">
                  <c:v>5.2295599999999998E-12</c:v>
                </c:pt>
                <c:pt idx="63" formatCode="0.00E+00">
                  <c:v>2.8122400000000001E-12</c:v>
                </c:pt>
                <c:pt idx="64" formatCode="0.00E+00">
                  <c:v>7.5343800000000005E-12</c:v>
                </c:pt>
                <c:pt idx="65" formatCode="0.00E+00">
                  <c:v>6.5291500000000003E-12</c:v>
                </c:pt>
                <c:pt idx="66" formatCode="0.00E+00">
                  <c:v>4.5199300000000001E-12</c:v>
                </c:pt>
                <c:pt idx="67" formatCode="0.00E+00">
                  <c:v>5.4622599999999998E-12</c:v>
                </c:pt>
                <c:pt idx="68" formatCode="0.00E+00">
                  <c:v>3.8663800000000003E-12</c:v>
                </c:pt>
                <c:pt idx="69" formatCode="0.00E+00">
                  <c:v>4.93723E-12</c:v>
                </c:pt>
                <c:pt idx="70" formatCode="0.00E+00">
                  <c:v>4.3597400000000002E-12</c:v>
                </c:pt>
                <c:pt idx="71" formatCode="0.00E+00">
                  <c:v>6.0292899999999996E-12</c:v>
                </c:pt>
                <c:pt idx="72" formatCode="0.00E+00">
                  <c:v>6.07159E-12</c:v>
                </c:pt>
                <c:pt idx="73" formatCode="0.00E+00">
                  <c:v>1.0703400000000001E-11</c:v>
                </c:pt>
                <c:pt idx="74" formatCode="0.00E+00">
                  <c:v>1.09616E-11</c:v>
                </c:pt>
                <c:pt idx="75" formatCode="0.00E+00">
                  <c:v>3.5785499999999999E-12</c:v>
                </c:pt>
                <c:pt idx="76" formatCode="0.00E+00">
                  <c:v>2.0115800000000002E-12</c:v>
                </c:pt>
                <c:pt idx="77" formatCode="0.00E+00">
                  <c:v>7.21744E-12</c:v>
                </c:pt>
                <c:pt idx="78" formatCode="0.00E+00">
                  <c:v>5.3729800000000004E-12</c:v>
                </c:pt>
                <c:pt idx="79" formatCode="0.00E+00">
                  <c:v>6.1127399999999997E-12</c:v>
                </c:pt>
                <c:pt idx="80" formatCode="0.00E+00">
                  <c:v>8.6385000000000004E-12</c:v>
                </c:pt>
                <c:pt idx="81" formatCode="0.00E+00">
                  <c:v>3.5609200000000001E-12</c:v>
                </c:pt>
                <c:pt idx="82" formatCode="0.00E+00">
                  <c:v>5.3894899999999999E-12</c:v>
                </c:pt>
                <c:pt idx="83" formatCode="0.00E+00">
                  <c:v>6.3460099999999999E-12</c:v>
                </c:pt>
                <c:pt idx="84" formatCode="0.00E+00">
                  <c:v>3.07776E-12</c:v>
                </c:pt>
                <c:pt idx="85" formatCode="0.00E+00">
                  <c:v>5.9985099999999997E-12</c:v>
                </c:pt>
                <c:pt idx="86" formatCode="0.00E+00">
                  <c:v>3.4797099999999999E-12</c:v>
                </c:pt>
                <c:pt idx="87" formatCode="0.00E+00">
                  <c:v>4.6309099999999997E-12</c:v>
                </c:pt>
                <c:pt idx="88" formatCode="0.00E+00">
                  <c:v>3.3778899999999999E-12</c:v>
                </c:pt>
                <c:pt idx="89" formatCode="0.00E+00">
                  <c:v>7.5509999999999996E-12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0AB-42A4-9E0E-596FC39CD846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[analysis.xlsx]Cosine_IP_texture!$A$126:$DG$126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 formatCode="0.00E+00">
                  <c:v>1.02362E-12</c:v>
                </c:pt>
                <c:pt idx="20" formatCode="0.00E+00">
                  <c:v>3.7431800000000002E-12</c:v>
                </c:pt>
                <c:pt idx="21" formatCode="0.00E+00">
                  <c:v>5.5704699999999998E-12</c:v>
                </c:pt>
                <c:pt idx="22" formatCode="0.00E+00">
                  <c:v>2.7321E-12</c:v>
                </c:pt>
                <c:pt idx="23" formatCode="0.00E+00">
                  <c:v>4.9055800000000002E-12</c:v>
                </c:pt>
                <c:pt idx="24" formatCode="0.00E+00">
                  <c:v>5.4165300000000001E-12</c:v>
                </c:pt>
                <c:pt idx="25" formatCode="0.00E+00">
                  <c:v>3.5287700000000001E-12</c:v>
                </c:pt>
                <c:pt idx="26" formatCode="0.00E+00">
                  <c:v>8.00398E-12</c:v>
                </c:pt>
                <c:pt idx="27" formatCode="0.00E+00">
                  <c:v>8.4371099999999994E-12</c:v>
                </c:pt>
                <c:pt idx="28" formatCode="0.00E+00">
                  <c:v>6.00996E-12</c:v>
                </c:pt>
                <c:pt idx="29" formatCode="0.00E+00">
                  <c:v>3.61211E-12</c:v>
                </c:pt>
                <c:pt idx="30" formatCode="0.00E+00">
                  <c:v>1.22028E-11</c:v>
                </c:pt>
                <c:pt idx="31" formatCode="0.00E+00">
                  <c:v>2.1776599999999998E-12</c:v>
                </c:pt>
                <c:pt idx="32" formatCode="0.00E+00">
                  <c:v>6.4717199999999998E-12</c:v>
                </c:pt>
                <c:pt idx="33" formatCode="0.00E+00">
                  <c:v>4.2337699999999996E-12</c:v>
                </c:pt>
                <c:pt idx="34" formatCode="0.00E+00">
                  <c:v>7.4568700000000003E-12</c:v>
                </c:pt>
                <c:pt idx="35" formatCode="0.00E+00">
                  <c:v>5.6333800000000004E-12</c:v>
                </c:pt>
                <c:pt idx="36" formatCode="0.00E+00">
                  <c:v>4.0949999999999998E-12</c:v>
                </c:pt>
                <c:pt idx="37" formatCode="0.00E+00">
                  <c:v>7.00848E-12</c:v>
                </c:pt>
                <c:pt idx="38" formatCode="0.00E+00">
                  <c:v>4.1614500000000002E-12</c:v>
                </c:pt>
                <c:pt idx="39" formatCode="0.00E+00">
                  <c:v>8.3710100000000007E-12</c:v>
                </c:pt>
                <c:pt idx="40" formatCode="0.00E+00">
                  <c:v>4.1603700000000004E-12</c:v>
                </c:pt>
                <c:pt idx="41" formatCode="0.00E+00">
                  <c:v>7.8687299999999997E-12</c:v>
                </c:pt>
                <c:pt idx="42" formatCode="0.00E+00">
                  <c:v>4.9791800000000002E-12</c:v>
                </c:pt>
                <c:pt idx="43" formatCode="0.00E+00">
                  <c:v>3.50793E-12</c:v>
                </c:pt>
                <c:pt idx="44" formatCode="0.00E+00">
                  <c:v>4.16649E-12</c:v>
                </c:pt>
                <c:pt idx="45" formatCode="0.00E+00">
                  <c:v>4.79496E-12</c:v>
                </c:pt>
                <c:pt idx="46" formatCode="0.00E+00">
                  <c:v>6.5089800000000004E-12</c:v>
                </c:pt>
                <c:pt idx="47" formatCode="0.00E+00">
                  <c:v>8.13654E-12</c:v>
                </c:pt>
                <c:pt idx="48" formatCode="0.00E+00">
                  <c:v>4.0006699999999998E-12</c:v>
                </c:pt>
                <c:pt idx="49" formatCode="0.00E+00">
                  <c:v>4.0503700000000002E-12</c:v>
                </c:pt>
                <c:pt idx="50" formatCode="0.00E+00">
                  <c:v>4.4480500000000002E-12</c:v>
                </c:pt>
                <c:pt idx="51" formatCode="0.00E+00">
                  <c:v>3.4743200000000001E-12</c:v>
                </c:pt>
                <c:pt idx="52" formatCode="0.00E+00">
                  <c:v>8.6321500000000005E-12</c:v>
                </c:pt>
                <c:pt idx="53" formatCode="0.00E+00">
                  <c:v>8.9692699999999994E-12</c:v>
                </c:pt>
                <c:pt idx="54" formatCode="0.00E+00">
                  <c:v>9.0547199999999996E-12</c:v>
                </c:pt>
                <c:pt idx="55" formatCode="0.00E+00">
                  <c:v>1.1338300000000001E-11</c:v>
                </c:pt>
                <c:pt idx="56" formatCode="0.00E+00">
                  <c:v>3.46491E-12</c:v>
                </c:pt>
                <c:pt idx="57" formatCode="0.00E+00">
                  <c:v>1.0548400000000001E-11</c:v>
                </c:pt>
                <c:pt idx="58" formatCode="0.00E+00">
                  <c:v>3.20594E-12</c:v>
                </c:pt>
                <c:pt idx="59" formatCode="0.00E+00">
                  <c:v>2.5331399999999998E-12</c:v>
                </c:pt>
                <c:pt idx="60" formatCode="0.00E+00">
                  <c:v>4.0733799999999998E-12</c:v>
                </c:pt>
                <c:pt idx="61" formatCode="0.00E+00">
                  <c:v>6.6914199999999998E-12</c:v>
                </c:pt>
                <c:pt idx="62" formatCode="0.00E+00">
                  <c:v>1.0546099999999999E-11</c:v>
                </c:pt>
                <c:pt idx="63" formatCode="0.00E+00">
                  <c:v>4.1881699999999999E-12</c:v>
                </c:pt>
                <c:pt idx="64" formatCode="0.00E+00">
                  <c:v>1.4713299999999999E-11</c:v>
                </c:pt>
                <c:pt idx="65" formatCode="0.00E+00">
                  <c:v>8.1776400000000007E-12</c:v>
                </c:pt>
                <c:pt idx="66" formatCode="0.00E+00">
                  <c:v>4.1679500000000002E-12</c:v>
                </c:pt>
                <c:pt idx="67" formatCode="0.00E+00">
                  <c:v>7.1129500000000003E-12</c:v>
                </c:pt>
                <c:pt idx="68" formatCode="0.00E+00">
                  <c:v>4.6594800000000003E-12</c:v>
                </c:pt>
                <c:pt idx="69" formatCode="0.00E+00">
                  <c:v>4.4663299999999996E-12</c:v>
                </c:pt>
                <c:pt idx="70" formatCode="0.00E+00">
                  <c:v>6.4464899999999999E-12</c:v>
                </c:pt>
                <c:pt idx="71" formatCode="0.00E+00">
                  <c:v>1.51315E-11</c:v>
                </c:pt>
                <c:pt idx="72" formatCode="0.00E+00">
                  <c:v>4.89701E-12</c:v>
                </c:pt>
                <c:pt idx="73" formatCode="0.00E+00">
                  <c:v>6.4566400000000002E-12</c:v>
                </c:pt>
                <c:pt idx="74" formatCode="0.00E+00">
                  <c:v>7.2154800000000003E-12</c:v>
                </c:pt>
                <c:pt idx="75" formatCode="0.00E+00">
                  <c:v>1.02943E-11</c:v>
                </c:pt>
                <c:pt idx="76" formatCode="0.00E+00">
                  <c:v>8.2009300000000003E-12</c:v>
                </c:pt>
                <c:pt idx="77" formatCode="0.00E+00">
                  <c:v>4.0190699999999998E-12</c:v>
                </c:pt>
                <c:pt idx="78" formatCode="0.00E+00">
                  <c:v>4.9670700000000002E-12</c:v>
                </c:pt>
                <c:pt idx="79" formatCode="0.00E+00">
                  <c:v>3.9490800000000004E-12</c:v>
                </c:pt>
                <c:pt idx="80" formatCode="0.00E+00">
                  <c:v>2.1959E-12</c:v>
                </c:pt>
                <c:pt idx="81" formatCode="0.00E+00">
                  <c:v>7.4979300000000005E-12</c:v>
                </c:pt>
                <c:pt idx="82" formatCode="0.00E+00">
                  <c:v>6.66264E-12</c:v>
                </c:pt>
                <c:pt idx="83" formatCode="0.00E+00">
                  <c:v>6.8853899999999996E-12</c:v>
                </c:pt>
                <c:pt idx="84" formatCode="0.00E+00">
                  <c:v>2.68141E-12</c:v>
                </c:pt>
                <c:pt idx="85" formatCode="0.00E+00">
                  <c:v>5.5891200000000003E-12</c:v>
                </c:pt>
                <c:pt idx="86" formatCode="0.00E+00">
                  <c:v>6.9479199999999997E-12</c:v>
                </c:pt>
                <c:pt idx="87" formatCode="0.00E+00">
                  <c:v>7.08714E-12</c:v>
                </c:pt>
                <c:pt idx="88" formatCode="0.00E+00">
                  <c:v>7.9602600000000007E-12</c:v>
                </c:pt>
                <c:pt idx="89" formatCode="0.00E+00">
                  <c:v>3.6332500000000001E-12</c:v>
                </c:pt>
                <c:pt idx="90" formatCode="0.00E+00">
                  <c:v>4.5013699999999998E-12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0AB-42A4-9E0E-596FC39CD846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[analysis.xlsx]Cosine_IP_texture!$A$127:$DG$127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 formatCode="0.00E+00">
                  <c:v>5.1805400000000001E-12</c:v>
                </c:pt>
                <c:pt idx="19" formatCode="0.00E+00">
                  <c:v>4.5342900000000001E-12</c:v>
                </c:pt>
                <c:pt idx="20" formatCode="0.00E+00">
                  <c:v>4.9911199999999998E-12</c:v>
                </c:pt>
                <c:pt idx="21" formatCode="0.00E+00">
                  <c:v>3.0154999999999998E-12</c:v>
                </c:pt>
                <c:pt idx="22" formatCode="0.00E+00">
                  <c:v>6.0446600000000002E-12</c:v>
                </c:pt>
                <c:pt idx="23" formatCode="0.00E+00">
                  <c:v>5.4815900000000003E-12</c:v>
                </c:pt>
                <c:pt idx="24" formatCode="0.00E+00">
                  <c:v>3.4818999999999999E-12</c:v>
                </c:pt>
                <c:pt idx="25" formatCode="0.00E+00">
                  <c:v>7.52921E-12</c:v>
                </c:pt>
                <c:pt idx="26" formatCode="0.00E+00">
                  <c:v>6.92735E-12</c:v>
                </c:pt>
                <c:pt idx="27" formatCode="0.00E+00">
                  <c:v>1.72028E-12</c:v>
                </c:pt>
                <c:pt idx="28" formatCode="0.00E+00">
                  <c:v>4.3145200000000001E-12</c:v>
                </c:pt>
                <c:pt idx="29" formatCode="0.00E+00">
                  <c:v>2.2566600000000002E-12</c:v>
                </c:pt>
                <c:pt idx="30" formatCode="0.00E+00">
                  <c:v>3.8155799999999998E-12</c:v>
                </c:pt>
                <c:pt idx="31" formatCode="0.00E+00">
                  <c:v>3.5513E-12</c:v>
                </c:pt>
                <c:pt idx="32" formatCode="0.00E+00">
                  <c:v>4.7795499999999998E-12</c:v>
                </c:pt>
                <c:pt idx="33" formatCode="0.00E+00">
                  <c:v>6.7876300000000002E-12</c:v>
                </c:pt>
                <c:pt idx="34" formatCode="0.00E+00">
                  <c:v>6.6028700000000001E-12</c:v>
                </c:pt>
                <c:pt idx="35" formatCode="0.00E+00">
                  <c:v>6.7933000000000001E-12</c:v>
                </c:pt>
                <c:pt idx="36" formatCode="0.00E+00">
                  <c:v>4.9235399999999998E-12</c:v>
                </c:pt>
                <c:pt idx="37" formatCode="0.00E+00">
                  <c:v>7.8475000000000002E-12</c:v>
                </c:pt>
                <c:pt idx="38" formatCode="0.00E+00">
                  <c:v>6.3913999999999996E-12</c:v>
                </c:pt>
                <c:pt idx="39" formatCode="0.00E+00">
                  <c:v>4.1096999999999997E-12</c:v>
                </c:pt>
                <c:pt idx="40" formatCode="0.00E+00">
                  <c:v>7.8910099999999995E-12</c:v>
                </c:pt>
                <c:pt idx="41" formatCode="0.00E+00">
                  <c:v>3.8515400000000004E-12</c:v>
                </c:pt>
                <c:pt idx="42" formatCode="0.00E+00">
                  <c:v>7.9849199999999995E-12</c:v>
                </c:pt>
                <c:pt idx="43" formatCode="0.00E+00">
                  <c:v>4.1953999999999997E-12</c:v>
                </c:pt>
                <c:pt idx="44" formatCode="0.00E+00">
                  <c:v>9.4961400000000008E-12</c:v>
                </c:pt>
                <c:pt idx="45" formatCode="0.00E+00">
                  <c:v>6.1994099999999997E-12</c:v>
                </c:pt>
                <c:pt idx="46" formatCode="0.00E+00">
                  <c:v>6.5232199999999997E-12</c:v>
                </c:pt>
                <c:pt idx="47" formatCode="0.00E+00">
                  <c:v>4.5487599999999997E-12</c:v>
                </c:pt>
                <c:pt idx="48" formatCode="0.00E+00">
                  <c:v>3.4416799999999999E-12</c:v>
                </c:pt>
                <c:pt idx="49" formatCode="0.00E+00">
                  <c:v>4.0008400000000001E-12</c:v>
                </c:pt>
                <c:pt idx="50" formatCode="0.00E+00">
                  <c:v>5.2770199999999997E-12</c:v>
                </c:pt>
                <c:pt idx="51" formatCode="0.00E+00">
                  <c:v>1.16768E-11</c:v>
                </c:pt>
                <c:pt idx="52" formatCode="0.00E+00">
                  <c:v>6.8284600000000002E-12</c:v>
                </c:pt>
                <c:pt idx="53" formatCode="0.00E+00">
                  <c:v>4.2889099999999997E-12</c:v>
                </c:pt>
                <c:pt idx="54" formatCode="0.00E+00">
                  <c:v>6.3632100000000003E-12</c:v>
                </c:pt>
                <c:pt idx="55" formatCode="0.00E+00">
                  <c:v>4.0459E-12</c:v>
                </c:pt>
                <c:pt idx="56" formatCode="0.00E+00">
                  <c:v>2.9411499999999998E-12</c:v>
                </c:pt>
                <c:pt idx="57" formatCode="0.00E+00">
                  <c:v>3.1054400000000001E-12</c:v>
                </c:pt>
                <c:pt idx="58" formatCode="0.00E+00">
                  <c:v>5.7228099999999999E-12</c:v>
                </c:pt>
                <c:pt idx="59" formatCode="0.00E+00">
                  <c:v>2.6199600000000001E-12</c:v>
                </c:pt>
                <c:pt idx="60" formatCode="0.00E+00">
                  <c:v>5.1018200000000002E-12</c:v>
                </c:pt>
                <c:pt idx="61" formatCode="0.00E+00">
                  <c:v>4.8628400000000003E-12</c:v>
                </c:pt>
                <c:pt idx="62" formatCode="0.00E+00">
                  <c:v>4.6365099999999996E-12</c:v>
                </c:pt>
                <c:pt idx="63" formatCode="0.00E+00">
                  <c:v>6.4932900000000001E-12</c:v>
                </c:pt>
                <c:pt idx="64" formatCode="0.00E+00">
                  <c:v>8.3795E-12</c:v>
                </c:pt>
                <c:pt idx="65" formatCode="0.00E+00">
                  <c:v>4.4083999999999997E-12</c:v>
                </c:pt>
                <c:pt idx="66" formatCode="0.00E+00">
                  <c:v>9.4709999999999995E-12</c:v>
                </c:pt>
                <c:pt idx="67" formatCode="0.00E+00">
                  <c:v>2.58808E-12</c:v>
                </c:pt>
                <c:pt idx="68" formatCode="0.00E+00">
                  <c:v>4.53032E-12</c:v>
                </c:pt>
                <c:pt idx="69" formatCode="0.00E+00">
                  <c:v>4.6752800000000002E-12</c:v>
                </c:pt>
                <c:pt idx="70" formatCode="0.00E+00">
                  <c:v>3.9363300000000001E-12</c:v>
                </c:pt>
                <c:pt idx="71" formatCode="0.00E+00">
                  <c:v>3.5650699999999999E-12</c:v>
                </c:pt>
                <c:pt idx="72" formatCode="0.00E+00">
                  <c:v>2.2456400000000001E-12</c:v>
                </c:pt>
                <c:pt idx="73" formatCode="0.00E+00">
                  <c:v>9.5408900000000002E-12</c:v>
                </c:pt>
                <c:pt idx="74" formatCode="0.00E+00">
                  <c:v>6.7709500000000003E-12</c:v>
                </c:pt>
                <c:pt idx="75" formatCode="0.00E+00">
                  <c:v>3.0936199999999999E-12</c:v>
                </c:pt>
                <c:pt idx="76" formatCode="0.00E+00">
                  <c:v>3.0475199999999999E-12</c:v>
                </c:pt>
                <c:pt idx="77" formatCode="0.00E+00">
                  <c:v>1.20421E-11</c:v>
                </c:pt>
                <c:pt idx="78" formatCode="0.00E+00">
                  <c:v>4.6281400000000001E-12</c:v>
                </c:pt>
                <c:pt idx="79" formatCode="0.00E+00">
                  <c:v>5.3304900000000002E-12</c:v>
                </c:pt>
                <c:pt idx="80" formatCode="0.00E+00">
                  <c:v>2.4547400000000001E-12</c:v>
                </c:pt>
                <c:pt idx="81" formatCode="0.00E+00">
                  <c:v>2.9804300000000001E-12</c:v>
                </c:pt>
                <c:pt idx="82" formatCode="0.00E+00">
                  <c:v>2.1162300000000002E-12</c:v>
                </c:pt>
                <c:pt idx="83" formatCode="0.00E+00">
                  <c:v>4.4901800000000002E-12</c:v>
                </c:pt>
                <c:pt idx="84" formatCode="0.00E+00">
                  <c:v>6.0707499999999998E-12</c:v>
                </c:pt>
                <c:pt idx="85" formatCode="0.00E+00">
                  <c:v>6.5441100000000001E-12</c:v>
                </c:pt>
                <c:pt idx="86" formatCode="0.00E+00">
                  <c:v>8.9092400000000005E-12</c:v>
                </c:pt>
                <c:pt idx="87" formatCode="0.00E+00">
                  <c:v>2.0778299999999998E-12</c:v>
                </c:pt>
                <c:pt idx="88" formatCode="0.00E+00">
                  <c:v>4.9134500000000002E-12</c:v>
                </c:pt>
                <c:pt idx="89" formatCode="0.00E+00">
                  <c:v>9.0418300000000001E-12</c:v>
                </c:pt>
                <c:pt idx="90" formatCode="0.00E+00">
                  <c:v>1.0875399999999999E-11</c:v>
                </c:pt>
                <c:pt idx="91" formatCode="0.00E+00">
                  <c:v>4.6427099999999997E-13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80AB-42A4-9E0E-596FC39CD846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[analysis.xlsx]Cosine_IP_texture!$A$128:$DG$128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 formatCode="0.00E+00">
                  <c:v>9.9341299999999994E-12</c:v>
                </c:pt>
                <c:pt idx="19" formatCode="0.00E+00">
                  <c:v>3.5878099999999998E-12</c:v>
                </c:pt>
                <c:pt idx="20" formatCode="0.00E+00">
                  <c:v>5.4817499999999997E-12</c:v>
                </c:pt>
                <c:pt idx="21" formatCode="0.00E+00">
                  <c:v>3.4213E-12</c:v>
                </c:pt>
                <c:pt idx="22" formatCode="0.00E+00">
                  <c:v>8.5013200000000008E-12</c:v>
                </c:pt>
                <c:pt idx="23" formatCode="0.00E+00">
                  <c:v>8.8335100000000004E-12</c:v>
                </c:pt>
                <c:pt idx="24" formatCode="0.00E+00">
                  <c:v>3.0636599999999999E-12</c:v>
                </c:pt>
                <c:pt idx="25" formatCode="0.00E+00">
                  <c:v>5.5002000000000003E-12</c:v>
                </c:pt>
                <c:pt idx="26" formatCode="0.00E+00">
                  <c:v>5.7189699999999998E-12</c:v>
                </c:pt>
                <c:pt idx="27" formatCode="0.00E+00">
                  <c:v>6.4788100000000003E-12</c:v>
                </c:pt>
                <c:pt idx="28" formatCode="0.00E+00">
                  <c:v>6.3317799999999999E-12</c:v>
                </c:pt>
                <c:pt idx="29" formatCode="0.00E+00">
                  <c:v>6.4326900000000001E-12</c:v>
                </c:pt>
                <c:pt idx="30" formatCode="0.00E+00">
                  <c:v>2.99421E-12</c:v>
                </c:pt>
                <c:pt idx="31" formatCode="0.00E+00">
                  <c:v>3.05991E-12</c:v>
                </c:pt>
                <c:pt idx="32" formatCode="0.00E+00">
                  <c:v>3.9729599999999997E-12</c:v>
                </c:pt>
                <c:pt idx="33" formatCode="0.00E+00">
                  <c:v>2.8813399999999999E-12</c:v>
                </c:pt>
                <c:pt idx="34" formatCode="0.00E+00">
                  <c:v>5.9985600000000002E-12</c:v>
                </c:pt>
                <c:pt idx="35" formatCode="0.00E+00">
                  <c:v>5.46761E-12</c:v>
                </c:pt>
                <c:pt idx="36" formatCode="0.00E+00">
                  <c:v>7.4413400000000003E-12</c:v>
                </c:pt>
                <c:pt idx="37" formatCode="0.00E+00">
                  <c:v>6.7804699999999997E-12</c:v>
                </c:pt>
                <c:pt idx="38" formatCode="0.00E+00">
                  <c:v>3.4497099999999998E-12</c:v>
                </c:pt>
                <c:pt idx="39" formatCode="0.00E+00">
                  <c:v>2.53661E-12</c:v>
                </c:pt>
                <c:pt idx="40" formatCode="0.00E+00">
                  <c:v>6.8046899999999998E-12</c:v>
                </c:pt>
                <c:pt idx="41" formatCode="0.00E+00">
                  <c:v>6.4195600000000002E-12</c:v>
                </c:pt>
                <c:pt idx="42" formatCode="0.00E+00">
                  <c:v>4.7131100000000003E-12</c:v>
                </c:pt>
                <c:pt idx="43" formatCode="0.00E+00">
                  <c:v>8.69775E-13</c:v>
                </c:pt>
                <c:pt idx="44" formatCode="0.00E+00">
                  <c:v>7.4939799999999999E-12</c:v>
                </c:pt>
                <c:pt idx="45" formatCode="0.00E+00">
                  <c:v>6.0758400000000001E-12</c:v>
                </c:pt>
                <c:pt idx="46" formatCode="0.00E+00">
                  <c:v>6.2032200000000003E-12</c:v>
                </c:pt>
                <c:pt idx="47" formatCode="0.00E+00">
                  <c:v>4.0063599999999999E-12</c:v>
                </c:pt>
                <c:pt idx="48" formatCode="0.00E+00">
                  <c:v>3.6098399999999999E-12</c:v>
                </c:pt>
                <c:pt idx="49" formatCode="0.00E+00">
                  <c:v>1.4872E-11</c:v>
                </c:pt>
                <c:pt idx="50" formatCode="0.00E+00">
                  <c:v>6.9499699999999997E-12</c:v>
                </c:pt>
                <c:pt idx="51" formatCode="0.00E+00">
                  <c:v>2.0774500000000002E-12</c:v>
                </c:pt>
                <c:pt idx="52" formatCode="0.00E+00">
                  <c:v>2.85122E-12</c:v>
                </c:pt>
                <c:pt idx="53" formatCode="0.00E+00">
                  <c:v>3.9800600000000003E-12</c:v>
                </c:pt>
                <c:pt idx="54" formatCode="0.00E+00">
                  <c:v>3.7977899999999997E-12</c:v>
                </c:pt>
                <c:pt idx="55" formatCode="0.00E+00">
                  <c:v>5.56912E-12</c:v>
                </c:pt>
                <c:pt idx="56" formatCode="0.00E+00">
                  <c:v>4.2776799999999996E-12</c:v>
                </c:pt>
                <c:pt idx="57" formatCode="0.00E+00">
                  <c:v>5.99136E-12</c:v>
                </c:pt>
                <c:pt idx="58" formatCode="0.00E+00">
                  <c:v>6.2410699999999998E-12</c:v>
                </c:pt>
                <c:pt idx="59" formatCode="0.00E+00">
                  <c:v>6.94042E-12</c:v>
                </c:pt>
                <c:pt idx="60" formatCode="0.00E+00">
                  <c:v>7.2844499999999997E-12</c:v>
                </c:pt>
                <c:pt idx="61" formatCode="0.00E+00">
                  <c:v>5.3374999999999998E-12</c:v>
                </c:pt>
                <c:pt idx="62" formatCode="0.00E+00">
                  <c:v>5.4437099999999996E-12</c:v>
                </c:pt>
                <c:pt idx="63" formatCode="0.00E+00">
                  <c:v>6.99746E-12</c:v>
                </c:pt>
                <c:pt idx="64" formatCode="0.00E+00">
                  <c:v>6.5995900000000002E-12</c:v>
                </c:pt>
                <c:pt idx="65" formatCode="0.00E+00">
                  <c:v>5.9466099999999998E-12</c:v>
                </c:pt>
                <c:pt idx="66" formatCode="0.00E+00">
                  <c:v>5.5549800000000002E-12</c:v>
                </c:pt>
                <c:pt idx="67" formatCode="0.00E+00">
                  <c:v>7.1761699999999997E-12</c:v>
                </c:pt>
                <c:pt idx="68" formatCode="0.00E+00">
                  <c:v>6.6139299999999999E-12</c:v>
                </c:pt>
                <c:pt idx="69" formatCode="0.00E+00">
                  <c:v>5.1886900000000002E-12</c:v>
                </c:pt>
                <c:pt idx="70" formatCode="0.00E+00">
                  <c:v>2.64567E-12</c:v>
                </c:pt>
                <c:pt idx="71" formatCode="0.00E+00">
                  <c:v>6.6268900000000003E-12</c:v>
                </c:pt>
                <c:pt idx="72" formatCode="0.00E+00">
                  <c:v>2.0885900000000001E-12</c:v>
                </c:pt>
                <c:pt idx="73" formatCode="0.00E+00">
                  <c:v>5.61584E-12</c:v>
                </c:pt>
                <c:pt idx="74" formatCode="0.00E+00">
                  <c:v>2.8037399999999999E-12</c:v>
                </c:pt>
                <c:pt idx="75" formatCode="0.00E+00">
                  <c:v>5.2726100000000001E-12</c:v>
                </c:pt>
                <c:pt idx="76" formatCode="0.00E+00">
                  <c:v>6.3092699999999998E-12</c:v>
                </c:pt>
                <c:pt idx="77" formatCode="0.00E+00">
                  <c:v>5.8910200000000001E-12</c:v>
                </c:pt>
                <c:pt idx="78" formatCode="0.00E+00">
                  <c:v>5.9866899999999998E-12</c:v>
                </c:pt>
                <c:pt idx="79" formatCode="0.00E+00">
                  <c:v>5.8994899999999999E-12</c:v>
                </c:pt>
                <c:pt idx="80" formatCode="0.00E+00">
                  <c:v>4.8927300000000003E-12</c:v>
                </c:pt>
                <c:pt idx="81" formatCode="0.00E+00">
                  <c:v>3.3390799999999999E-12</c:v>
                </c:pt>
                <c:pt idx="82" formatCode="0.00E+00">
                  <c:v>3.7159199999999998E-12</c:v>
                </c:pt>
                <c:pt idx="83" formatCode="0.00E+00">
                  <c:v>6.3098500000000002E-12</c:v>
                </c:pt>
                <c:pt idx="84" formatCode="0.00E+00">
                  <c:v>2.90775E-12</c:v>
                </c:pt>
                <c:pt idx="85" formatCode="0.00E+00">
                  <c:v>6.10538E-12</c:v>
                </c:pt>
                <c:pt idx="86" formatCode="0.00E+00">
                  <c:v>4.2782299999999996E-12</c:v>
                </c:pt>
                <c:pt idx="87" formatCode="0.00E+00">
                  <c:v>9.5124399999999994E-12</c:v>
                </c:pt>
                <c:pt idx="88" formatCode="0.00E+00">
                  <c:v>4.64653E-12</c:v>
                </c:pt>
                <c:pt idx="89" formatCode="0.00E+00">
                  <c:v>6.9834600000000002E-12</c:v>
                </c:pt>
                <c:pt idx="90" formatCode="0.00E+00">
                  <c:v>4.32252E-12</c:v>
                </c:pt>
                <c:pt idx="91" formatCode="0.00E+00">
                  <c:v>7.6466399999999998E-12</c:v>
                </c:pt>
                <c:pt idx="92" formatCode="0.00E+00">
                  <c:v>3.9732900000000003E-12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0AB-42A4-9E0E-596FC39CD846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[analysis.xlsx]Cosine_IP_texture!$A$129:$DG$129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 formatCode="0.00E+00">
                  <c:v>2.6689400000000001E-12</c:v>
                </c:pt>
                <c:pt idx="17" formatCode="0.00E+00">
                  <c:v>4.9006700000000004E-12</c:v>
                </c:pt>
                <c:pt idx="18" formatCode="0.00E+00">
                  <c:v>3.0012799999999999E-12</c:v>
                </c:pt>
                <c:pt idx="19" formatCode="0.00E+00">
                  <c:v>5.99026E-12</c:v>
                </c:pt>
                <c:pt idx="20" formatCode="0.00E+00">
                  <c:v>3.6125300000000002E-12</c:v>
                </c:pt>
                <c:pt idx="21" formatCode="0.00E+00">
                  <c:v>4.7273699999999999E-12</c:v>
                </c:pt>
                <c:pt idx="22" formatCode="0.00E+00">
                  <c:v>2.9670600000000001E-12</c:v>
                </c:pt>
                <c:pt idx="23" formatCode="0.00E+00">
                  <c:v>3.2826300000000001E-12</c:v>
                </c:pt>
                <c:pt idx="24" formatCode="0.00E+00">
                  <c:v>5.6262099999999997E-12</c:v>
                </c:pt>
                <c:pt idx="25" formatCode="0.00E+00">
                  <c:v>3.89679E-12</c:v>
                </c:pt>
                <c:pt idx="26" formatCode="0.00E+00">
                  <c:v>5.6194100000000002E-12</c:v>
                </c:pt>
                <c:pt idx="27" formatCode="0.00E+00">
                  <c:v>6.0204500000000003E-12</c:v>
                </c:pt>
                <c:pt idx="28" formatCode="0.00E+00">
                  <c:v>3.15608E-12</c:v>
                </c:pt>
                <c:pt idx="29" formatCode="0.00E+00">
                  <c:v>4.3181299999999999E-12</c:v>
                </c:pt>
                <c:pt idx="30" formatCode="0.00E+00">
                  <c:v>5.20003E-12</c:v>
                </c:pt>
                <c:pt idx="31" formatCode="0.00E+00">
                  <c:v>6.9461200000000003E-12</c:v>
                </c:pt>
                <c:pt idx="32" formatCode="0.00E+00">
                  <c:v>4.2226399999999999E-12</c:v>
                </c:pt>
                <c:pt idx="33" formatCode="0.00E+00">
                  <c:v>5.5971999999999996E-12</c:v>
                </c:pt>
                <c:pt idx="34" formatCode="0.00E+00">
                  <c:v>4.5378500000000001E-12</c:v>
                </c:pt>
                <c:pt idx="35" formatCode="0.00E+00">
                  <c:v>5.6967999999999997E-12</c:v>
                </c:pt>
                <c:pt idx="36" formatCode="0.00E+00">
                  <c:v>8.6221000000000006E-12</c:v>
                </c:pt>
                <c:pt idx="37" formatCode="0.00E+00">
                  <c:v>4.12887E-12</c:v>
                </c:pt>
                <c:pt idx="38" formatCode="0.00E+00">
                  <c:v>9.2402399999999998E-12</c:v>
                </c:pt>
                <c:pt idx="39" formatCode="0.00E+00">
                  <c:v>4.3081299999999997E-12</c:v>
                </c:pt>
                <c:pt idx="40" formatCode="0.00E+00">
                  <c:v>4.7692899999999998E-12</c:v>
                </c:pt>
                <c:pt idx="41" formatCode="0.00E+00">
                  <c:v>5.8654199999999999E-12</c:v>
                </c:pt>
                <c:pt idx="42" formatCode="0.00E+00">
                  <c:v>9.2035099999999998E-12</c:v>
                </c:pt>
                <c:pt idx="43" formatCode="0.00E+00">
                  <c:v>5.3019700000000003E-12</c:v>
                </c:pt>
                <c:pt idx="44" formatCode="0.00E+00">
                  <c:v>6.9835300000000002E-12</c:v>
                </c:pt>
                <c:pt idx="45" formatCode="0.00E+00">
                  <c:v>1.08183E-11</c:v>
                </c:pt>
                <c:pt idx="46" formatCode="0.00E+00">
                  <c:v>5.9306500000000004E-12</c:v>
                </c:pt>
                <c:pt idx="47" formatCode="0.00E+00">
                  <c:v>4.7365700000000003E-12</c:v>
                </c:pt>
                <c:pt idx="48" formatCode="0.00E+00">
                  <c:v>3.7473699999999996E-12</c:v>
                </c:pt>
                <c:pt idx="49" formatCode="0.00E+00">
                  <c:v>4.0146600000000002E-12</c:v>
                </c:pt>
                <c:pt idx="50" formatCode="0.00E+00">
                  <c:v>5.2248700000000001E-12</c:v>
                </c:pt>
                <c:pt idx="51" formatCode="0.00E+00">
                  <c:v>9.0898299999999999E-12</c:v>
                </c:pt>
                <c:pt idx="52" formatCode="0.00E+00">
                  <c:v>4.8849599999999998E-12</c:v>
                </c:pt>
                <c:pt idx="53" formatCode="0.00E+00">
                  <c:v>5.6003699999999999E-12</c:v>
                </c:pt>
                <c:pt idx="54" formatCode="0.00E+00">
                  <c:v>6.2886099999999998E-12</c:v>
                </c:pt>
                <c:pt idx="55" formatCode="0.00E+00">
                  <c:v>1.28994E-11</c:v>
                </c:pt>
                <c:pt idx="56" formatCode="0.00E+00">
                  <c:v>4.1659899999999997E-12</c:v>
                </c:pt>
                <c:pt idx="57" formatCode="0.00E+00">
                  <c:v>2.5853299999999998E-12</c:v>
                </c:pt>
                <c:pt idx="58" formatCode="0.00E+00">
                  <c:v>3.7932899999999999E-12</c:v>
                </c:pt>
                <c:pt idx="59" formatCode="0.00E+00">
                  <c:v>8.7715300000000003E-12</c:v>
                </c:pt>
                <c:pt idx="60" formatCode="0.00E+00">
                  <c:v>4.3353800000000001E-12</c:v>
                </c:pt>
                <c:pt idx="61" formatCode="0.00E+00">
                  <c:v>7.2542000000000003E-12</c:v>
                </c:pt>
                <c:pt idx="62" formatCode="0.00E+00">
                  <c:v>4.8106599999999996E-12</c:v>
                </c:pt>
                <c:pt idx="63" formatCode="0.00E+00">
                  <c:v>5.5767300000000002E-12</c:v>
                </c:pt>
                <c:pt idx="64" formatCode="0.00E+00">
                  <c:v>4.8743800000000001E-12</c:v>
                </c:pt>
                <c:pt idx="65" formatCode="0.00E+00">
                  <c:v>4.5586400000000001E-12</c:v>
                </c:pt>
                <c:pt idx="66" formatCode="0.00E+00">
                  <c:v>3.9221800000000002E-12</c:v>
                </c:pt>
                <c:pt idx="67" formatCode="0.00E+00">
                  <c:v>6.4155699999999999E-12</c:v>
                </c:pt>
                <c:pt idx="68" formatCode="0.00E+00">
                  <c:v>5.2422699999999996E-12</c:v>
                </c:pt>
                <c:pt idx="69" formatCode="0.00E+00">
                  <c:v>1.5918700000000001E-11</c:v>
                </c:pt>
                <c:pt idx="70" formatCode="0.00E+00">
                  <c:v>7.3171099999999993E-12</c:v>
                </c:pt>
                <c:pt idx="71" formatCode="0.00E+00">
                  <c:v>5.6991399999999999E-12</c:v>
                </c:pt>
                <c:pt idx="72" formatCode="0.00E+00">
                  <c:v>9.3690099999999995E-12</c:v>
                </c:pt>
                <c:pt idx="73" formatCode="0.00E+00">
                  <c:v>8.06048E-12</c:v>
                </c:pt>
                <c:pt idx="74" formatCode="0.00E+00">
                  <c:v>6.1671600000000001E-12</c:v>
                </c:pt>
                <c:pt idx="75" formatCode="0.00E+00">
                  <c:v>1.1074699999999999E-11</c:v>
                </c:pt>
                <c:pt idx="76" formatCode="0.00E+00">
                  <c:v>4.1020200000000003E-12</c:v>
                </c:pt>
                <c:pt idx="77" formatCode="0.00E+00">
                  <c:v>5.5536000000000001E-12</c:v>
                </c:pt>
                <c:pt idx="78" formatCode="0.00E+00">
                  <c:v>5.6593600000000002E-12</c:v>
                </c:pt>
                <c:pt idx="79" formatCode="0.00E+00">
                  <c:v>3.9886700000000002E-12</c:v>
                </c:pt>
                <c:pt idx="80" formatCode="0.00E+00">
                  <c:v>5.5576099999999998E-12</c:v>
                </c:pt>
                <c:pt idx="81" formatCode="0.00E+00">
                  <c:v>3.37917E-12</c:v>
                </c:pt>
                <c:pt idx="82" formatCode="0.00E+00">
                  <c:v>4.1682900000000002E-12</c:v>
                </c:pt>
                <c:pt idx="83" formatCode="0.00E+00">
                  <c:v>5.1808900000000002E-12</c:v>
                </c:pt>
                <c:pt idx="84" formatCode="0.00E+00">
                  <c:v>4.1067599999999998E-12</c:v>
                </c:pt>
                <c:pt idx="85" formatCode="0.00E+00">
                  <c:v>7.4962599999999994E-12</c:v>
                </c:pt>
                <c:pt idx="86" formatCode="0.00E+00">
                  <c:v>9.1306199999999993E-12</c:v>
                </c:pt>
                <c:pt idx="87" formatCode="0.00E+00">
                  <c:v>7.41457E-12</c:v>
                </c:pt>
                <c:pt idx="88" formatCode="0.00E+00">
                  <c:v>2.6945999999999998E-12</c:v>
                </c:pt>
                <c:pt idx="89" formatCode="0.00E+00">
                  <c:v>5.1777099999999998E-12</c:v>
                </c:pt>
                <c:pt idx="90" formatCode="0.00E+00">
                  <c:v>4.1147200000000001E-12</c:v>
                </c:pt>
                <c:pt idx="91" formatCode="0.00E+00">
                  <c:v>6.6692900000000002E-12</c:v>
                </c:pt>
                <c:pt idx="92" formatCode="0.00E+00">
                  <c:v>4.7366200000000001E-12</c:v>
                </c:pt>
                <c:pt idx="93" formatCode="0.00E+00">
                  <c:v>5.8770900000000004E-12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80AB-42A4-9E0E-596FC39CD846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[analysis.xlsx]Cosine_IP_texture!$A$130:$DG$130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0.00E+00">
                  <c:v>2.1386099999999999E-12</c:v>
                </c:pt>
                <c:pt idx="16" formatCode="0.00E+00">
                  <c:v>2.5421999999999998E-12</c:v>
                </c:pt>
                <c:pt idx="17" formatCode="0.00E+00">
                  <c:v>6.17433E-12</c:v>
                </c:pt>
                <c:pt idx="18" formatCode="0.00E+00">
                  <c:v>6.9905999999999997E-12</c:v>
                </c:pt>
                <c:pt idx="19" formatCode="0.00E+00">
                  <c:v>7.6520599999999992E-12</c:v>
                </c:pt>
                <c:pt idx="20" formatCode="0.00E+00">
                  <c:v>5.38793E-12</c:v>
                </c:pt>
                <c:pt idx="21" formatCode="0.00E+00">
                  <c:v>1.9221700000000001E-12</c:v>
                </c:pt>
                <c:pt idx="22" formatCode="0.00E+00">
                  <c:v>7.3875800000000003E-12</c:v>
                </c:pt>
                <c:pt idx="23" formatCode="0.00E+00">
                  <c:v>4.5854600000000001E-12</c:v>
                </c:pt>
                <c:pt idx="24" formatCode="0.00E+00">
                  <c:v>6.4000899999999996E-12</c:v>
                </c:pt>
                <c:pt idx="25" formatCode="0.00E+00">
                  <c:v>4.773E-12</c:v>
                </c:pt>
                <c:pt idx="26" formatCode="0.00E+00">
                  <c:v>8.9054900000000007E-12</c:v>
                </c:pt>
                <c:pt idx="27" formatCode="0.00E+00">
                  <c:v>7.7465400000000002E-12</c:v>
                </c:pt>
                <c:pt idx="28" formatCode="0.00E+00">
                  <c:v>6.5706799999999996E-12</c:v>
                </c:pt>
                <c:pt idx="29" formatCode="0.00E+00">
                  <c:v>3.3019699999999999E-12</c:v>
                </c:pt>
                <c:pt idx="30" formatCode="0.00E+00">
                  <c:v>1.8254600000000002E-12</c:v>
                </c:pt>
                <c:pt idx="31" formatCode="0.00E+00">
                  <c:v>2.4548800000000001E-12</c:v>
                </c:pt>
                <c:pt idx="32" formatCode="0.00E+00">
                  <c:v>6.5517200000000003E-12</c:v>
                </c:pt>
                <c:pt idx="33" formatCode="0.00E+00">
                  <c:v>7.9211099999999996E-12</c:v>
                </c:pt>
                <c:pt idx="34" formatCode="0.00E+00">
                  <c:v>5.79019E-12</c:v>
                </c:pt>
                <c:pt idx="35" formatCode="0.00E+00">
                  <c:v>5.6248900000000003E-12</c:v>
                </c:pt>
                <c:pt idx="36" formatCode="0.00E+00">
                  <c:v>4.0639999999999996E-12</c:v>
                </c:pt>
                <c:pt idx="37" formatCode="0.00E+00">
                  <c:v>4.6245100000000001E-12</c:v>
                </c:pt>
                <c:pt idx="38" formatCode="0.00E+00">
                  <c:v>4.2397999999999998E-12</c:v>
                </c:pt>
                <c:pt idx="39" formatCode="0.00E+00">
                  <c:v>6.1107900000000001E-12</c:v>
                </c:pt>
                <c:pt idx="40" formatCode="0.00E+00">
                  <c:v>6.5901999999999999E-12</c:v>
                </c:pt>
                <c:pt idx="41" formatCode="0.00E+00">
                  <c:v>5.3069700000000004E-12</c:v>
                </c:pt>
                <c:pt idx="42" formatCode="0.00E+00">
                  <c:v>1.5431600000000001E-11</c:v>
                </c:pt>
                <c:pt idx="43" formatCode="0.00E+00">
                  <c:v>9.4016399999999995E-12</c:v>
                </c:pt>
                <c:pt idx="44" formatCode="0.00E+00">
                  <c:v>2.94804E-12</c:v>
                </c:pt>
                <c:pt idx="45" formatCode="0.00E+00">
                  <c:v>3.9450400000000003E-12</c:v>
                </c:pt>
                <c:pt idx="46" formatCode="0.00E+00">
                  <c:v>7.05526E-12</c:v>
                </c:pt>
                <c:pt idx="47" formatCode="0.00E+00">
                  <c:v>3.6469099999999999E-12</c:v>
                </c:pt>
                <c:pt idx="48" formatCode="0.00E+00">
                  <c:v>5.9809399999999998E-12</c:v>
                </c:pt>
                <c:pt idx="49" formatCode="0.00E+00">
                  <c:v>8.4608399999999993E-12</c:v>
                </c:pt>
                <c:pt idx="50" formatCode="0.00E+00">
                  <c:v>3.6991400000000003E-12</c:v>
                </c:pt>
                <c:pt idx="51" formatCode="0.00E+00">
                  <c:v>5.6482499999999999E-12</c:v>
                </c:pt>
                <c:pt idx="52" formatCode="0.00E+00">
                  <c:v>3.60797E-12</c:v>
                </c:pt>
                <c:pt idx="53" formatCode="0.00E+00">
                  <c:v>4.3679500000000002E-12</c:v>
                </c:pt>
                <c:pt idx="54" formatCode="0.00E+00">
                  <c:v>7.1347000000000003E-12</c:v>
                </c:pt>
                <c:pt idx="55" formatCode="0.00E+00">
                  <c:v>7.4569100000000008E-12</c:v>
                </c:pt>
                <c:pt idx="56" formatCode="0.00E+00">
                  <c:v>3.4292E-12</c:v>
                </c:pt>
                <c:pt idx="57" formatCode="0.00E+00">
                  <c:v>4.5153899999999998E-12</c:v>
                </c:pt>
                <c:pt idx="58" formatCode="0.00E+00">
                  <c:v>1.2258999999999999E-11</c:v>
                </c:pt>
                <c:pt idx="59" formatCode="0.00E+00">
                  <c:v>5.7296399999999998E-12</c:v>
                </c:pt>
                <c:pt idx="60" formatCode="0.00E+00">
                  <c:v>9.0743200000000001E-12</c:v>
                </c:pt>
                <c:pt idx="61" formatCode="0.00E+00">
                  <c:v>2.5753099999999999E-12</c:v>
                </c:pt>
                <c:pt idx="62" formatCode="0.00E+00">
                  <c:v>5.22965E-12</c:v>
                </c:pt>
                <c:pt idx="63" formatCode="0.00E+00">
                  <c:v>4.0894699999999999E-12</c:v>
                </c:pt>
                <c:pt idx="64" formatCode="0.00E+00">
                  <c:v>4.9770700000000003E-12</c:v>
                </c:pt>
                <c:pt idx="65" formatCode="0.00E+00">
                  <c:v>3.1057400000000001E-12</c:v>
                </c:pt>
                <c:pt idx="66" formatCode="0.00E+00">
                  <c:v>8.1854999999999998E-12</c:v>
                </c:pt>
                <c:pt idx="67" formatCode="0.00E+00">
                  <c:v>4.4042999999999997E-12</c:v>
                </c:pt>
                <c:pt idx="68" formatCode="0.00E+00">
                  <c:v>4.7310499999999997E-12</c:v>
                </c:pt>
                <c:pt idx="69" formatCode="0.00E+00">
                  <c:v>5.8533699999999997E-12</c:v>
                </c:pt>
                <c:pt idx="70" formatCode="0.00E+00">
                  <c:v>7.0495900000000001E-12</c:v>
                </c:pt>
                <c:pt idx="71" formatCode="0.00E+00">
                  <c:v>7.13618E-12</c:v>
                </c:pt>
                <c:pt idx="72" formatCode="0.00E+00">
                  <c:v>2.3690199999999999E-12</c:v>
                </c:pt>
                <c:pt idx="73" formatCode="0.00E+00">
                  <c:v>6.3600299999999999E-12</c:v>
                </c:pt>
                <c:pt idx="74" formatCode="0.00E+00">
                  <c:v>9.1080000000000004E-12</c:v>
                </c:pt>
                <c:pt idx="75" formatCode="0.00E+00">
                  <c:v>2.9909099999999998E-12</c:v>
                </c:pt>
                <c:pt idx="76" formatCode="0.00E+00">
                  <c:v>9.3610100000000003E-12</c:v>
                </c:pt>
                <c:pt idx="77" formatCode="0.00E+00">
                  <c:v>3.9383400000000004E-12</c:v>
                </c:pt>
                <c:pt idx="78" formatCode="0.00E+00">
                  <c:v>3.9039499999999997E-12</c:v>
                </c:pt>
                <c:pt idx="79" formatCode="0.00E+00">
                  <c:v>5.6120200000000002E-12</c:v>
                </c:pt>
                <c:pt idx="80" formatCode="0.00E+00">
                  <c:v>8.9609900000000002E-12</c:v>
                </c:pt>
                <c:pt idx="81" formatCode="0.00E+00">
                  <c:v>6.7542400000000001E-12</c:v>
                </c:pt>
                <c:pt idx="82" formatCode="0.00E+00">
                  <c:v>3.2511799999999999E-12</c:v>
                </c:pt>
                <c:pt idx="83" formatCode="0.00E+00">
                  <c:v>2.2248199999999998E-12</c:v>
                </c:pt>
                <c:pt idx="84" formatCode="0.00E+00">
                  <c:v>8.2125900000000007E-12</c:v>
                </c:pt>
                <c:pt idx="85" formatCode="0.00E+00">
                  <c:v>8.24434E-12</c:v>
                </c:pt>
                <c:pt idx="86" formatCode="0.00E+00">
                  <c:v>5.3961799999999997E-12</c:v>
                </c:pt>
                <c:pt idx="87" formatCode="0.00E+00">
                  <c:v>7.0428499999999996E-12</c:v>
                </c:pt>
                <c:pt idx="88" formatCode="0.00E+00">
                  <c:v>5.2306100000000001E-12</c:v>
                </c:pt>
                <c:pt idx="89" formatCode="0.00E+00">
                  <c:v>2.4514600000000001E-12</c:v>
                </c:pt>
                <c:pt idx="90" formatCode="0.00E+00">
                  <c:v>1.77241E-11</c:v>
                </c:pt>
                <c:pt idx="91" formatCode="0.00E+00">
                  <c:v>3.1198799999999998E-12</c:v>
                </c:pt>
                <c:pt idx="92" formatCode="0.00E+00">
                  <c:v>5.3686899999999998E-12</c:v>
                </c:pt>
                <c:pt idx="93" formatCode="0.00E+00">
                  <c:v>3.4376399999999999E-12</c:v>
                </c:pt>
                <c:pt idx="94" formatCode="0.00E+00">
                  <c:v>6.2186199999999996E-12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80AB-42A4-9E0E-596FC39CD846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[analysis.xlsx]Cosine_IP_texture!$A$131:$DG$131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 formatCode="0.00E+00">
                  <c:v>3.6113000000000002E-12</c:v>
                </c:pt>
                <c:pt idx="15" formatCode="0.00E+00">
                  <c:v>5.0914699999999999E-12</c:v>
                </c:pt>
                <c:pt idx="16" formatCode="0.00E+00">
                  <c:v>5.1443999999999998E-12</c:v>
                </c:pt>
                <c:pt idx="17" formatCode="0.00E+00">
                  <c:v>5.8474700000000003E-12</c:v>
                </c:pt>
                <c:pt idx="18" formatCode="0.00E+00">
                  <c:v>8.3158500000000004E-12</c:v>
                </c:pt>
                <c:pt idx="19" formatCode="0.00E+00">
                  <c:v>5.73793E-12</c:v>
                </c:pt>
                <c:pt idx="20" formatCode="0.00E+00">
                  <c:v>3.9575500000000002E-12</c:v>
                </c:pt>
                <c:pt idx="21" formatCode="0.00E+00">
                  <c:v>2.8161000000000001E-12</c:v>
                </c:pt>
                <c:pt idx="22" formatCode="0.00E+00">
                  <c:v>5.63376E-12</c:v>
                </c:pt>
                <c:pt idx="23" formatCode="0.00E+00">
                  <c:v>7.20752E-12</c:v>
                </c:pt>
                <c:pt idx="24" formatCode="0.00E+00">
                  <c:v>5.3778100000000001E-12</c:v>
                </c:pt>
                <c:pt idx="25" formatCode="0.00E+00">
                  <c:v>3.0358400000000001E-12</c:v>
                </c:pt>
                <c:pt idx="26" formatCode="0.00E+00">
                  <c:v>2.8597599999999999E-12</c:v>
                </c:pt>
                <c:pt idx="27" formatCode="0.00E+00">
                  <c:v>4.19673E-12</c:v>
                </c:pt>
                <c:pt idx="28" formatCode="0.00E+00">
                  <c:v>4.7336200000000002E-12</c:v>
                </c:pt>
                <c:pt idx="29" formatCode="0.00E+00">
                  <c:v>5.6982800000000002E-12</c:v>
                </c:pt>
                <c:pt idx="30" formatCode="0.00E+00">
                  <c:v>8.2863300000000007E-12</c:v>
                </c:pt>
                <c:pt idx="31" formatCode="0.00E+00">
                  <c:v>6.1050899999999998E-12</c:v>
                </c:pt>
                <c:pt idx="32" formatCode="0.00E+00">
                  <c:v>5.5733000000000001E-12</c:v>
                </c:pt>
                <c:pt idx="33" formatCode="0.00E+00">
                  <c:v>2.9486700000000002E-12</c:v>
                </c:pt>
                <c:pt idx="34" formatCode="0.00E+00">
                  <c:v>5.2840799999999998E-12</c:v>
                </c:pt>
                <c:pt idx="35" formatCode="0.00E+00">
                  <c:v>1.1187700000000001E-12</c:v>
                </c:pt>
                <c:pt idx="36" formatCode="0.00E+00">
                  <c:v>4.1708599999999999E-12</c:v>
                </c:pt>
                <c:pt idx="37" formatCode="0.00E+00">
                  <c:v>1.5611600000000001E-11</c:v>
                </c:pt>
                <c:pt idx="38" formatCode="0.00E+00">
                  <c:v>6.23329E-12</c:v>
                </c:pt>
                <c:pt idx="39" formatCode="0.00E+00">
                  <c:v>4.56691E-12</c:v>
                </c:pt>
                <c:pt idx="40" formatCode="0.00E+00">
                  <c:v>5.1726E-12</c:v>
                </c:pt>
                <c:pt idx="41" formatCode="0.00E+00">
                  <c:v>6.8889599999999998E-12</c:v>
                </c:pt>
                <c:pt idx="42" formatCode="0.00E+00">
                  <c:v>3.6567200000000002E-12</c:v>
                </c:pt>
                <c:pt idx="43" formatCode="0.00E+00">
                  <c:v>3.3058500000000001E-12</c:v>
                </c:pt>
                <c:pt idx="44" formatCode="0.00E+00">
                  <c:v>8.29503E-12</c:v>
                </c:pt>
                <c:pt idx="45" formatCode="0.00E+00">
                  <c:v>4.8052300000000001E-12</c:v>
                </c:pt>
                <c:pt idx="46" formatCode="0.00E+00">
                  <c:v>7.1352099999999998E-12</c:v>
                </c:pt>
                <c:pt idx="47" formatCode="0.00E+00">
                  <c:v>3.1756999999999999E-12</c:v>
                </c:pt>
                <c:pt idx="48" formatCode="0.00E+00">
                  <c:v>1.29738E-11</c:v>
                </c:pt>
                <c:pt idx="49" formatCode="0.00E+00">
                  <c:v>9.6378900000000002E-12</c:v>
                </c:pt>
                <c:pt idx="50" formatCode="0.00E+00">
                  <c:v>5.5198399999999996E-12</c:v>
                </c:pt>
                <c:pt idx="51" formatCode="0.00E+00">
                  <c:v>4.0862999999999997E-12</c:v>
                </c:pt>
                <c:pt idx="52" formatCode="0.00E+00">
                  <c:v>6.6850599999999998E-12</c:v>
                </c:pt>
                <c:pt idx="53" formatCode="0.00E+00">
                  <c:v>3.5462500000000002E-12</c:v>
                </c:pt>
                <c:pt idx="54" formatCode="0.00E+00">
                  <c:v>2.6021199999999998E-12</c:v>
                </c:pt>
                <c:pt idx="55" formatCode="0.00E+00">
                  <c:v>4.9681000000000002E-12</c:v>
                </c:pt>
                <c:pt idx="56" formatCode="0.00E+00">
                  <c:v>4.7129800000000004E-12</c:v>
                </c:pt>
                <c:pt idx="57" formatCode="0.00E+00">
                  <c:v>8.1233900000000006E-12</c:v>
                </c:pt>
                <c:pt idx="58" formatCode="0.00E+00">
                  <c:v>7.8299300000000003E-12</c:v>
                </c:pt>
                <c:pt idx="59" formatCode="0.00E+00">
                  <c:v>4.3593500000000004E-12</c:v>
                </c:pt>
                <c:pt idx="60" formatCode="0.00E+00">
                  <c:v>5.5049200000000003E-12</c:v>
                </c:pt>
                <c:pt idx="61" formatCode="0.00E+00">
                  <c:v>9.6492200000000008E-12</c:v>
                </c:pt>
                <c:pt idx="62" formatCode="0.00E+00">
                  <c:v>3.25806E-12</c:v>
                </c:pt>
                <c:pt idx="63" formatCode="0.00E+00">
                  <c:v>7.2072199999999997E-12</c:v>
                </c:pt>
                <c:pt idx="64" formatCode="0.00E+00">
                  <c:v>6.9446200000000004E-12</c:v>
                </c:pt>
                <c:pt idx="65" formatCode="0.00E+00">
                  <c:v>2.7452499999999998E-12</c:v>
                </c:pt>
                <c:pt idx="66" formatCode="0.00E+00">
                  <c:v>4.9408299999999997E-12</c:v>
                </c:pt>
                <c:pt idx="67" formatCode="0.00E+00">
                  <c:v>3.21949E-12</c:v>
                </c:pt>
                <c:pt idx="68" formatCode="0.00E+00">
                  <c:v>4.7000300000000001E-12</c:v>
                </c:pt>
                <c:pt idx="69" formatCode="0.00E+00">
                  <c:v>3.8623699999999998E-12</c:v>
                </c:pt>
                <c:pt idx="70" formatCode="0.00E+00">
                  <c:v>5.02E-12</c:v>
                </c:pt>
                <c:pt idx="71" formatCode="0.00E+00">
                  <c:v>6.5660499999999999E-12</c:v>
                </c:pt>
                <c:pt idx="72" formatCode="0.00E+00">
                  <c:v>5.6340600000000003E-12</c:v>
                </c:pt>
                <c:pt idx="73" formatCode="0.00E+00">
                  <c:v>3.8625099999999999E-12</c:v>
                </c:pt>
                <c:pt idx="74" formatCode="0.00E+00">
                  <c:v>5.3026099999999998E-12</c:v>
                </c:pt>
                <c:pt idx="75" formatCode="0.00E+00">
                  <c:v>4.0715899999999996E-12</c:v>
                </c:pt>
                <c:pt idx="76" formatCode="0.00E+00">
                  <c:v>6.0142100000000001E-12</c:v>
                </c:pt>
                <c:pt idx="77" formatCode="0.00E+00">
                  <c:v>4.2194700000000004E-12</c:v>
                </c:pt>
                <c:pt idx="78" formatCode="0.00E+00">
                  <c:v>5.2268899999999998E-12</c:v>
                </c:pt>
                <c:pt idx="79" formatCode="0.00E+00">
                  <c:v>3.9457900000000003E-12</c:v>
                </c:pt>
                <c:pt idx="80" formatCode="0.00E+00">
                  <c:v>2.2132599999999998E-12</c:v>
                </c:pt>
                <c:pt idx="81" formatCode="0.00E+00">
                  <c:v>7.5265800000000004E-12</c:v>
                </c:pt>
                <c:pt idx="82" formatCode="0.00E+00">
                  <c:v>4.08804E-12</c:v>
                </c:pt>
                <c:pt idx="83" formatCode="0.00E+00">
                  <c:v>9.0134600000000002E-12</c:v>
                </c:pt>
                <c:pt idx="84" formatCode="0.00E+00">
                  <c:v>7.4329300000000003E-12</c:v>
                </c:pt>
                <c:pt idx="85" formatCode="0.00E+00">
                  <c:v>9.8542699999999998E-12</c:v>
                </c:pt>
                <c:pt idx="86" formatCode="0.00E+00">
                  <c:v>3.41648E-12</c:v>
                </c:pt>
                <c:pt idx="87" formatCode="0.00E+00">
                  <c:v>6.4639700000000004E-12</c:v>
                </c:pt>
                <c:pt idx="88" formatCode="0.00E+00">
                  <c:v>6.67988E-12</c:v>
                </c:pt>
                <c:pt idx="89" formatCode="0.00E+00">
                  <c:v>9.9503399999999994E-12</c:v>
                </c:pt>
                <c:pt idx="90" formatCode="0.00E+00">
                  <c:v>3.2549399999999999E-12</c:v>
                </c:pt>
                <c:pt idx="91" formatCode="0.00E+00">
                  <c:v>3.6985100000000002E-12</c:v>
                </c:pt>
                <c:pt idx="92" formatCode="0.00E+00">
                  <c:v>3.51074E-12</c:v>
                </c:pt>
                <c:pt idx="93" formatCode="0.00E+00">
                  <c:v>8.0252900000000004E-12</c:v>
                </c:pt>
                <c:pt idx="94" formatCode="0.00E+00">
                  <c:v>5.3231700000000002E-12</c:v>
                </c:pt>
                <c:pt idx="95" formatCode="0.00E+00">
                  <c:v>5.5581300000000003E-12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80AB-42A4-9E0E-596FC39CD846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[analysis.xlsx]Cosine_IP_texture!$A$132:$DG$132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 formatCode="0.00E+00">
                  <c:v>2.89027E-12</c:v>
                </c:pt>
                <c:pt idx="15" formatCode="0.00E+00">
                  <c:v>3.4839700000000001E-12</c:v>
                </c:pt>
                <c:pt idx="16" formatCode="0.00E+00">
                  <c:v>7.5843500000000001E-12</c:v>
                </c:pt>
                <c:pt idx="17" formatCode="0.00E+00">
                  <c:v>2.53168E-12</c:v>
                </c:pt>
                <c:pt idx="18" formatCode="0.00E+00">
                  <c:v>5.6542699999999999E-12</c:v>
                </c:pt>
                <c:pt idx="19" formatCode="0.00E+00">
                  <c:v>1.04047E-11</c:v>
                </c:pt>
                <c:pt idx="20" formatCode="0.00E+00">
                  <c:v>5.5208099999999998E-12</c:v>
                </c:pt>
                <c:pt idx="21" formatCode="0.00E+00">
                  <c:v>1.9893100000000001E-12</c:v>
                </c:pt>
                <c:pt idx="22" formatCode="0.00E+00">
                  <c:v>6.4077300000000002E-12</c:v>
                </c:pt>
                <c:pt idx="23" formatCode="0.00E+00">
                  <c:v>3.7728000000000002E-12</c:v>
                </c:pt>
                <c:pt idx="24" formatCode="0.00E+00">
                  <c:v>3.3098699999999999E-12</c:v>
                </c:pt>
                <c:pt idx="25" formatCode="0.00E+00">
                  <c:v>2.6331300000000001E-12</c:v>
                </c:pt>
                <c:pt idx="26" formatCode="0.00E+00">
                  <c:v>7.6500700000000007E-12</c:v>
                </c:pt>
                <c:pt idx="27" formatCode="0.00E+00">
                  <c:v>4.2845199999999996E-12</c:v>
                </c:pt>
                <c:pt idx="28" formatCode="0.00E+00">
                  <c:v>1.0867E-11</c:v>
                </c:pt>
                <c:pt idx="29" formatCode="0.00E+00">
                  <c:v>6.7407900000000004E-12</c:v>
                </c:pt>
                <c:pt idx="30" formatCode="0.00E+00">
                  <c:v>6.3717899999999999E-12</c:v>
                </c:pt>
                <c:pt idx="31" formatCode="0.00E+00">
                  <c:v>6.8836199999999997E-12</c:v>
                </c:pt>
                <c:pt idx="32" formatCode="0.00E+00">
                  <c:v>2.4535899999999998E-12</c:v>
                </c:pt>
                <c:pt idx="33" formatCode="0.00E+00">
                  <c:v>3.6319299999999999E-12</c:v>
                </c:pt>
                <c:pt idx="34" formatCode="0.00E+00">
                  <c:v>6.8190300000000003E-12</c:v>
                </c:pt>
                <c:pt idx="35" formatCode="0.00E+00">
                  <c:v>5.1464900000000002E-12</c:v>
                </c:pt>
                <c:pt idx="36" formatCode="0.00E+00">
                  <c:v>7.5700100000000004E-12</c:v>
                </c:pt>
                <c:pt idx="37" formatCode="0.00E+00">
                  <c:v>5.7647000000000003E-12</c:v>
                </c:pt>
                <c:pt idx="38" formatCode="0.00E+00">
                  <c:v>5.0898500000000002E-12</c:v>
                </c:pt>
                <c:pt idx="39" formatCode="0.00E+00">
                  <c:v>6.11646E-12</c:v>
                </c:pt>
                <c:pt idx="40" formatCode="0.00E+00">
                  <c:v>9.9085599999999999E-13</c:v>
                </c:pt>
                <c:pt idx="41" formatCode="0.00E+00">
                  <c:v>4.3708499999999997E-12</c:v>
                </c:pt>
                <c:pt idx="42" formatCode="0.00E+00">
                  <c:v>5.8019200000000004E-12</c:v>
                </c:pt>
                <c:pt idx="43" formatCode="0.00E+00">
                  <c:v>3.3650999999999999E-12</c:v>
                </c:pt>
                <c:pt idx="44" formatCode="0.00E+00">
                  <c:v>3.7308100000000003E-12</c:v>
                </c:pt>
                <c:pt idx="45" formatCode="0.00E+00">
                  <c:v>5.0010600000000001E-12</c:v>
                </c:pt>
                <c:pt idx="46" formatCode="0.00E+00">
                  <c:v>6.1926499999999999E-12</c:v>
                </c:pt>
                <c:pt idx="47" formatCode="0.00E+00">
                  <c:v>4.19057E-12</c:v>
                </c:pt>
                <c:pt idx="48" formatCode="0.00E+00">
                  <c:v>8.4250199999999996E-12</c:v>
                </c:pt>
                <c:pt idx="49" formatCode="0.00E+00">
                  <c:v>6.7214800000000002E-12</c:v>
                </c:pt>
                <c:pt idx="50" formatCode="0.00E+00">
                  <c:v>8.2672599999999992E-12</c:v>
                </c:pt>
                <c:pt idx="51" formatCode="0.00E+00">
                  <c:v>8.2878800000000004E-12</c:v>
                </c:pt>
                <c:pt idx="52" formatCode="0.00E+00">
                  <c:v>4.6159899999999996E-12</c:v>
                </c:pt>
                <c:pt idx="53" formatCode="0.00E+00">
                  <c:v>3.9200600000000002E-12</c:v>
                </c:pt>
                <c:pt idx="54" formatCode="0.00E+00">
                  <c:v>3.33994E-12</c:v>
                </c:pt>
                <c:pt idx="55" formatCode="0.00E+00">
                  <c:v>8.6159200000000003E-12</c:v>
                </c:pt>
                <c:pt idx="56" formatCode="0.00E+00">
                  <c:v>2.9948000000000001E-12</c:v>
                </c:pt>
                <c:pt idx="57" formatCode="0.00E+00">
                  <c:v>7.1725599999999999E-12</c:v>
                </c:pt>
                <c:pt idx="58" formatCode="0.00E+00">
                  <c:v>8.6297900000000001E-12</c:v>
                </c:pt>
                <c:pt idx="59" formatCode="0.00E+00">
                  <c:v>1.4694599999999999E-11</c:v>
                </c:pt>
                <c:pt idx="60" formatCode="0.00E+00">
                  <c:v>6.0262099999999996E-12</c:v>
                </c:pt>
                <c:pt idx="61" formatCode="0.00E+00">
                  <c:v>7.0302400000000001E-12</c:v>
                </c:pt>
                <c:pt idx="62" formatCode="0.00E+00">
                  <c:v>1.01869E-11</c:v>
                </c:pt>
                <c:pt idx="63" formatCode="0.00E+00">
                  <c:v>7.2796999999999994E-12</c:v>
                </c:pt>
                <c:pt idx="64" formatCode="0.00E+00">
                  <c:v>4.48257E-12</c:v>
                </c:pt>
                <c:pt idx="65" formatCode="0.00E+00">
                  <c:v>1.42406E-11</c:v>
                </c:pt>
                <c:pt idx="66" formatCode="0.00E+00">
                  <c:v>3.7813400000000001E-12</c:v>
                </c:pt>
                <c:pt idx="67" formatCode="0.00E+00">
                  <c:v>8.2946099999999999E-12</c:v>
                </c:pt>
                <c:pt idx="68" formatCode="0.00E+00">
                  <c:v>5.19654E-12</c:v>
                </c:pt>
                <c:pt idx="69" formatCode="0.00E+00">
                  <c:v>1.12365E-11</c:v>
                </c:pt>
                <c:pt idx="70" formatCode="0.00E+00">
                  <c:v>3.7973799999999997E-12</c:v>
                </c:pt>
                <c:pt idx="71" formatCode="0.00E+00">
                  <c:v>3.23419E-12</c:v>
                </c:pt>
                <c:pt idx="72" formatCode="0.00E+00">
                  <c:v>3.3750700000000001E-12</c:v>
                </c:pt>
                <c:pt idx="73" formatCode="0.00E+00">
                  <c:v>1.1384299999999999E-11</c:v>
                </c:pt>
                <c:pt idx="74" formatCode="0.00E+00">
                  <c:v>4.7670600000000001E-12</c:v>
                </c:pt>
                <c:pt idx="75" formatCode="0.00E+00">
                  <c:v>4.0987699999999999E-12</c:v>
                </c:pt>
                <c:pt idx="76" formatCode="0.00E+00">
                  <c:v>4.5196299999999998E-12</c:v>
                </c:pt>
                <c:pt idx="77" formatCode="0.00E+00">
                  <c:v>5.0506099999999996E-12</c:v>
                </c:pt>
                <c:pt idx="78" formatCode="0.00E+00">
                  <c:v>4.53032E-12</c:v>
                </c:pt>
                <c:pt idx="79" formatCode="0.00E+00">
                  <c:v>5.3356200000000002E-12</c:v>
                </c:pt>
                <c:pt idx="80" formatCode="0.00E+00">
                  <c:v>5.3419900000000003E-12</c:v>
                </c:pt>
                <c:pt idx="81" formatCode="0.00E+00">
                  <c:v>5.8484900000000003E-12</c:v>
                </c:pt>
                <c:pt idx="82" formatCode="0.00E+00">
                  <c:v>5.1934900000000003E-12</c:v>
                </c:pt>
                <c:pt idx="83" formatCode="0.00E+00">
                  <c:v>5.0077600000000001E-12</c:v>
                </c:pt>
                <c:pt idx="84" formatCode="0.00E+00">
                  <c:v>2.8581000000000001E-12</c:v>
                </c:pt>
                <c:pt idx="85" formatCode="0.00E+00">
                  <c:v>3.8083000000000002E-12</c:v>
                </c:pt>
                <c:pt idx="86" formatCode="0.00E+00">
                  <c:v>4.41144E-12</c:v>
                </c:pt>
                <c:pt idx="87" formatCode="0.00E+00">
                  <c:v>3.2536600000000001E-12</c:v>
                </c:pt>
                <c:pt idx="88" formatCode="0.00E+00">
                  <c:v>6.2640200000000002E-12</c:v>
                </c:pt>
                <c:pt idx="89" formatCode="0.00E+00">
                  <c:v>1.0485900000000001E-11</c:v>
                </c:pt>
                <c:pt idx="90" formatCode="0.00E+00">
                  <c:v>2.98754E-12</c:v>
                </c:pt>
                <c:pt idx="91" formatCode="0.00E+00">
                  <c:v>5.8237699999999999E-12</c:v>
                </c:pt>
                <c:pt idx="92" formatCode="0.00E+00">
                  <c:v>4.44632E-12</c:v>
                </c:pt>
                <c:pt idx="93" formatCode="0.00E+00">
                  <c:v>3.0207699999999999E-12</c:v>
                </c:pt>
                <c:pt idx="94" formatCode="0.00E+00">
                  <c:v>4.3819900000000004E-12</c:v>
                </c:pt>
                <c:pt idx="95" formatCode="0.00E+00">
                  <c:v>4.73087E-12</c:v>
                </c:pt>
                <c:pt idx="96" formatCode="0.00E+00">
                  <c:v>1.1127900000000001E-11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80AB-42A4-9E0E-596FC39CD846}"/>
            </c:ext>
          </c:extLst>
        </c:ser>
        <c:ser>
          <c:idx val="19"/>
          <c:order val="19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[analysis.xlsx]Cosine_IP_texture!$A$133:$DG$133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 formatCode="0.00E+00">
                  <c:v>3.0884199999999999E-12</c:v>
                </c:pt>
                <c:pt idx="13" formatCode="0.00E+00">
                  <c:v>5.3319900000000002E-12</c:v>
                </c:pt>
                <c:pt idx="14" formatCode="0.00E+00">
                  <c:v>4.3499500000000001E-12</c:v>
                </c:pt>
                <c:pt idx="15" formatCode="0.00E+00">
                  <c:v>1.15399E-11</c:v>
                </c:pt>
                <c:pt idx="16" formatCode="0.00E+00">
                  <c:v>4.5731799999999997E-12</c:v>
                </c:pt>
                <c:pt idx="17" formatCode="0.00E+00">
                  <c:v>1.9835000000000002E-12</c:v>
                </c:pt>
                <c:pt idx="18" formatCode="0.00E+00">
                  <c:v>5.5233000000000001E-12</c:v>
                </c:pt>
                <c:pt idx="19" formatCode="0.00E+00">
                  <c:v>2.5506899999999999E-12</c:v>
                </c:pt>
                <c:pt idx="20" formatCode="0.00E+00">
                  <c:v>8.7973200000000003E-12</c:v>
                </c:pt>
                <c:pt idx="21" formatCode="0.00E+00">
                  <c:v>2.82437E-12</c:v>
                </c:pt>
                <c:pt idx="22" formatCode="0.00E+00">
                  <c:v>7.4527700000000004E-12</c:v>
                </c:pt>
                <c:pt idx="23" formatCode="0.00E+00">
                  <c:v>6.6171499999999999E-12</c:v>
                </c:pt>
                <c:pt idx="24" formatCode="0.00E+00">
                  <c:v>6.2579499999999996E-12</c:v>
                </c:pt>
                <c:pt idx="25" formatCode="0.00E+00">
                  <c:v>4.5063400000000004E-12</c:v>
                </c:pt>
                <c:pt idx="26" formatCode="0.00E+00">
                  <c:v>3.8921299999999999E-12</c:v>
                </c:pt>
                <c:pt idx="27" formatCode="0.00E+00">
                  <c:v>5.9454499999999999E-12</c:v>
                </c:pt>
                <c:pt idx="28" formatCode="0.00E+00">
                  <c:v>3.2379000000000002E-12</c:v>
                </c:pt>
                <c:pt idx="29" formatCode="0.00E+00">
                  <c:v>5.6666000000000001E-12</c:v>
                </c:pt>
                <c:pt idx="30" formatCode="0.00E+00">
                  <c:v>5.2975599999999999E-12</c:v>
                </c:pt>
                <c:pt idx="31" formatCode="0.00E+00">
                  <c:v>4.7127999999999999E-12</c:v>
                </c:pt>
                <c:pt idx="32" formatCode="0.00E+00">
                  <c:v>5.0434800000000002E-12</c:v>
                </c:pt>
                <c:pt idx="33" formatCode="0.00E+00">
                  <c:v>4.8210300000000001E-12</c:v>
                </c:pt>
                <c:pt idx="34" formatCode="0.00E+00">
                  <c:v>6.8377299999999998E-12</c:v>
                </c:pt>
                <c:pt idx="35" formatCode="0.00E+00">
                  <c:v>5.0705700000000003E-12</c:v>
                </c:pt>
                <c:pt idx="36" formatCode="0.00E+00">
                  <c:v>4.0557399999999998E-12</c:v>
                </c:pt>
                <c:pt idx="37" formatCode="0.00E+00">
                  <c:v>4.2490600000000001E-12</c:v>
                </c:pt>
                <c:pt idx="38" formatCode="0.00E+00">
                  <c:v>5.3388699999999998E-12</c:v>
                </c:pt>
                <c:pt idx="39" formatCode="0.00E+00">
                  <c:v>4.2221800000000001E-12</c:v>
                </c:pt>
                <c:pt idx="40" formatCode="0.00E+00">
                  <c:v>1.4322900000000001E-11</c:v>
                </c:pt>
                <c:pt idx="41" formatCode="0.00E+00">
                  <c:v>5.90558E-12</c:v>
                </c:pt>
                <c:pt idx="42" formatCode="0.00E+00">
                  <c:v>5.21385E-12</c:v>
                </c:pt>
                <c:pt idx="43" formatCode="0.00E+00">
                  <c:v>3.921E-12</c:v>
                </c:pt>
                <c:pt idx="44" formatCode="0.00E+00">
                  <c:v>4.7744500000000001E-12</c:v>
                </c:pt>
                <c:pt idx="45" formatCode="0.00E+00">
                  <c:v>4.4746099999999997E-12</c:v>
                </c:pt>
                <c:pt idx="46" formatCode="0.00E+00">
                  <c:v>8.8147900000000007E-12</c:v>
                </c:pt>
                <c:pt idx="47" formatCode="0.00E+00">
                  <c:v>7.4323900000000004E-12</c:v>
                </c:pt>
                <c:pt idx="48" formatCode="0.00E+00">
                  <c:v>9.3665600000000004E-12</c:v>
                </c:pt>
                <c:pt idx="49" formatCode="0.00E+00">
                  <c:v>3.8878899999999999E-12</c:v>
                </c:pt>
                <c:pt idx="50" formatCode="0.00E+00">
                  <c:v>2.45169E-12</c:v>
                </c:pt>
                <c:pt idx="51" formatCode="0.00E+00">
                  <c:v>3.3019200000000001E-12</c:v>
                </c:pt>
                <c:pt idx="52" formatCode="0.00E+00">
                  <c:v>3.3390900000000001E-12</c:v>
                </c:pt>
                <c:pt idx="53" formatCode="0.00E+00">
                  <c:v>3.1917399999999999E-12</c:v>
                </c:pt>
                <c:pt idx="54" formatCode="0.00E+00">
                  <c:v>4.5534299999999999E-12</c:v>
                </c:pt>
                <c:pt idx="55" formatCode="0.00E+00">
                  <c:v>3.6637700000000003E-12</c:v>
                </c:pt>
                <c:pt idx="56" formatCode="0.00E+00">
                  <c:v>4.3964900000000004E-12</c:v>
                </c:pt>
                <c:pt idx="57" formatCode="0.00E+00">
                  <c:v>5.9929500000000002E-12</c:v>
                </c:pt>
                <c:pt idx="58" formatCode="0.00E+00">
                  <c:v>1.9989699999999999E-12</c:v>
                </c:pt>
                <c:pt idx="59" formatCode="0.00E+00">
                  <c:v>1.03348E-11</c:v>
                </c:pt>
                <c:pt idx="60" formatCode="0.00E+00">
                  <c:v>6.5833499999999998E-12</c:v>
                </c:pt>
                <c:pt idx="61" formatCode="0.00E+00">
                  <c:v>7.8246699999999996E-12</c:v>
                </c:pt>
                <c:pt idx="62" formatCode="0.00E+00">
                  <c:v>5.6956299999999996E-12</c:v>
                </c:pt>
                <c:pt idx="63" formatCode="0.00E+00">
                  <c:v>5.4136600000000002E-12</c:v>
                </c:pt>
                <c:pt idx="64" formatCode="0.00E+00">
                  <c:v>4.8029100000000002E-12</c:v>
                </c:pt>
                <c:pt idx="65" formatCode="0.00E+00">
                  <c:v>5.9794399999999998E-12</c:v>
                </c:pt>
                <c:pt idx="66" formatCode="0.00E+00">
                  <c:v>5.9532000000000001E-12</c:v>
                </c:pt>
                <c:pt idx="67" formatCode="0.00E+00">
                  <c:v>7.9665400000000005E-12</c:v>
                </c:pt>
                <c:pt idx="68" formatCode="0.00E+00">
                  <c:v>1.1009700000000001E-11</c:v>
                </c:pt>
                <c:pt idx="69" formatCode="0.00E+00">
                  <c:v>4.3875499999999998E-12</c:v>
                </c:pt>
                <c:pt idx="70" formatCode="0.00E+00">
                  <c:v>1.18214E-11</c:v>
                </c:pt>
                <c:pt idx="71" formatCode="0.00E+00">
                  <c:v>2.76951E-12</c:v>
                </c:pt>
                <c:pt idx="72" formatCode="0.00E+00">
                  <c:v>4.3572800000000002E-12</c:v>
                </c:pt>
                <c:pt idx="73" formatCode="0.00E+00">
                  <c:v>7.7827100000000001E-12</c:v>
                </c:pt>
                <c:pt idx="74" formatCode="0.00E+00">
                  <c:v>4.0090299999999999E-12</c:v>
                </c:pt>
                <c:pt idx="75" formatCode="0.00E+00">
                  <c:v>5.4877300000000001E-12</c:v>
                </c:pt>
                <c:pt idx="76" formatCode="0.00E+00">
                  <c:v>4.04474E-12</c:v>
                </c:pt>
                <c:pt idx="77" formatCode="0.00E+00">
                  <c:v>5.6260699999999997E-12</c:v>
                </c:pt>
                <c:pt idx="78" formatCode="0.00E+00">
                  <c:v>5.6857999999999999E-12</c:v>
                </c:pt>
                <c:pt idx="79" formatCode="0.00E+00">
                  <c:v>6.8664699999999999E-12</c:v>
                </c:pt>
                <c:pt idx="80" formatCode="0.00E+00">
                  <c:v>5.7213900000000001E-12</c:v>
                </c:pt>
                <c:pt idx="81" formatCode="0.00E+00">
                  <c:v>8.8312499999999996E-12</c:v>
                </c:pt>
                <c:pt idx="82" formatCode="0.00E+00">
                  <c:v>4.9912100000000001E-12</c:v>
                </c:pt>
                <c:pt idx="83" formatCode="0.00E+00">
                  <c:v>4.2990999999999997E-12</c:v>
                </c:pt>
                <c:pt idx="84" formatCode="0.00E+00">
                  <c:v>6.7911399999999997E-12</c:v>
                </c:pt>
                <c:pt idx="85" formatCode="0.00E+00">
                  <c:v>1.06734E-11</c:v>
                </c:pt>
                <c:pt idx="86" formatCode="0.00E+00">
                  <c:v>4.2734800000000001E-12</c:v>
                </c:pt>
                <c:pt idx="87" formatCode="0.00E+00">
                  <c:v>6.8532599999999998E-12</c:v>
                </c:pt>
                <c:pt idx="88" formatCode="0.00E+00">
                  <c:v>7.2198000000000004E-12</c:v>
                </c:pt>
                <c:pt idx="89" formatCode="0.00E+00">
                  <c:v>5.14859E-12</c:v>
                </c:pt>
                <c:pt idx="90" formatCode="0.00E+00">
                  <c:v>4.1492700000000002E-12</c:v>
                </c:pt>
                <c:pt idx="91" formatCode="0.00E+00">
                  <c:v>6.6309900000000002E-12</c:v>
                </c:pt>
                <c:pt idx="92" formatCode="0.00E+00">
                  <c:v>2.1195100000000001E-12</c:v>
                </c:pt>
                <c:pt idx="93" formatCode="0.00E+00">
                  <c:v>9.8316199999999997E-12</c:v>
                </c:pt>
                <c:pt idx="94" formatCode="0.00E+00">
                  <c:v>6.3989900000000004E-12</c:v>
                </c:pt>
                <c:pt idx="95" formatCode="0.00E+00">
                  <c:v>4.5804499999999999E-12</c:v>
                </c:pt>
                <c:pt idx="96" formatCode="0.00E+00">
                  <c:v>5.5736099999999997E-12</c:v>
                </c:pt>
                <c:pt idx="97" formatCode="0.00E+00">
                  <c:v>4.72813E-12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80AB-42A4-9E0E-596FC39CD846}"/>
            </c:ext>
          </c:extLst>
        </c:ser>
        <c:ser>
          <c:idx val="20"/>
          <c:order val="20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[analysis.xlsx]Cosine_IP_texture!$A$134:$DG$134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 formatCode="0.00E+00">
                  <c:v>2.7428500000000002E-12</c:v>
                </c:pt>
                <c:pt idx="12" formatCode="0.00E+00">
                  <c:v>8.6295399999999996E-12</c:v>
                </c:pt>
                <c:pt idx="13" formatCode="0.00E+00">
                  <c:v>3.0690899999999998E-12</c:v>
                </c:pt>
                <c:pt idx="14" formatCode="0.00E+00">
                  <c:v>6.3844700000000002E-12</c:v>
                </c:pt>
                <c:pt idx="15" formatCode="0.00E+00">
                  <c:v>5.6813E-12</c:v>
                </c:pt>
                <c:pt idx="16" formatCode="0.00E+00">
                  <c:v>1.69634E-11</c:v>
                </c:pt>
                <c:pt idx="17" formatCode="0.00E+00">
                  <c:v>5.78469E-11</c:v>
                </c:pt>
                <c:pt idx="18" formatCode="0.00E+00">
                  <c:v>7.3779300000000002E-12</c:v>
                </c:pt>
                <c:pt idx="19" formatCode="0.00E+00">
                  <c:v>5.8671000000000003E-12</c:v>
                </c:pt>
                <c:pt idx="20" formatCode="0.00E+00">
                  <c:v>5.8989100000000004E-12</c:v>
                </c:pt>
                <c:pt idx="21" formatCode="0.00E+00">
                  <c:v>5.9815300000000003E-12</c:v>
                </c:pt>
                <c:pt idx="22" formatCode="0.00E+00">
                  <c:v>4.2604300000000003E-12</c:v>
                </c:pt>
                <c:pt idx="23" formatCode="0.00E+00">
                  <c:v>3.8261400000000001E-12</c:v>
                </c:pt>
                <c:pt idx="24" formatCode="0.00E+00">
                  <c:v>1.2437700000000001E-12</c:v>
                </c:pt>
                <c:pt idx="25" formatCode="0.00E+00">
                  <c:v>5.2372999999999999E-12</c:v>
                </c:pt>
                <c:pt idx="26" formatCode="0.00E+00">
                  <c:v>5.8263699999999999E-12</c:v>
                </c:pt>
                <c:pt idx="27" formatCode="0.00E+00">
                  <c:v>2.6494599999999999E-12</c:v>
                </c:pt>
                <c:pt idx="28" formatCode="0.00E+00">
                  <c:v>3.97545E-12</c:v>
                </c:pt>
                <c:pt idx="29" formatCode="0.00E+00">
                  <c:v>1.12224E-11</c:v>
                </c:pt>
                <c:pt idx="30" formatCode="0.00E+00">
                  <c:v>7.7452799999999999E-12</c:v>
                </c:pt>
                <c:pt idx="31" formatCode="0.00E+00">
                  <c:v>8.8575999999999997E-12</c:v>
                </c:pt>
                <c:pt idx="32" formatCode="0.00E+00">
                  <c:v>6.6699000000000001E-12</c:v>
                </c:pt>
                <c:pt idx="33" formatCode="0.00E+00">
                  <c:v>7.2899200000000005E-12</c:v>
                </c:pt>
                <c:pt idx="34" formatCode="0.00E+00">
                  <c:v>1.12716E-11</c:v>
                </c:pt>
                <c:pt idx="35" formatCode="0.00E+00">
                  <c:v>7.0159500000000002E-12</c:v>
                </c:pt>
                <c:pt idx="36" formatCode="0.00E+00">
                  <c:v>8.8312999999999993E-12</c:v>
                </c:pt>
                <c:pt idx="37" formatCode="0.00E+00">
                  <c:v>4.0057199999999996E-12</c:v>
                </c:pt>
                <c:pt idx="38" formatCode="0.00E+00">
                  <c:v>3.9219000000000001E-12</c:v>
                </c:pt>
                <c:pt idx="39" formatCode="0.00E+00">
                  <c:v>5.1662099999999997E-12</c:v>
                </c:pt>
                <c:pt idx="40" formatCode="0.00E+00">
                  <c:v>6.8505299999999999E-12</c:v>
                </c:pt>
                <c:pt idx="41" formatCode="0.00E+00">
                  <c:v>5.54737E-12</c:v>
                </c:pt>
                <c:pt idx="42" formatCode="0.00E+00">
                  <c:v>5.8176699999999998E-12</c:v>
                </c:pt>
                <c:pt idx="43" formatCode="0.00E+00">
                  <c:v>4.1825399999999997E-12</c:v>
                </c:pt>
                <c:pt idx="44" formatCode="0.00E+00">
                  <c:v>2.3025599999999998E-12</c:v>
                </c:pt>
                <c:pt idx="45" formatCode="0.00E+00">
                  <c:v>4.7323800000000001E-12</c:v>
                </c:pt>
                <c:pt idx="46" formatCode="0.00E+00">
                  <c:v>3.6973899999999999E-12</c:v>
                </c:pt>
                <c:pt idx="47" formatCode="0.00E+00">
                  <c:v>3.6789400000000001E-12</c:v>
                </c:pt>
                <c:pt idx="48" formatCode="0.00E+00">
                  <c:v>6.5756099999999997E-12</c:v>
                </c:pt>
                <c:pt idx="49" formatCode="0.00E+00">
                  <c:v>6.41818E-12</c:v>
                </c:pt>
                <c:pt idx="50" formatCode="0.00E+00">
                  <c:v>2.6127500000000002E-12</c:v>
                </c:pt>
                <c:pt idx="51" formatCode="0.00E+00">
                  <c:v>3.5184E-12</c:v>
                </c:pt>
                <c:pt idx="52" formatCode="0.00E+00">
                  <c:v>3.3028100000000001E-12</c:v>
                </c:pt>
                <c:pt idx="53" formatCode="0.00E+00">
                  <c:v>5.81789E-12</c:v>
                </c:pt>
                <c:pt idx="54" formatCode="0.00E+00">
                  <c:v>3.5453999999999998E-12</c:v>
                </c:pt>
                <c:pt idx="55" formatCode="0.00E+00">
                  <c:v>9.8469500000000006E-12</c:v>
                </c:pt>
                <c:pt idx="56" formatCode="0.00E+00">
                  <c:v>9.1481000000000006E-12</c:v>
                </c:pt>
                <c:pt idx="57" formatCode="0.00E+00">
                  <c:v>6.5249000000000002E-12</c:v>
                </c:pt>
                <c:pt idx="58" formatCode="0.00E+00">
                  <c:v>4.5442900000000002E-12</c:v>
                </c:pt>
                <c:pt idx="59" formatCode="0.00E+00">
                  <c:v>5.0577499999999999E-12</c:v>
                </c:pt>
                <c:pt idx="60" formatCode="0.00E+00">
                  <c:v>5.0958999999999997E-12</c:v>
                </c:pt>
                <c:pt idx="61" formatCode="0.00E+00">
                  <c:v>4.3250000000000003E-12</c:v>
                </c:pt>
                <c:pt idx="62" formatCode="0.00E+00">
                  <c:v>7.7150699999999994E-12</c:v>
                </c:pt>
                <c:pt idx="63" formatCode="0.00E+00">
                  <c:v>4.1209500000000001E-12</c:v>
                </c:pt>
                <c:pt idx="64" formatCode="0.00E+00">
                  <c:v>5.8380599999999999E-12</c:v>
                </c:pt>
                <c:pt idx="65" formatCode="0.00E+00">
                  <c:v>6.1950000000000002E-12</c:v>
                </c:pt>
                <c:pt idx="66" formatCode="0.00E+00">
                  <c:v>2.80354E-12</c:v>
                </c:pt>
                <c:pt idx="67" formatCode="0.00E+00">
                  <c:v>5.8359999999999998E-12</c:v>
                </c:pt>
                <c:pt idx="68" formatCode="0.00E+00">
                  <c:v>7.3658299999999995E-12</c:v>
                </c:pt>
                <c:pt idx="69" formatCode="0.00E+00">
                  <c:v>6.0344000000000002E-12</c:v>
                </c:pt>
                <c:pt idx="70" formatCode="0.00E+00">
                  <c:v>4.6364599999999998E-12</c:v>
                </c:pt>
                <c:pt idx="71" formatCode="0.00E+00">
                  <c:v>8.7407500000000003E-12</c:v>
                </c:pt>
                <c:pt idx="72" formatCode="0.00E+00">
                  <c:v>3.9730700000000002E-12</c:v>
                </c:pt>
                <c:pt idx="73" formatCode="0.00E+00">
                  <c:v>4.60125E-12</c:v>
                </c:pt>
                <c:pt idx="74" formatCode="0.00E+00">
                  <c:v>2.9096199999999999E-12</c:v>
                </c:pt>
                <c:pt idx="75" formatCode="0.00E+00">
                  <c:v>3.5219600000000001E-12</c:v>
                </c:pt>
                <c:pt idx="76" formatCode="0.00E+00">
                  <c:v>4.7442800000000001E-12</c:v>
                </c:pt>
                <c:pt idx="77" formatCode="0.00E+00">
                  <c:v>5.3662899999999997E-12</c:v>
                </c:pt>
                <c:pt idx="78" formatCode="0.00E+00">
                  <c:v>3.8223300000000003E-12</c:v>
                </c:pt>
                <c:pt idx="79" formatCode="0.00E+00">
                  <c:v>1.16298E-11</c:v>
                </c:pt>
                <c:pt idx="80" formatCode="0.00E+00">
                  <c:v>5.6546099999999999E-12</c:v>
                </c:pt>
                <c:pt idx="81" formatCode="0.00E+00">
                  <c:v>6.4732700000000003E-12</c:v>
                </c:pt>
                <c:pt idx="82" formatCode="0.00E+00">
                  <c:v>2.12962E-12</c:v>
                </c:pt>
                <c:pt idx="83" formatCode="0.00E+00">
                  <c:v>3.22455E-12</c:v>
                </c:pt>
                <c:pt idx="84" formatCode="0.00E+00">
                  <c:v>3.6326899999999999E-12</c:v>
                </c:pt>
                <c:pt idx="85" formatCode="0.00E+00">
                  <c:v>5.6420500000000002E-12</c:v>
                </c:pt>
                <c:pt idx="86" formatCode="0.00E+00">
                  <c:v>5.0609599999999999E-12</c:v>
                </c:pt>
                <c:pt idx="87" formatCode="0.00E+00">
                  <c:v>5.5383299999999999E-12</c:v>
                </c:pt>
                <c:pt idx="88" formatCode="0.00E+00">
                  <c:v>2.8892200000000001E-12</c:v>
                </c:pt>
                <c:pt idx="89" formatCode="0.00E+00">
                  <c:v>4.9123500000000002E-12</c:v>
                </c:pt>
                <c:pt idx="90" formatCode="0.00E+00">
                  <c:v>7.1610900000000001E-12</c:v>
                </c:pt>
                <c:pt idx="91" formatCode="0.00E+00">
                  <c:v>1.367E-11</c:v>
                </c:pt>
                <c:pt idx="92" formatCode="0.00E+00">
                  <c:v>4.84503E-12</c:v>
                </c:pt>
                <c:pt idx="93" formatCode="0.00E+00">
                  <c:v>9.8814399999999999E-12</c:v>
                </c:pt>
                <c:pt idx="94" formatCode="0.00E+00">
                  <c:v>5.5377599999999996E-12</c:v>
                </c:pt>
                <c:pt idx="95" formatCode="0.00E+00">
                  <c:v>3.9399000000000002E-12</c:v>
                </c:pt>
                <c:pt idx="96" formatCode="0.00E+00">
                  <c:v>2.8463099999999998E-12</c:v>
                </c:pt>
                <c:pt idx="97" formatCode="0.00E+00">
                  <c:v>4.1350699999999997E-12</c:v>
                </c:pt>
                <c:pt idx="98" formatCode="0.00E+00">
                  <c:v>3.5993099999999999E-12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80AB-42A4-9E0E-596FC39CD846}"/>
            </c:ext>
          </c:extLst>
        </c:ser>
        <c:ser>
          <c:idx val="21"/>
          <c:order val="21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[analysis.xlsx]Cosine_IP_texture!$A$135:$DG$135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 formatCode="0.00E+00">
                  <c:v>2.21786E-12</c:v>
                </c:pt>
                <c:pt idx="12" formatCode="0.00E+00">
                  <c:v>3.2582500000000002E-12</c:v>
                </c:pt>
                <c:pt idx="13" formatCode="0.00E+00">
                  <c:v>4.6801200000000001E-12</c:v>
                </c:pt>
                <c:pt idx="14" formatCode="0.00E+00">
                  <c:v>6.5856400000000002E-12</c:v>
                </c:pt>
                <c:pt idx="15" formatCode="0.00E+00">
                  <c:v>4.1137200000000004E-12</c:v>
                </c:pt>
                <c:pt idx="16" formatCode="0.00E+00">
                  <c:v>6.1491999999999997E-12</c:v>
                </c:pt>
                <c:pt idx="17" formatCode="0.00E+00">
                  <c:v>6.4617299999999998E-12</c:v>
                </c:pt>
                <c:pt idx="18" formatCode="0.00E+00">
                  <c:v>6.6826900000000001E-12</c:v>
                </c:pt>
                <c:pt idx="19" formatCode="0.00E+00">
                  <c:v>9.8343799999999999E-12</c:v>
                </c:pt>
                <c:pt idx="20" formatCode="0.00E+00">
                  <c:v>2.9786199999999998E-11</c:v>
                </c:pt>
                <c:pt idx="21" formatCode="0.00E+00">
                  <c:v>8.9992900000000001E-12</c:v>
                </c:pt>
                <c:pt idx="22" formatCode="0.00E+00">
                  <c:v>6.8477500000000002E-12</c:v>
                </c:pt>
                <c:pt idx="23" formatCode="0.00E+00">
                  <c:v>8.1426000000000005E-12</c:v>
                </c:pt>
                <c:pt idx="24" formatCode="0.00E+00">
                  <c:v>3.35742E-12</c:v>
                </c:pt>
                <c:pt idx="25" formatCode="0.00E+00">
                  <c:v>5.0392099999999999E-12</c:v>
                </c:pt>
                <c:pt idx="26" formatCode="0.00E+00">
                  <c:v>2.80046E-12</c:v>
                </c:pt>
                <c:pt idx="27" formatCode="0.00E+00">
                  <c:v>4.9389999999999999E-12</c:v>
                </c:pt>
                <c:pt idx="28" formatCode="0.00E+00">
                  <c:v>5.8880900000000002E-12</c:v>
                </c:pt>
                <c:pt idx="29" formatCode="0.00E+00">
                  <c:v>7.5232699999999993E-12</c:v>
                </c:pt>
                <c:pt idx="30" formatCode="0.00E+00">
                  <c:v>5.6668800000000002E-12</c:v>
                </c:pt>
                <c:pt idx="31" formatCode="0.00E+00">
                  <c:v>6.7357999999999996E-12</c:v>
                </c:pt>
                <c:pt idx="32" formatCode="0.00E+00">
                  <c:v>4.2480899999999999E-12</c:v>
                </c:pt>
                <c:pt idx="33" formatCode="0.00E+00">
                  <c:v>4.5125600000000003E-12</c:v>
                </c:pt>
                <c:pt idx="34" formatCode="0.00E+00">
                  <c:v>4.4241900000000004E-12</c:v>
                </c:pt>
                <c:pt idx="35" formatCode="0.00E+00">
                  <c:v>5.4625299999999997E-12</c:v>
                </c:pt>
                <c:pt idx="36" formatCode="0.00E+00">
                  <c:v>4.5650100000000002E-12</c:v>
                </c:pt>
                <c:pt idx="37" formatCode="0.00E+00">
                  <c:v>5.3994500000000004E-12</c:v>
                </c:pt>
                <c:pt idx="38" formatCode="0.00E+00">
                  <c:v>2.5528600000000001E-12</c:v>
                </c:pt>
                <c:pt idx="39" formatCode="0.00E+00">
                  <c:v>3.3384E-12</c:v>
                </c:pt>
                <c:pt idx="40" formatCode="0.00E+00">
                  <c:v>5.5887899999999997E-12</c:v>
                </c:pt>
                <c:pt idx="41" formatCode="0.00E+00">
                  <c:v>5.8363499999999999E-12</c:v>
                </c:pt>
                <c:pt idx="42" formatCode="0.00E+00">
                  <c:v>4.8203799999999997E-12</c:v>
                </c:pt>
                <c:pt idx="43" formatCode="0.00E+00">
                  <c:v>2.0532300000000001E-12</c:v>
                </c:pt>
                <c:pt idx="44" formatCode="0.00E+00">
                  <c:v>8.5830500000000007E-12</c:v>
                </c:pt>
                <c:pt idx="45" formatCode="0.00E+00">
                  <c:v>4.2873299999999997E-12</c:v>
                </c:pt>
                <c:pt idx="46" formatCode="0.00E+00">
                  <c:v>5.5592200000000002E-12</c:v>
                </c:pt>
                <c:pt idx="47" formatCode="0.00E+00">
                  <c:v>7.15663E-12</c:v>
                </c:pt>
                <c:pt idx="48" formatCode="0.00E+00">
                  <c:v>9.6263600000000006E-12</c:v>
                </c:pt>
                <c:pt idx="49" formatCode="0.00E+00">
                  <c:v>4.1836000000000001E-12</c:v>
                </c:pt>
                <c:pt idx="50" formatCode="0.00E+00">
                  <c:v>4.2360399999999998E-12</c:v>
                </c:pt>
                <c:pt idx="51" formatCode="0.00E+00">
                  <c:v>5.2401599999999998E-12</c:v>
                </c:pt>
                <c:pt idx="52" formatCode="0.00E+00">
                  <c:v>4.2481100000000002E-12</c:v>
                </c:pt>
                <c:pt idx="53" formatCode="0.00E+00">
                  <c:v>4.6050499999999996E-12</c:v>
                </c:pt>
                <c:pt idx="54" formatCode="0.00E+00">
                  <c:v>4.6915700000000004E-12</c:v>
                </c:pt>
                <c:pt idx="55" formatCode="0.00E+00">
                  <c:v>2.0766999999999998E-12</c:v>
                </c:pt>
                <c:pt idx="56" formatCode="0.00E+00">
                  <c:v>6.7859599999999999E-12</c:v>
                </c:pt>
                <c:pt idx="57" formatCode="0.00E+00">
                  <c:v>2.4354699999999999E-12</c:v>
                </c:pt>
                <c:pt idx="58" formatCode="0.00E+00">
                  <c:v>7.2379700000000001E-12</c:v>
                </c:pt>
                <c:pt idx="59" formatCode="0.00E+00">
                  <c:v>7.0762700000000001E-12</c:v>
                </c:pt>
                <c:pt idx="60" formatCode="0.00E+00">
                  <c:v>4.4527100000000003E-12</c:v>
                </c:pt>
                <c:pt idx="61" formatCode="0.00E+00">
                  <c:v>3.7867400000000001E-12</c:v>
                </c:pt>
                <c:pt idx="62" formatCode="0.00E+00">
                  <c:v>6.2032700000000001E-12</c:v>
                </c:pt>
                <c:pt idx="63" formatCode="0.00E+00">
                  <c:v>3.8414299999999997E-12</c:v>
                </c:pt>
                <c:pt idx="64" formatCode="0.00E+00">
                  <c:v>4.6207799999999996E-12</c:v>
                </c:pt>
                <c:pt idx="65" formatCode="0.00E+00">
                  <c:v>3.0961700000000001E-12</c:v>
                </c:pt>
                <c:pt idx="66" formatCode="0.00E+00">
                  <c:v>2.9870000000000001E-12</c:v>
                </c:pt>
                <c:pt idx="67" formatCode="0.00E+00">
                  <c:v>7.5601500000000003E-12</c:v>
                </c:pt>
                <c:pt idx="68" formatCode="0.00E+00">
                  <c:v>7.3665200000000004E-12</c:v>
                </c:pt>
                <c:pt idx="69" formatCode="0.00E+00">
                  <c:v>6.6817400000000002E-12</c:v>
                </c:pt>
                <c:pt idx="70" formatCode="0.00E+00">
                  <c:v>3.41169E-12</c:v>
                </c:pt>
                <c:pt idx="71" formatCode="0.00E+00">
                  <c:v>4.1810200000000003E-12</c:v>
                </c:pt>
                <c:pt idx="72" formatCode="0.00E+00">
                  <c:v>4.5089699999999999E-12</c:v>
                </c:pt>
                <c:pt idx="73" formatCode="0.00E+00">
                  <c:v>6.7869099999999998E-12</c:v>
                </c:pt>
                <c:pt idx="74" formatCode="0.00E+00">
                  <c:v>4.37012E-12</c:v>
                </c:pt>
                <c:pt idx="75" formatCode="0.00E+00">
                  <c:v>1.1680300000000001E-11</c:v>
                </c:pt>
                <c:pt idx="76" formatCode="0.00E+00">
                  <c:v>3.5128700000000002E-12</c:v>
                </c:pt>
                <c:pt idx="77" formatCode="0.00E+00">
                  <c:v>4.8785000000000003E-12</c:v>
                </c:pt>
                <c:pt idx="78" formatCode="0.00E+00">
                  <c:v>4.7836499999999997E-12</c:v>
                </c:pt>
                <c:pt idx="79" formatCode="0.00E+00">
                  <c:v>7.3300599999999996E-12</c:v>
                </c:pt>
                <c:pt idx="80" formatCode="0.00E+00">
                  <c:v>8.5975800000000002E-12</c:v>
                </c:pt>
                <c:pt idx="81" formatCode="0.00E+00">
                  <c:v>4.9470400000000003E-12</c:v>
                </c:pt>
                <c:pt idx="82" formatCode="0.00E+00">
                  <c:v>7.1912199999999997E-12</c:v>
                </c:pt>
                <c:pt idx="83" formatCode="0.00E+00">
                  <c:v>3.9204100000000003E-12</c:v>
                </c:pt>
                <c:pt idx="84" formatCode="0.00E+00">
                  <c:v>6.9816100000000002E-12</c:v>
                </c:pt>
                <c:pt idx="85" formatCode="0.00E+00">
                  <c:v>5.3400799999999996E-12</c:v>
                </c:pt>
                <c:pt idx="86" formatCode="0.00E+00">
                  <c:v>4.32594E-12</c:v>
                </c:pt>
                <c:pt idx="87" formatCode="0.00E+00">
                  <c:v>7.9060199999999999E-12</c:v>
                </c:pt>
                <c:pt idx="88" formatCode="0.00E+00">
                  <c:v>4.6491899999999999E-12</c:v>
                </c:pt>
                <c:pt idx="89" formatCode="0.00E+00">
                  <c:v>4.2893199999999997E-12</c:v>
                </c:pt>
                <c:pt idx="90" formatCode="0.00E+00">
                  <c:v>4.9088000000000002E-12</c:v>
                </c:pt>
                <c:pt idx="91" formatCode="0.00E+00">
                  <c:v>1.5987700000000001E-11</c:v>
                </c:pt>
                <c:pt idx="92" formatCode="0.00E+00">
                  <c:v>6.56592E-12</c:v>
                </c:pt>
                <c:pt idx="93" formatCode="0.00E+00">
                  <c:v>5.1121400000000001E-12</c:v>
                </c:pt>
                <c:pt idx="94" formatCode="0.00E+00">
                  <c:v>4.1272600000000003E-12</c:v>
                </c:pt>
                <c:pt idx="95" formatCode="0.00E+00">
                  <c:v>4.9497399999999999E-12</c:v>
                </c:pt>
                <c:pt idx="96" formatCode="0.00E+00">
                  <c:v>5.4582700000000003E-12</c:v>
                </c:pt>
                <c:pt idx="97" formatCode="0.00E+00">
                  <c:v>5.1224999999999996E-12</c:v>
                </c:pt>
                <c:pt idx="98" formatCode="0.00E+00">
                  <c:v>6.52057E-12</c:v>
                </c:pt>
                <c:pt idx="99" formatCode="0.00E+00">
                  <c:v>9.1046899999999992E-12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80AB-42A4-9E0E-596FC39CD846}"/>
            </c:ext>
          </c:extLst>
        </c:ser>
        <c:ser>
          <c:idx val="22"/>
          <c:order val="22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[analysis.xlsx]Cosine_IP_texture!$A$136:$DG$136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 formatCode="0.00E+00">
                  <c:v>6.2456900000000002E-12</c:v>
                </c:pt>
                <c:pt idx="11" formatCode="0.00E+00">
                  <c:v>2.7803700000000002E-12</c:v>
                </c:pt>
                <c:pt idx="12" formatCode="0.00E+00">
                  <c:v>5.05611E-12</c:v>
                </c:pt>
                <c:pt idx="13" formatCode="0.00E+00">
                  <c:v>2.7803799999999999E-12</c:v>
                </c:pt>
                <c:pt idx="14" formatCode="0.00E+00">
                  <c:v>8.3068899999999996E-12</c:v>
                </c:pt>
                <c:pt idx="15" formatCode="0.00E+00">
                  <c:v>6.4357900000000004E-12</c:v>
                </c:pt>
                <c:pt idx="16" formatCode="0.00E+00">
                  <c:v>7.6842700000000007E-12</c:v>
                </c:pt>
                <c:pt idx="17" formatCode="0.00E+00">
                  <c:v>3.1795100000000001E-12</c:v>
                </c:pt>
                <c:pt idx="18" formatCode="0.00E+00">
                  <c:v>3.12937E-12</c:v>
                </c:pt>
                <c:pt idx="19" formatCode="0.00E+00">
                  <c:v>8.2028399999999994E-12</c:v>
                </c:pt>
                <c:pt idx="20" formatCode="0.00E+00">
                  <c:v>5.1931699999999998E-12</c:v>
                </c:pt>
                <c:pt idx="21" formatCode="0.00E+00">
                  <c:v>4.1098200000000004E-12</c:v>
                </c:pt>
                <c:pt idx="22" formatCode="0.00E+00">
                  <c:v>4.2685899999999997E-12</c:v>
                </c:pt>
                <c:pt idx="23" formatCode="0.00E+00">
                  <c:v>6.2957700000000003E-12</c:v>
                </c:pt>
                <c:pt idx="24" formatCode="0.00E+00">
                  <c:v>8.0722100000000004E-12</c:v>
                </c:pt>
                <c:pt idx="25" formatCode="0.00E+00">
                  <c:v>4.5114199999999998E-12</c:v>
                </c:pt>
                <c:pt idx="26" formatCode="0.00E+00">
                  <c:v>6.0450299999999997E-12</c:v>
                </c:pt>
                <c:pt idx="27" formatCode="0.00E+00">
                  <c:v>2.9653500000000001E-12</c:v>
                </c:pt>
                <c:pt idx="28" formatCode="0.00E+00">
                  <c:v>1.02806E-11</c:v>
                </c:pt>
                <c:pt idx="29" formatCode="0.00E+00">
                  <c:v>6.3972700000000003E-12</c:v>
                </c:pt>
                <c:pt idx="30" formatCode="0.00E+00">
                  <c:v>3.8906500000000002E-12</c:v>
                </c:pt>
                <c:pt idx="31" formatCode="0.00E+00">
                  <c:v>3.8622899999999997E-12</c:v>
                </c:pt>
                <c:pt idx="32" formatCode="0.00E+00">
                  <c:v>3.7072199999999996E-12</c:v>
                </c:pt>
                <c:pt idx="33" formatCode="0.00E+00">
                  <c:v>4.65207E-12</c:v>
                </c:pt>
                <c:pt idx="34" formatCode="0.00E+00">
                  <c:v>1.4530300000000001E-11</c:v>
                </c:pt>
                <c:pt idx="35" formatCode="0.00E+00">
                  <c:v>9.3006799999999995E-12</c:v>
                </c:pt>
                <c:pt idx="36" formatCode="0.00E+00">
                  <c:v>8.76945E-12</c:v>
                </c:pt>
                <c:pt idx="37" formatCode="0.00E+00">
                  <c:v>4.4193300000000003E-12</c:v>
                </c:pt>
                <c:pt idx="38" formatCode="0.00E+00">
                  <c:v>3.3382499999999998E-12</c:v>
                </c:pt>
                <c:pt idx="39" formatCode="0.00E+00">
                  <c:v>5.9397300000000002E-12</c:v>
                </c:pt>
                <c:pt idx="40" formatCode="0.00E+00">
                  <c:v>2.7428400000000001E-12</c:v>
                </c:pt>
                <c:pt idx="41" formatCode="0.00E+00">
                  <c:v>5.1940200000000001E-12</c:v>
                </c:pt>
                <c:pt idx="42" formatCode="0.00E+00">
                  <c:v>5.0107700000000001E-12</c:v>
                </c:pt>
                <c:pt idx="43" formatCode="0.00E+00">
                  <c:v>5.9105400000000004E-12</c:v>
                </c:pt>
                <c:pt idx="44" formatCode="0.00E+00">
                  <c:v>2.8625599999999999E-12</c:v>
                </c:pt>
                <c:pt idx="45" formatCode="0.00E+00">
                  <c:v>7.22052E-12</c:v>
                </c:pt>
                <c:pt idx="46" formatCode="0.00E+00">
                  <c:v>6.4988400000000002E-12</c:v>
                </c:pt>
                <c:pt idx="47" formatCode="0.00E+00">
                  <c:v>7.5910999999999998E-12</c:v>
                </c:pt>
                <c:pt idx="48" formatCode="0.00E+00">
                  <c:v>5.7586399999999998E-12</c:v>
                </c:pt>
                <c:pt idx="49" formatCode="0.00E+00">
                  <c:v>7.09001E-12</c:v>
                </c:pt>
                <c:pt idx="50" formatCode="0.00E+00">
                  <c:v>4.0474499999999997E-12</c:v>
                </c:pt>
                <c:pt idx="51" formatCode="0.00E+00">
                  <c:v>1.4679700000000001E-12</c:v>
                </c:pt>
                <c:pt idx="52" formatCode="0.00E+00">
                  <c:v>7.54385E-12</c:v>
                </c:pt>
                <c:pt idx="53" formatCode="0.00E+00">
                  <c:v>5.9069299999999998E-12</c:v>
                </c:pt>
                <c:pt idx="54" formatCode="0.00E+00">
                  <c:v>2.1546400000000002E-12</c:v>
                </c:pt>
                <c:pt idx="55" formatCode="0.00E+00">
                  <c:v>6.9809699999999999E-12</c:v>
                </c:pt>
                <c:pt idx="56" formatCode="0.00E+00">
                  <c:v>4.6495799999999997E-12</c:v>
                </c:pt>
                <c:pt idx="57" formatCode="0.00E+00">
                  <c:v>6.3123800000000002E-12</c:v>
                </c:pt>
                <c:pt idx="58" formatCode="0.00E+00">
                  <c:v>5.6628699999999997E-12</c:v>
                </c:pt>
                <c:pt idx="59" formatCode="0.00E+00">
                  <c:v>6.6319400000000001E-12</c:v>
                </c:pt>
                <c:pt idx="60" formatCode="0.00E+00">
                  <c:v>6.31195E-12</c:v>
                </c:pt>
                <c:pt idx="61" formatCode="0.00E+00">
                  <c:v>1.72118E-11</c:v>
                </c:pt>
                <c:pt idx="62" formatCode="0.00E+00">
                  <c:v>1.0859799999999999E-11</c:v>
                </c:pt>
                <c:pt idx="63" formatCode="0.00E+00">
                  <c:v>4.4135999999999997E-12</c:v>
                </c:pt>
                <c:pt idx="64" formatCode="0.00E+00">
                  <c:v>7.7100400000000005E-12</c:v>
                </c:pt>
                <c:pt idx="65" formatCode="0.00E+00">
                  <c:v>7.0393300000000001E-12</c:v>
                </c:pt>
                <c:pt idx="66" formatCode="0.00E+00">
                  <c:v>1.0304099999999999E-11</c:v>
                </c:pt>
                <c:pt idx="67" formatCode="0.00E+00">
                  <c:v>3.2193900000000001E-12</c:v>
                </c:pt>
                <c:pt idx="68" formatCode="0.00E+00">
                  <c:v>1.08299E-12</c:v>
                </c:pt>
                <c:pt idx="69" formatCode="0.00E+00">
                  <c:v>6.21441E-12</c:v>
                </c:pt>
                <c:pt idx="70" formatCode="0.00E+00">
                  <c:v>5.9582600000000001E-12</c:v>
                </c:pt>
                <c:pt idx="71" formatCode="0.00E+00">
                  <c:v>6.0805000000000002E-12</c:v>
                </c:pt>
                <c:pt idx="72" formatCode="0.00E+00">
                  <c:v>6.4376300000000003E-12</c:v>
                </c:pt>
                <c:pt idx="73" formatCode="0.00E+00">
                  <c:v>3.1550099999999999E-12</c:v>
                </c:pt>
                <c:pt idx="74" formatCode="0.00E+00">
                  <c:v>2.9561600000000002E-12</c:v>
                </c:pt>
                <c:pt idx="75" formatCode="0.00E+00">
                  <c:v>7.8836600000000008E-12</c:v>
                </c:pt>
                <c:pt idx="76" formatCode="0.00E+00">
                  <c:v>7.4610100000000007E-12</c:v>
                </c:pt>
                <c:pt idx="77" formatCode="0.00E+00">
                  <c:v>4.1993699999999997E-12</c:v>
                </c:pt>
                <c:pt idx="78" formatCode="0.00E+00">
                  <c:v>4.8771400000000004E-12</c:v>
                </c:pt>
                <c:pt idx="79" formatCode="0.00E+00">
                  <c:v>6.0119000000000003E-12</c:v>
                </c:pt>
                <c:pt idx="80" formatCode="0.00E+00">
                  <c:v>2.4541900000000001E-12</c:v>
                </c:pt>
                <c:pt idx="81" formatCode="0.00E+00">
                  <c:v>3.3331100000000001E-12</c:v>
                </c:pt>
                <c:pt idx="82" formatCode="0.00E+00">
                  <c:v>8.7078800000000007E-12</c:v>
                </c:pt>
                <c:pt idx="83" formatCode="0.00E+00">
                  <c:v>5.4901799999999999E-12</c:v>
                </c:pt>
                <c:pt idx="84" formatCode="0.00E+00">
                  <c:v>5.6840799999999997E-12</c:v>
                </c:pt>
                <c:pt idx="85" formatCode="0.00E+00">
                  <c:v>1.4319200000000001E-11</c:v>
                </c:pt>
                <c:pt idx="86" formatCode="0.00E+00">
                  <c:v>8.9238800000000005E-12</c:v>
                </c:pt>
                <c:pt idx="87" formatCode="0.00E+00">
                  <c:v>8.5532300000000007E-12</c:v>
                </c:pt>
                <c:pt idx="88" formatCode="0.00E+00">
                  <c:v>8.1838199999999994E-12</c:v>
                </c:pt>
                <c:pt idx="89" formatCode="0.00E+00">
                  <c:v>5.3357199999999998E-12</c:v>
                </c:pt>
                <c:pt idx="90" formatCode="0.00E+00">
                  <c:v>6.8527899999999999E-12</c:v>
                </c:pt>
                <c:pt idx="91" formatCode="0.00E+00">
                  <c:v>3.9246500000000002E-12</c:v>
                </c:pt>
                <c:pt idx="92" formatCode="0.00E+00">
                  <c:v>4.0373199999999996E-12</c:v>
                </c:pt>
                <c:pt idx="93" formatCode="0.00E+00">
                  <c:v>2.2409999999999998E-12</c:v>
                </c:pt>
                <c:pt idx="94" formatCode="0.00E+00">
                  <c:v>9.1885399999999999E-12</c:v>
                </c:pt>
                <c:pt idx="95" formatCode="0.00E+00">
                  <c:v>6.1565700000000003E-12</c:v>
                </c:pt>
                <c:pt idx="96" formatCode="0.00E+00">
                  <c:v>9.0068399999999996E-12</c:v>
                </c:pt>
                <c:pt idx="97" formatCode="0.00E+00">
                  <c:v>7.6825400000000005E-12</c:v>
                </c:pt>
                <c:pt idx="98" formatCode="0.00E+00">
                  <c:v>5.5802399999999997E-12</c:v>
                </c:pt>
                <c:pt idx="99" formatCode="0.00E+00">
                  <c:v>4.8516499999999998E-12</c:v>
                </c:pt>
                <c:pt idx="100" formatCode="0.00E+00">
                  <c:v>7.4419000000000004E-12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80AB-42A4-9E0E-596FC39CD846}"/>
            </c:ext>
          </c:extLst>
        </c:ser>
        <c:ser>
          <c:idx val="23"/>
          <c:order val="23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[analysis.xlsx]Cosine_IP_texture!$A$137:$DG$137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5.7607499999999997E-12</c:v>
                </c:pt>
                <c:pt idx="10" formatCode="0.00E+00">
                  <c:v>5.7854200000000002E-12</c:v>
                </c:pt>
                <c:pt idx="11" formatCode="0.00E+00">
                  <c:v>7.4010700000000005E-12</c:v>
                </c:pt>
                <c:pt idx="12" formatCode="0.00E+00">
                  <c:v>1.18931E-11</c:v>
                </c:pt>
                <c:pt idx="13" formatCode="0.00E+00">
                  <c:v>7.2462700000000004E-12</c:v>
                </c:pt>
                <c:pt idx="14" formatCode="0.00E+00">
                  <c:v>4.7804499999999999E-12</c:v>
                </c:pt>
                <c:pt idx="15" formatCode="0.00E+00">
                  <c:v>4.5057700000000001E-12</c:v>
                </c:pt>
                <c:pt idx="16" formatCode="0.00E+00">
                  <c:v>3.0985700000000002E-12</c:v>
                </c:pt>
                <c:pt idx="17" formatCode="0.00E+00">
                  <c:v>6.6914899999999998E-12</c:v>
                </c:pt>
                <c:pt idx="18" formatCode="0.00E+00">
                  <c:v>4.3763399999999999E-12</c:v>
                </c:pt>
                <c:pt idx="19" formatCode="0.00E+00">
                  <c:v>8.0635200000000004E-12</c:v>
                </c:pt>
                <c:pt idx="20" formatCode="0.00E+00">
                  <c:v>5.4606799999999997E-12</c:v>
                </c:pt>
                <c:pt idx="21" formatCode="0.00E+00">
                  <c:v>1.07047E-11</c:v>
                </c:pt>
                <c:pt idx="22" formatCode="0.00E+00">
                  <c:v>7.4405499999999998E-12</c:v>
                </c:pt>
                <c:pt idx="23" formatCode="0.00E+00">
                  <c:v>4.5573600000000003E-12</c:v>
                </c:pt>
                <c:pt idx="24" formatCode="0.00E+00">
                  <c:v>2.9515799999999998E-12</c:v>
                </c:pt>
                <c:pt idx="25" formatCode="0.00E+00">
                  <c:v>6.9283900000000001E-12</c:v>
                </c:pt>
                <c:pt idx="26" formatCode="0.00E+00">
                  <c:v>5.3541600000000003E-12</c:v>
                </c:pt>
                <c:pt idx="27" formatCode="0.00E+00">
                  <c:v>9.5166900000000003E-12</c:v>
                </c:pt>
                <c:pt idx="28" formatCode="0.00E+00">
                  <c:v>1.05557E-11</c:v>
                </c:pt>
                <c:pt idx="29" formatCode="0.00E+00">
                  <c:v>4.0519099999999998E-12</c:v>
                </c:pt>
                <c:pt idx="30" formatCode="0.00E+00">
                  <c:v>3.2042100000000001E-12</c:v>
                </c:pt>
                <c:pt idx="31" formatCode="0.00E+00">
                  <c:v>8.4901000000000007E-12</c:v>
                </c:pt>
                <c:pt idx="32" formatCode="0.00E+00">
                  <c:v>4.3877800000000001E-12</c:v>
                </c:pt>
                <c:pt idx="33" formatCode="0.00E+00">
                  <c:v>2.5741000000000001E-12</c:v>
                </c:pt>
                <c:pt idx="34" formatCode="0.00E+00">
                  <c:v>2.4571499999999999E-12</c:v>
                </c:pt>
                <c:pt idx="35" formatCode="0.00E+00">
                  <c:v>4.3287700000000003E-12</c:v>
                </c:pt>
                <c:pt idx="36" formatCode="0.00E+00">
                  <c:v>8.3095500000000003E-12</c:v>
                </c:pt>
                <c:pt idx="37" formatCode="0.00E+00">
                  <c:v>8.0102000000000007E-12</c:v>
                </c:pt>
                <c:pt idx="38" formatCode="0.00E+00">
                  <c:v>5.84799E-12</c:v>
                </c:pt>
                <c:pt idx="39" formatCode="0.00E+00">
                  <c:v>6.35812E-12</c:v>
                </c:pt>
                <c:pt idx="40" formatCode="0.00E+00">
                  <c:v>2.5392299999999999E-12</c:v>
                </c:pt>
                <c:pt idx="41" formatCode="0.00E+00">
                  <c:v>3.2058299999999999E-12</c:v>
                </c:pt>
                <c:pt idx="42" formatCode="0.00E+00">
                  <c:v>4.61165E-12</c:v>
                </c:pt>
                <c:pt idx="43" formatCode="0.00E+00">
                  <c:v>7.8805599999999997E-12</c:v>
                </c:pt>
                <c:pt idx="44" formatCode="0.00E+00">
                  <c:v>1.02861E-11</c:v>
                </c:pt>
                <c:pt idx="45" formatCode="0.00E+00">
                  <c:v>5.3898199999999997E-12</c:v>
                </c:pt>
                <c:pt idx="46" formatCode="0.00E+00">
                  <c:v>8.0247300000000003E-12</c:v>
                </c:pt>
                <c:pt idx="47" formatCode="0.00E+00">
                  <c:v>3.7735600000000003E-12</c:v>
                </c:pt>
                <c:pt idx="48" formatCode="0.00E+00">
                  <c:v>3.3491200000000002E-12</c:v>
                </c:pt>
                <c:pt idx="49" formatCode="0.00E+00">
                  <c:v>5.6388599999999997E-12</c:v>
                </c:pt>
                <c:pt idx="50" formatCode="0.00E+00">
                  <c:v>7.4671500000000005E-12</c:v>
                </c:pt>
                <c:pt idx="51" formatCode="0.00E+00">
                  <c:v>5.7200400000000003E-12</c:v>
                </c:pt>
                <c:pt idx="52" formatCode="0.00E+00">
                  <c:v>2.5622700000000001E-12</c:v>
                </c:pt>
                <c:pt idx="53" formatCode="0.00E+00">
                  <c:v>6.9098600000000002E-12</c:v>
                </c:pt>
                <c:pt idx="54" formatCode="0.00E+00">
                  <c:v>7.4168199999999999E-12</c:v>
                </c:pt>
                <c:pt idx="55" formatCode="0.00E+00">
                  <c:v>2.8182699999999999E-12</c:v>
                </c:pt>
                <c:pt idx="56" formatCode="0.00E+00">
                  <c:v>2.2834799999999999E-12</c:v>
                </c:pt>
                <c:pt idx="57" formatCode="0.00E+00">
                  <c:v>4.8532099999999997E-12</c:v>
                </c:pt>
                <c:pt idx="58" formatCode="0.00E+00">
                  <c:v>9.0581100000000001E-12</c:v>
                </c:pt>
                <c:pt idx="59" formatCode="0.00E+00">
                  <c:v>6.37604E-12</c:v>
                </c:pt>
                <c:pt idx="60" formatCode="0.00E+00">
                  <c:v>3.9324099999999998E-12</c:v>
                </c:pt>
                <c:pt idx="61" formatCode="0.00E+00">
                  <c:v>4.3728700000000001E-12</c:v>
                </c:pt>
                <c:pt idx="62" formatCode="0.00E+00">
                  <c:v>4.3140799999999997E-12</c:v>
                </c:pt>
                <c:pt idx="63" formatCode="0.00E+00">
                  <c:v>4.9900600000000002E-12</c:v>
                </c:pt>
                <c:pt idx="64" formatCode="0.00E+00">
                  <c:v>6.75074E-12</c:v>
                </c:pt>
                <c:pt idx="65" formatCode="0.00E+00">
                  <c:v>8.7127199999999997E-12</c:v>
                </c:pt>
                <c:pt idx="66" formatCode="0.00E+00">
                  <c:v>6.52598E-12</c:v>
                </c:pt>
                <c:pt idx="67" formatCode="0.00E+00">
                  <c:v>1.36078E-11</c:v>
                </c:pt>
                <c:pt idx="68" formatCode="0.00E+00">
                  <c:v>5.6598699999999998E-12</c:v>
                </c:pt>
                <c:pt idx="69" formatCode="0.00E+00">
                  <c:v>4.4813500000000001E-12</c:v>
                </c:pt>
                <c:pt idx="70" formatCode="0.00E+00">
                  <c:v>6.8540699999999997E-12</c:v>
                </c:pt>
                <c:pt idx="71" formatCode="0.00E+00">
                  <c:v>4.9047799999999996E-12</c:v>
                </c:pt>
                <c:pt idx="72" formatCode="0.00E+00">
                  <c:v>5.3851599999999996E-12</c:v>
                </c:pt>
                <c:pt idx="73" formatCode="0.00E+00">
                  <c:v>7.6981400000000006E-12</c:v>
                </c:pt>
                <c:pt idx="74" formatCode="0.00E+00">
                  <c:v>5.51891E-12</c:v>
                </c:pt>
                <c:pt idx="75" formatCode="0.00E+00">
                  <c:v>8.6057399999999996E-12</c:v>
                </c:pt>
                <c:pt idx="76" formatCode="0.00E+00">
                  <c:v>5.6929400000000002E-12</c:v>
                </c:pt>
                <c:pt idx="77" formatCode="0.00E+00">
                  <c:v>5.0044399999999996E-12</c:v>
                </c:pt>
                <c:pt idx="78" formatCode="0.00E+00">
                  <c:v>3.3058599999999998E-12</c:v>
                </c:pt>
                <c:pt idx="79" formatCode="0.00E+00">
                  <c:v>4.1184400000000004E-12</c:v>
                </c:pt>
                <c:pt idx="80" formatCode="0.00E+00">
                  <c:v>6.8893599999999996E-12</c:v>
                </c:pt>
                <c:pt idx="81" formatCode="0.00E+00">
                  <c:v>4.6626200000000002E-12</c:v>
                </c:pt>
                <c:pt idx="82" formatCode="0.00E+00">
                  <c:v>3.0832599999999999E-12</c:v>
                </c:pt>
                <c:pt idx="83" formatCode="0.00E+00">
                  <c:v>4.74701E-12</c:v>
                </c:pt>
                <c:pt idx="84" formatCode="0.00E+00">
                  <c:v>1.4469699999999999E-11</c:v>
                </c:pt>
                <c:pt idx="85" formatCode="0.00E+00">
                  <c:v>5.3729600000000002E-12</c:v>
                </c:pt>
                <c:pt idx="86" formatCode="0.00E+00">
                  <c:v>7.9712399999999995E-12</c:v>
                </c:pt>
                <c:pt idx="87" formatCode="0.00E+00">
                  <c:v>4.6972900000000001E-12</c:v>
                </c:pt>
                <c:pt idx="88" formatCode="0.00E+00">
                  <c:v>6.82913E-12</c:v>
                </c:pt>
                <c:pt idx="89" formatCode="0.00E+00">
                  <c:v>3.9556099999999999E-12</c:v>
                </c:pt>
                <c:pt idx="90" formatCode="0.00E+00">
                  <c:v>4.9286200000000001E-12</c:v>
                </c:pt>
                <c:pt idx="91" formatCode="0.00E+00">
                  <c:v>4.1175500000000004E-12</c:v>
                </c:pt>
                <c:pt idx="92" formatCode="0.00E+00">
                  <c:v>1.0055500000000001E-11</c:v>
                </c:pt>
                <c:pt idx="93" formatCode="0.00E+00">
                  <c:v>3.14353E-12</c:v>
                </c:pt>
                <c:pt idx="94" formatCode="0.00E+00">
                  <c:v>1.5324500000000002E-11</c:v>
                </c:pt>
                <c:pt idx="95" formatCode="0.00E+00">
                  <c:v>7.2551799999999998E-12</c:v>
                </c:pt>
                <c:pt idx="96" formatCode="0.00E+00">
                  <c:v>7.7422000000000007E-12</c:v>
                </c:pt>
                <c:pt idx="97" formatCode="0.00E+00">
                  <c:v>5.8563600000000003E-12</c:v>
                </c:pt>
                <c:pt idx="98" formatCode="0.00E+00">
                  <c:v>3.3030100000000001E-12</c:v>
                </c:pt>
                <c:pt idx="99" formatCode="0.00E+00">
                  <c:v>6.56428E-12</c:v>
                </c:pt>
                <c:pt idx="100" formatCode="0.00E+00">
                  <c:v>3.90404E-12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80AB-42A4-9E0E-596FC39CD846}"/>
            </c:ext>
          </c:extLst>
        </c:ser>
        <c:ser>
          <c:idx val="24"/>
          <c:order val="24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[analysis.xlsx]Cosine_IP_texture!$A$138:$DG$138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4.4048E-12</c:v>
                </c:pt>
                <c:pt idx="10" formatCode="0.00E+00">
                  <c:v>8.1961300000000001E-12</c:v>
                </c:pt>
                <c:pt idx="11" formatCode="0.00E+00">
                  <c:v>7.0890399999999999E-12</c:v>
                </c:pt>
                <c:pt idx="12" formatCode="0.00E+00">
                  <c:v>9.46762E-12</c:v>
                </c:pt>
                <c:pt idx="13" formatCode="0.00E+00">
                  <c:v>4.2988600000000001E-12</c:v>
                </c:pt>
                <c:pt idx="14" formatCode="0.00E+00">
                  <c:v>2.9642300000000002E-12</c:v>
                </c:pt>
                <c:pt idx="15" formatCode="0.00E+00">
                  <c:v>7.2626100000000003E-12</c:v>
                </c:pt>
                <c:pt idx="16" formatCode="0.00E+00">
                  <c:v>6.85095E-12</c:v>
                </c:pt>
                <c:pt idx="17" formatCode="0.00E+00">
                  <c:v>3.0549699999999999E-12</c:v>
                </c:pt>
                <c:pt idx="18" formatCode="0.00E+00">
                  <c:v>3.1470200000000001E-12</c:v>
                </c:pt>
                <c:pt idx="19" formatCode="0.00E+00">
                  <c:v>4.4238500000000004E-12</c:v>
                </c:pt>
                <c:pt idx="20" formatCode="0.00E+00">
                  <c:v>5.6695500000000002E-12</c:v>
                </c:pt>
                <c:pt idx="21" formatCode="0.00E+00">
                  <c:v>1.35743E-11</c:v>
                </c:pt>
                <c:pt idx="22" formatCode="0.00E+00">
                  <c:v>6.7694300000000002E-12</c:v>
                </c:pt>
                <c:pt idx="23" formatCode="0.00E+00">
                  <c:v>6.6907700000000002E-12</c:v>
                </c:pt>
                <c:pt idx="24" formatCode="0.00E+00">
                  <c:v>4.9920500000000003E-12</c:v>
                </c:pt>
                <c:pt idx="25" formatCode="0.00E+00">
                  <c:v>3.0244200000000002E-12</c:v>
                </c:pt>
                <c:pt idx="26" formatCode="0.00E+00">
                  <c:v>6.5532900000000002E-12</c:v>
                </c:pt>
                <c:pt idx="27" formatCode="0.00E+00">
                  <c:v>6.2453500000000002E-12</c:v>
                </c:pt>
                <c:pt idx="28" formatCode="0.00E+00">
                  <c:v>5.6666999999999997E-12</c:v>
                </c:pt>
                <c:pt idx="29" formatCode="0.00E+00">
                  <c:v>2.8018199999999999E-12</c:v>
                </c:pt>
                <c:pt idx="30" formatCode="0.00E+00">
                  <c:v>5.1490800000000001E-12</c:v>
                </c:pt>
                <c:pt idx="31" formatCode="0.00E+00">
                  <c:v>5.0609300000000003E-12</c:v>
                </c:pt>
                <c:pt idx="32" formatCode="0.00E+00">
                  <c:v>5.8538900000000002E-12</c:v>
                </c:pt>
                <c:pt idx="33" formatCode="0.00E+00">
                  <c:v>6.3645999999999998E-12</c:v>
                </c:pt>
                <c:pt idx="34" formatCode="0.00E+00">
                  <c:v>3.8519799999999999E-12</c:v>
                </c:pt>
                <c:pt idx="35" formatCode="0.00E+00">
                  <c:v>7.0686800000000001E-12</c:v>
                </c:pt>
                <c:pt idx="36" formatCode="0.00E+00">
                  <c:v>8.8612099999999996E-12</c:v>
                </c:pt>
                <c:pt idx="37" formatCode="0.00E+00">
                  <c:v>5.1863899999999997E-12</c:v>
                </c:pt>
                <c:pt idx="38" formatCode="0.00E+00">
                  <c:v>6.3773899999999997E-12</c:v>
                </c:pt>
                <c:pt idx="39" formatCode="0.00E+00">
                  <c:v>4.3698800000000004E-12</c:v>
                </c:pt>
                <c:pt idx="40" formatCode="0.00E+00">
                  <c:v>5.2335600000000002E-12</c:v>
                </c:pt>
                <c:pt idx="41" formatCode="0.00E+00">
                  <c:v>3.12591E-12</c:v>
                </c:pt>
                <c:pt idx="42" formatCode="0.00E+00">
                  <c:v>2.0053700000000001E-11</c:v>
                </c:pt>
                <c:pt idx="43" formatCode="0.00E+00">
                  <c:v>8.6338200000000001E-12</c:v>
                </c:pt>
                <c:pt idx="44" formatCode="0.00E+00">
                  <c:v>2.4734500000000001E-12</c:v>
                </c:pt>
                <c:pt idx="45" formatCode="0.00E+00">
                  <c:v>6.1641600000000003E-12</c:v>
                </c:pt>
                <c:pt idx="46" formatCode="0.00E+00">
                  <c:v>5.9880499999999997E-12</c:v>
                </c:pt>
                <c:pt idx="47" formatCode="0.00E+00">
                  <c:v>5.9023499999999998E-12</c:v>
                </c:pt>
                <c:pt idx="48" formatCode="0.00E+00">
                  <c:v>2.4269199999999999E-12</c:v>
                </c:pt>
                <c:pt idx="49" formatCode="0.00E+00">
                  <c:v>4.1307799999999999E-12</c:v>
                </c:pt>
                <c:pt idx="50" formatCode="0.00E+00">
                  <c:v>5.8262000000000004E-12</c:v>
                </c:pt>
                <c:pt idx="51" formatCode="0.00E+00">
                  <c:v>6.6365900000000001E-12</c:v>
                </c:pt>
                <c:pt idx="52" formatCode="0.00E+00">
                  <c:v>3.3792599999999999E-12</c:v>
                </c:pt>
                <c:pt idx="53" formatCode="0.00E+00">
                  <c:v>5.0087200000000001E-12</c:v>
                </c:pt>
                <c:pt idx="54" formatCode="0.00E+00">
                  <c:v>4.7170000000000002E-12</c:v>
                </c:pt>
                <c:pt idx="55" formatCode="0.00E+00">
                  <c:v>6.56134E-12</c:v>
                </c:pt>
                <c:pt idx="56" formatCode="0.00E+00">
                  <c:v>4.4291899999999996E-12</c:v>
                </c:pt>
                <c:pt idx="57" formatCode="0.00E+00">
                  <c:v>7.2332600000000002E-12</c:v>
                </c:pt>
                <c:pt idx="58" formatCode="0.00E+00">
                  <c:v>4.9480600000000002E-12</c:v>
                </c:pt>
                <c:pt idx="59" formatCode="0.00E+00">
                  <c:v>2.8595000000000001E-12</c:v>
                </c:pt>
                <c:pt idx="60" formatCode="0.00E+00">
                  <c:v>4.9408399999999998E-12</c:v>
                </c:pt>
                <c:pt idx="61" formatCode="0.00E+00">
                  <c:v>3.9108900000000001E-12</c:v>
                </c:pt>
                <c:pt idx="62" formatCode="0.00E+00">
                  <c:v>5.0633800000000002E-12</c:v>
                </c:pt>
                <c:pt idx="63" formatCode="0.00E+00">
                  <c:v>6.7128600000000001E-12</c:v>
                </c:pt>
                <c:pt idx="64" formatCode="0.00E+00">
                  <c:v>4.6123199999999999E-12</c:v>
                </c:pt>
                <c:pt idx="65" formatCode="0.00E+00">
                  <c:v>5.0422400000000001E-12</c:v>
                </c:pt>
                <c:pt idx="66" formatCode="0.00E+00">
                  <c:v>5.5694499999999999E-12</c:v>
                </c:pt>
                <c:pt idx="67" formatCode="0.00E+00">
                  <c:v>1.08076E-11</c:v>
                </c:pt>
                <c:pt idx="68" formatCode="0.00E+00">
                  <c:v>9.0446800000000006E-12</c:v>
                </c:pt>
                <c:pt idx="69" formatCode="0.00E+00">
                  <c:v>7.0726799999999997E-12</c:v>
                </c:pt>
                <c:pt idx="70" formatCode="0.00E+00">
                  <c:v>5.7881799999999997E-12</c:v>
                </c:pt>
                <c:pt idx="71" formatCode="0.00E+00">
                  <c:v>7.7937499999999996E-12</c:v>
                </c:pt>
                <c:pt idx="72" formatCode="0.00E+00">
                  <c:v>3.9511200000000002E-12</c:v>
                </c:pt>
                <c:pt idx="73" formatCode="0.00E+00">
                  <c:v>7.1508000000000002E-13</c:v>
                </c:pt>
                <c:pt idx="74" formatCode="0.00E+00">
                  <c:v>6.9993599999999998E-12</c:v>
                </c:pt>
                <c:pt idx="75" formatCode="0.00E+00">
                  <c:v>6.4135199999999999E-12</c:v>
                </c:pt>
                <c:pt idx="76" formatCode="0.00E+00">
                  <c:v>7.4653200000000007E-12</c:v>
                </c:pt>
                <c:pt idx="77" formatCode="0.00E+00">
                  <c:v>4.3113100000000001E-12</c:v>
                </c:pt>
                <c:pt idx="78" formatCode="0.00E+00">
                  <c:v>1.5439800000000001E-11</c:v>
                </c:pt>
                <c:pt idx="79" formatCode="0.00E+00">
                  <c:v>4.7168399999999999E-12</c:v>
                </c:pt>
                <c:pt idx="80" formatCode="0.00E+00">
                  <c:v>4.9840500000000004E-12</c:v>
                </c:pt>
                <c:pt idx="81" formatCode="0.00E+00">
                  <c:v>2.1568299999999998E-12</c:v>
                </c:pt>
                <c:pt idx="82" formatCode="0.00E+00">
                  <c:v>7.6952999999999993E-12</c:v>
                </c:pt>
                <c:pt idx="83" formatCode="0.00E+00">
                  <c:v>8.1267499999999999E-12</c:v>
                </c:pt>
                <c:pt idx="84" formatCode="0.00E+00">
                  <c:v>5.9152600000000004E-12</c:v>
                </c:pt>
                <c:pt idx="85" formatCode="0.00E+00">
                  <c:v>5.4011600000000004E-12</c:v>
                </c:pt>
                <c:pt idx="86" formatCode="0.00E+00">
                  <c:v>4.47594E-12</c:v>
                </c:pt>
                <c:pt idx="87" formatCode="0.00E+00">
                  <c:v>4.5901499999999998E-12</c:v>
                </c:pt>
                <c:pt idx="88" formatCode="0.00E+00">
                  <c:v>1.4869700000000001E-12</c:v>
                </c:pt>
                <c:pt idx="89" formatCode="0.00E+00">
                  <c:v>6.0889599999999999E-12</c:v>
                </c:pt>
                <c:pt idx="90" formatCode="0.00E+00">
                  <c:v>1.1445299999999999E-11</c:v>
                </c:pt>
                <c:pt idx="91" formatCode="0.00E+00">
                  <c:v>1.78955E-12</c:v>
                </c:pt>
                <c:pt idx="92" formatCode="0.00E+00">
                  <c:v>7.2184200000000003E-12</c:v>
                </c:pt>
                <c:pt idx="93" formatCode="0.00E+00">
                  <c:v>7.7106599999999998E-12</c:v>
                </c:pt>
                <c:pt idx="94" formatCode="0.00E+00">
                  <c:v>6.1491100000000002E-12</c:v>
                </c:pt>
                <c:pt idx="95" formatCode="0.00E+00">
                  <c:v>4.9861600000000002E-12</c:v>
                </c:pt>
                <c:pt idx="96" formatCode="0.00E+00">
                  <c:v>5.3416300000000001E-12</c:v>
                </c:pt>
                <c:pt idx="97" formatCode="0.00E+00">
                  <c:v>2.9023900000000001E-12</c:v>
                </c:pt>
                <c:pt idx="98" formatCode="0.00E+00">
                  <c:v>4.2095799999999999E-12</c:v>
                </c:pt>
                <c:pt idx="99" formatCode="0.00E+00">
                  <c:v>3.39822E-12</c:v>
                </c:pt>
                <c:pt idx="100" formatCode="0.00E+00">
                  <c:v>2.5475600000000001E-12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80AB-42A4-9E0E-596FC39CD846}"/>
            </c:ext>
          </c:extLst>
        </c:ser>
        <c:ser>
          <c:idx val="25"/>
          <c:order val="25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[analysis.xlsx]Cosine_IP_texture!$A$139:$DG$139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4.8681400000000001E-13</c:v>
                </c:pt>
                <c:pt idx="9" formatCode="0.00E+00">
                  <c:v>3.9651599999999996E-12</c:v>
                </c:pt>
                <c:pt idx="10" formatCode="0.00E+00">
                  <c:v>3.48403E-12</c:v>
                </c:pt>
                <c:pt idx="11" formatCode="0.00E+00">
                  <c:v>5.3918500000000003E-12</c:v>
                </c:pt>
                <c:pt idx="12" formatCode="0.00E+00">
                  <c:v>4.0941899999999999E-12</c:v>
                </c:pt>
                <c:pt idx="13" formatCode="0.00E+00">
                  <c:v>4.5750000000000002E-12</c:v>
                </c:pt>
                <c:pt idx="14" formatCode="0.00E+00">
                  <c:v>5.0732099999999999E-12</c:v>
                </c:pt>
                <c:pt idx="15" formatCode="0.00E+00">
                  <c:v>5.5850800000000003E-12</c:v>
                </c:pt>
                <c:pt idx="16" formatCode="0.00E+00">
                  <c:v>4.8120100000000002E-12</c:v>
                </c:pt>
                <c:pt idx="17" formatCode="0.00E+00">
                  <c:v>2.6104200000000001E-12</c:v>
                </c:pt>
                <c:pt idx="18" formatCode="0.00E+00">
                  <c:v>1.2944499999999999E-11</c:v>
                </c:pt>
                <c:pt idx="19" formatCode="0.00E+00">
                  <c:v>2.6024500000000001E-12</c:v>
                </c:pt>
                <c:pt idx="20" formatCode="0.00E+00">
                  <c:v>1.01334E-11</c:v>
                </c:pt>
                <c:pt idx="21" formatCode="0.00E+00">
                  <c:v>5.4031200000000001E-12</c:v>
                </c:pt>
                <c:pt idx="22" formatCode="0.00E+00">
                  <c:v>3.7098899999999997E-12</c:v>
                </c:pt>
                <c:pt idx="23" formatCode="0.00E+00">
                  <c:v>5.3127299999999997E-12</c:v>
                </c:pt>
                <c:pt idx="24" formatCode="0.00E+00">
                  <c:v>3.9798199999999999E-12</c:v>
                </c:pt>
                <c:pt idx="25" formatCode="0.00E+00">
                  <c:v>4.3095799999999999E-12</c:v>
                </c:pt>
                <c:pt idx="26" formatCode="0.00E+00">
                  <c:v>7.8092900000000005E-12</c:v>
                </c:pt>
                <c:pt idx="27" formatCode="0.00E+00">
                  <c:v>4.81452E-12</c:v>
                </c:pt>
                <c:pt idx="28" formatCode="0.00E+00">
                  <c:v>7.3694599999999996E-12</c:v>
                </c:pt>
                <c:pt idx="29" formatCode="0.00E+00">
                  <c:v>4.7798600000000002E-12</c:v>
                </c:pt>
                <c:pt idx="30" formatCode="0.00E+00">
                  <c:v>4.1160499999999996E-12</c:v>
                </c:pt>
                <c:pt idx="31" formatCode="0.00E+00">
                  <c:v>4.5917600000000002E-12</c:v>
                </c:pt>
                <c:pt idx="32" formatCode="0.00E+00">
                  <c:v>5.6729100000000003E-12</c:v>
                </c:pt>
                <c:pt idx="33" formatCode="0.00E+00">
                  <c:v>3.4570900000000002E-12</c:v>
                </c:pt>
                <c:pt idx="34" formatCode="0.00E+00">
                  <c:v>7.7681300000000007E-12</c:v>
                </c:pt>
                <c:pt idx="35" formatCode="0.00E+00">
                  <c:v>1.4173399999999999E-11</c:v>
                </c:pt>
                <c:pt idx="36" formatCode="0.00E+00">
                  <c:v>2.88186E-12</c:v>
                </c:pt>
                <c:pt idx="37" formatCode="0.00E+00">
                  <c:v>8.2657900000000005E-12</c:v>
                </c:pt>
                <c:pt idx="38" formatCode="0.00E+00">
                  <c:v>3.9650000000000002E-12</c:v>
                </c:pt>
                <c:pt idx="39" formatCode="0.00E+00">
                  <c:v>6.5732999999999999E-12</c:v>
                </c:pt>
                <c:pt idx="40" formatCode="0.00E+00">
                  <c:v>7.4553700000000004E-12</c:v>
                </c:pt>
                <c:pt idx="41" formatCode="0.00E+00">
                  <c:v>7.2242699999999999E-12</c:v>
                </c:pt>
                <c:pt idx="42" formatCode="0.00E+00">
                  <c:v>4.6148900000000003E-12</c:v>
                </c:pt>
                <c:pt idx="43" formatCode="0.00E+00">
                  <c:v>6.5301999999999998E-12</c:v>
                </c:pt>
                <c:pt idx="44" formatCode="0.00E+00">
                  <c:v>3.3588099999999999E-12</c:v>
                </c:pt>
                <c:pt idx="45" formatCode="0.00E+00">
                  <c:v>6.4234700000000003E-12</c:v>
                </c:pt>
                <c:pt idx="46" formatCode="0.00E+00">
                  <c:v>1.2333400000000001E-11</c:v>
                </c:pt>
                <c:pt idx="47" formatCode="0.00E+00">
                  <c:v>3.80349E-12</c:v>
                </c:pt>
                <c:pt idx="48" formatCode="0.00E+00">
                  <c:v>3.3456099999999999E-12</c:v>
                </c:pt>
                <c:pt idx="49" formatCode="0.00E+00">
                  <c:v>3.89234E-12</c:v>
                </c:pt>
                <c:pt idx="50" formatCode="0.00E+00">
                  <c:v>3.32568E-12</c:v>
                </c:pt>
                <c:pt idx="51" formatCode="0.00E+00">
                  <c:v>3.4323300000000002E-12</c:v>
                </c:pt>
                <c:pt idx="52" formatCode="0.00E+00">
                  <c:v>9.0666399999999998E-12</c:v>
                </c:pt>
                <c:pt idx="53" formatCode="0.00E+00">
                  <c:v>8.4730800000000001E-12</c:v>
                </c:pt>
                <c:pt idx="54" formatCode="0.00E+00">
                  <c:v>3.4933799999999998E-12</c:v>
                </c:pt>
                <c:pt idx="55" formatCode="0.00E+00">
                  <c:v>6.80957E-12</c:v>
                </c:pt>
                <c:pt idx="56" formatCode="0.00E+00">
                  <c:v>8.2098399999999997E-12</c:v>
                </c:pt>
                <c:pt idx="57" formatCode="0.00E+00">
                  <c:v>4.4051700000000003E-12</c:v>
                </c:pt>
                <c:pt idx="58" formatCode="0.00E+00">
                  <c:v>7.0608599999999999E-12</c:v>
                </c:pt>
                <c:pt idx="59" formatCode="0.00E+00">
                  <c:v>3.8623300000000002E-12</c:v>
                </c:pt>
                <c:pt idx="60" formatCode="0.00E+00">
                  <c:v>5.6480299999999997E-12</c:v>
                </c:pt>
                <c:pt idx="61" formatCode="0.00E+00">
                  <c:v>6.8982300000000002E-12</c:v>
                </c:pt>
                <c:pt idx="62" formatCode="0.00E+00">
                  <c:v>6.7834799999999997E-12</c:v>
                </c:pt>
                <c:pt idx="63" formatCode="0.00E+00">
                  <c:v>9.0003699999999999E-12</c:v>
                </c:pt>
                <c:pt idx="64" formatCode="0.00E+00">
                  <c:v>6.0083799999999999E-12</c:v>
                </c:pt>
                <c:pt idx="65" formatCode="0.00E+00">
                  <c:v>3.0686400000000001E-12</c:v>
                </c:pt>
                <c:pt idx="66" formatCode="0.00E+00">
                  <c:v>6.3007799999999997E-12</c:v>
                </c:pt>
                <c:pt idx="67" formatCode="0.00E+00">
                  <c:v>5.9008299999999996E-12</c:v>
                </c:pt>
                <c:pt idx="68" formatCode="0.00E+00">
                  <c:v>5.1816899999999999E-12</c:v>
                </c:pt>
                <c:pt idx="69" formatCode="0.00E+00">
                  <c:v>6.4907299999999997E-12</c:v>
                </c:pt>
                <c:pt idx="70" formatCode="0.00E+00">
                  <c:v>1.40676E-11</c:v>
                </c:pt>
                <c:pt idx="71" formatCode="0.00E+00">
                  <c:v>5.3057599999999998E-12</c:v>
                </c:pt>
                <c:pt idx="72" formatCode="0.00E+00">
                  <c:v>3.3146700000000001E-12</c:v>
                </c:pt>
                <c:pt idx="73" formatCode="0.00E+00">
                  <c:v>1.9877499999999999E-12</c:v>
                </c:pt>
                <c:pt idx="74" formatCode="0.00E+00">
                  <c:v>2.93723E-12</c:v>
                </c:pt>
                <c:pt idx="75" formatCode="0.00E+00">
                  <c:v>6.0401799999999998E-12</c:v>
                </c:pt>
                <c:pt idx="76" formatCode="0.00E+00">
                  <c:v>4.9195699999999998E-12</c:v>
                </c:pt>
                <c:pt idx="77" formatCode="0.00E+00">
                  <c:v>8.1947999999999998E-12</c:v>
                </c:pt>
                <c:pt idx="78" formatCode="0.00E+00">
                  <c:v>4.2455399999999997E-12</c:v>
                </c:pt>
                <c:pt idx="79" formatCode="0.00E+00">
                  <c:v>5.8437100000000004E-12</c:v>
                </c:pt>
                <c:pt idx="80" formatCode="0.00E+00">
                  <c:v>5.0248200000000004E-12</c:v>
                </c:pt>
                <c:pt idx="81" formatCode="0.00E+00">
                  <c:v>9.1115800000000006E-12</c:v>
                </c:pt>
                <c:pt idx="82" formatCode="0.00E+00">
                  <c:v>5.8795500000000003E-12</c:v>
                </c:pt>
                <c:pt idx="83" formatCode="0.00E+00">
                  <c:v>6.4109500000000003E-12</c:v>
                </c:pt>
                <c:pt idx="84" formatCode="0.00E+00">
                  <c:v>1.0343200000000001E-11</c:v>
                </c:pt>
                <c:pt idx="85" formatCode="0.00E+00">
                  <c:v>5.4304200000000002E-12</c:v>
                </c:pt>
                <c:pt idx="86" formatCode="0.00E+00">
                  <c:v>3.0566099999999998E-12</c:v>
                </c:pt>
                <c:pt idx="87" formatCode="0.00E+00">
                  <c:v>9.0631999999999996E-12</c:v>
                </c:pt>
                <c:pt idx="88" formatCode="0.00E+00">
                  <c:v>4.1816200000000001E-12</c:v>
                </c:pt>
                <c:pt idx="89" formatCode="0.00E+00">
                  <c:v>4.9093500000000003E-12</c:v>
                </c:pt>
                <c:pt idx="90" formatCode="0.00E+00">
                  <c:v>7.5422700000000007E-12</c:v>
                </c:pt>
                <c:pt idx="91" formatCode="0.00E+00">
                  <c:v>6.3521100000000001E-12</c:v>
                </c:pt>
                <c:pt idx="92" formatCode="0.00E+00">
                  <c:v>6.7540099999999998E-12</c:v>
                </c:pt>
                <c:pt idx="93" formatCode="0.00E+00">
                  <c:v>9.6814100000000004E-12</c:v>
                </c:pt>
                <c:pt idx="94" formatCode="0.00E+00">
                  <c:v>5.6690000000000002E-12</c:v>
                </c:pt>
                <c:pt idx="95" formatCode="0.00E+00">
                  <c:v>3.98927E-12</c:v>
                </c:pt>
                <c:pt idx="96" formatCode="0.00E+00">
                  <c:v>4.1719300000000004E-12</c:v>
                </c:pt>
                <c:pt idx="97" formatCode="0.00E+00">
                  <c:v>4.0379599999999999E-12</c:v>
                </c:pt>
                <c:pt idx="98" formatCode="0.00E+00">
                  <c:v>3.6494299999999997E-12</c:v>
                </c:pt>
                <c:pt idx="99" formatCode="0.00E+00">
                  <c:v>4.2098900000000004E-12</c:v>
                </c:pt>
                <c:pt idx="100" formatCode="0.00E+00">
                  <c:v>3.7137899999999997E-12</c:v>
                </c:pt>
                <c:pt idx="101" formatCode="0.00E+00">
                  <c:v>1.60656E-12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80AB-42A4-9E0E-596FC39CD846}"/>
            </c:ext>
          </c:extLst>
        </c:ser>
        <c:ser>
          <c:idx val="26"/>
          <c:order val="26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[analysis.xlsx]Cosine_IP_texture!$A$140:$DG$140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2.8354199999999999E-11</c:v>
                </c:pt>
                <c:pt idx="8" formatCode="0.00E+00">
                  <c:v>2.4593099999999999E-12</c:v>
                </c:pt>
                <c:pt idx="9" formatCode="0.00E+00">
                  <c:v>4.0106400000000004E-12</c:v>
                </c:pt>
                <c:pt idx="10" formatCode="0.00E+00">
                  <c:v>7.0479799999999996E-12</c:v>
                </c:pt>
                <c:pt idx="11" formatCode="0.00E+00">
                  <c:v>6.4684199999999996E-12</c:v>
                </c:pt>
                <c:pt idx="12" formatCode="0.00E+00">
                  <c:v>4.05705E-12</c:v>
                </c:pt>
                <c:pt idx="13" formatCode="0.00E+00">
                  <c:v>1.0347300000000001E-11</c:v>
                </c:pt>
                <c:pt idx="14" formatCode="0.00E+00">
                  <c:v>6.7647399999999997E-12</c:v>
                </c:pt>
                <c:pt idx="15" formatCode="0.00E+00">
                  <c:v>6.4351500000000001E-12</c:v>
                </c:pt>
                <c:pt idx="16" formatCode="0.00E+00">
                  <c:v>2.84458E-12</c:v>
                </c:pt>
                <c:pt idx="17" formatCode="0.00E+00">
                  <c:v>3.6725100000000001E-12</c:v>
                </c:pt>
                <c:pt idx="18" formatCode="0.00E+00">
                  <c:v>2.5916299999999999E-12</c:v>
                </c:pt>
                <c:pt idx="19" formatCode="0.00E+00">
                  <c:v>4.9807799999999997E-12</c:v>
                </c:pt>
                <c:pt idx="20" formatCode="0.00E+00">
                  <c:v>3.5015500000000002E-12</c:v>
                </c:pt>
                <c:pt idx="21" formatCode="0.00E+00">
                  <c:v>5.7881099999999997E-12</c:v>
                </c:pt>
                <c:pt idx="22" formatCode="0.00E+00">
                  <c:v>9.9599000000000008E-12</c:v>
                </c:pt>
                <c:pt idx="23" formatCode="0.00E+00">
                  <c:v>7.1604100000000005E-11</c:v>
                </c:pt>
                <c:pt idx="24" formatCode="0.00E+00">
                  <c:v>2.7580499999999999E-12</c:v>
                </c:pt>
                <c:pt idx="25" formatCode="0.00E+00">
                  <c:v>3.6472100000000002E-12</c:v>
                </c:pt>
                <c:pt idx="26" formatCode="0.00E+00">
                  <c:v>4.3661499999999999E-12</c:v>
                </c:pt>
                <c:pt idx="27" formatCode="0.00E+00">
                  <c:v>4.9006299999999999E-12</c:v>
                </c:pt>
                <c:pt idx="28" formatCode="0.00E+00">
                  <c:v>4.60262E-12</c:v>
                </c:pt>
                <c:pt idx="29" formatCode="0.00E+00">
                  <c:v>9.1919899999999995E-12</c:v>
                </c:pt>
                <c:pt idx="30" formatCode="0.00E+00">
                  <c:v>3.50923E-12</c:v>
                </c:pt>
                <c:pt idx="31" formatCode="0.00E+00">
                  <c:v>1.0243899999999999E-11</c:v>
                </c:pt>
                <c:pt idx="32" formatCode="0.00E+00">
                  <c:v>5.9578199999999998E-12</c:v>
                </c:pt>
                <c:pt idx="33" formatCode="0.00E+00">
                  <c:v>3.8793999999999998E-12</c:v>
                </c:pt>
                <c:pt idx="34" formatCode="0.00E+00">
                  <c:v>4.1449800000000004E-12</c:v>
                </c:pt>
                <c:pt idx="35" formatCode="0.00E+00">
                  <c:v>1.1800299999999999E-11</c:v>
                </c:pt>
                <c:pt idx="36" formatCode="0.00E+00">
                  <c:v>3.6713999999999999E-12</c:v>
                </c:pt>
                <c:pt idx="37" formatCode="0.00E+00">
                  <c:v>5.7557799999999999E-12</c:v>
                </c:pt>
                <c:pt idx="38" formatCode="0.00E+00">
                  <c:v>7.8474599999999998E-12</c:v>
                </c:pt>
                <c:pt idx="39" formatCode="0.00E+00">
                  <c:v>6.4650400000000001E-12</c:v>
                </c:pt>
                <c:pt idx="40" formatCode="0.00E+00">
                  <c:v>6.99781E-12</c:v>
                </c:pt>
                <c:pt idx="41" formatCode="0.00E+00">
                  <c:v>3.7540899999999998E-12</c:v>
                </c:pt>
                <c:pt idx="42" formatCode="0.00E+00">
                  <c:v>6.6131099999999999E-12</c:v>
                </c:pt>
                <c:pt idx="43" formatCode="0.00E+00">
                  <c:v>7.5854200000000006E-12</c:v>
                </c:pt>
                <c:pt idx="44" formatCode="0.00E+00">
                  <c:v>5.3695099999999998E-12</c:v>
                </c:pt>
                <c:pt idx="45" formatCode="0.00E+00">
                  <c:v>5.5260400000000002E-12</c:v>
                </c:pt>
                <c:pt idx="46" formatCode="0.00E+00">
                  <c:v>6.3767199999999999E-12</c:v>
                </c:pt>
                <c:pt idx="47" formatCode="0.00E+00">
                  <c:v>5.8482399999999997E-12</c:v>
                </c:pt>
                <c:pt idx="48" formatCode="0.00E+00">
                  <c:v>5.1557499999999997E-12</c:v>
                </c:pt>
                <c:pt idx="49" formatCode="0.00E+00">
                  <c:v>7.8417100000000005E-12</c:v>
                </c:pt>
                <c:pt idx="50" formatCode="0.00E+00">
                  <c:v>6.5077099999999999E-12</c:v>
                </c:pt>
                <c:pt idx="51" formatCode="0.00E+00">
                  <c:v>6.4824699999999999E-12</c:v>
                </c:pt>
                <c:pt idx="52" formatCode="0.00E+00">
                  <c:v>4.6994200000000002E-12</c:v>
                </c:pt>
                <c:pt idx="53" formatCode="0.00E+00">
                  <c:v>6.0184000000000003E-12</c:v>
                </c:pt>
                <c:pt idx="54" formatCode="0.00E+00">
                  <c:v>6.9117100000000002E-12</c:v>
                </c:pt>
                <c:pt idx="55" formatCode="0.00E+00">
                  <c:v>6.13151E-12</c:v>
                </c:pt>
                <c:pt idx="56" formatCode="0.00E+00">
                  <c:v>5.2468499999999996E-12</c:v>
                </c:pt>
                <c:pt idx="57" formatCode="0.00E+00">
                  <c:v>4.5101000000000003E-12</c:v>
                </c:pt>
                <c:pt idx="58" formatCode="0.00E+00">
                  <c:v>7.6444500000000006E-12</c:v>
                </c:pt>
                <c:pt idx="59" formatCode="0.00E+00">
                  <c:v>5.8880800000000001E-12</c:v>
                </c:pt>
                <c:pt idx="60" formatCode="0.00E+00">
                  <c:v>5.5113099999999999E-12</c:v>
                </c:pt>
                <c:pt idx="61" formatCode="0.00E+00">
                  <c:v>7.1208999999999997E-12</c:v>
                </c:pt>
                <c:pt idx="62" formatCode="0.00E+00">
                  <c:v>4.9047799999999996E-12</c:v>
                </c:pt>
                <c:pt idx="63" formatCode="0.00E+00">
                  <c:v>4.4897299999999997E-12</c:v>
                </c:pt>
                <c:pt idx="64" formatCode="0.00E+00">
                  <c:v>4.1775800000000001E-12</c:v>
                </c:pt>
                <c:pt idx="65" formatCode="0.00E+00">
                  <c:v>5.8551300000000003E-12</c:v>
                </c:pt>
                <c:pt idx="66" formatCode="0.00E+00">
                  <c:v>1.7675099999999999E-11</c:v>
                </c:pt>
                <c:pt idx="67" formatCode="0.00E+00">
                  <c:v>9.8522200000000006E-12</c:v>
                </c:pt>
                <c:pt idx="68" formatCode="0.00E+00">
                  <c:v>9.2279199999999997E-12</c:v>
                </c:pt>
                <c:pt idx="69" formatCode="0.00E+00">
                  <c:v>5.4546500000000004E-12</c:v>
                </c:pt>
                <c:pt idx="70" formatCode="0.00E+00">
                  <c:v>7.5502200000000001E-12</c:v>
                </c:pt>
                <c:pt idx="71" formatCode="0.00E+00">
                  <c:v>6.3929999999999999E-12</c:v>
                </c:pt>
                <c:pt idx="72" formatCode="0.00E+00">
                  <c:v>1.7743200000000001E-11</c:v>
                </c:pt>
                <c:pt idx="73" formatCode="0.00E+00">
                  <c:v>5.1612899999999997E-12</c:v>
                </c:pt>
                <c:pt idx="74" formatCode="0.00E+00">
                  <c:v>3.5954900000000001E-12</c:v>
                </c:pt>
                <c:pt idx="75" formatCode="0.00E+00">
                  <c:v>6.8253499999999998E-12</c:v>
                </c:pt>
                <c:pt idx="76" formatCode="0.00E+00">
                  <c:v>3.4467300000000002E-12</c:v>
                </c:pt>
                <c:pt idx="77" formatCode="0.00E+00">
                  <c:v>4.0097599999999997E-12</c:v>
                </c:pt>
                <c:pt idx="78" formatCode="0.00E+00">
                  <c:v>2.1911099999999999E-12</c:v>
                </c:pt>
                <c:pt idx="79" formatCode="0.00E+00">
                  <c:v>4.8955400000000004E-12</c:v>
                </c:pt>
                <c:pt idx="80" formatCode="0.00E+00">
                  <c:v>7.1130700000000001E-12</c:v>
                </c:pt>
                <c:pt idx="81" formatCode="0.00E+00">
                  <c:v>4.2735899999999998E-12</c:v>
                </c:pt>
                <c:pt idx="82" formatCode="0.00E+00">
                  <c:v>7.3943000000000005E-12</c:v>
                </c:pt>
                <c:pt idx="83" formatCode="0.00E+00">
                  <c:v>3.86758E-12</c:v>
                </c:pt>
                <c:pt idx="84" formatCode="0.00E+00">
                  <c:v>5.8634100000000004E-12</c:v>
                </c:pt>
                <c:pt idx="85" formatCode="0.00E+00">
                  <c:v>9.0201499999999993E-12</c:v>
                </c:pt>
                <c:pt idx="86" formatCode="0.00E+00">
                  <c:v>4.44126E-12</c:v>
                </c:pt>
                <c:pt idx="87" formatCode="0.00E+00">
                  <c:v>4.7213499999999999E-12</c:v>
                </c:pt>
                <c:pt idx="88" formatCode="0.00E+00">
                  <c:v>2.3763200000000001E-12</c:v>
                </c:pt>
                <c:pt idx="89" formatCode="0.00E+00">
                  <c:v>6.9329100000000002E-12</c:v>
                </c:pt>
                <c:pt idx="90" formatCode="0.00E+00">
                  <c:v>3.6089099999999998E-12</c:v>
                </c:pt>
                <c:pt idx="91" formatCode="0.00E+00">
                  <c:v>4.9585400000000004E-12</c:v>
                </c:pt>
                <c:pt idx="92" formatCode="0.00E+00">
                  <c:v>3.9026599999999999E-12</c:v>
                </c:pt>
                <c:pt idx="93" formatCode="0.00E+00">
                  <c:v>6.8094400000000001E-12</c:v>
                </c:pt>
                <c:pt idx="94" formatCode="0.00E+00">
                  <c:v>3.30656E-12</c:v>
                </c:pt>
                <c:pt idx="95" formatCode="0.00E+00">
                  <c:v>3.2061300000000002E-12</c:v>
                </c:pt>
                <c:pt idx="96" formatCode="0.00E+00">
                  <c:v>2.6002300000000001E-12</c:v>
                </c:pt>
                <c:pt idx="97" formatCode="0.00E+00">
                  <c:v>4.9917700000000002E-12</c:v>
                </c:pt>
                <c:pt idx="98" formatCode="0.00E+00">
                  <c:v>3.1487099999999998E-12</c:v>
                </c:pt>
                <c:pt idx="99" formatCode="0.00E+00">
                  <c:v>6.2855600000000001E-12</c:v>
                </c:pt>
                <c:pt idx="100" formatCode="0.00E+00">
                  <c:v>5.30578E-12</c:v>
                </c:pt>
                <c:pt idx="101" formatCode="0.00E+00">
                  <c:v>6.3022099999999997E-12</c:v>
                </c:pt>
                <c:pt idx="102" formatCode="0.00E+00">
                  <c:v>7.0322699999999999E-12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80AB-42A4-9E0E-596FC39CD846}"/>
            </c:ext>
          </c:extLst>
        </c:ser>
        <c:ser>
          <c:idx val="27"/>
          <c:order val="27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[analysis.xlsx]Cosine_IP_texture!$A$141:$DG$141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5.7114000000000001E-12</c:v>
                </c:pt>
                <c:pt idx="8" formatCode="0.00E+00">
                  <c:v>3.6119E-12</c:v>
                </c:pt>
                <c:pt idx="9" formatCode="0.00E+00">
                  <c:v>2.2537999999999999E-12</c:v>
                </c:pt>
                <c:pt idx="10" formatCode="0.00E+00">
                  <c:v>1.0058800000000001E-11</c:v>
                </c:pt>
                <c:pt idx="11" formatCode="0.00E+00">
                  <c:v>4.6493799999999997E-12</c:v>
                </c:pt>
                <c:pt idx="12" formatCode="0.00E+00">
                  <c:v>3.1742100000000001E-12</c:v>
                </c:pt>
                <c:pt idx="13" formatCode="0.00E+00">
                  <c:v>4.6353300000000002E-12</c:v>
                </c:pt>
                <c:pt idx="14" formatCode="0.00E+00">
                  <c:v>3.0591700000000002E-12</c:v>
                </c:pt>
                <c:pt idx="15" formatCode="0.00E+00">
                  <c:v>2.16909E-12</c:v>
                </c:pt>
                <c:pt idx="16" formatCode="0.00E+00">
                  <c:v>9.4713100000000008E-12</c:v>
                </c:pt>
                <c:pt idx="17" formatCode="0.00E+00">
                  <c:v>5.7197500000000001E-12</c:v>
                </c:pt>
                <c:pt idx="18" formatCode="0.00E+00">
                  <c:v>1.31097E-11</c:v>
                </c:pt>
                <c:pt idx="19" formatCode="0.00E+00">
                  <c:v>7.2909199999999994E-12</c:v>
                </c:pt>
                <c:pt idx="20" formatCode="0.00E+00">
                  <c:v>5.5238299999999999E-12</c:v>
                </c:pt>
                <c:pt idx="21" formatCode="0.00E+00">
                  <c:v>3.1624100000000001E-12</c:v>
                </c:pt>
                <c:pt idx="22" formatCode="0.00E+00">
                  <c:v>6.8603099999999999E-12</c:v>
                </c:pt>
                <c:pt idx="23" formatCode="0.00E+00">
                  <c:v>4.5526300000000002E-12</c:v>
                </c:pt>
                <c:pt idx="24" formatCode="0.00E+00">
                  <c:v>4.9182699999999998E-12</c:v>
                </c:pt>
                <c:pt idx="25" formatCode="0.00E+00">
                  <c:v>9.6826800000000001E-12</c:v>
                </c:pt>
                <c:pt idx="26" formatCode="0.00E+00">
                  <c:v>3.1580100000000002E-12</c:v>
                </c:pt>
                <c:pt idx="27" formatCode="0.00E+00">
                  <c:v>7.1633199999999998E-12</c:v>
                </c:pt>
                <c:pt idx="28" formatCode="0.00E+00">
                  <c:v>5.1663900000000002E-12</c:v>
                </c:pt>
                <c:pt idx="29" formatCode="0.00E+00">
                  <c:v>5.4227000000000003E-12</c:v>
                </c:pt>
                <c:pt idx="30" formatCode="0.00E+00">
                  <c:v>6.6086800000000001E-12</c:v>
                </c:pt>
                <c:pt idx="31" formatCode="0.00E+00">
                  <c:v>5.8393300000000003E-12</c:v>
                </c:pt>
                <c:pt idx="32" formatCode="0.00E+00">
                  <c:v>4.2953100000000002E-12</c:v>
                </c:pt>
                <c:pt idx="33" formatCode="0.00E+00">
                  <c:v>4.5498200000000001E-12</c:v>
                </c:pt>
                <c:pt idx="34" formatCode="0.00E+00">
                  <c:v>5.97186E-12</c:v>
                </c:pt>
                <c:pt idx="35" formatCode="0.00E+00">
                  <c:v>3.9848099999999999E-12</c:v>
                </c:pt>
                <c:pt idx="36" formatCode="0.00E+00">
                  <c:v>5.90223E-12</c:v>
                </c:pt>
                <c:pt idx="37" formatCode="0.00E+00">
                  <c:v>3.1050399999999999E-12</c:v>
                </c:pt>
                <c:pt idx="38" formatCode="0.00E+00">
                  <c:v>2.7857700000000002E-12</c:v>
                </c:pt>
                <c:pt idx="39" formatCode="0.00E+00">
                  <c:v>2.6663100000000001E-11</c:v>
                </c:pt>
                <c:pt idx="40" formatCode="0.00E+00">
                  <c:v>7.7272499999999994E-12</c:v>
                </c:pt>
                <c:pt idx="41" formatCode="0.00E+00">
                  <c:v>5.9487099999999996E-12</c:v>
                </c:pt>
                <c:pt idx="42" formatCode="0.00E+00">
                  <c:v>6.2018500000000003E-12</c:v>
                </c:pt>
                <c:pt idx="43" formatCode="0.00E+00">
                  <c:v>2.4513399999999999E-12</c:v>
                </c:pt>
                <c:pt idx="44" formatCode="0.00E+00">
                  <c:v>7.59241E-12</c:v>
                </c:pt>
                <c:pt idx="45" formatCode="0.00E+00">
                  <c:v>5.6653999999999997E-12</c:v>
                </c:pt>
                <c:pt idx="46" formatCode="0.00E+00">
                  <c:v>3.3253E-12</c:v>
                </c:pt>
                <c:pt idx="47" formatCode="0.00E+00">
                  <c:v>2.8973099999999999E-12</c:v>
                </c:pt>
                <c:pt idx="48" formatCode="0.00E+00">
                  <c:v>6.2895799999999999E-12</c:v>
                </c:pt>
                <c:pt idx="49" formatCode="0.00E+00">
                  <c:v>3.8377700000000001E-12</c:v>
                </c:pt>
                <c:pt idx="50" formatCode="0.00E+00">
                  <c:v>5.6708600000000003E-12</c:v>
                </c:pt>
                <c:pt idx="51" formatCode="0.00E+00">
                  <c:v>1.0238000000000001E-11</c:v>
                </c:pt>
                <c:pt idx="52" formatCode="0.00E+00">
                  <c:v>4.9783700000000003E-12</c:v>
                </c:pt>
                <c:pt idx="53" formatCode="0.00E+00">
                  <c:v>7.4382500000000001E-12</c:v>
                </c:pt>
                <c:pt idx="54" formatCode="0.00E+00">
                  <c:v>5.55024E-12</c:v>
                </c:pt>
                <c:pt idx="55" formatCode="0.00E+00">
                  <c:v>1.26622E-11</c:v>
                </c:pt>
                <c:pt idx="56" formatCode="0.00E+00">
                  <c:v>2.8214400000000001E-12</c:v>
                </c:pt>
                <c:pt idx="57" formatCode="0.00E+00">
                  <c:v>8.6723000000000005E-12</c:v>
                </c:pt>
                <c:pt idx="58" formatCode="0.00E+00">
                  <c:v>3.7828099999999997E-12</c:v>
                </c:pt>
                <c:pt idx="59" formatCode="0.00E+00">
                  <c:v>2.3176499999999999E-12</c:v>
                </c:pt>
                <c:pt idx="60" formatCode="0.00E+00">
                  <c:v>3.1805400000000001E-12</c:v>
                </c:pt>
                <c:pt idx="61" formatCode="0.00E+00">
                  <c:v>4.0352199999999998E-12</c:v>
                </c:pt>
                <c:pt idx="62" formatCode="0.00E+00">
                  <c:v>2.77594E-12</c:v>
                </c:pt>
                <c:pt idx="63" formatCode="0.00E+00">
                  <c:v>6.0025599999999998E-12</c:v>
                </c:pt>
                <c:pt idx="64" formatCode="0.00E+00">
                  <c:v>8.8490299999999995E-12</c:v>
                </c:pt>
                <c:pt idx="65" formatCode="0.00E+00">
                  <c:v>4.3911300000000001E-12</c:v>
                </c:pt>
                <c:pt idx="66" formatCode="0.00E+00">
                  <c:v>6.9169700000000002E-12</c:v>
                </c:pt>
                <c:pt idx="67" formatCode="0.00E+00">
                  <c:v>5.5809000000000002E-12</c:v>
                </c:pt>
                <c:pt idx="68" formatCode="0.00E+00">
                  <c:v>6.8197900000000004E-12</c:v>
                </c:pt>
                <c:pt idx="69" formatCode="0.00E+00">
                  <c:v>6.0676400000000002E-12</c:v>
                </c:pt>
                <c:pt idx="70" formatCode="0.00E+00">
                  <c:v>5.9966300000000001E-12</c:v>
                </c:pt>
                <c:pt idx="71" formatCode="0.00E+00">
                  <c:v>5.9798399999999997E-12</c:v>
                </c:pt>
                <c:pt idx="72" formatCode="0.00E+00">
                  <c:v>3.9955999999999997E-12</c:v>
                </c:pt>
                <c:pt idx="73" formatCode="0.00E+00">
                  <c:v>9.3669499999999994E-12</c:v>
                </c:pt>
                <c:pt idx="74" formatCode="0.00E+00">
                  <c:v>1.52077E-12</c:v>
                </c:pt>
                <c:pt idx="75" formatCode="0.00E+00">
                  <c:v>3.9350199999999999E-12</c:v>
                </c:pt>
                <c:pt idx="76" formatCode="0.00E+00">
                  <c:v>5.8500799999999996E-12</c:v>
                </c:pt>
                <c:pt idx="77" formatCode="0.00E+00">
                  <c:v>5.3379500000000003E-12</c:v>
                </c:pt>
                <c:pt idx="78" formatCode="0.00E+00">
                  <c:v>4.0635600000000001E-12</c:v>
                </c:pt>
                <c:pt idx="79" formatCode="0.00E+00">
                  <c:v>2.1917800000000002E-12</c:v>
                </c:pt>
                <c:pt idx="80" formatCode="0.00E+00">
                  <c:v>9.4756200000000008E-12</c:v>
                </c:pt>
                <c:pt idx="81" formatCode="0.00E+00">
                  <c:v>4.0216599999999996E-12</c:v>
                </c:pt>
                <c:pt idx="82" formatCode="0.00E+00">
                  <c:v>4.3953200000000003E-12</c:v>
                </c:pt>
                <c:pt idx="83" formatCode="0.00E+00">
                  <c:v>4.3555000000000002E-12</c:v>
                </c:pt>
                <c:pt idx="84" formatCode="0.00E+00">
                  <c:v>4.9484100000000003E-12</c:v>
                </c:pt>
                <c:pt idx="85" formatCode="0.00E+00">
                  <c:v>8.8503300000000003E-12</c:v>
                </c:pt>
                <c:pt idx="86" formatCode="0.00E+00">
                  <c:v>4.1416700000000001E-12</c:v>
                </c:pt>
                <c:pt idx="87" formatCode="0.00E+00">
                  <c:v>2.7882700000000002E-12</c:v>
                </c:pt>
                <c:pt idx="88" formatCode="0.00E+00">
                  <c:v>8.8986500000000007E-12</c:v>
                </c:pt>
                <c:pt idx="89" formatCode="0.00E+00">
                  <c:v>3.45205E-12</c:v>
                </c:pt>
                <c:pt idx="90" formatCode="0.00E+00">
                  <c:v>5.3799699999999997E-12</c:v>
                </c:pt>
                <c:pt idx="91" formatCode="0.00E+00">
                  <c:v>5.8116200000000002E-12</c:v>
                </c:pt>
                <c:pt idx="92" formatCode="0.00E+00">
                  <c:v>5.48143E-12</c:v>
                </c:pt>
                <c:pt idx="93" formatCode="0.00E+00">
                  <c:v>6.0931600000000003E-12</c:v>
                </c:pt>
                <c:pt idx="94" formatCode="0.00E+00">
                  <c:v>4.4569500000000003E-12</c:v>
                </c:pt>
                <c:pt idx="95" formatCode="0.00E+00">
                  <c:v>6.1405000000000003E-12</c:v>
                </c:pt>
                <c:pt idx="96" formatCode="0.00E+00">
                  <c:v>5.9316600000000002E-12</c:v>
                </c:pt>
                <c:pt idx="97" formatCode="0.00E+00">
                  <c:v>4.7630400000000003E-12</c:v>
                </c:pt>
                <c:pt idx="98" formatCode="0.00E+00">
                  <c:v>5.6370899999999998E-12</c:v>
                </c:pt>
                <c:pt idx="99" formatCode="0.00E+00">
                  <c:v>5.69258E-12</c:v>
                </c:pt>
                <c:pt idx="100" formatCode="0.00E+00">
                  <c:v>3.7616799999999998E-12</c:v>
                </c:pt>
                <c:pt idx="101" formatCode="0.00E+00">
                  <c:v>4.5904199999999997E-12</c:v>
                </c:pt>
                <c:pt idx="102" formatCode="0.00E+00">
                  <c:v>4.28996E-12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80AB-42A4-9E0E-596FC39CD846}"/>
            </c:ext>
          </c:extLst>
        </c:ser>
        <c:ser>
          <c:idx val="28"/>
          <c:order val="28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[analysis.xlsx]Cosine_IP_texture!$A$142:$DG$142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1.39105E-11</c:v>
                </c:pt>
                <c:pt idx="7" formatCode="0.00E+00">
                  <c:v>7.0178399999999999E-12</c:v>
                </c:pt>
                <c:pt idx="8" formatCode="0.00E+00">
                  <c:v>9.5869499999999997E-12</c:v>
                </c:pt>
                <c:pt idx="9" formatCode="0.00E+00">
                  <c:v>9.1361699999999994E-12</c:v>
                </c:pt>
                <c:pt idx="10" formatCode="0.00E+00">
                  <c:v>3.6562699999999997E-12</c:v>
                </c:pt>
                <c:pt idx="11" formatCode="0.00E+00">
                  <c:v>5.4686799999999997E-12</c:v>
                </c:pt>
                <c:pt idx="12" formatCode="0.00E+00">
                  <c:v>6.7840899999999996E-12</c:v>
                </c:pt>
                <c:pt idx="13" formatCode="0.00E+00">
                  <c:v>7.2404799999999999E-12</c:v>
                </c:pt>
                <c:pt idx="14" formatCode="0.00E+00">
                  <c:v>2.2719400000000001E-12</c:v>
                </c:pt>
                <c:pt idx="15" formatCode="0.00E+00">
                  <c:v>6.0166499999999998E-12</c:v>
                </c:pt>
                <c:pt idx="16" formatCode="0.00E+00">
                  <c:v>1.08452E-11</c:v>
                </c:pt>
                <c:pt idx="17" formatCode="0.00E+00">
                  <c:v>2.3891E-12</c:v>
                </c:pt>
                <c:pt idx="18" formatCode="0.00E+00">
                  <c:v>2.6970500000000001E-12</c:v>
                </c:pt>
                <c:pt idx="19" formatCode="0.00E+00">
                  <c:v>4.4909799999999999E-12</c:v>
                </c:pt>
                <c:pt idx="20" formatCode="0.00E+00">
                  <c:v>4.9572699999999999E-12</c:v>
                </c:pt>
                <c:pt idx="21" formatCode="0.00E+00">
                  <c:v>4.7895499999999999E-12</c:v>
                </c:pt>
                <c:pt idx="22" formatCode="0.00E+00">
                  <c:v>7.5231500000000001E-13</c:v>
                </c:pt>
                <c:pt idx="23" formatCode="0.00E+00">
                  <c:v>4.8256900000000002E-12</c:v>
                </c:pt>
                <c:pt idx="24" formatCode="0.00E+00">
                  <c:v>4.8658599999999996E-12</c:v>
                </c:pt>
                <c:pt idx="25" formatCode="0.00E+00">
                  <c:v>7.5144799999999997E-12</c:v>
                </c:pt>
                <c:pt idx="26" formatCode="0.00E+00">
                  <c:v>6.4235200000000001E-12</c:v>
                </c:pt>
                <c:pt idx="27" formatCode="0.00E+00">
                  <c:v>6.1366700000000003E-12</c:v>
                </c:pt>
                <c:pt idx="28" formatCode="0.00E+00">
                  <c:v>7.7114500000000002E-12</c:v>
                </c:pt>
                <c:pt idx="29" formatCode="0.00E+00">
                  <c:v>5.0807600000000003E-12</c:v>
                </c:pt>
                <c:pt idx="30" formatCode="0.00E+00">
                  <c:v>3.5707799999999999E-12</c:v>
                </c:pt>
                <c:pt idx="31" formatCode="0.00E+00">
                  <c:v>6.8218300000000002E-12</c:v>
                </c:pt>
                <c:pt idx="32" formatCode="0.00E+00">
                  <c:v>5.4216199999999997E-12</c:v>
                </c:pt>
                <c:pt idx="33" formatCode="0.00E+00">
                  <c:v>5.4554199999999998E-12</c:v>
                </c:pt>
                <c:pt idx="34" formatCode="0.00E+00">
                  <c:v>3.4748400000000002E-12</c:v>
                </c:pt>
                <c:pt idx="35" formatCode="0.00E+00">
                  <c:v>9.0466700000000007E-12</c:v>
                </c:pt>
                <c:pt idx="36" formatCode="0.00E+00">
                  <c:v>3.1579300000000001E-12</c:v>
                </c:pt>
                <c:pt idx="37" formatCode="0.00E+00">
                  <c:v>7.5749199999999994E-12</c:v>
                </c:pt>
                <c:pt idx="38" formatCode="0.00E+00">
                  <c:v>6.02857E-12</c:v>
                </c:pt>
                <c:pt idx="39" formatCode="0.00E+00">
                  <c:v>3.0833100000000001E-12</c:v>
                </c:pt>
                <c:pt idx="40" formatCode="0.00E+00">
                  <c:v>7.7161600000000001E-12</c:v>
                </c:pt>
                <c:pt idx="41" formatCode="0.00E+00">
                  <c:v>6.12098E-12</c:v>
                </c:pt>
                <c:pt idx="42" formatCode="0.00E+00">
                  <c:v>5.4059300000000002E-12</c:v>
                </c:pt>
                <c:pt idx="43" formatCode="0.00E+00">
                  <c:v>4.7728200000000003E-12</c:v>
                </c:pt>
                <c:pt idx="44" formatCode="0.00E+00">
                  <c:v>7.8840799999999993E-12</c:v>
                </c:pt>
                <c:pt idx="45" formatCode="0.00E+00">
                  <c:v>6.9072199999999997E-12</c:v>
                </c:pt>
                <c:pt idx="46" formatCode="0.00E+00">
                  <c:v>1.0961000000000001E-11</c:v>
                </c:pt>
                <c:pt idx="47" formatCode="0.00E+00">
                  <c:v>5.11282E-12</c:v>
                </c:pt>
                <c:pt idx="48" formatCode="0.00E+00">
                  <c:v>6.0222599999999998E-12</c:v>
                </c:pt>
                <c:pt idx="49" formatCode="0.00E+00">
                  <c:v>6.5820900000000003E-12</c:v>
                </c:pt>
                <c:pt idx="50" formatCode="0.00E+00">
                  <c:v>6.28822E-12</c:v>
                </c:pt>
                <c:pt idx="51" formatCode="0.00E+00">
                  <c:v>5.4319400000000004E-12</c:v>
                </c:pt>
                <c:pt idx="52" formatCode="0.00E+00">
                  <c:v>5.4069500000000001E-12</c:v>
                </c:pt>
                <c:pt idx="53" formatCode="0.00E+00">
                  <c:v>3.8681500000000002E-12</c:v>
                </c:pt>
                <c:pt idx="54" formatCode="0.00E+00">
                  <c:v>5.3540300000000004E-12</c:v>
                </c:pt>
                <c:pt idx="55" formatCode="0.00E+00">
                  <c:v>4.8443999999999998E-12</c:v>
                </c:pt>
                <c:pt idx="56" formatCode="0.00E+00">
                  <c:v>1.01534E-11</c:v>
                </c:pt>
                <c:pt idx="57" formatCode="0.00E+00">
                  <c:v>6.2167600000000003E-12</c:v>
                </c:pt>
                <c:pt idx="58" formatCode="0.00E+00">
                  <c:v>5.9192900000000003E-12</c:v>
                </c:pt>
                <c:pt idx="59" formatCode="0.00E+00">
                  <c:v>7.0785099999999999E-12</c:v>
                </c:pt>
                <c:pt idx="60" formatCode="0.00E+00">
                  <c:v>6.3866799999999996E-12</c:v>
                </c:pt>
                <c:pt idx="61" formatCode="0.00E+00">
                  <c:v>4.7694600000000002E-12</c:v>
                </c:pt>
                <c:pt idx="62" formatCode="0.00E+00">
                  <c:v>6.42953E-12</c:v>
                </c:pt>
                <c:pt idx="63" formatCode="0.00E+00">
                  <c:v>5.7363200000000003E-12</c:v>
                </c:pt>
                <c:pt idx="64" formatCode="0.00E+00">
                  <c:v>5.7821500000000004E-12</c:v>
                </c:pt>
                <c:pt idx="65" formatCode="0.00E+00">
                  <c:v>1.0800400000000001E-11</c:v>
                </c:pt>
                <c:pt idx="66" formatCode="0.00E+00">
                  <c:v>3.9754700000000002E-12</c:v>
                </c:pt>
                <c:pt idx="67" formatCode="0.00E+00">
                  <c:v>5.8749600000000002E-12</c:v>
                </c:pt>
                <c:pt idx="68" formatCode="0.00E+00">
                  <c:v>6.3636700000000001E-12</c:v>
                </c:pt>
                <c:pt idx="69" formatCode="0.00E+00">
                  <c:v>6.4905299999999998E-12</c:v>
                </c:pt>
                <c:pt idx="70" formatCode="0.00E+00">
                  <c:v>7.9613E-12</c:v>
                </c:pt>
                <c:pt idx="71" formatCode="0.00E+00">
                  <c:v>6.7954300000000003E-12</c:v>
                </c:pt>
                <c:pt idx="72" formatCode="0.00E+00">
                  <c:v>3.1691200000000001E-12</c:v>
                </c:pt>
                <c:pt idx="73" formatCode="0.00E+00">
                  <c:v>3.6959599999999999E-12</c:v>
                </c:pt>
                <c:pt idx="74" formatCode="0.00E+00">
                  <c:v>3.42903E-12</c:v>
                </c:pt>
                <c:pt idx="75" formatCode="0.00E+00">
                  <c:v>2.4449300000000002E-12</c:v>
                </c:pt>
                <c:pt idx="76" formatCode="0.00E+00">
                  <c:v>3.8895700000000004E-12</c:v>
                </c:pt>
                <c:pt idx="77" formatCode="0.00E+00">
                  <c:v>8.5494699999999999E-12</c:v>
                </c:pt>
                <c:pt idx="78" formatCode="0.00E+00">
                  <c:v>6.6294399999999997E-12</c:v>
                </c:pt>
                <c:pt idx="79" formatCode="0.00E+00">
                  <c:v>3.2348699999999999E-12</c:v>
                </c:pt>
                <c:pt idx="80" formatCode="0.00E+00">
                  <c:v>7.0267500000000001E-12</c:v>
                </c:pt>
                <c:pt idx="81" formatCode="0.00E+00">
                  <c:v>4.7380800000000003E-12</c:v>
                </c:pt>
                <c:pt idx="82" formatCode="0.00E+00">
                  <c:v>8.0300999999999999E-12</c:v>
                </c:pt>
                <c:pt idx="83" formatCode="0.00E+00">
                  <c:v>4.9532500000000001E-12</c:v>
                </c:pt>
                <c:pt idx="84" formatCode="0.00E+00">
                  <c:v>5.2024099999999998E-12</c:v>
                </c:pt>
                <c:pt idx="85" formatCode="0.00E+00">
                  <c:v>6.5801399999999999E-12</c:v>
                </c:pt>
                <c:pt idx="86" formatCode="0.00E+00">
                  <c:v>4.5182400000000003E-12</c:v>
                </c:pt>
                <c:pt idx="87" formatCode="0.00E+00">
                  <c:v>6.2708000000000003E-12</c:v>
                </c:pt>
                <c:pt idx="88" formatCode="0.00E+00">
                  <c:v>4.9179700000000003E-12</c:v>
                </c:pt>
                <c:pt idx="89" formatCode="0.00E+00">
                  <c:v>6.9030599999999999E-12</c:v>
                </c:pt>
                <c:pt idx="90" formatCode="0.00E+00">
                  <c:v>3.3520999999999998E-12</c:v>
                </c:pt>
                <c:pt idx="91" formatCode="0.00E+00">
                  <c:v>2.4096600000000001E-12</c:v>
                </c:pt>
                <c:pt idx="92" formatCode="0.00E+00">
                  <c:v>5.8986699999999999E-12</c:v>
                </c:pt>
                <c:pt idx="93" formatCode="0.00E+00">
                  <c:v>4.2212900000000001E-12</c:v>
                </c:pt>
                <c:pt idx="94" formatCode="0.00E+00">
                  <c:v>3.3669700000000001E-12</c:v>
                </c:pt>
                <c:pt idx="95" formatCode="0.00E+00">
                  <c:v>5.57425E-12</c:v>
                </c:pt>
                <c:pt idx="96" formatCode="0.00E+00">
                  <c:v>5.2254200000000002E-12</c:v>
                </c:pt>
                <c:pt idx="97" formatCode="0.00E+00">
                  <c:v>5.0213499999999998E-12</c:v>
                </c:pt>
                <c:pt idx="98" formatCode="0.00E+00">
                  <c:v>6.5081300000000001E-12</c:v>
                </c:pt>
                <c:pt idx="99" formatCode="0.00E+00">
                  <c:v>6.4067399999999998E-12</c:v>
                </c:pt>
                <c:pt idx="100" formatCode="0.00E+00">
                  <c:v>4.4914E-12</c:v>
                </c:pt>
                <c:pt idx="101" formatCode="0.00E+00">
                  <c:v>4.2304100000000003E-12</c:v>
                </c:pt>
                <c:pt idx="102" formatCode="0.00E+00">
                  <c:v>1.3988299999999999E-11</c:v>
                </c:pt>
                <c:pt idx="103" formatCode="0.00E+00">
                  <c:v>7.5343800000000005E-12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80AB-42A4-9E0E-596FC39CD846}"/>
            </c:ext>
          </c:extLst>
        </c:ser>
        <c:ser>
          <c:idx val="29"/>
          <c:order val="29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[analysis.xlsx]Cosine_IP_texture!$A$143:$DG$143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5.2267300000000003E-12</c:v>
                </c:pt>
                <c:pt idx="7" formatCode="0.00E+00">
                  <c:v>6.7261799999999999E-12</c:v>
                </c:pt>
                <c:pt idx="8" formatCode="0.00E+00">
                  <c:v>3.2482600000000001E-12</c:v>
                </c:pt>
                <c:pt idx="9" formatCode="0.00E+00">
                  <c:v>5.8452199999999996E-12</c:v>
                </c:pt>
                <c:pt idx="10" formatCode="0.00E+00">
                  <c:v>3.7886199999999997E-12</c:v>
                </c:pt>
                <c:pt idx="11" formatCode="0.00E+00">
                  <c:v>5.2523499999999999E-12</c:v>
                </c:pt>
                <c:pt idx="12" formatCode="0.00E+00">
                  <c:v>6.0497200000000002E-12</c:v>
                </c:pt>
                <c:pt idx="13" formatCode="0.00E+00">
                  <c:v>5.6701399999999999E-12</c:v>
                </c:pt>
                <c:pt idx="14" formatCode="0.00E+00">
                  <c:v>4.3703099999999998E-12</c:v>
                </c:pt>
                <c:pt idx="15" formatCode="0.00E+00">
                  <c:v>2.2057000000000002E-12</c:v>
                </c:pt>
                <c:pt idx="16" formatCode="0.00E+00">
                  <c:v>5.05044E-12</c:v>
                </c:pt>
                <c:pt idx="17" formatCode="0.00E+00">
                  <c:v>3.5088499999999999E-12</c:v>
                </c:pt>
                <c:pt idx="18" formatCode="0.00E+00">
                  <c:v>1.20867E-11</c:v>
                </c:pt>
                <c:pt idx="19" formatCode="0.00E+00">
                  <c:v>2.2111799999999999E-12</c:v>
                </c:pt>
                <c:pt idx="20" formatCode="0.00E+00">
                  <c:v>7.7468799999999994E-12</c:v>
                </c:pt>
                <c:pt idx="21" formatCode="0.00E+00">
                  <c:v>5.45031E-12</c:v>
                </c:pt>
                <c:pt idx="22" formatCode="0.00E+00">
                  <c:v>3.2253E-12</c:v>
                </c:pt>
                <c:pt idx="23" formatCode="0.00E+00">
                  <c:v>1.1171400000000001E-11</c:v>
                </c:pt>
                <c:pt idx="24" formatCode="0.00E+00">
                  <c:v>8.0324499999999994E-12</c:v>
                </c:pt>
                <c:pt idx="25" formatCode="0.00E+00">
                  <c:v>9.0870600000000003E-12</c:v>
                </c:pt>
                <c:pt idx="26" formatCode="0.00E+00">
                  <c:v>5.0856100000000002E-12</c:v>
                </c:pt>
                <c:pt idx="27" formatCode="0.00E+00">
                  <c:v>4.40268E-12</c:v>
                </c:pt>
                <c:pt idx="28" formatCode="0.00E+00">
                  <c:v>6.0433000000000003E-12</c:v>
                </c:pt>
                <c:pt idx="29" formatCode="0.00E+00">
                  <c:v>2.9271299999999999E-12</c:v>
                </c:pt>
                <c:pt idx="30" formatCode="0.00E+00">
                  <c:v>8.3056499999999995E-12</c:v>
                </c:pt>
                <c:pt idx="31" formatCode="0.00E+00">
                  <c:v>2.1827700000000001E-11</c:v>
                </c:pt>
                <c:pt idx="32" formatCode="0.00E+00">
                  <c:v>2.6860100000000002E-12</c:v>
                </c:pt>
                <c:pt idx="33" formatCode="0.00E+00">
                  <c:v>7.0059000000000003E-12</c:v>
                </c:pt>
                <c:pt idx="34" formatCode="0.00E+00">
                  <c:v>4.4215100000000002E-12</c:v>
                </c:pt>
                <c:pt idx="35" formatCode="0.00E+00">
                  <c:v>4.4174200000000004E-12</c:v>
                </c:pt>
                <c:pt idx="36" formatCode="0.00E+00">
                  <c:v>5.6399499999999996E-12</c:v>
                </c:pt>
                <c:pt idx="37" formatCode="0.00E+00">
                  <c:v>5.6428800000000003E-12</c:v>
                </c:pt>
                <c:pt idx="38" formatCode="0.00E+00">
                  <c:v>5.9335399999999998E-12</c:v>
                </c:pt>
                <c:pt idx="39" formatCode="0.00E+00">
                  <c:v>3.5964599999999998E-12</c:v>
                </c:pt>
                <c:pt idx="40" formatCode="0.00E+00">
                  <c:v>9.1730199999999992E-12</c:v>
                </c:pt>
                <c:pt idx="41" formatCode="0.00E+00">
                  <c:v>4.3363899999999999E-12</c:v>
                </c:pt>
                <c:pt idx="42" formatCode="0.00E+00">
                  <c:v>4.12942E-12</c:v>
                </c:pt>
                <c:pt idx="43" formatCode="0.00E+00">
                  <c:v>3.2394700000000001E-12</c:v>
                </c:pt>
                <c:pt idx="44" formatCode="0.00E+00">
                  <c:v>3.2766800000000001E-12</c:v>
                </c:pt>
                <c:pt idx="45" formatCode="0.00E+00">
                  <c:v>4.0194699999999996E-12</c:v>
                </c:pt>
                <c:pt idx="46" formatCode="0.00E+00">
                  <c:v>3.3397599999999999E-12</c:v>
                </c:pt>
                <c:pt idx="47" formatCode="0.00E+00">
                  <c:v>2.61363E-12</c:v>
                </c:pt>
                <c:pt idx="48" formatCode="0.00E+00">
                  <c:v>5.7024600000000003E-12</c:v>
                </c:pt>
                <c:pt idx="49" formatCode="0.00E+00">
                  <c:v>4.8611800000000001E-12</c:v>
                </c:pt>
                <c:pt idx="50" formatCode="0.00E+00">
                  <c:v>1.85075E-11</c:v>
                </c:pt>
                <c:pt idx="51" formatCode="0.00E+00">
                  <c:v>1.6217599999999999E-12</c:v>
                </c:pt>
                <c:pt idx="52" formatCode="0.00E+00">
                  <c:v>5.07082E-12</c:v>
                </c:pt>
                <c:pt idx="53" formatCode="0.00E+00">
                  <c:v>7.1794200000000001E-12</c:v>
                </c:pt>
                <c:pt idx="54" formatCode="0.00E+00">
                  <c:v>6.8956099999999999E-12</c:v>
                </c:pt>
                <c:pt idx="55" formatCode="0.00E+00">
                  <c:v>7.4452199999999992E-12</c:v>
                </c:pt>
                <c:pt idx="56" formatCode="0.00E+00">
                  <c:v>5.6609599999999997E-12</c:v>
                </c:pt>
                <c:pt idx="57" formatCode="0.00E+00">
                  <c:v>5.6082600000000002E-12</c:v>
                </c:pt>
                <c:pt idx="58" formatCode="0.00E+00">
                  <c:v>7.2459999999999996E-12</c:v>
                </c:pt>
                <c:pt idx="59" formatCode="0.00E+00">
                  <c:v>6.3084499999999998E-12</c:v>
                </c:pt>
                <c:pt idx="60" formatCode="0.00E+00">
                  <c:v>6.9101699999999998E-12</c:v>
                </c:pt>
                <c:pt idx="61" formatCode="0.00E+00">
                  <c:v>7.0502800000000001E-12</c:v>
                </c:pt>
                <c:pt idx="62" formatCode="0.00E+00">
                  <c:v>6.88296E-12</c:v>
                </c:pt>
                <c:pt idx="63" formatCode="0.00E+00">
                  <c:v>5.9659300000000002E-12</c:v>
                </c:pt>
                <c:pt idx="64" formatCode="0.00E+00">
                  <c:v>1.14585E-11</c:v>
                </c:pt>
                <c:pt idx="65" formatCode="0.00E+00">
                  <c:v>5.7759299999999996E-12</c:v>
                </c:pt>
                <c:pt idx="66" formatCode="0.00E+00">
                  <c:v>5.4604699999999997E-12</c:v>
                </c:pt>
                <c:pt idx="67" formatCode="0.00E+00">
                  <c:v>3.9473099999999997E-12</c:v>
                </c:pt>
                <c:pt idx="68" formatCode="0.00E+00">
                  <c:v>4.3810599999999999E-12</c:v>
                </c:pt>
                <c:pt idx="69" formatCode="0.00E+00">
                  <c:v>4.8999999999999997E-12</c:v>
                </c:pt>
                <c:pt idx="70" formatCode="0.00E+00">
                  <c:v>3.6316100000000001E-12</c:v>
                </c:pt>
                <c:pt idx="71" formatCode="0.00E+00">
                  <c:v>3.7618000000000004E-12</c:v>
                </c:pt>
                <c:pt idx="72" formatCode="0.00E+00">
                  <c:v>8.12019E-12</c:v>
                </c:pt>
                <c:pt idx="73" formatCode="0.00E+00">
                  <c:v>7.3210699999999992E-12</c:v>
                </c:pt>
                <c:pt idx="74" formatCode="0.00E+00">
                  <c:v>3.3116799999999999E-12</c:v>
                </c:pt>
                <c:pt idx="75" formatCode="0.00E+00">
                  <c:v>4.9558199999999998E-12</c:v>
                </c:pt>
                <c:pt idx="76" formatCode="0.00E+00">
                  <c:v>6.4345600000000004E-12</c:v>
                </c:pt>
                <c:pt idx="77" formatCode="0.00E+00">
                  <c:v>6.3907700000000002E-12</c:v>
                </c:pt>
                <c:pt idx="78" formatCode="0.00E+00">
                  <c:v>7.1851399999999998E-12</c:v>
                </c:pt>
                <c:pt idx="79" formatCode="0.00E+00">
                  <c:v>7.0534300000000002E-12</c:v>
                </c:pt>
                <c:pt idx="80" formatCode="0.00E+00">
                  <c:v>3.1288499999999999E-12</c:v>
                </c:pt>
                <c:pt idx="81" formatCode="0.00E+00">
                  <c:v>2.72991E-12</c:v>
                </c:pt>
                <c:pt idx="82" formatCode="0.00E+00">
                  <c:v>4.2206800000000001E-12</c:v>
                </c:pt>
                <c:pt idx="83" formatCode="0.00E+00">
                  <c:v>2.4393800000000001E-12</c:v>
                </c:pt>
                <c:pt idx="84" formatCode="0.00E+00">
                  <c:v>9.5313699999999992E-12</c:v>
                </c:pt>
                <c:pt idx="85" formatCode="0.00E+00">
                  <c:v>8.7995099999999995E-12</c:v>
                </c:pt>
                <c:pt idx="86" formatCode="0.00E+00">
                  <c:v>4.23681E-12</c:v>
                </c:pt>
                <c:pt idx="87" formatCode="0.00E+00">
                  <c:v>5.23108E-12</c:v>
                </c:pt>
                <c:pt idx="88" formatCode="0.00E+00">
                  <c:v>3.6456699999999998E-12</c:v>
                </c:pt>
                <c:pt idx="89" formatCode="0.00E+00">
                  <c:v>6.89165E-12</c:v>
                </c:pt>
                <c:pt idx="90" formatCode="0.00E+00">
                  <c:v>2.56382E-11</c:v>
                </c:pt>
                <c:pt idx="91" formatCode="0.00E+00">
                  <c:v>2.6033599999999999E-12</c:v>
                </c:pt>
                <c:pt idx="92" formatCode="0.00E+00">
                  <c:v>2.9981800000000001E-12</c:v>
                </c:pt>
                <c:pt idx="93" formatCode="0.00E+00">
                  <c:v>5.2863600000000001E-12</c:v>
                </c:pt>
                <c:pt idx="94" formatCode="0.00E+00">
                  <c:v>4.9474199999999999E-12</c:v>
                </c:pt>
                <c:pt idx="95" formatCode="0.00E+00">
                  <c:v>2.6607799999999999E-12</c:v>
                </c:pt>
                <c:pt idx="96" formatCode="0.00E+00">
                  <c:v>5.02226E-12</c:v>
                </c:pt>
                <c:pt idx="97" formatCode="0.00E+00">
                  <c:v>6.1748200000000001E-12</c:v>
                </c:pt>
                <c:pt idx="98" formatCode="0.00E+00">
                  <c:v>5.3028699999999996E-12</c:v>
                </c:pt>
                <c:pt idx="99" formatCode="0.00E+00">
                  <c:v>6.4150600000000003E-12</c:v>
                </c:pt>
                <c:pt idx="100" formatCode="0.00E+00">
                  <c:v>4.2674700000000002E-12</c:v>
                </c:pt>
                <c:pt idx="101" formatCode="0.00E+00">
                  <c:v>4.41787E-12</c:v>
                </c:pt>
                <c:pt idx="102" formatCode="0.00E+00">
                  <c:v>7.5515300000000002E-12</c:v>
                </c:pt>
                <c:pt idx="103" formatCode="0.00E+00">
                  <c:v>4.4758200000000002E-12</c:v>
                </c:pt>
                <c:pt idx="104" formatCode="0.00E+00">
                  <c:v>1.7430900000000001E-11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80AB-42A4-9E0E-596FC39CD846}"/>
            </c:ext>
          </c:extLst>
        </c:ser>
        <c:ser>
          <c:idx val="30"/>
          <c:order val="30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[analysis.xlsx]Cosine_IP_texture!$A$144:$DG$144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5.0506500000000001E-12</c:v>
                </c:pt>
                <c:pt idx="7" formatCode="0.00E+00">
                  <c:v>3.7038400000000001E-12</c:v>
                </c:pt>
                <c:pt idx="8" formatCode="0.00E+00">
                  <c:v>7.2669499999999998E-12</c:v>
                </c:pt>
                <c:pt idx="9" formatCode="0.00E+00">
                  <c:v>4.3626E-12</c:v>
                </c:pt>
                <c:pt idx="10" formatCode="0.00E+00">
                  <c:v>3.6995099999999999E-12</c:v>
                </c:pt>
                <c:pt idx="11" formatCode="0.00E+00">
                  <c:v>1.1379E-11</c:v>
                </c:pt>
                <c:pt idx="12" formatCode="0.00E+00">
                  <c:v>1.0612700000000001E-11</c:v>
                </c:pt>
                <c:pt idx="13" formatCode="0.00E+00">
                  <c:v>7.4018799999999996E-12</c:v>
                </c:pt>
                <c:pt idx="14" formatCode="0.00E+00">
                  <c:v>6.4176699999999997E-12</c:v>
                </c:pt>
                <c:pt idx="15" formatCode="0.00E+00">
                  <c:v>4.7378500000000001E-12</c:v>
                </c:pt>
                <c:pt idx="16" formatCode="0.00E+00">
                  <c:v>4.7507100000000001E-12</c:v>
                </c:pt>
                <c:pt idx="17" formatCode="0.00E+00">
                  <c:v>2.7915E-12</c:v>
                </c:pt>
                <c:pt idx="18" formatCode="0.00E+00">
                  <c:v>5.4650400000000003E-12</c:v>
                </c:pt>
                <c:pt idx="19" formatCode="0.00E+00">
                  <c:v>4.1680900000000003E-12</c:v>
                </c:pt>
                <c:pt idx="20" formatCode="0.00E+00">
                  <c:v>9.0610599999999998E-13</c:v>
                </c:pt>
                <c:pt idx="21" formatCode="0.00E+00">
                  <c:v>7.1720099999999999E-12</c:v>
                </c:pt>
                <c:pt idx="22" formatCode="0.00E+00">
                  <c:v>5.7908800000000001E-12</c:v>
                </c:pt>
                <c:pt idx="23" formatCode="0.00E+00">
                  <c:v>2.5516700000000002E-12</c:v>
                </c:pt>
                <c:pt idx="24" formatCode="0.00E+00">
                  <c:v>5.3731999999999998E-12</c:v>
                </c:pt>
                <c:pt idx="25" formatCode="0.00E+00">
                  <c:v>8.2944400000000003E-12</c:v>
                </c:pt>
                <c:pt idx="26" formatCode="0.00E+00">
                  <c:v>4.7551600000000001E-12</c:v>
                </c:pt>
                <c:pt idx="27" formatCode="0.00E+00">
                  <c:v>3.6259499999999999E-12</c:v>
                </c:pt>
                <c:pt idx="28" formatCode="0.00E+00">
                  <c:v>5.5716100000000003E-12</c:v>
                </c:pt>
                <c:pt idx="29" formatCode="0.00E+00">
                  <c:v>6.7552100000000003E-12</c:v>
                </c:pt>
                <c:pt idx="30" formatCode="0.00E+00">
                  <c:v>5.90237E-12</c:v>
                </c:pt>
                <c:pt idx="31" formatCode="0.00E+00">
                  <c:v>4.3750199999999997E-12</c:v>
                </c:pt>
                <c:pt idx="32" formatCode="0.00E+00">
                  <c:v>6.6325700000000003E-12</c:v>
                </c:pt>
                <c:pt idx="33" formatCode="0.00E+00">
                  <c:v>3.5842199999999998E-12</c:v>
                </c:pt>
                <c:pt idx="34" formatCode="0.00E+00">
                  <c:v>4.5993099999999997E-12</c:v>
                </c:pt>
                <c:pt idx="35" formatCode="0.00E+00">
                  <c:v>7.2919999999999992E-12</c:v>
                </c:pt>
                <c:pt idx="36" formatCode="0.00E+00">
                  <c:v>3.76977E-12</c:v>
                </c:pt>
                <c:pt idx="37" formatCode="0.00E+00">
                  <c:v>6.5172300000000001E-12</c:v>
                </c:pt>
                <c:pt idx="38" formatCode="0.00E+00">
                  <c:v>5.9663300000000001E-12</c:v>
                </c:pt>
                <c:pt idx="39" formatCode="0.00E+00">
                  <c:v>1.4697699999999999E-11</c:v>
                </c:pt>
                <c:pt idx="40" formatCode="0.00E+00">
                  <c:v>7.6956600000000004E-12</c:v>
                </c:pt>
                <c:pt idx="41" formatCode="0.00E+00">
                  <c:v>5.3348000000000002E-12</c:v>
                </c:pt>
                <c:pt idx="42" formatCode="0.00E+00">
                  <c:v>2.8295899999999999E-12</c:v>
                </c:pt>
                <c:pt idx="43" formatCode="0.00E+00">
                  <c:v>6.0606199999999997E-12</c:v>
                </c:pt>
                <c:pt idx="44" formatCode="0.00E+00">
                  <c:v>3.5812000000000001E-12</c:v>
                </c:pt>
                <c:pt idx="45" formatCode="0.00E+00">
                  <c:v>8.1245400000000004E-12</c:v>
                </c:pt>
                <c:pt idx="46" formatCode="0.00E+00">
                  <c:v>6.8270699999999999E-12</c:v>
                </c:pt>
                <c:pt idx="47" formatCode="0.00E+00">
                  <c:v>3.6575099999999998E-12</c:v>
                </c:pt>
                <c:pt idx="48" formatCode="0.00E+00">
                  <c:v>7.3570399999999999E-12</c:v>
                </c:pt>
                <c:pt idx="49" formatCode="0.00E+00">
                  <c:v>5.1729600000000002E-12</c:v>
                </c:pt>
                <c:pt idx="50" formatCode="0.00E+00">
                  <c:v>8.6606299999999992E-12</c:v>
                </c:pt>
                <c:pt idx="51" formatCode="0.00E+00">
                  <c:v>3.8445600000000003E-12</c:v>
                </c:pt>
                <c:pt idx="52" formatCode="0.00E+00">
                  <c:v>1.7423299999999999E-12</c:v>
                </c:pt>
                <c:pt idx="53" formatCode="0.00E+00">
                  <c:v>5.0710199999999999E-12</c:v>
                </c:pt>
                <c:pt idx="54" formatCode="0.00E+00">
                  <c:v>1.8129800000000001E-11</c:v>
                </c:pt>
                <c:pt idx="55" formatCode="0.00E+00">
                  <c:v>6.8193000000000002E-12</c:v>
                </c:pt>
                <c:pt idx="56" formatCode="0.00E+00">
                  <c:v>6.71928E-12</c:v>
                </c:pt>
                <c:pt idx="57" formatCode="0.00E+00">
                  <c:v>5.8231299999999996E-12</c:v>
                </c:pt>
                <c:pt idx="58" formatCode="0.00E+00">
                  <c:v>4.7344500000000003E-12</c:v>
                </c:pt>
                <c:pt idx="59" formatCode="0.00E+00">
                  <c:v>7.9230099999999994E-12</c:v>
                </c:pt>
                <c:pt idx="60" formatCode="0.00E+00">
                  <c:v>5.1846000000000003E-12</c:v>
                </c:pt>
                <c:pt idx="61" formatCode="0.00E+00">
                  <c:v>6.3526000000000002E-12</c:v>
                </c:pt>
                <c:pt idx="62" formatCode="0.00E+00">
                  <c:v>8.5688699999999996E-12</c:v>
                </c:pt>
                <c:pt idx="63" formatCode="0.00E+00">
                  <c:v>8.46589E-12</c:v>
                </c:pt>
                <c:pt idx="64" formatCode="0.00E+00">
                  <c:v>3.8667499999999999E-12</c:v>
                </c:pt>
                <c:pt idx="65" formatCode="0.00E+00">
                  <c:v>3.04164E-12</c:v>
                </c:pt>
                <c:pt idx="66" formatCode="0.00E+00">
                  <c:v>4.6353699999999999E-12</c:v>
                </c:pt>
                <c:pt idx="67" formatCode="0.00E+00">
                  <c:v>4.85556E-12</c:v>
                </c:pt>
                <c:pt idx="68" formatCode="0.00E+00">
                  <c:v>3.5899900000000001E-12</c:v>
                </c:pt>
                <c:pt idx="69" formatCode="0.00E+00">
                  <c:v>7.6713400000000007E-12</c:v>
                </c:pt>
                <c:pt idx="70" formatCode="0.00E+00">
                  <c:v>8.2803800000000007E-12</c:v>
                </c:pt>
                <c:pt idx="71" formatCode="0.00E+00">
                  <c:v>3.2104700000000002E-12</c:v>
                </c:pt>
                <c:pt idx="72" formatCode="0.00E+00">
                  <c:v>3.28823E-12</c:v>
                </c:pt>
                <c:pt idx="73" formatCode="0.00E+00">
                  <c:v>5.8280599999999997E-12</c:v>
                </c:pt>
                <c:pt idx="74" formatCode="0.00E+00">
                  <c:v>5.6727199999999997E-12</c:v>
                </c:pt>
                <c:pt idx="75" formatCode="0.00E+00">
                  <c:v>3.5173800000000001E-12</c:v>
                </c:pt>
                <c:pt idx="76" formatCode="0.00E+00">
                  <c:v>3.1836900000000001E-12</c:v>
                </c:pt>
                <c:pt idx="77" formatCode="0.00E+00">
                  <c:v>3.479E-12</c:v>
                </c:pt>
                <c:pt idx="78" formatCode="0.00E+00">
                  <c:v>3.6601599999999996E-12</c:v>
                </c:pt>
                <c:pt idx="79" formatCode="0.00E+00">
                  <c:v>3.3478500000000001E-12</c:v>
                </c:pt>
                <c:pt idx="80" formatCode="0.00E+00">
                  <c:v>5.2109100000000001E-12</c:v>
                </c:pt>
                <c:pt idx="81" formatCode="0.00E+00">
                  <c:v>1.01955E-11</c:v>
                </c:pt>
                <c:pt idx="82" formatCode="0.00E+00">
                  <c:v>6.5938199999999999E-12</c:v>
                </c:pt>
                <c:pt idx="83" formatCode="0.00E+00">
                  <c:v>5.8911800000000003E-12</c:v>
                </c:pt>
                <c:pt idx="84" formatCode="0.00E+00">
                  <c:v>9.0245699999999998E-12</c:v>
                </c:pt>
                <c:pt idx="85" formatCode="0.00E+00">
                  <c:v>7.6047099999999998E-12</c:v>
                </c:pt>
                <c:pt idx="86" formatCode="0.00E+00">
                  <c:v>5.9777100000000004E-12</c:v>
                </c:pt>
                <c:pt idx="87" formatCode="0.00E+00">
                  <c:v>4.6451000000000001E-12</c:v>
                </c:pt>
                <c:pt idx="88" formatCode="0.00E+00">
                  <c:v>6.9967300000000002E-12</c:v>
                </c:pt>
                <c:pt idx="89" formatCode="0.00E+00">
                  <c:v>6.96251E-12</c:v>
                </c:pt>
                <c:pt idx="90" formatCode="0.00E+00">
                  <c:v>4.9141300000000002E-12</c:v>
                </c:pt>
                <c:pt idx="91" formatCode="0.00E+00">
                  <c:v>3.7934600000000003E-12</c:v>
                </c:pt>
                <c:pt idx="92" formatCode="0.00E+00">
                  <c:v>6.0652799999999998E-12</c:v>
                </c:pt>
                <c:pt idx="93" formatCode="0.00E+00">
                  <c:v>6.9225399999999997E-12</c:v>
                </c:pt>
                <c:pt idx="94" formatCode="0.00E+00">
                  <c:v>1.5639900000000001E-11</c:v>
                </c:pt>
                <c:pt idx="95" formatCode="0.00E+00">
                  <c:v>2.1715600000000001E-12</c:v>
                </c:pt>
                <c:pt idx="96" formatCode="0.00E+00">
                  <c:v>5.2511199999999999E-12</c:v>
                </c:pt>
                <c:pt idx="97" formatCode="0.00E+00">
                  <c:v>1.11076E-11</c:v>
                </c:pt>
                <c:pt idx="98" formatCode="0.00E+00">
                  <c:v>2.85368E-12</c:v>
                </c:pt>
                <c:pt idx="99" formatCode="0.00E+00">
                  <c:v>8.4707100000000004E-12</c:v>
                </c:pt>
                <c:pt idx="100" formatCode="0.00E+00">
                  <c:v>6.3549200000000001E-12</c:v>
                </c:pt>
                <c:pt idx="101" formatCode="0.00E+00">
                  <c:v>5.6042499999999997E-12</c:v>
                </c:pt>
                <c:pt idx="102" formatCode="0.00E+00">
                  <c:v>3.5194000000000001E-12</c:v>
                </c:pt>
                <c:pt idx="103" formatCode="0.00E+00">
                  <c:v>4.9773400000000003E-12</c:v>
                </c:pt>
                <c:pt idx="104" formatCode="0.00E+00">
                  <c:v>5.9422600000000002E-12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80AB-42A4-9E0E-596FC39CD846}"/>
            </c:ext>
          </c:extLst>
        </c:ser>
        <c:ser>
          <c:idx val="31"/>
          <c:order val="31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[analysis.xlsx]Cosine_IP_texture!$A$145:$DG$145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1.6194099999999999E-11</c:v>
                </c:pt>
                <c:pt idx="5" formatCode="0.00E+00">
                  <c:v>1.6652099999999999E-11</c:v>
                </c:pt>
                <c:pt idx="6" formatCode="0.00E+00">
                  <c:v>5.0441199999999997E-12</c:v>
                </c:pt>
                <c:pt idx="7" formatCode="0.00E+00">
                  <c:v>6.7940899999999998E-12</c:v>
                </c:pt>
                <c:pt idx="8" formatCode="0.00E+00">
                  <c:v>2.7000600000000001E-12</c:v>
                </c:pt>
                <c:pt idx="9" formatCode="0.00E+00">
                  <c:v>9.4731299999999996E-12</c:v>
                </c:pt>
                <c:pt idx="10" formatCode="0.00E+00">
                  <c:v>6.8198600000000004E-12</c:v>
                </c:pt>
                <c:pt idx="11" formatCode="0.00E+00">
                  <c:v>7.4516099999999996E-12</c:v>
                </c:pt>
                <c:pt idx="12" formatCode="0.00E+00">
                  <c:v>6.6006599999999999E-12</c:v>
                </c:pt>
                <c:pt idx="13" formatCode="0.00E+00">
                  <c:v>6.64937E-12</c:v>
                </c:pt>
                <c:pt idx="14" formatCode="0.00E+00">
                  <c:v>4.3638400000000001E-12</c:v>
                </c:pt>
                <c:pt idx="15" formatCode="0.00E+00">
                  <c:v>4.37231E-12</c:v>
                </c:pt>
                <c:pt idx="16" formatCode="0.00E+00">
                  <c:v>6.5400399999999997E-12</c:v>
                </c:pt>
                <c:pt idx="17" formatCode="0.00E+00">
                  <c:v>7.42251E-12</c:v>
                </c:pt>
                <c:pt idx="18" formatCode="0.00E+00">
                  <c:v>3.9697300000000003E-12</c:v>
                </c:pt>
                <c:pt idx="19" formatCode="0.00E+00">
                  <c:v>7.3466399999999999E-12</c:v>
                </c:pt>
                <c:pt idx="20" formatCode="0.00E+00">
                  <c:v>5.7034100000000002E-12</c:v>
                </c:pt>
                <c:pt idx="21" formatCode="0.00E+00">
                  <c:v>2.8174199999999999E-12</c:v>
                </c:pt>
                <c:pt idx="22" formatCode="0.00E+00">
                  <c:v>4.30706E-12</c:v>
                </c:pt>
                <c:pt idx="23" formatCode="0.00E+00">
                  <c:v>1.8180800000000001E-12</c:v>
                </c:pt>
                <c:pt idx="24" formatCode="0.00E+00">
                  <c:v>5.0213499999999998E-12</c:v>
                </c:pt>
                <c:pt idx="25" formatCode="0.00E+00">
                  <c:v>9.69074E-12</c:v>
                </c:pt>
                <c:pt idx="26" formatCode="0.00E+00">
                  <c:v>6.3404400000000004E-12</c:v>
                </c:pt>
                <c:pt idx="27" formatCode="0.00E+00">
                  <c:v>4.5908100000000003E-12</c:v>
                </c:pt>
                <c:pt idx="28" formatCode="0.00E+00">
                  <c:v>5.0935699999999997E-12</c:v>
                </c:pt>
                <c:pt idx="29" formatCode="0.00E+00">
                  <c:v>5.76851E-12</c:v>
                </c:pt>
                <c:pt idx="30" formatCode="0.00E+00">
                  <c:v>5.2406399999999998E-12</c:v>
                </c:pt>
                <c:pt idx="31" formatCode="0.00E+00">
                  <c:v>4.5661100000000002E-12</c:v>
                </c:pt>
                <c:pt idx="32" formatCode="0.00E+00">
                  <c:v>8.7289499999999999E-12</c:v>
                </c:pt>
                <c:pt idx="33" formatCode="0.00E+00">
                  <c:v>1.4935700000000001E-12</c:v>
                </c:pt>
                <c:pt idx="34" formatCode="0.00E+00">
                  <c:v>4.8269300000000003E-12</c:v>
                </c:pt>
                <c:pt idx="35" formatCode="0.00E+00">
                  <c:v>6.1518699999999997E-12</c:v>
                </c:pt>
                <c:pt idx="36" formatCode="0.00E+00">
                  <c:v>3.4835600000000002E-12</c:v>
                </c:pt>
                <c:pt idx="37" formatCode="0.00E+00">
                  <c:v>7.0073699999999999E-12</c:v>
                </c:pt>
                <c:pt idx="38" formatCode="0.00E+00">
                  <c:v>4.7805899999999999E-12</c:v>
                </c:pt>
                <c:pt idx="39" formatCode="0.00E+00">
                  <c:v>8.9660999999999999E-12</c:v>
                </c:pt>
                <c:pt idx="40" formatCode="0.00E+00">
                  <c:v>3.1543299999999999E-12</c:v>
                </c:pt>
                <c:pt idx="41" formatCode="0.00E+00">
                  <c:v>4.6698299999999997E-12</c:v>
                </c:pt>
                <c:pt idx="42" formatCode="0.00E+00">
                  <c:v>9.6690299999999996E-12</c:v>
                </c:pt>
                <c:pt idx="43" formatCode="0.00E+00">
                  <c:v>4.71035E-12</c:v>
                </c:pt>
                <c:pt idx="44" formatCode="0.00E+00">
                  <c:v>3.9658200000000002E-12</c:v>
                </c:pt>
                <c:pt idx="45" formatCode="0.00E+00">
                  <c:v>5.2400099999999996E-12</c:v>
                </c:pt>
                <c:pt idx="46" formatCode="0.00E+00">
                  <c:v>3.9453600000000001E-12</c:v>
                </c:pt>
                <c:pt idx="47" formatCode="0.00E+00">
                  <c:v>2.71927E-12</c:v>
                </c:pt>
                <c:pt idx="48" formatCode="0.00E+00">
                  <c:v>5.3253299999999999E-12</c:v>
                </c:pt>
                <c:pt idx="49" formatCode="0.00E+00">
                  <c:v>5.65462E-12</c:v>
                </c:pt>
                <c:pt idx="50" formatCode="0.00E+00">
                  <c:v>4.4840200000000001E-12</c:v>
                </c:pt>
                <c:pt idx="51" formatCode="0.00E+00">
                  <c:v>4.1915400000000001E-12</c:v>
                </c:pt>
                <c:pt idx="52" formatCode="0.00E+00">
                  <c:v>4.1330800000000004E-12</c:v>
                </c:pt>
                <c:pt idx="53" formatCode="0.00E+00">
                  <c:v>6.3248200000000001E-12</c:v>
                </c:pt>
                <c:pt idx="54" formatCode="0.00E+00">
                  <c:v>6.3248200000000001E-12</c:v>
                </c:pt>
                <c:pt idx="55" formatCode="0.00E+00">
                  <c:v>5.7311399999999998E-12</c:v>
                </c:pt>
                <c:pt idx="56" formatCode="0.00E+00">
                  <c:v>8.4871699999999993E-12</c:v>
                </c:pt>
                <c:pt idx="57" formatCode="0.00E+00">
                  <c:v>4.5561399999999996E-12</c:v>
                </c:pt>
                <c:pt idx="58" formatCode="0.00E+00">
                  <c:v>4.3760900000000002E-12</c:v>
                </c:pt>
                <c:pt idx="59" formatCode="0.00E+00">
                  <c:v>5.9307700000000002E-12</c:v>
                </c:pt>
                <c:pt idx="60" formatCode="0.00E+00">
                  <c:v>2.99917E-12</c:v>
                </c:pt>
                <c:pt idx="61" formatCode="0.00E+00">
                  <c:v>4.6761299999999998E-12</c:v>
                </c:pt>
                <c:pt idx="62" formatCode="0.00E+00">
                  <c:v>3.6184E-12</c:v>
                </c:pt>
                <c:pt idx="63" formatCode="0.00E+00">
                  <c:v>3.4385200000000002E-12</c:v>
                </c:pt>
                <c:pt idx="64" formatCode="0.00E+00">
                  <c:v>4.31239E-12</c:v>
                </c:pt>
                <c:pt idx="65" formatCode="0.00E+00">
                  <c:v>8.2796199999999998E-12</c:v>
                </c:pt>
                <c:pt idx="66" formatCode="0.00E+00">
                  <c:v>1.9959699999999999E-11</c:v>
                </c:pt>
                <c:pt idx="67" formatCode="0.00E+00">
                  <c:v>4.7928500000000001E-12</c:v>
                </c:pt>
                <c:pt idx="68" formatCode="0.00E+00">
                  <c:v>2.1391300000000001E-11</c:v>
                </c:pt>
                <c:pt idx="69" formatCode="0.00E+00">
                  <c:v>2.34413E-12</c:v>
                </c:pt>
                <c:pt idx="70" formatCode="0.00E+00">
                  <c:v>4.4204800000000002E-12</c:v>
                </c:pt>
                <c:pt idx="71" formatCode="0.00E+00">
                  <c:v>9.2601200000000003E-12</c:v>
                </c:pt>
                <c:pt idx="72" formatCode="0.00E+00">
                  <c:v>1.1882500000000001E-11</c:v>
                </c:pt>
                <c:pt idx="73" formatCode="0.00E+00">
                  <c:v>3.9568399999999999E-12</c:v>
                </c:pt>
                <c:pt idx="74" formatCode="0.00E+00">
                  <c:v>5.4803799999999997E-12</c:v>
                </c:pt>
                <c:pt idx="75" formatCode="0.00E+00">
                  <c:v>1.5963999999999999E-12</c:v>
                </c:pt>
                <c:pt idx="76" formatCode="0.00E+00">
                  <c:v>4.2181999999999999E-12</c:v>
                </c:pt>
                <c:pt idx="77" formatCode="0.00E+00">
                  <c:v>6.9963399999999997E-12</c:v>
                </c:pt>
                <c:pt idx="78" formatCode="0.00E+00">
                  <c:v>3.8399800000000004E-12</c:v>
                </c:pt>
                <c:pt idx="79" formatCode="0.00E+00">
                  <c:v>2.8537999999999998E-12</c:v>
                </c:pt>
                <c:pt idx="80" formatCode="0.00E+00">
                  <c:v>4.51007E-12</c:v>
                </c:pt>
                <c:pt idx="81" formatCode="0.00E+00">
                  <c:v>6.5333999999999996E-12</c:v>
                </c:pt>
                <c:pt idx="82" formatCode="0.00E+00">
                  <c:v>5.2963600000000003E-12</c:v>
                </c:pt>
                <c:pt idx="83" formatCode="0.00E+00">
                  <c:v>3.4236700000000001E-12</c:v>
                </c:pt>
                <c:pt idx="84" formatCode="0.00E+00">
                  <c:v>5.1130599999999996E-12</c:v>
                </c:pt>
                <c:pt idx="85" formatCode="0.00E+00">
                  <c:v>3.8659999999999999E-12</c:v>
                </c:pt>
                <c:pt idx="86" formatCode="0.00E+00">
                  <c:v>9.4677300000000005E-12</c:v>
                </c:pt>
                <c:pt idx="87" formatCode="0.00E+00">
                  <c:v>6.4238200000000004E-12</c:v>
                </c:pt>
                <c:pt idx="88" formatCode="0.00E+00">
                  <c:v>2.3904800000000001E-12</c:v>
                </c:pt>
                <c:pt idx="89" formatCode="0.00E+00">
                  <c:v>6.33227E-12</c:v>
                </c:pt>
                <c:pt idx="90" formatCode="0.00E+00">
                  <c:v>9.9128999999999999E-12</c:v>
                </c:pt>
                <c:pt idx="91" formatCode="0.00E+00">
                  <c:v>4.6067699999999998E-12</c:v>
                </c:pt>
                <c:pt idx="92" formatCode="0.00E+00">
                  <c:v>4.9442400000000003E-12</c:v>
                </c:pt>
                <c:pt idx="93" formatCode="0.00E+00">
                  <c:v>3.12985E-12</c:v>
                </c:pt>
                <c:pt idx="94" formatCode="0.00E+00">
                  <c:v>3.5678699999999998E-12</c:v>
                </c:pt>
                <c:pt idx="95" formatCode="0.00E+00">
                  <c:v>6.8275800000000003E-12</c:v>
                </c:pt>
                <c:pt idx="96" formatCode="0.00E+00">
                  <c:v>3.9332800000000004E-12</c:v>
                </c:pt>
                <c:pt idx="97" formatCode="0.00E+00">
                  <c:v>6.8620899999999999E-12</c:v>
                </c:pt>
                <c:pt idx="98" formatCode="0.00E+00">
                  <c:v>1.8583699999999999E-12</c:v>
                </c:pt>
                <c:pt idx="99" formatCode="0.00E+00">
                  <c:v>7.9630899999999993E-12</c:v>
                </c:pt>
                <c:pt idx="100" formatCode="0.00E+00">
                  <c:v>6.4442299999999999E-12</c:v>
                </c:pt>
                <c:pt idx="101" formatCode="0.00E+00">
                  <c:v>4.1998100000000001E-12</c:v>
                </c:pt>
                <c:pt idx="102" formatCode="0.00E+00">
                  <c:v>2.83603E-12</c:v>
                </c:pt>
                <c:pt idx="103" formatCode="0.00E+00">
                  <c:v>1.2970099999999999E-11</c:v>
                </c:pt>
                <c:pt idx="104" formatCode="0.00E+00">
                  <c:v>6.10634E-12</c:v>
                </c:pt>
                <c:pt idx="105" formatCode="0.00E+00">
                  <c:v>5.9318299999999998E-12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80AB-42A4-9E0E-596FC39CD846}"/>
            </c:ext>
          </c:extLst>
        </c:ser>
        <c:ser>
          <c:idx val="32"/>
          <c:order val="32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[analysis.xlsx]Cosine_IP_texture!$A$146:$DG$146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8.0844800000000007E-12</c:v>
                </c:pt>
                <c:pt idx="5" formatCode="0.00E+00">
                  <c:v>5.94423E-12</c:v>
                </c:pt>
                <c:pt idx="6" formatCode="0.00E+00">
                  <c:v>4.8243300000000003E-12</c:v>
                </c:pt>
                <c:pt idx="7" formatCode="0.00E+00">
                  <c:v>1.47773E-12</c:v>
                </c:pt>
                <c:pt idx="8" formatCode="0.00E+00">
                  <c:v>5.2741900000000002E-12</c:v>
                </c:pt>
                <c:pt idx="9" formatCode="0.00E+00">
                  <c:v>6.7429899999999997E-12</c:v>
                </c:pt>
                <c:pt idx="10" formatCode="0.00E+00">
                  <c:v>3.5934E-12</c:v>
                </c:pt>
                <c:pt idx="11" formatCode="0.00E+00">
                  <c:v>7.9105800000000004E-12</c:v>
                </c:pt>
                <c:pt idx="12" formatCode="0.00E+00">
                  <c:v>1.4179400000000001E-11</c:v>
                </c:pt>
                <c:pt idx="13" formatCode="0.00E+00">
                  <c:v>5.6841499999999998E-12</c:v>
                </c:pt>
                <c:pt idx="14" formatCode="0.00E+00">
                  <c:v>5.2356499999999998E-12</c:v>
                </c:pt>
                <c:pt idx="15" formatCode="0.00E+00">
                  <c:v>6.1162399999999998E-12</c:v>
                </c:pt>
                <c:pt idx="16" formatCode="0.00E+00">
                  <c:v>4.61951E-12</c:v>
                </c:pt>
                <c:pt idx="17" formatCode="0.00E+00">
                  <c:v>1.3205E-11</c:v>
                </c:pt>
                <c:pt idx="18" formatCode="0.00E+00">
                  <c:v>1.3397599999999999E-11</c:v>
                </c:pt>
                <c:pt idx="19" formatCode="0.00E+00">
                  <c:v>7.3837400000000002E-12</c:v>
                </c:pt>
                <c:pt idx="20" formatCode="0.00E+00">
                  <c:v>8.4701399999999993E-12</c:v>
                </c:pt>
                <c:pt idx="21" formatCode="0.00E+00">
                  <c:v>4.1163399999999998E-12</c:v>
                </c:pt>
                <c:pt idx="22" formatCode="0.00E+00">
                  <c:v>5.09709E-12</c:v>
                </c:pt>
                <c:pt idx="23" formatCode="0.00E+00">
                  <c:v>5.8143500000000002E-12</c:v>
                </c:pt>
                <c:pt idx="24" formatCode="0.00E+00">
                  <c:v>4.1477899999999996E-12</c:v>
                </c:pt>
                <c:pt idx="25" formatCode="0.00E+00">
                  <c:v>2.08441E-12</c:v>
                </c:pt>
                <c:pt idx="26" formatCode="0.00E+00">
                  <c:v>3.0879699999999998E-12</c:v>
                </c:pt>
                <c:pt idx="27" formatCode="0.00E+00">
                  <c:v>2.8053099999999999E-12</c:v>
                </c:pt>
                <c:pt idx="28" formatCode="0.00E+00">
                  <c:v>4.8163E-12</c:v>
                </c:pt>
                <c:pt idx="29" formatCode="0.00E+00">
                  <c:v>6.6931800000000004E-12</c:v>
                </c:pt>
                <c:pt idx="30" formatCode="0.00E+00">
                  <c:v>6.07221E-12</c:v>
                </c:pt>
                <c:pt idx="31" formatCode="0.00E+00">
                  <c:v>2.3664099999999998E-12</c:v>
                </c:pt>
                <c:pt idx="32" formatCode="0.00E+00">
                  <c:v>5.1722299999999997E-12</c:v>
                </c:pt>
                <c:pt idx="33" formatCode="0.00E+00">
                  <c:v>7.9989100000000007E-12</c:v>
                </c:pt>
                <c:pt idx="34" formatCode="0.00E+00">
                  <c:v>3.0941599999999998E-12</c:v>
                </c:pt>
                <c:pt idx="35" formatCode="0.00E+00">
                  <c:v>4.0919000000000004E-12</c:v>
                </c:pt>
                <c:pt idx="36" formatCode="0.00E+00">
                  <c:v>3.8250999999999999E-12</c:v>
                </c:pt>
                <c:pt idx="37" formatCode="0.00E+00">
                  <c:v>4.1812599999999999E-12</c:v>
                </c:pt>
                <c:pt idx="38" formatCode="0.00E+00">
                  <c:v>7.3564099999999998E-12</c:v>
                </c:pt>
                <c:pt idx="39" formatCode="0.00E+00">
                  <c:v>8.9464299999999995E-12</c:v>
                </c:pt>
                <c:pt idx="40" formatCode="0.00E+00">
                  <c:v>3.5741900000000001E-12</c:v>
                </c:pt>
                <c:pt idx="41" formatCode="0.00E+00">
                  <c:v>7.9570399999999998E-12</c:v>
                </c:pt>
                <c:pt idx="42" formatCode="0.00E+00">
                  <c:v>5.1048200000000001E-12</c:v>
                </c:pt>
                <c:pt idx="43" formatCode="0.00E+00">
                  <c:v>5.7905600000000003E-12</c:v>
                </c:pt>
                <c:pt idx="44" formatCode="0.00E+00">
                  <c:v>1.93786E-12</c:v>
                </c:pt>
                <c:pt idx="45" formatCode="0.00E+00">
                  <c:v>4.2038999999999999E-12</c:v>
                </c:pt>
                <c:pt idx="46" formatCode="0.00E+00">
                  <c:v>9.9053700000000006E-12</c:v>
                </c:pt>
                <c:pt idx="47" formatCode="0.00E+00">
                  <c:v>3.1292400000000001E-12</c:v>
                </c:pt>
                <c:pt idx="48" formatCode="0.00E+00">
                  <c:v>5.8433000000000004E-12</c:v>
                </c:pt>
                <c:pt idx="49" formatCode="0.00E+00">
                  <c:v>5.9058399999999998E-12</c:v>
                </c:pt>
                <c:pt idx="50" formatCode="0.00E+00">
                  <c:v>7.6348300000000001E-13</c:v>
                </c:pt>
                <c:pt idx="51" formatCode="0.00E+00">
                  <c:v>2.5480700000000001E-12</c:v>
                </c:pt>
                <c:pt idx="52" formatCode="0.00E+00">
                  <c:v>4.3359400000000002E-12</c:v>
                </c:pt>
                <c:pt idx="53" formatCode="0.00E+00">
                  <c:v>5.0381099999999998E-12</c:v>
                </c:pt>
                <c:pt idx="54" formatCode="0.00E+00">
                  <c:v>4.92814E-12</c:v>
                </c:pt>
                <c:pt idx="55" formatCode="0.00E+00">
                  <c:v>1.3972299999999999E-11</c:v>
                </c:pt>
                <c:pt idx="56" formatCode="0.00E+00">
                  <c:v>2.18869E-12</c:v>
                </c:pt>
                <c:pt idx="57" formatCode="0.00E+00">
                  <c:v>3.8263099999999997E-12</c:v>
                </c:pt>
                <c:pt idx="58" formatCode="0.00E+00">
                  <c:v>3.4187800000000001E-12</c:v>
                </c:pt>
                <c:pt idx="59" formatCode="0.00E+00">
                  <c:v>5.9563000000000004E-12</c:v>
                </c:pt>
                <c:pt idx="60" formatCode="0.00E+00">
                  <c:v>4.7598900000000002E-12</c:v>
                </c:pt>
                <c:pt idx="61" formatCode="0.00E+00">
                  <c:v>5.7465299999999997E-12</c:v>
                </c:pt>
                <c:pt idx="62" formatCode="0.00E+00">
                  <c:v>3.8533200000000004E-12</c:v>
                </c:pt>
                <c:pt idx="63" formatCode="0.00E+00">
                  <c:v>5.5140399999999998E-12</c:v>
                </c:pt>
                <c:pt idx="64" formatCode="0.00E+00">
                  <c:v>4.1993199999999999E-12</c:v>
                </c:pt>
                <c:pt idx="65" formatCode="0.00E+00">
                  <c:v>6.1286099999999997E-12</c:v>
                </c:pt>
                <c:pt idx="66" formatCode="0.00E+00">
                  <c:v>4.5061300000000003E-12</c:v>
                </c:pt>
                <c:pt idx="67" formatCode="0.00E+00">
                  <c:v>4.4093699999999998E-12</c:v>
                </c:pt>
                <c:pt idx="68" formatCode="0.00E+00">
                  <c:v>4.9278000000000001E-12</c:v>
                </c:pt>
                <c:pt idx="69" formatCode="0.00E+00">
                  <c:v>5.4505699999999999E-12</c:v>
                </c:pt>
                <c:pt idx="70" formatCode="0.00E+00">
                  <c:v>8.0084200000000007E-12</c:v>
                </c:pt>
                <c:pt idx="71" formatCode="0.00E+00">
                  <c:v>7.3108799999999992E-12</c:v>
                </c:pt>
                <c:pt idx="72" formatCode="0.00E+00">
                  <c:v>7.4647200000000001E-12</c:v>
                </c:pt>
                <c:pt idx="73" formatCode="0.00E+00">
                  <c:v>5.5927699999999998E-12</c:v>
                </c:pt>
                <c:pt idx="74" formatCode="0.00E+00">
                  <c:v>6.5532800000000001E-12</c:v>
                </c:pt>
                <c:pt idx="75" formatCode="0.00E+00">
                  <c:v>3.3416200000000001E-12</c:v>
                </c:pt>
                <c:pt idx="76" formatCode="0.00E+00">
                  <c:v>6.8003699999999996E-12</c:v>
                </c:pt>
                <c:pt idx="77" formatCode="0.00E+00">
                  <c:v>2.6734999999999999E-12</c:v>
                </c:pt>
                <c:pt idx="78" formatCode="0.00E+00">
                  <c:v>4.9689300000000003E-12</c:v>
                </c:pt>
                <c:pt idx="79" formatCode="0.00E+00">
                  <c:v>3.5481900000000001E-12</c:v>
                </c:pt>
                <c:pt idx="80" formatCode="0.00E+00">
                  <c:v>6.63672E-12</c:v>
                </c:pt>
                <c:pt idx="81" formatCode="0.00E+00">
                  <c:v>2.5530400000000002E-12</c:v>
                </c:pt>
                <c:pt idx="82" formatCode="0.00E+00">
                  <c:v>7.6609700000000002E-12</c:v>
                </c:pt>
                <c:pt idx="83" formatCode="0.00E+00">
                  <c:v>3.98284E-12</c:v>
                </c:pt>
                <c:pt idx="84" formatCode="0.00E+00">
                  <c:v>6.7842700000000001E-12</c:v>
                </c:pt>
                <c:pt idx="85" formatCode="0.00E+00">
                  <c:v>6.6732000000000003E-12</c:v>
                </c:pt>
                <c:pt idx="86" formatCode="0.00E+00">
                  <c:v>5.0372600000000003E-12</c:v>
                </c:pt>
                <c:pt idx="87" formatCode="0.00E+00">
                  <c:v>4.73689E-12</c:v>
                </c:pt>
                <c:pt idx="88" formatCode="0.00E+00">
                  <c:v>1.4690500000000001E-12</c:v>
                </c:pt>
                <c:pt idx="89" formatCode="0.00E+00">
                  <c:v>1.12694E-11</c:v>
                </c:pt>
                <c:pt idx="90" formatCode="0.00E+00">
                  <c:v>5.2179199999999996E-12</c:v>
                </c:pt>
                <c:pt idx="91" formatCode="0.00E+00">
                  <c:v>3.6058200000000001E-12</c:v>
                </c:pt>
                <c:pt idx="92" formatCode="0.00E+00">
                  <c:v>4.5442200000000002E-12</c:v>
                </c:pt>
                <c:pt idx="93" formatCode="0.00E+00">
                  <c:v>4.5324999999999999E-12</c:v>
                </c:pt>
                <c:pt idx="94" formatCode="0.00E+00">
                  <c:v>4.4832299999999997E-12</c:v>
                </c:pt>
                <c:pt idx="95" formatCode="0.00E+00">
                  <c:v>4.8367299999999997E-12</c:v>
                </c:pt>
                <c:pt idx="96" formatCode="0.00E+00">
                  <c:v>4.6496499999999997E-12</c:v>
                </c:pt>
                <c:pt idx="97" formatCode="0.00E+00">
                  <c:v>6.9910799999999997E-12</c:v>
                </c:pt>
                <c:pt idx="98" formatCode="0.00E+00">
                  <c:v>7.6111099999999995E-12</c:v>
                </c:pt>
                <c:pt idx="99" formatCode="0.00E+00">
                  <c:v>8.2952100000000006E-12</c:v>
                </c:pt>
                <c:pt idx="100" formatCode="0.00E+00">
                  <c:v>2.5702700000000001E-12</c:v>
                </c:pt>
                <c:pt idx="101" formatCode="0.00E+00">
                  <c:v>4.4559200000000003E-12</c:v>
                </c:pt>
                <c:pt idx="102" formatCode="0.00E+00">
                  <c:v>4.6930700000000003E-12</c:v>
                </c:pt>
                <c:pt idx="103" formatCode="0.00E+00">
                  <c:v>6.6791099999999998E-12</c:v>
                </c:pt>
                <c:pt idx="104" formatCode="0.00E+00">
                  <c:v>4.6374400000000001E-12</c:v>
                </c:pt>
                <c:pt idx="105" formatCode="0.00E+00">
                  <c:v>5.6786400000000001E-12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80AB-42A4-9E0E-596FC39CD846}"/>
            </c:ext>
          </c:extLst>
        </c:ser>
        <c:ser>
          <c:idx val="33"/>
          <c:order val="33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[analysis.xlsx]Cosine_IP_texture!$A$147:$DG$147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6.9705400000000003E-12</c:v>
                </c:pt>
                <c:pt idx="5" formatCode="0.00E+00">
                  <c:v>5.8783200000000003E-12</c:v>
                </c:pt>
                <c:pt idx="6" formatCode="0.00E+00">
                  <c:v>7.6228100000000003E-12</c:v>
                </c:pt>
                <c:pt idx="7" formatCode="0.00E+00">
                  <c:v>8.2553700000000002E-12</c:v>
                </c:pt>
                <c:pt idx="8" formatCode="0.00E+00">
                  <c:v>2.1007700000000001E-12</c:v>
                </c:pt>
                <c:pt idx="9" formatCode="0.00E+00">
                  <c:v>2.7637899999999999E-12</c:v>
                </c:pt>
                <c:pt idx="10" formatCode="0.00E+00">
                  <c:v>4.07176E-12</c:v>
                </c:pt>
                <c:pt idx="11" formatCode="0.00E+00">
                  <c:v>8.0951799999999994E-12</c:v>
                </c:pt>
                <c:pt idx="12" formatCode="0.00E+00">
                  <c:v>4.8208900000000001E-12</c:v>
                </c:pt>
                <c:pt idx="13" formatCode="0.00E+00">
                  <c:v>3.56262E-12</c:v>
                </c:pt>
                <c:pt idx="14" formatCode="0.00E+00">
                  <c:v>5.4289599999999999E-12</c:v>
                </c:pt>
                <c:pt idx="15" formatCode="0.00E+00">
                  <c:v>1.0697800000000001E-11</c:v>
                </c:pt>
                <c:pt idx="16" formatCode="0.00E+00">
                  <c:v>7.2892499999999999E-12</c:v>
                </c:pt>
                <c:pt idx="17" formatCode="0.00E+00">
                  <c:v>3.3067899999999999E-12</c:v>
                </c:pt>
                <c:pt idx="18" formatCode="0.00E+00">
                  <c:v>3.5962999999999999E-12</c:v>
                </c:pt>
                <c:pt idx="19" formatCode="0.00E+00">
                  <c:v>1.06809E-11</c:v>
                </c:pt>
                <c:pt idx="20" formatCode="0.00E+00">
                  <c:v>6.6912099999999997E-12</c:v>
                </c:pt>
                <c:pt idx="21" formatCode="0.00E+00">
                  <c:v>7.5918099999999993E-12</c:v>
                </c:pt>
                <c:pt idx="22" formatCode="0.00E+00">
                  <c:v>4.5361199999999999E-12</c:v>
                </c:pt>
                <c:pt idx="23" formatCode="0.00E+00">
                  <c:v>3.58252E-12</c:v>
                </c:pt>
                <c:pt idx="24" formatCode="0.00E+00">
                  <c:v>5.9122599999999997E-12</c:v>
                </c:pt>
                <c:pt idx="25" formatCode="0.00E+00">
                  <c:v>1.0464699999999999E-11</c:v>
                </c:pt>
                <c:pt idx="26" formatCode="0.00E+00">
                  <c:v>2.4571300000000001E-12</c:v>
                </c:pt>
                <c:pt idx="27" formatCode="0.00E+00">
                  <c:v>5.5512399999999997E-12</c:v>
                </c:pt>
                <c:pt idx="28" formatCode="0.00E+00">
                  <c:v>3.77586E-12</c:v>
                </c:pt>
                <c:pt idx="29" formatCode="0.00E+00">
                  <c:v>4.3095799999999999E-12</c:v>
                </c:pt>
                <c:pt idx="30" formatCode="0.00E+00">
                  <c:v>6.5753299999999996E-12</c:v>
                </c:pt>
                <c:pt idx="31" formatCode="0.00E+00">
                  <c:v>6.9282199999999997E-12</c:v>
                </c:pt>
                <c:pt idx="32" formatCode="0.00E+00">
                  <c:v>6.9282600000000002E-12</c:v>
                </c:pt>
                <c:pt idx="33" formatCode="0.00E+00">
                  <c:v>5.38793E-12</c:v>
                </c:pt>
                <c:pt idx="34" formatCode="0.00E+00">
                  <c:v>1.28116E-11</c:v>
                </c:pt>
                <c:pt idx="35" formatCode="0.00E+00">
                  <c:v>9.7099900000000003E-12</c:v>
                </c:pt>
                <c:pt idx="36" formatCode="0.00E+00">
                  <c:v>7.3848999999999994E-12</c:v>
                </c:pt>
                <c:pt idx="37" formatCode="0.00E+00">
                  <c:v>3.1360299999999999E-12</c:v>
                </c:pt>
                <c:pt idx="38" formatCode="0.00E+00">
                  <c:v>3.8842800000000001E-12</c:v>
                </c:pt>
                <c:pt idx="39" formatCode="0.00E+00">
                  <c:v>4.28996E-12</c:v>
                </c:pt>
                <c:pt idx="40" formatCode="0.00E+00">
                  <c:v>5.8426000000000002E-12</c:v>
                </c:pt>
                <c:pt idx="41" formatCode="0.00E+00">
                  <c:v>4.13859E-12</c:v>
                </c:pt>
                <c:pt idx="42" formatCode="0.00E+00">
                  <c:v>3.9834100000000003E-12</c:v>
                </c:pt>
                <c:pt idx="43" formatCode="0.00E+00">
                  <c:v>4.12374E-12</c:v>
                </c:pt>
                <c:pt idx="44" formatCode="0.00E+00">
                  <c:v>2.5456100000000001E-12</c:v>
                </c:pt>
                <c:pt idx="45" formatCode="0.00E+00">
                  <c:v>9.2131399999999997E-12</c:v>
                </c:pt>
                <c:pt idx="46" formatCode="0.00E+00">
                  <c:v>7.4311300000000001E-12</c:v>
                </c:pt>
                <c:pt idx="47" formatCode="0.00E+00">
                  <c:v>6.2510200000000002E-12</c:v>
                </c:pt>
                <c:pt idx="48" formatCode="0.00E+00">
                  <c:v>1.7902699999999999E-11</c:v>
                </c:pt>
                <c:pt idx="49" formatCode="0.00E+00">
                  <c:v>5.9805999999999998E-12</c:v>
                </c:pt>
                <c:pt idx="50" formatCode="0.00E+00">
                  <c:v>6.5234100000000004E-12</c:v>
                </c:pt>
                <c:pt idx="51" formatCode="0.00E+00">
                  <c:v>6.44068E-12</c:v>
                </c:pt>
                <c:pt idx="52" formatCode="0.00E+00">
                  <c:v>2.6411300000000001E-12</c:v>
                </c:pt>
                <c:pt idx="53" formatCode="0.00E+00">
                  <c:v>6.7688200000000002E-12</c:v>
                </c:pt>
                <c:pt idx="54" formatCode="0.00E+00">
                  <c:v>8.0423000000000002E-12</c:v>
                </c:pt>
                <c:pt idx="55" formatCode="0.00E+00">
                  <c:v>3.7237700000000004E-12</c:v>
                </c:pt>
                <c:pt idx="56" formatCode="0.00E+00">
                  <c:v>5.3694200000000004E-12</c:v>
                </c:pt>
                <c:pt idx="57" formatCode="0.00E+00">
                  <c:v>8.8303500000000002E-12</c:v>
                </c:pt>
                <c:pt idx="58" formatCode="0.00E+00">
                  <c:v>3.4981300000000002E-12</c:v>
                </c:pt>
                <c:pt idx="59" formatCode="0.00E+00">
                  <c:v>5.4680099999999998E-12</c:v>
                </c:pt>
                <c:pt idx="60" formatCode="0.00E+00">
                  <c:v>7.9385799999999999E-12</c:v>
                </c:pt>
                <c:pt idx="61" formatCode="0.00E+00">
                  <c:v>5.3091400000000001E-12</c:v>
                </c:pt>
                <c:pt idx="62" formatCode="0.00E+00">
                  <c:v>6.5071800000000001E-12</c:v>
                </c:pt>
                <c:pt idx="63" formatCode="0.00E+00">
                  <c:v>5.0191900000000001E-12</c:v>
                </c:pt>
                <c:pt idx="64" formatCode="0.00E+00">
                  <c:v>5.8694900000000003E-12</c:v>
                </c:pt>
                <c:pt idx="65" formatCode="0.00E+00">
                  <c:v>4.4685999999999998E-12</c:v>
                </c:pt>
                <c:pt idx="66" formatCode="0.00E+00">
                  <c:v>3.9570199999999996E-12</c:v>
                </c:pt>
                <c:pt idx="67" formatCode="0.00E+00">
                  <c:v>2.9244299999999999E-12</c:v>
                </c:pt>
                <c:pt idx="68" formatCode="0.00E+00">
                  <c:v>9.4414700000000006E-12</c:v>
                </c:pt>
                <c:pt idx="69" formatCode="0.00E+00">
                  <c:v>4.6930299999999998E-12</c:v>
                </c:pt>
                <c:pt idx="70" formatCode="0.00E+00">
                  <c:v>4.11239E-12</c:v>
                </c:pt>
                <c:pt idx="71" formatCode="0.00E+00">
                  <c:v>7.0967400000000003E-12</c:v>
                </c:pt>
                <c:pt idx="72" formatCode="0.00E+00">
                  <c:v>7.9713999999999997E-12</c:v>
                </c:pt>
                <c:pt idx="73" formatCode="0.00E+00">
                  <c:v>5.3906200000000003E-12</c:v>
                </c:pt>
                <c:pt idx="74" formatCode="0.00E+00">
                  <c:v>2.8067099999999999E-12</c:v>
                </c:pt>
                <c:pt idx="75" formatCode="0.00E+00">
                  <c:v>6.2607400000000002E-12</c:v>
                </c:pt>
                <c:pt idx="76" formatCode="0.00E+00">
                  <c:v>5.4841200000000003E-12</c:v>
                </c:pt>
                <c:pt idx="77" formatCode="0.00E+00">
                  <c:v>2.42918E-12</c:v>
                </c:pt>
                <c:pt idx="78" formatCode="0.00E+00">
                  <c:v>6.67844E-12</c:v>
                </c:pt>
                <c:pt idx="79" formatCode="0.00E+00">
                  <c:v>7.4390599999999992E-12</c:v>
                </c:pt>
                <c:pt idx="80" formatCode="0.00E+00">
                  <c:v>4.5743800000000001E-12</c:v>
                </c:pt>
                <c:pt idx="81" formatCode="0.00E+00">
                  <c:v>9.9895400000000003E-12</c:v>
                </c:pt>
                <c:pt idx="82" formatCode="0.00E+00">
                  <c:v>3.6850699999999998E-12</c:v>
                </c:pt>
                <c:pt idx="83" formatCode="0.00E+00">
                  <c:v>1.21384E-11</c:v>
                </c:pt>
                <c:pt idx="84" formatCode="0.00E+00">
                  <c:v>6.8983700000000002E-12</c:v>
                </c:pt>
                <c:pt idx="85" formatCode="0.00E+00">
                  <c:v>4.07497E-12</c:v>
                </c:pt>
                <c:pt idx="86" formatCode="0.00E+00">
                  <c:v>4.4295800000000002E-12</c:v>
                </c:pt>
                <c:pt idx="87" formatCode="0.00E+00">
                  <c:v>4.9305699999999997E-12</c:v>
                </c:pt>
                <c:pt idx="88" formatCode="0.00E+00">
                  <c:v>3.9571599999999997E-12</c:v>
                </c:pt>
                <c:pt idx="89" formatCode="0.00E+00">
                  <c:v>5.2481200000000001E-12</c:v>
                </c:pt>
                <c:pt idx="90" formatCode="0.00E+00">
                  <c:v>6.6925400000000001E-12</c:v>
                </c:pt>
                <c:pt idx="91" formatCode="0.00E+00">
                  <c:v>5.9437100000000003E-12</c:v>
                </c:pt>
                <c:pt idx="92" formatCode="0.00E+00">
                  <c:v>3.19996E-12</c:v>
                </c:pt>
                <c:pt idx="93" formatCode="0.00E+00">
                  <c:v>4.9527399999999998E-12</c:v>
                </c:pt>
                <c:pt idx="94" formatCode="0.00E+00">
                  <c:v>4.4092199999999997E-12</c:v>
                </c:pt>
                <c:pt idx="95" formatCode="0.00E+00">
                  <c:v>4.3200999999999997E-12</c:v>
                </c:pt>
                <c:pt idx="96" formatCode="0.00E+00">
                  <c:v>7.2807100000000008E-12</c:v>
                </c:pt>
                <c:pt idx="97" formatCode="0.00E+00">
                  <c:v>5.85134E-12</c:v>
                </c:pt>
                <c:pt idx="98" formatCode="0.00E+00">
                  <c:v>3.1819100000000001E-12</c:v>
                </c:pt>
                <c:pt idx="99" formatCode="0.00E+00">
                  <c:v>4.6702300000000004E-12</c:v>
                </c:pt>
                <c:pt idx="100" formatCode="0.00E+00">
                  <c:v>4.4762499999999996E-12</c:v>
                </c:pt>
                <c:pt idx="101" formatCode="0.00E+00">
                  <c:v>6.5685400000000002E-12</c:v>
                </c:pt>
                <c:pt idx="102" formatCode="0.00E+00">
                  <c:v>6.7316200000000004E-12</c:v>
                </c:pt>
                <c:pt idx="103" formatCode="0.00E+00">
                  <c:v>6.4392100000000004E-12</c:v>
                </c:pt>
                <c:pt idx="104" formatCode="0.00E+00">
                  <c:v>5.9538300000000003E-12</c:v>
                </c:pt>
                <c:pt idx="105" formatCode="0.00E+00">
                  <c:v>4.3411300000000001E-12</c:v>
                </c:pt>
                <c:pt idx="106" formatCode="0.00E+00">
                  <c:v>1.43604E-12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80AB-42A4-9E0E-596FC39CD846}"/>
            </c:ext>
          </c:extLst>
        </c:ser>
        <c:ser>
          <c:idx val="34"/>
          <c:order val="34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[analysis.xlsx]Cosine_IP_texture!$A$148:$DG$148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9.2553200000000002E-12</c:v>
                </c:pt>
                <c:pt idx="4" formatCode="0.00E+00">
                  <c:v>5.1579900000000003E-12</c:v>
                </c:pt>
                <c:pt idx="5" formatCode="0.00E+00">
                  <c:v>6.9640599999999997E-12</c:v>
                </c:pt>
                <c:pt idx="6" formatCode="0.00E+00">
                  <c:v>5.5358200000000001E-12</c:v>
                </c:pt>
                <c:pt idx="7" formatCode="0.00E+00">
                  <c:v>4.0135800000000004E-12</c:v>
                </c:pt>
                <c:pt idx="8" formatCode="0.00E+00">
                  <c:v>7.06908E-12</c:v>
                </c:pt>
                <c:pt idx="9" formatCode="0.00E+00">
                  <c:v>5.9189599999999997E-12</c:v>
                </c:pt>
                <c:pt idx="10" formatCode="0.00E+00">
                  <c:v>4.0543400000000003E-12</c:v>
                </c:pt>
                <c:pt idx="11" formatCode="0.00E+00">
                  <c:v>6.2551599999999998E-12</c:v>
                </c:pt>
                <c:pt idx="12" formatCode="0.00E+00">
                  <c:v>6.37686E-12</c:v>
                </c:pt>
                <c:pt idx="13" formatCode="0.00E+00">
                  <c:v>8.1430200000000006E-12</c:v>
                </c:pt>
                <c:pt idx="14" formatCode="0.00E+00">
                  <c:v>7.8883199999999992E-12</c:v>
                </c:pt>
                <c:pt idx="15" formatCode="0.00E+00">
                  <c:v>4.1583299999999997E-12</c:v>
                </c:pt>
                <c:pt idx="16" formatCode="0.00E+00">
                  <c:v>7.1458300000000001E-12</c:v>
                </c:pt>
                <c:pt idx="17" formatCode="0.00E+00">
                  <c:v>4.9788599999999996E-12</c:v>
                </c:pt>
                <c:pt idx="18" formatCode="0.00E+00">
                  <c:v>4.4830000000000002E-12</c:v>
                </c:pt>
                <c:pt idx="19" formatCode="0.00E+00">
                  <c:v>8.2840100000000008E-12</c:v>
                </c:pt>
                <c:pt idx="20" formatCode="0.00E+00">
                  <c:v>6.7954699999999999E-12</c:v>
                </c:pt>
                <c:pt idx="21" formatCode="0.00E+00">
                  <c:v>1.5978000000000002E-11</c:v>
                </c:pt>
                <c:pt idx="22" formatCode="0.00E+00">
                  <c:v>1.08452E-11</c:v>
                </c:pt>
                <c:pt idx="23" formatCode="0.00E+00">
                  <c:v>4.0798500000000002E-12</c:v>
                </c:pt>
                <c:pt idx="24" formatCode="0.00E+00">
                  <c:v>3.7981700000000002E-12</c:v>
                </c:pt>
                <c:pt idx="25" formatCode="0.00E+00">
                  <c:v>6.7177599999999998E-12</c:v>
                </c:pt>
                <c:pt idx="26" formatCode="0.00E+00">
                  <c:v>9.67043E-12</c:v>
                </c:pt>
                <c:pt idx="27" formatCode="0.00E+00">
                  <c:v>6.1136399999999998E-12</c:v>
                </c:pt>
                <c:pt idx="28" formatCode="0.00E+00">
                  <c:v>7.0821299999999998E-12</c:v>
                </c:pt>
                <c:pt idx="29" formatCode="0.00E+00">
                  <c:v>3.7682900000000003E-12</c:v>
                </c:pt>
                <c:pt idx="30" formatCode="0.00E+00">
                  <c:v>4.5197599999999997E-12</c:v>
                </c:pt>
                <c:pt idx="31" formatCode="0.00E+00">
                  <c:v>2.79126E-12</c:v>
                </c:pt>
                <c:pt idx="32" formatCode="0.00E+00">
                  <c:v>5.7203100000000003E-12</c:v>
                </c:pt>
                <c:pt idx="33" formatCode="0.00E+00">
                  <c:v>7.0587399999999999E-12</c:v>
                </c:pt>
                <c:pt idx="34" formatCode="0.00E+00">
                  <c:v>5.8250400000000004E-12</c:v>
                </c:pt>
                <c:pt idx="35" formatCode="0.00E+00">
                  <c:v>8.1435400000000003E-12</c:v>
                </c:pt>
                <c:pt idx="36" formatCode="0.00E+00">
                  <c:v>5.6511799999999998E-12</c:v>
                </c:pt>
                <c:pt idx="37" formatCode="0.00E+00">
                  <c:v>7.0916199999999996E-12</c:v>
                </c:pt>
                <c:pt idx="38" formatCode="0.00E+00">
                  <c:v>1.24411E-11</c:v>
                </c:pt>
                <c:pt idx="39" formatCode="0.00E+00">
                  <c:v>1.8220499999999999E-12</c:v>
                </c:pt>
                <c:pt idx="40" formatCode="0.00E+00">
                  <c:v>4.34153E-12</c:v>
                </c:pt>
                <c:pt idx="41" formatCode="0.00E+00">
                  <c:v>6.3511799999999996E-12</c:v>
                </c:pt>
                <c:pt idx="42" formatCode="0.00E+00">
                  <c:v>6.1236999999999998E-12</c:v>
                </c:pt>
                <c:pt idx="43" formatCode="0.00E+00">
                  <c:v>5.4755299999999998E-12</c:v>
                </c:pt>
                <c:pt idx="44" formatCode="0.00E+00">
                  <c:v>6.1641299999999999E-12</c:v>
                </c:pt>
                <c:pt idx="45" formatCode="0.00E+00">
                  <c:v>7.6596600000000001E-12</c:v>
                </c:pt>
                <c:pt idx="46" formatCode="0.00E+00">
                  <c:v>4.87355E-12</c:v>
                </c:pt>
                <c:pt idx="47" formatCode="0.00E+00">
                  <c:v>8.5055200000000003E-12</c:v>
                </c:pt>
                <c:pt idx="48" formatCode="0.00E+00">
                  <c:v>7.9160600000000005E-12</c:v>
                </c:pt>
                <c:pt idx="49" formatCode="0.00E+00">
                  <c:v>8.4054099999999998E-12</c:v>
                </c:pt>
                <c:pt idx="50" formatCode="0.00E+00">
                  <c:v>5.6052000000000004E-12</c:v>
                </c:pt>
                <c:pt idx="51" formatCode="0.00E+00">
                  <c:v>5.6401799999999999E-12</c:v>
                </c:pt>
                <c:pt idx="52" formatCode="0.00E+00">
                  <c:v>7.4993400000000002E-12</c:v>
                </c:pt>
                <c:pt idx="53" formatCode="0.00E+00">
                  <c:v>5.3451200000000001E-12</c:v>
                </c:pt>
                <c:pt idx="54" formatCode="0.00E+00">
                  <c:v>7.1252999999999999E-12</c:v>
                </c:pt>
                <c:pt idx="55" formatCode="0.00E+00">
                  <c:v>4.1395600000000002E-12</c:v>
                </c:pt>
                <c:pt idx="56" formatCode="0.00E+00">
                  <c:v>5.3297099999999999E-12</c:v>
                </c:pt>
                <c:pt idx="57" formatCode="0.00E+00">
                  <c:v>8.3553000000000002E-12</c:v>
                </c:pt>
                <c:pt idx="58" formatCode="0.00E+00">
                  <c:v>5.1026699999999997E-12</c:v>
                </c:pt>
                <c:pt idx="59" formatCode="0.00E+00">
                  <c:v>4.2980799999999998E-12</c:v>
                </c:pt>
                <c:pt idx="60" formatCode="0.00E+00">
                  <c:v>3.7853499999999998E-12</c:v>
                </c:pt>
                <c:pt idx="61" formatCode="0.00E+00">
                  <c:v>2.90279E-12</c:v>
                </c:pt>
                <c:pt idx="62" formatCode="0.00E+00">
                  <c:v>5.9622400000000003E-12</c:v>
                </c:pt>
                <c:pt idx="63" formatCode="0.00E+00">
                  <c:v>5.7878700000000001E-12</c:v>
                </c:pt>
                <c:pt idx="64" formatCode="0.00E+00">
                  <c:v>6.1639099999999997E-12</c:v>
                </c:pt>
                <c:pt idx="65" formatCode="0.00E+00">
                  <c:v>8.2150300000000004E-12</c:v>
                </c:pt>
                <c:pt idx="66" formatCode="0.00E+00">
                  <c:v>3.39897E-12</c:v>
                </c:pt>
                <c:pt idx="67" formatCode="0.00E+00">
                  <c:v>6.1474800000000004E-12</c:v>
                </c:pt>
                <c:pt idx="68" formatCode="0.00E+00">
                  <c:v>1.5082100000000001E-12</c:v>
                </c:pt>
                <c:pt idx="69" formatCode="0.00E+00">
                  <c:v>3.4454900000000001E-12</c:v>
                </c:pt>
                <c:pt idx="70" formatCode="0.00E+00">
                  <c:v>4.2829599999999998E-12</c:v>
                </c:pt>
                <c:pt idx="71" formatCode="0.00E+00">
                  <c:v>9.7648700000000006E-12</c:v>
                </c:pt>
                <c:pt idx="72" formatCode="0.00E+00">
                  <c:v>2.0446199999999998E-12</c:v>
                </c:pt>
                <c:pt idx="73" formatCode="0.00E+00">
                  <c:v>5.1679100000000003E-12</c:v>
                </c:pt>
                <c:pt idx="74" formatCode="0.00E+00">
                  <c:v>5.2711100000000001E-12</c:v>
                </c:pt>
                <c:pt idx="75" formatCode="0.00E+00">
                  <c:v>5.1876299999999998E-12</c:v>
                </c:pt>
                <c:pt idx="76" formatCode="0.00E+00">
                  <c:v>4.5298500000000001E-12</c:v>
                </c:pt>
                <c:pt idx="77" formatCode="0.00E+00">
                  <c:v>4.2376699999999997E-12</c:v>
                </c:pt>
                <c:pt idx="78" formatCode="0.00E+00">
                  <c:v>5.0018900000000002E-12</c:v>
                </c:pt>
                <c:pt idx="79" formatCode="0.00E+00">
                  <c:v>5.9619600000000002E-12</c:v>
                </c:pt>
                <c:pt idx="80" formatCode="0.00E+00">
                  <c:v>9.2414500000000004E-12</c:v>
                </c:pt>
                <c:pt idx="81" formatCode="0.00E+00">
                  <c:v>3.0810200000000001E-12</c:v>
                </c:pt>
                <c:pt idx="82" formatCode="0.00E+00">
                  <c:v>5.2262099999999998E-12</c:v>
                </c:pt>
                <c:pt idx="83" formatCode="0.00E+00">
                  <c:v>5.6682199999999999E-12</c:v>
                </c:pt>
                <c:pt idx="84" formatCode="0.00E+00">
                  <c:v>3.7061200000000004E-12</c:v>
                </c:pt>
                <c:pt idx="85" formatCode="0.00E+00">
                  <c:v>4.0682E-12</c:v>
                </c:pt>
                <c:pt idx="86" formatCode="0.00E+00">
                  <c:v>2.6639E-12</c:v>
                </c:pt>
                <c:pt idx="87" formatCode="0.00E+00">
                  <c:v>8.5922999999999992E-12</c:v>
                </c:pt>
                <c:pt idx="88" formatCode="0.00E+00">
                  <c:v>8.2003999999999997E-12</c:v>
                </c:pt>
                <c:pt idx="89" formatCode="0.00E+00">
                  <c:v>1.2984700000000001E-11</c:v>
                </c:pt>
                <c:pt idx="90" formatCode="0.00E+00">
                  <c:v>5.7946799999999997E-12</c:v>
                </c:pt>
                <c:pt idx="91" formatCode="0.00E+00">
                  <c:v>2.1490200000000001E-12</c:v>
                </c:pt>
                <c:pt idx="92" formatCode="0.00E+00">
                  <c:v>5.9389200000000003E-12</c:v>
                </c:pt>
                <c:pt idx="93" formatCode="0.00E+00">
                  <c:v>3.43885E-12</c:v>
                </c:pt>
                <c:pt idx="94" formatCode="0.00E+00">
                  <c:v>4.8465199999999998E-12</c:v>
                </c:pt>
                <c:pt idx="95" formatCode="0.00E+00">
                  <c:v>5.1540999999999996E-12</c:v>
                </c:pt>
                <c:pt idx="96" formatCode="0.00E+00">
                  <c:v>4.1974200000000001E-12</c:v>
                </c:pt>
                <c:pt idx="97" formatCode="0.00E+00">
                  <c:v>2.6078699999999999E-12</c:v>
                </c:pt>
                <c:pt idx="98" formatCode="0.00E+00">
                  <c:v>4.6718799999999997E-12</c:v>
                </c:pt>
                <c:pt idx="99" formatCode="0.00E+00">
                  <c:v>6.6249600000000001E-12</c:v>
                </c:pt>
                <c:pt idx="100" formatCode="0.00E+00">
                  <c:v>7.4602600000000008E-12</c:v>
                </c:pt>
                <c:pt idx="101" formatCode="0.00E+00">
                  <c:v>6.1004399999999998E-12</c:v>
                </c:pt>
                <c:pt idx="102" formatCode="0.00E+00">
                  <c:v>5.7318500000000001E-12</c:v>
                </c:pt>
                <c:pt idx="103" formatCode="0.00E+00">
                  <c:v>3.9934299999999999E-12</c:v>
                </c:pt>
                <c:pt idx="104" formatCode="0.00E+00">
                  <c:v>5.2537799999999999E-12</c:v>
                </c:pt>
                <c:pt idx="105" formatCode="0.00E+00">
                  <c:v>6.44041E-12</c:v>
                </c:pt>
                <c:pt idx="106" formatCode="0.00E+00">
                  <c:v>2.65908E-12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80AB-42A4-9E0E-596FC39CD846}"/>
            </c:ext>
          </c:extLst>
        </c:ser>
        <c:ser>
          <c:idx val="35"/>
          <c:order val="35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[analysis.xlsx]Cosine_IP_texture!$A$149:$DG$149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2.8345099999999998E-12</c:v>
                </c:pt>
                <c:pt idx="4" formatCode="0.00E+00">
                  <c:v>6.2238899999999996E-12</c:v>
                </c:pt>
                <c:pt idx="5" formatCode="0.00E+00">
                  <c:v>7.6204000000000001E-12</c:v>
                </c:pt>
                <c:pt idx="6" formatCode="0.00E+00">
                  <c:v>4.5424300000000001E-12</c:v>
                </c:pt>
                <c:pt idx="7" formatCode="0.00E+00">
                  <c:v>6.3698799999999999E-12</c:v>
                </c:pt>
                <c:pt idx="8" formatCode="0.00E+00">
                  <c:v>4.2453900000000004E-12</c:v>
                </c:pt>
                <c:pt idx="9" formatCode="0.00E+00">
                  <c:v>2.68336E-12</c:v>
                </c:pt>
                <c:pt idx="10" formatCode="0.00E+00">
                  <c:v>4.8497600000000001E-12</c:v>
                </c:pt>
                <c:pt idx="11" formatCode="0.00E+00">
                  <c:v>3.2241999999999999E-12</c:v>
                </c:pt>
                <c:pt idx="12" formatCode="0.00E+00">
                  <c:v>6.2035099999999997E-12</c:v>
                </c:pt>
                <c:pt idx="13" formatCode="0.00E+00">
                  <c:v>4.7190799999999997E-12</c:v>
                </c:pt>
                <c:pt idx="14" formatCode="0.00E+00">
                  <c:v>3.8526800000000001E-12</c:v>
                </c:pt>
                <c:pt idx="15" formatCode="0.00E+00">
                  <c:v>5.5012900000000003E-12</c:v>
                </c:pt>
                <c:pt idx="16" formatCode="0.00E+00">
                  <c:v>4.8497199999999997E-12</c:v>
                </c:pt>
                <c:pt idx="17" formatCode="0.00E+00">
                  <c:v>6.54691E-12</c:v>
                </c:pt>
                <c:pt idx="18" formatCode="0.00E+00">
                  <c:v>6.7364000000000003E-12</c:v>
                </c:pt>
                <c:pt idx="19" formatCode="0.00E+00">
                  <c:v>7.1799399999999998E-12</c:v>
                </c:pt>
                <c:pt idx="20" formatCode="0.00E+00">
                  <c:v>1.73466E-12</c:v>
                </c:pt>
                <c:pt idx="21" formatCode="0.00E+00">
                  <c:v>4.2066399999999999E-12</c:v>
                </c:pt>
                <c:pt idx="22" formatCode="0.00E+00">
                  <c:v>5.4819599999999998E-12</c:v>
                </c:pt>
                <c:pt idx="23" formatCode="0.00E+00">
                  <c:v>3.7315099999999997E-12</c:v>
                </c:pt>
                <c:pt idx="24" formatCode="0.00E+00">
                  <c:v>9.4696599999999999E-12</c:v>
                </c:pt>
                <c:pt idx="25" formatCode="0.00E+00">
                  <c:v>4.6525000000000002E-12</c:v>
                </c:pt>
                <c:pt idx="26" formatCode="0.00E+00">
                  <c:v>5.0409699999999997E-12</c:v>
                </c:pt>
                <c:pt idx="27" formatCode="0.00E+00">
                  <c:v>6.2191799999999998E-12</c:v>
                </c:pt>
                <c:pt idx="28" formatCode="0.00E+00">
                  <c:v>2.3064500000000001E-12</c:v>
                </c:pt>
                <c:pt idx="29" formatCode="0.00E+00">
                  <c:v>7.4703100000000007E-12</c:v>
                </c:pt>
                <c:pt idx="30" formatCode="0.00E+00">
                  <c:v>4.2583800000000003E-12</c:v>
                </c:pt>
                <c:pt idx="31" formatCode="0.00E+00">
                  <c:v>9.6309899999999995E-12</c:v>
                </c:pt>
                <c:pt idx="32" formatCode="0.00E+00">
                  <c:v>5.03135E-12</c:v>
                </c:pt>
                <c:pt idx="33" formatCode="0.00E+00">
                  <c:v>7.7870299999999994E-12</c:v>
                </c:pt>
                <c:pt idx="34" formatCode="0.00E+00">
                  <c:v>5.6182799999999998E-12</c:v>
                </c:pt>
                <c:pt idx="35" formatCode="0.00E+00">
                  <c:v>3.1243299999999999E-12</c:v>
                </c:pt>
                <c:pt idx="36" formatCode="0.00E+00">
                  <c:v>7.2176800000000004E-12</c:v>
                </c:pt>
                <c:pt idx="37" formatCode="0.00E+00">
                  <c:v>3.5085399999999999E-12</c:v>
                </c:pt>
                <c:pt idx="38" formatCode="0.00E+00">
                  <c:v>3.1698700000000001E-12</c:v>
                </c:pt>
                <c:pt idx="39" formatCode="0.00E+00">
                  <c:v>3.37835E-12</c:v>
                </c:pt>
                <c:pt idx="40" formatCode="0.00E+00">
                  <c:v>5.8333399999999999E-12</c:v>
                </c:pt>
                <c:pt idx="41" formatCode="0.00E+00">
                  <c:v>2.03133E-12</c:v>
                </c:pt>
                <c:pt idx="42" formatCode="0.00E+00">
                  <c:v>8.6360299999999995E-12</c:v>
                </c:pt>
                <c:pt idx="43" formatCode="0.00E+00">
                  <c:v>5.7137699999999998E-12</c:v>
                </c:pt>
                <c:pt idx="44" formatCode="0.00E+00">
                  <c:v>4.7108899999999999E-12</c:v>
                </c:pt>
                <c:pt idx="45" formatCode="0.00E+00">
                  <c:v>1.5530800000000001E-12</c:v>
                </c:pt>
                <c:pt idx="46" formatCode="0.00E+00">
                  <c:v>5.8026999999999999E-12</c:v>
                </c:pt>
                <c:pt idx="47" formatCode="0.00E+00">
                  <c:v>5.28074E-12</c:v>
                </c:pt>
                <c:pt idx="48" formatCode="0.00E+00">
                  <c:v>4.14242E-12</c:v>
                </c:pt>
                <c:pt idx="49" formatCode="0.00E+00">
                  <c:v>1.5158900000000001E-11</c:v>
                </c:pt>
                <c:pt idx="50" formatCode="0.00E+00">
                  <c:v>7.0007399999999999E-12</c:v>
                </c:pt>
                <c:pt idx="51" formatCode="0.00E+00">
                  <c:v>5.4841100000000001E-12</c:v>
                </c:pt>
                <c:pt idx="52" formatCode="0.00E+00">
                  <c:v>4.8212400000000002E-12</c:v>
                </c:pt>
                <c:pt idx="53" formatCode="0.00E+00">
                  <c:v>3.8567200000000002E-12</c:v>
                </c:pt>
                <c:pt idx="54" formatCode="0.00E+00">
                  <c:v>4.8031399999999997E-12</c:v>
                </c:pt>
                <c:pt idx="55" formatCode="0.00E+00">
                  <c:v>8.1651100000000005E-12</c:v>
                </c:pt>
                <c:pt idx="56" formatCode="0.00E+00">
                  <c:v>1.00697E-11</c:v>
                </c:pt>
                <c:pt idx="57" formatCode="0.00E+00">
                  <c:v>5.2904299999999997E-12</c:v>
                </c:pt>
                <c:pt idx="58" formatCode="0.00E+00">
                  <c:v>5.5131200000000002E-12</c:v>
                </c:pt>
                <c:pt idx="59" formatCode="0.00E+00">
                  <c:v>3.6790800000000001E-12</c:v>
                </c:pt>
                <c:pt idx="60" formatCode="0.00E+00">
                  <c:v>3.3496099999999999E-12</c:v>
                </c:pt>
                <c:pt idx="61" formatCode="0.00E+00">
                  <c:v>6.64739E-12</c:v>
                </c:pt>
                <c:pt idx="62" formatCode="0.00E+00">
                  <c:v>2.8571199999999998E-12</c:v>
                </c:pt>
                <c:pt idx="63" formatCode="0.00E+00">
                  <c:v>7.4527299999999999E-12</c:v>
                </c:pt>
                <c:pt idx="64" formatCode="0.00E+00">
                  <c:v>8.2621199999999999E-12</c:v>
                </c:pt>
                <c:pt idx="65" formatCode="0.00E+00">
                  <c:v>5.9236500000000001E-12</c:v>
                </c:pt>
                <c:pt idx="66" formatCode="0.00E+00">
                  <c:v>3.9032799999999999E-12</c:v>
                </c:pt>
                <c:pt idx="67" formatCode="0.00E+00">
                  <c:v>3.3821600000000002E-12</c:v>
                </c:pt>
                <c:pt idx="68" formatCode="0.00E+00">
                  <c:v>4.8895900000000004E-12</c:v>
                </c:pt>
                <c:pt idx="69" formatCode="0.00E+00">
                  <c:v>2.7441599999999999E-12</c:v>
                </c:pt>
                <c:pt idx="70" formatCode="0.00E+00">
                  <c:v>3.16042E-12</c:v>
                </c:pt>
                <c:pt idx="71" formatCode="0.00E+00">
                  <c:v>5.5197500000000002E-12</c:v>
                </c:pt>
                <c:pt idx="72" formatCode="0.00E+00">
                  <c:v>1.07307E-11</c:v>
                </c:pt>
                <c:pt idx="73" formatCode="0.00E+00">
                  <c:v>6.9442199999999997E-12</c:v>
                </c:pt>
                <c:pt idx="74" formatCode="0.00E+00">
                  <c:v>4.4373000000000001E-12</c:v>
                </c:pt>
                <c:pt idx="75" formatCode="0.00E+00">
                  <c:v>8.9871800000000001E-12</c:v>
                </c:pt>
                <c:pt idx="76" formatCode="0.00E+00">
                  <c:v>7.9882399999999999E-12</c:v>
                </c:pt>
                <c:pt idx="77" formatCode="0.00E+00">
                  <c:v>4.5548900000000002E-12</c:v>
                </c:pt>
                <c:pt idx="78" formatCode="0.00E+00">
                  <c:v>5.1149099999999997E-12</c:v>
                </c:pt>
                <c:pt idx="79" formatCode="0.00E+00">
                  <c:v>5.3208400000000002E-12</c:v>
                </c:pt>
                <c:pt idx="80" formatCode="0.00E+00">
                  <c:v>3.7639499999999999E-12</c:v>
                </c:pt>
                <c:pt idx="81" formatCode="0.00E+00">
                  <c:v>4.5164400000000001E-12</c:v>
                </c:pt>
                <c:pt idx="82" formatCode="0.00E+00">
                  <c:v>3.1996099999999999E-12</c:v>
                </c:pt>
                <c:pt idx="83" formatCode="0.00E+00">
                  <c:v>8.7692600000000001E-12</c:v>
                </c:pt>
                <c:pt idx="84" formatCode="0.00E+00">
                  <c:v>9.2380899999999995E-12</c:v>
                </c:pt>
                <c:pt idx="85" formatCode="0.00E+00">
                  <c:v>6.2995399999999996E-12</c:v>
                </c:pt>
                <c:pt idx="86" formatCode="0.00E+00">
                  <c:v>6.0020799999999998E-12</c:v>
                </c:pt>
                <c:pt idx="87" formatCode="0.00E+00">
                  <c:v>6.0642200000000002E-12</c:v>
                </c:pt>
                <c:pt idx="88" formatCode="0.00E+00">
                  <c:v>4.0306000000000002E-12</c:v>
                </c:pt>
                <c:pt idx="89" formatCode="0.00E+00">
                  <c:v>2.8786299999999998E-12</c:v>
                </c:pt>
                <c:pt idx="90" formatCode="0.00E+00">
                  <c:v>6.3699999999999997E-12</c:v>
                </c:pt>
                <c:pt idx="91" formatCode="0.00E+00">
                  <c:v>2.8978800000000002E-12</c:v>
                </c:pt>
                <c:pt idx="92" formatCode="0.00E+00">
                  <c:v>5.9207499999999998E-12</c:v>
                </c:pt>
                <c:pt idx="93" formatCode="0.00E+00">
                  <c:v>6.6225700000000001E-12</c:v>
                </c:pt>
                <c:pt idx="94" formatCode="0.00E+00">
                  <c:v>4.6230200000000002E-12</c:v>
                </c:pt>
                <c:pt idx="95" formatCode="0.00E+00">
                  <c:v>2.9778899999999999E-12</c:v>
                </c:pt>
                <c:pt idx="96" formatCode="0.00E+00">
                  <c:v>4.7254100000000002E-12</c:v>
                </c:pt>
                <c:pt idx="97" formatCode="0.00E+00">
                  <c:v>4.4087399999999997E-12</c:v>
                </c:pt>
                <c:pt idx="98" formatCode="0.00E+00">
                  <c:v>4.1239999999999998E-12</c:v>
                </c:pt>
                <c:pt idx="99" formatCode="0.00E+00">
                  <c:v>5.5538399999999997E-12</c:v>
                </c:pt>
                <c:pt idx="100" formatCode="0.00E+00">
                  <c:v>2.2850100000000002E-12</c:v>
                </c:pt>
                <c:pt idx="101" formatCode="0.00E+00">
                  <c:v>2.54827E-12</c:v>
                </c:pt>
                <c:pt idx="102" formatCode="0.00E+00">
                  <c:v>5.8695000000000004E-12</c:v>
                </c:pt>
                <c:pt idx="103" formatCode="0.00E+00">
                  <c:v>1.6229400000000001E-11</c:v>
                </c:pt>
                <c:pt idx="104" formatCode="0.00E+00">
                  <c:v>1.0876199999999999E-11</c:v>
                </c:pt>
                <c:pt idx="105" formatCode="0.00E+00">
                  <c:v>3.57336E-12</c:v>
                </c:pt>
                <c:pt idx="106" formatCode="0.00E+00">
                  <c:v>1.8573399999999998E-11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80AB-42A4-9E0E-596FC39CD846}"/>
            </c:ext>
          </c:extLst>
        </c:ser>
        <c:ser>
          <c:idx val="36"/>
          <c:order val="36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[analysis.xlsx]Cosine_IP_texture!$A$150:$DG$150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6.32604E-12</c:v>
                </c:pt>
                <c:pt idx="4" formatCode="0.00E+00">
                  <c:v>4.2972699999999999E-12</c:v>
                </c:pt>
                <c:pt idx="5" formatCode="0.00E+00">
                  <c:v>4.0545500000000003E-12</c:v>
                </c:pt>
                <c:pt idx="6" formatCode="0.00E+00">
                  <c:v>5.5255399999999999E-12</c:v>
                </c:pt>
                <c:pt idx="7" formatCode="0.00E+00">
                  <c:v>2.9804199999999999E-12</c:v>
                </c:pt>
                <c:pt idx="8" formatCode="0.00E+00">
                  <c:v>4.7049000000000003E-12</c:v>
                </c:pt>
                <c:pt idx="9" formatCode="0.00E+00">
                  <c:v>5.6463600000000002E-12</c:v>
                </c:pt>
                <c:pt idx="10" formatCode="0.00E+00">
                  <c:v>3.6272700000000002E-12</c:v>
                </c:pt>
                <c:pt idx="11" formatCode="0.00E+00">
                  <c:v>5.1050799999999999E-12</c:v>
                </c:pt>
                <c:pt idx="12" formatCode="0.00E+00">
                  <c:v>1.3022200000000001E-11</c:v>
                </c:pt>
                <c:pt idx="13" formatCode="0.00E+00">
                  <c:v>4.8038899999999996E-12</c:v>
                </c:pt>
                <c:pt idx="14" formatCode="0.00E+00">
                  <c:v>2.9165500000000001E-12</c:v>
                </c:pt>
                <c:pt idx="15" formatCode="0.00E+00">
                  <c:v>5.5764000000000004E-12</c:v>
                </c:pt>
                <c:pt idx="16" formatCode="0.00E+00">
                  <c:v>4.6703500000000002E-12</c:v>
                </c:pt>
                <c:pt idx="17" formatCode="0.00E+00">
                  <c:v>5.5059599999999997E-12</c:v>
                </c:pt>
                <c:pt idx="18" formatCode="0.00E+00">
                  <c:v>4.2463099999999999E-12</c:v>
                </c:pt>
                <c:pt idx="19" formatCode="0.00E+00">
                  <c:v>2.6248500000000001E-12</c:v>
                </c:pt>
                <c:pt idx="20" formatCode="0.00E+00">
                  <c:v>7.6264299999999994E-12</c:v>
                </c:pt>
                <c:pt idx="21" formatCode="0.00E+00">
                  <c:v>3.1992900000000002E-12</c:v>
                </c:pt>
                <c:pt idx="22" formatCode="0.00E+00">
                  <c:v>4.5901900000000003E-12</c:v>
                </c:pt>
                <c:pt idx="23" formatCode="0.00E+00">
                  <c:v>4.9477300000000004E-12</c:v>
                </c:pt>
                <c:pt idx="24" formatCode="0.00E+00">
                  <c:v>3.8356500000000001E-12</c:v>
                </c:pt>
                <c:pt idx="25" formatCode="0.00E+00">
                  <c:v>1.04024E-11</c:v>
                </c:pt>
                <c:pt idx="26" formatCode="0.00E+00">
                  <c:v>8.7704500000000005E-12</c:v>
                </c:pt>
                <c:pt idx="27" formatCode="0.00E+00">
                  <c:v>4.2205699999999997E-12</c:v>
                </c:pt>
                <c:pt idx="28" formatCode="0.00E+00">
                  <c:v>8.0589000000000007E-12</c:v>
                </c:pt>
                <c:pt idx="29" formatCode="0.00E+00">
                  <c:v>5.2019100000000004E-12</c:v>
                </c:pt>
                <c:pt idx="30" formatCode="0.00E+00">
                  <c:v>8.3743600000000007E-12</c:v>
                </c:pt>
                <c:pt idx="31" formatCode="0.00E+00">
                  <c:v>6.2166300000000003E-12</c:v>
                </c:pt>
                <c:pt idx="32" formatCode="0.00E+00">
                  <c:v>6.5265099999999998E-12</c:v>
                </c:pt>
                <c:pt idx="33" formatCode="0.00E+00">
                  <c:v>1.0295899999999999E-11</c:v>
                </c:pt>
                <c:pt idx="34" formatCode="0.00E+00">
                  <c:v>7.23919E-12</c:v>
                </c:pt>
                <c:pt idx="35" formatCode="0.00E+00">
                  <c:v>5.8504399999999999E-12</c:v>
                </c:pt>
                <c:pt idx="36" formatCode="0.00E+00">
                  <c:v>1.15269E-11</c:v>
                </c:pt>
                <c:pt idx="37" formatCode="0.00E+00">
                  <c:v>6.6168900000000001E-12</c:v>
                </c:pt>
                <c:pt idx="38" formatCode="0.00E+00">
                  <c:v>3.62018E-12</c:v>
                </c:pt>
                <c:pt idx="39" formatCode="0.00E+00">
                  <c:v>4.2909699999999998E-12</c:v>
                </c:pt>
                <c:pt idx="40" formatCode="0.00E+00">
                  <c:v>4.9707999999999998E-12</c:v>
                </c:pt>
                <c:pt idx="41" formatCode="0.00E+00">
                  <c:v>3.30495E-12</c:v>
                </c:pt>
                <c:pt idx="42" formatCode="0.00E+00">
                  <c:v>3.5696100000000002E-12</c:v>
                </c:pt>
                <c:pt idx="43" formatCode="0.00E+00">
                  <c:v>3.3584999999999999E-12</c:v>
                </c:pt>
                <c:pt idx="44" formatCode="0.00E+00">
                  <c:v>1.12456E-11</c:v>
                </c:pt>
                <c:pt idx="45" formatCode="0.00E+00">
                  <c:v>2.4634300000000001E-12</c:v>
                </c:pt>
                <c:pt idx="46" formatCode="0.00E+00">
                  <c:v>5.7739300000000002E-12</c:v>
                </c:pt>
                <c:pt idx="47" formatCode="0.00E+00">
                  <c:v>2.9256800000000001E-12</c:v>
                </c:pt>
                <c:pt idx="48" formatCode="0.00E+00">
                  <c:v>7.6938300000000005E-12</c:v>
                </c:pt>
                <c:pt idx="49" formatCode="0.00E+00">
                  <c:v>4.8267399999999997E-12</c:v>
                </c:pt>
                <c:pt idx="50" formatCode="0.00E+00">
                  <c:v>1.69547E-12</c:v>
                </c:pt>
                <c:pt idx="51" formatCode="0.00E+00">
                  <c:v>4.8596599999999999E-12</c:v>
                </c:pt>
                <c:pt idx="52" formatCode="0.00E+00">
                  <c:v>3.5619199999999998E-12</c:v>
                </c:pt>
                <c:pt idx="53" formatCode="0.00E+00">
                  <c:v>7.0449099999999997E-12</c:v>
                </c:pt>
                <c:pt idx="54" formatCode="0.00E+00">
                  <c:v>4.3932700000000003E-12</c:v>
                </c:pt>
                <c:pt idx="55" formatCode="0.00E+00">
                  <c:v>5.1676599999999998E-12</c:v>
                </c:pt>
                <c:pt idx="56" formatCode="0.00E+00">
                  <c:v>6.1598699999999997E-12</c:v>
                </c:pt>
                <c:pt idx="57" formatCode="0.00E+00">
                  <c:v>2.9968200000000001E-12</c:v>
                </c:pt>
                <c:pt idx="58" formatCode="0.00E+00">
                  <c:v>6.38138E-12</c:v>
                </c:pt>
                <c:pt idx="59" formatCode="0.00E+00">
                  <c:v>9.8217099999999998E-12</c:v>
                </c:pt>
                <c:pt idx="60" formatCode="0.00E+00">
                  <c:v>4.4743300000000004E-12</c:v>
                </c:pt>
                <c:pt idx="61" formatCode="0.00E+00">
                  <c:v>2.7790600000000001E-12</c:v>
                </c:pt>
                <c:pt idx="62" formatCode="0.00E+00">
                  <c:v>1.02813E-11</c:v>
                </c:pt>
                <c:pt idx="63" formatCode="0.00E+00">
                  <c:v>2.50634E-12</c:v>
                </c:pt>
                <c:pt idx="64" formatCode="0.00E+00">
                  <c:v>4.66103E-12</c:v>
                </c:pt>
                <c:pt idx="65" formatCode="0.00E+00">
                  <c:v>5.3205800000000003E-12</c:v>
                </c:pt>
                <c:pt idx="66" formatCode="0.00E+00">
                  <c:v>3.4634899999999998E-12</c:v>
                </c:pt>
                <c:pt idx="67" formatCode="0.00E+00">
                  <c:v>4.5499800000000004E-12</c:v>
                </c:pt>
                <c:pt idx="68" formatCode="0.00E+00">
                  <c:v>6.8045599999999998E-12</c:v>
                </c:pt>
                <c:pt idx="69" formatCode="0.00E+00">
                  <c:v>3.5682499999999999E-12</c:v>
                </c:pt>
                <c:pt idx="70" formatCode="0.00E+00">
                  <c:v>3.2053899999999999E-12</c:v>
                </c:pt>
                <c:pt idx="71" formatCode="0.00E+00">
                  <c:v>1.00768E-11</c:v>
                </c:pt>
                <c:pt idx="72" formatCode="0.00E+00">
                  <c:v>5.1000099999999998E-12</c:v>
                </c:pt>
                <c:pt idx="73" formatCode="0.00E+00">
                  <c:v>5.2721699999999997E-12</c:v>
                </c:pt>
                <c:pt idx="74" formatCode="0.00E+00">
                  <c:v>3.8537499999999998E-12</c:v>
                </c:pt>
                <c:pt idx="75" formatCode="0.00E+00">
                  <c:v>3.5570200000000001E-12</c:v>
                </c:pt>
                <c:pt idx="76" formatCode="0.00E+00">
                  <c:v>4.6885500000000003E-12</c:v>
                </c:pt>
                <c:pt idx="77" formatCode="0.00E+00">
                  <c:v>3.0978599999999999E-12</c:v>
                </c:pt>
                <c:pt idx="78" formatCode="0.00E+00">
                  <c:v>4.2581100000000003E-12</c:v>
                </c:pt>
                <c:pt idx="79" formatCode="0.00E+00">
                  <c:v>7.9835900000000007E-12</c:v>
                </c:pt>
                <c:pt idx="80" formatCode="0.00E+00">
                  <c:v>8.2574700000000008E-12</c:v>
                </c:pt>
                <c:pt idx="81" formatCode="0.00E+00">
                  <c:v>1.2511799999999999E-11</c:v>
                </c:pt>
                <c:pt idx="82" formatCode="0.00E+00">
                  <c:v>4.1381200000000001E-12</c:v>
                </c:pt>
                <c:pt idx="83" formatCode="0.00E+00">
                  <c:v>4.3435300000000002E-12</c:v>
                </c:pt>
                <c:pt idx="84" formatCode="0.00E+00">
                  <c:v>8.4322200000000006E-12</c:v>
                </c:pt>
                <c:pt idx="85" formatCode="0.00E+00">
                  <c:v>6.2170200000000001E-12</c:v>
                </c:pt>
                <c:pt idx="86" formatCode="0.00E+00">
                  <c:v>6.7211500000000003E-12</c:v>
                </c:pt>
                <c:pt idx="87" formatCode="0.00E+00">
                  <c:v>7.0764599999999999E-12</c:v>
                </c:pt>
                <c:pt idx="88" formatCode="0.00E+00">
                  <c:v>8.9164600000000002E-12</c:v>
                </c:pt>
                <c:pt idx="89" formatCode="0.00E+00">
                  <c:v>6.0847400000000002E-12</c:v>
                </c:pt>
                <c:pt idx="90" formatCode="0.00E+00">
                  <c:v>5.6105399999999996E-12</c:v>
                </c:pt>
                <c:pt idx="91" formatCode="0.00E+00">
                  <c:v>6.7830199999999999E-12</c:v>
                </c:pt>
                <c:pt idx="92" formatCode="0.00E+00">
                  <c:v>4.71322E-12</c:v>
                </c:pt>
                <c:pt idx="93" formatCode="0.00E+00">
                  <c:v>6.5448399999999998E-12</c:v>
                </c:pt>
                <c:pt idx="94" formatCode="0.00E+00">
                  <c:v>5.4555200000000002E-12</c:v>
                </c:pt>
                <c:pt idx="95" formatCode="0.00E+00">
                  <c:v>7.6769000000000001E-12</c:v>
                </c:pt>
                <c:pt idx="96" formatCode="0.00E+00">
                  <c:v>5.6908499999999997E-12</c:v>
                </c:pt>
                <c:pt idx="97" formatCode="0.00E+00">
                  <c:v>4.4684599999999997E-12</c:v>
                </c:pt>
                <c:pt idx="98" formatCode="0.00E+00">
                  <c:v>3.8072600000000001E-12</c:v>
                </c:pt>
                <c:pt idx="99" formatCode="0.00E+00">
                  <c:v>4.4476699999999998E-12</c:v>
                </c:pt>
                <c:pt idx="100" formatCode="0.00E+00">
                  <c:v>4.1647500000000004E-12</c:v>
                </c:pt>
                <c:pt idx="101" formatCode="0.00E+00">
                  <c:v>4.8583E-12</c:v>
                </c:pt>
                <c:pt idx="102" formatCode="0.00E+00">
                  <c:v>5.0973900000000004E-12</c:v>
                </c:pt>
                <c:pt idx="103" formatCode="0.00E+00">
                  <c:v>5.3584700000000003E-12</c:v>
                </c:pt>
                <c:pt idx="104" formatCode="0.00E+00">
                  <c:v>4.7921399999999998E-12</c:v>
                </c:pt>
                <c:pt idx="105" formatCode="0.00E+00">
                  <c:v>4.9006099999999997E-12</c:v>
                </c:pt>
                <c:pt idx="106" formatCode="0.00E+00">
                  <c:v>5.9723899999999998E-12</c:v>
                </c:pt>
                <c:pt idx="107" formatCode="0.00E+00">
                  <c:v>1.56759E-12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80AB-42A4-9E0E-596FC39CD846}"/>
            </c:ext>
          </c:extLst>
        </c:ser>
        <c:ser>
          <c:idx val="37"/>
          <c:order val="37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[analysis.xlsx]Cosine_IP_texture!$A$151:$DG$151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1.4669000000000001E-11</c:v>
                </c:pt>
                <c:pt idx="3" formatCode="0.00E+00">
                  <c:v>3.5263800000000002E-12</c:v>
                </c:pt>
                <c:pt idx="4" formatCode="0.00E+00">
                  <c:v>8.2022200000000002E-12</c:v>
                </c:pt>
                <c:pt idx="5" formatCode="0.00E+00">
                  <c:v>5.1040000000000001E-12</c:v>
                </c:pt>
                <c:pt idx="6" formatCode="0.00E+00">
                  <c:v>3.7708200000000003E-12</c:v>
                </c:pt>
                <c:pt idx="7" formatCode="0.00E+00">
                  <c:v>3.6258000000000002E-12</c:v>
                </c:pt>
                <c:pt idx="8" formatCode="0.00E+00">
                  <c:v>2.8495500000000001E-12</c:v>
                </c:pt>
                <c:pt idx="9" formatCode="0.00E+00">
                  <c:v>4.9928999999999999E-12</c:v>
                </c:pt>
                <c:pt idx="10" formatCode="0.00E+00">
                  <c:v>6.3181200000000001E-12</c:v>
                </c:pt>
                <c:pt idx="11" formatCode="0.00E+00">
                  <c:v>8.20241E-12</c:v>
                </c:pt>
                <c:pt idx="12" formatCode="0.00E+00">
                  <c:v>4.48634E-12</c:v>
                </c:pt>
                <c:pt idx="13" formatCode="0.00E+00">
                  <c:v>4.3737800000000004E-12</c:v>
                </c:pt>
                <c:pt idx="14" formatCode="0.00E+00">
                  <c:v>5.7512599999999999E-12</c:v>
                </c:pt>
                <c:pt idx="15" formatCode="0.00E+00">
                  <c:v>1.64641E-12</c:v>
                </c:pt>
                <c:pt idx="16" formatCode="0.00E+00">
                  <c:v>7.5840099999999993E-12</c:v>
                </c:pt>
                <c:pt idx="17" formatCode="0.00E+00">
                  <c:v>6.2650099999999998E-12</c:v>
                </c:pt>
                <c:pt idx="18" formatCode="0.00E+00">
                  <c:v>3.9609199999999996E-12</c:v>
                </c:pt>
                <c:pt idx="19" formatCode="0.00E+00">
                  <c:v>5.7841100000000001E-12</c:v>
                </c:pt>
                <c:pt idx="20" formatCode="0.00E+00">
                  <c:v>4.8365000000000002E-12</c:v>
                </c:pt>
                <c:pt idx="21" formatCode="0.00E+00">
                  <c:v>2.8442299999999999E-12</c:v>
                </c:pt>
                <c:pt idx="22" formatCode="0.00E+00">
                  <c:v>5.0742000000000003E-12</c:v>
                </c:pt>
                <c:pt idx="23" formatCode="0.00E+00">
                  <c:v>2.6844300000000001E-12</c:v>
                </c:pt>
                <c:pt idx="24" formatCode="0.00E+00">
                  <c:v>6.4285200000000002E-12</c:v>
                </c:pt>
                <c:pt idx="25" formatCode="0.00E+00">
                  <c:v>6.39574E-12</c:v>
                </c:pt>
                <c:pt idx="26" formatCode="0.00E+00">
                  <c:v>2.59191E-11</c:v>
                </c:pt>
                <c:pt idx="27" formatCode="0.00E+00">
                  <c:v>9.8838599999999994E-12</c:v>
                </c:pt>
                <c:pt idx="28" formatCode="0.00E+00">
                  <c:v>4.5958199999999997E-12</c:v>
                </c:pt>
                <c:pt idx="29" formatCode="0.00E+00">
                  <c:v>3.9861799999999999E-12</c:v>
                </c:pt>
                <c:pt idx="30" formatCode="0.00E+00">
                  <c:v>3.82353E-12</c:v>
                </c:pt>
                <c:pt idx="31" formatCode="0.00E+00">
                  <c:v>5.5434800000000001E-12</c:v>
                </c:pt>
                <c:pt idx="32" formatCode="0.00E+00">
                  <c:v>4.9113900000000001E-12</c:v>
                </c:pt>
                <c:pt idx="33" formatCode="0.00E+00">
                  <c:v>4.8724299999999997E-12</c:v>
                </c:pt>
                <c:pt idx="34" formatCode="0.00E+00">
                  <c:v>6.3952999999999996E-12</c:v>
                </c:pt>
                <c:pt idx="35" formatCode="0.00E+00">
                  <c:v>4.6014999999999997E-12</c:v>
                </c:pt>
                <c:pt idx="36" formatCode="0.00E+00">
                  <c:v>3.60482E-12</c:v>
                </c:pt>
                <c:pt idx="37" formatCode="0.00E+00">
                  <c:v>5.3722399999999997E-12</c:v>
                </c:pt>
                <c:pt idx="38" formatCode="0.00E+00">
                  <c:v>7.9341700000000003E-12</c:v>
                </c:pt>
                <c:pt idx="39" formatCode="0.00E+00">
                  <c:v>8.3576999999999994E-12</c:v>
                </c:pt>
                <c:pt idx="40" formatCode="0.00E+00">
                  <c:v>6.2538300000000002E-12</c:v>
                </c:pt>
                <c:pt idx="41" formatCode="0.00E+00">
                  <c:v>4.4288599999999998E-12</c:v>
                </c:pt>
                <c:pt idx="42" formatCode="0.00E+00">
                  <c:v>8.2249699999999998E-12</c:v>
                </c:pt>
                <c:pt idx="43" formatCode="0.00E+00">
                  <c:v>3.6471199999999999E-12</c:v>
                </c:pt>
                <c:pt idx="44" formatCode="0.00E+00">
                  <c:v>8.5186800000000006E-12</c:v>
                </c:pt>
                <c:pt idx="45" formatCode="0.00E+00">
                  <c:v>3.6774500000000002E-12</c:v>
                </c:pt>
                <c:pt idx="46" formatCode="0.00E+00">
                  <c:v>8.5217199999999994E-12</c:v>
                </c:pt>
                <c:pt idx="47" formatCode="0.00E+00">
                  <c:v>4.9983400000000003E-12</c:v>
                </c:pt>
                <c:pt idx="48" formatCode="0.00E+00">
                  <c:v>6.3107400000000002E-12</c:v>
                </c:pt>
                <c:pt idx="49" formatCode="0.00E+00">
                  <c:v>7.5299399999999997E-12</c:v>
                </c:pt>
                <c:pt idx="50" formatCode="0.00E+00">
                  <c:v>4.7778499999999999E-12</c:v>
                </c:pt>
                <c:pt idx="51" formatCode="0.00E+00">
                  <c:v>4.0302600000000002E-12</c:v>
                </c:pt>
                <c:pt idx="52" formatCode="0.00E+00">
                  <c:v>4.7031E-12</c:v>
                </c:pt>
                <c:pt idx="53" formatCode="0.00E+00">
                  <c:v>4.9269900000000002E-12</c:v>
                </c:pt>
                <c:pt idx="54" formatCode="0.00E+00">
                  <c:v>4.6985699999999998E-12</c:v>
                </c:pt>
                <c:pt idx="55" formatCode="0.00E+00">
                  <c:v>7.5560900000000008E-12</c:v>
                </c:pt>
                <c:pt idx="56" formatCode="0.00E+00">
                  <c:v>1.0155399999999999E-11</c:v>
                </c:pt>
                <c:pt idx="57" formatCode="0.00E+00">
                  <c:v>4.4802100000000004E-12</c:v>
                </c:pt>
                <c:pt idx="58" formatCode="0.00E+00">
                  <c:v>3.1505E-12</c:v>
                </c:pt>
                <c:pt idx="59" formatCode="0.00E+00">
                  <c:v>7.4715800000000004E-12</c:v>
                </c:pt>
                <c:pt idx="60" formatCode="0.00E+00">
                  <c:v>5.45291E-12</c:v>
                </c:pt>
                <c:pt idx="61" formatCode="0.00E+00">
                  <c:v>6.3601400000000004E-12</c:v>
                </c:pt>
                <c:pt idx="62" formatCode="0.00E+00">
                  <c:v>5.6522799999999998E-12</c:v>
                </c:pt>
                <c:pt idx="63" formatCode="0.00E+00">
                  <c:v>4.6258100000000001E-12</c:v>
                </c:pt>
                <c:pt idx="64" formatCode="0.00E+00">
                  <c:v>5.2953300000000002E-12</c:v>
                </c:pt>
                <c:pt idx="65" formatCode="0.00E+00">
                  <c:v>3.8839199999999999E-12</c:v>
                </c:pt>
                <c:pt idx="66" formatCode="0.00E+00">
                  <c:v>7.0143900000000004E-12</c:v>
                </c:pt>
                <c:pt idx="67" formatCode="0.00E+00">
                  <c:v>4.6769300000000003E-12</c:v>
                </c:pt>
                <c:pt idx="68" formatCode="0.00E+00">
                  <c:v>5.0686699999999996E-12</c:v>
                </c:pt>
                <c:pt idx="69" formatCode="0.00E+00">
                  <c:v>6.8665399999999999E-12</c:v>
                </c:pt>
                <c:pt idx="70" formatCode="0.00E+00">
                  <c:v>3.9840599999999999E-12</c:v>
                </c:pt>
                <c:pt idx="71" formatCode="0.00E+00">
                  <c:v>4.1758399999999997E-12</c:v>
                </c:pt>
                <c:pt idx="72" formatCode="0.00E+00">
                  <c:v>3.6690599999999997E-12</c:v>
                </c:pt>
                <c:pt idx="73" formatCode="0.00E+00">
                  <c:v>8.6966400000000004E-12</c:v>
                </c:pt>
                <c:pt idx="74" formatCode="0.00E+00">
                  <c:v>1.6838200000000001E-11</c:v>
                </c:pt>
                <c:pt idx="75" formatCode="0.00E+00">
                  <c:v>4.4122700000000001E-12</c:v>
                </c:pt>
                <c:pt idx="76" formatCode="0.00E+00">
                  <c:v>7.3863999999999993E-12</c:v>
                </c:pt>
                <c:pt idx="77" formatCode="0.00E+00">
                  <c:v>4.6824000000000003E-12</c:v>
                </c:pt>
                <c:pt idx="78" formatCode="0.00E+00">
                  <c:v>5.91112E-12</c:v>
                </c:pt>
                <c:pt idx="79" formatCode="0.00E+00">
                  <c:v>9.3067699999999995E-12</c:v>
                </c:pt>
                <c:pt idx="80" formatCode="0.00E+00">
                  <c:v>7.7750000000000003E-12</c:v>
                </c:pt>
                <c:pt idx="81" formatCode="0.00E+00">
                  <c:v>4.6328000000000002E-12</c:v>
                </c:pt>
                <c:pt idx="82" formatCode="0.00E+00">
                  <c:v>4.0319999999999998E-12</c:v>
                </c:pt>
                <c:pt idx="83" formatCode="0.00E+00">
                  <c:v>7.3681899999999999E-12</c:v>
                </c:pt>
                <c:pt idx="84" formatCode="0.00E+00">
                  <c:v>3.6782000000000002E-12</c:v>
                </c:pt>
                <c:pt idx="85" formatCode="0.00E+00">
                  <c:v>2.8022900000000002E-12</c:v>
                </c:pt>
                <c:pt idx="86" formatCode="0.00E+00">
                  <c:v>3.7029099999999996E-12</c:v>
                </c:pt>
                <c:pt idx="87" formatCode="0.00E+00">
                  <c:v>4.7047700000000004E-12</c:v>
                </c:pt>
                <c:pt idx="88" formatCode="0.00E+00">
                  <c:v>5.1895900000000003E-12</c:v>
                </c:pt>
                <c:pt idx="89" formatCode="0.00E+00">
                  <c:v>1.08066E-11</c:v>
                </c:pt>
                <c:pt idx="90" formatCode="0.00E+00">
                  <c:v>5.5442799999999999E-12</c:v>
                </c:pt>
                <c:pt idx="91" formatCode="0.00E+00">
                  <c:v>6.15319E-12</c:v>
                </c:pt>
                <c:pt idx="92" formatCode="0.00E+00">
                  <c:v>7.9441700000000005E-12</c:v>
                </c:pt>
                <c:pt idx="93" formatCode="0.00E+00">
                  <c:v>4.59393E-12</c:v>
                </c:pt>
                <c:pt idx="94" formatCode="0.00E+00">
                  <c:v>5.70257E-12</c:v>
                </c:pt>
                <c:pt idx="95" formatCode="0.00E+00">
                  <c:v>5.1290600000000004E-12</c:v>
                </c:pt>
                <c:pt idx="96" formatCode="0.00E+00">
                  <c:v>2.62833E-12</c:v>
                </c:pt>
                <c:pt idx="97" formatCode="0.00E+00">
                  <c:v>1.50037E-11</c:v>
                </c:pt>
                <c:pt idx="98" formatCode="0.00E+00">
                  <c:v>6.2469300000000003E-12</c:v>
                </c:pt>
                <c:pt idx="99" formatCode="0.00E+00">
                  <c:v>3.9340399999999997E-12</c:v>
                </c:pt>
                <c:pt idx="100" formatCode="0.00E+00">
                  <c:v>5.2886499999999997E-12</c:v>
                </c:pt>
                <c:pt idx="101" formatCode="0.00E+00">
                  <c:v>2.3987200000000001E-12</c:v>
                </c:pt>
                <c:pt idx="102" formatCode="0.00E+00">
                  <c:v>6.7547200000000001E-12</c:v>
                </c:pt>
                <c:pt idx="103" formatCode="0.00E+00">
                  <c:v>8.7612700000000003E-12</c:v>
                </c:pt>
                <c:pt idx="104" formatCode="0.00E+00">
                  <c:v>3.06634E-12</c:v>
                </c:pt>
                <c:pt idx="105" formatCode="0.00E+00">
                  <c:v>5.0373E-12</c:v>
                </c:pt>
                <c:pt idx="106" formatCode="0.00E+00">
                  <c:v>4.3887199999999999E-12</c:v>
                </c:pt>
                <c:pt idx="107" formatCode="0.00E+00">
                  <c:v>5.4726699999999999E-12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80AB-42A4-9E0E-596FC39CD846}"/>
            </c:ext>
          </c:extLst>
        </c:ser>
        <c:ser>
          <c:idx val="38"/>
          <c:order val="38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[analysis.xlsx]Cosine_IP_texture!$A$152:$DG$152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1.77707E-12</c:v>
                </c:pt>
                <c:pt idx="3" formatCode="0.00E+00">
                  <c:v>3.2715900000000002E-12</c:v>
                </c:pt>
                <c:pt idx="4" formatCode="0.00E+00">
                  <c:v>7.1777499999999998E-12</c:v>
                </c:pt>
                <c:pt idx="5" formatCode="0.00E+00">
                  <c:v>2.1107500000000001E-12</c:v>
                </c:pt>
                <c:pt idx="6" formatCode="0.00E+00">
                  <c:v>4.5353200000000001E-12</c:v>
                </c:pt>
                <c:pt idx="7" formatCode="0.00E+00">
                  <c:v>8.2166099999999997E-12</c:v>
                </c:pt>
                <c:pt idx="8" formatCode="0.00E+00">
                  <c:v>2.8509200000000001E-12</c:v>
                </c:pt>
                <c:pt idx="9" formatCode="0.00E+00">
                  <c:v>7.8755199999999999E-12</c:v>
                </c:pt>
                <c:pt idx="10" formatCode="0.00E+00">
                  <c:v>3.53642E-12</c:v>
                </c:pt>
                <c:pt idx="11" formatCode="0.00E+00">
                  <c:v>6.7153400000000003E-12</c:v>
                </c:pt>
                <c:pt idx="12" formatCode="0.00E+00">
                  <c:v>7.7123100000000007E-12</c:v>
                </c:pt>
                <c:pt idx="13" formatCode="0.00E+00">
                  <c:v>7.48831E-12</c:v>
                </c:pt>
                <c:pt idx="14" formatCode="0.00E+00">
                  <c:v>4.7996699999999999E-12</c:v>
                </c:pt>
                <c:pt idx="15" formatCode="0.00E+00">
                  <c:v>7.52572E-12</c:v>
                </c:pt>
                <c:pt idx="16" formatCode="0.00E+00">
                  <c:v>4.7418900000000001E-12</c:v>
                </c:pt>
                <c:pt idx="17" formatCode="0.00E+00">
                  <c:v>4.7496400000000003E-12</c:v>
                </c:pt>
                <c:pt idx="18" formatCode="0.00E+00">
                  <c:v>4.2413599999999996E-12</c:v>
                </c:pt>
                <c:pt idx="19" formatCode="0.00E+00">
                  <c:v>8.4949500000000007E-12</c:v>
                </c:pt>
                <c:pt idx="20" formatCode="0.00E+00">
                  <c:v>4.90591E-12</c:v>
                </c:pt>
                <c:pt idx="21" formatCode="0.00E+00">
                  <c:v>7.8405400000000004E-12</c:v>
                </c:pt>
                <c:pt idx="22" formatCode="0.00E+00">
                  <c:v>5.8275700000000004E-12</c:v>
                </c:pt>
                <c:pt idx="23" formatCode="0.00E+00">
                  <c:v>3.7388800000000003E-12</c:v>
                </c:pt>
                <c:pt idx="24" formatCode="0.00E+00">
                  <c:v>2.0408599999999998E-12</c:v>
                </c:pt>
                <c:pt idx="25" formatCode="0.00E+00">
                  <c:v>5.0011699999999998E-12</c:v>
                </c:pt>
                <c:pt idx="26" formatCode="0.00E+00">
                  <c:v>1.7144200000000001E-12</c:v>
                </c:pt>
                <c:pt idx="27" formatCode="0.00E+00">
                  <c:v>4.9517000000000004E-12</c:v>
                </c:pt>
                <c:pt idx="28" formatCode="0.00E+00">
                  <c:v>4.1393199999999998E-12</c:v>
                </c:pt>
                <c:pt idx="29" formatCode="0.00E+00">
                  <c:v>8.3723300000000001E-12</c:v>
                </c:pt>
                <c:pt idx="30" formatCode="0.00E+00">
                  <c:v>6.4760299999999998E-12</c:v>
                </c:pt>
                <c:pt idx="31" formatCode="0.00E+00">
                  <c:v>5.7706799999999998E-12</c:v>
                </c:pt>
                <c:pt idx="32" formatCode="0.00E+00">
                  <c:v>6.4414299999999999E-12</c:v>
                </c:pt>
                <c:pt idx="33" formatCode="0.00E+00">
                  <c:v>3.4416399999999999E-12</c:v>
                </c:pt>
                <c:pt idx="34" formatCode="0.00E+00">
                  <c:v>1.1534099999999999E-11</c:v>
                </c:pt>
                <c:pt idx="35" formatCode="0.00E+00">
                  <c:v>5.8446999999999999E-12</c:v>
                </c:pt>
                <c:pt idx="36" formatCode="0.00E+00">
                  <c:v>2.5873199999999999E-12</c:v>
                </c:pt>
                <c:pt idx="37" formatCode="0.00E+00">
                  <c:v>5.9051200000000002E-12</c:v>
                </c:pt>
                <c:pt idx="38" formatCode="0.00E+00">
                  <c:v>5.6662600000000001E-12</c:v>
                </c:pt>
                <c:pt idx="39" formatCode="0.00E+00">
                  <c:v>1.03322E-11</c:v>
                </c:pt>
                <c:pt idx="40" formatCode="0.00E+00">
                  <c:v>7.3569799999999992E-12</c:v>
                </c:pt>
                <c:pt idx="41" formatCode="0.00E+00">
                  <c:v>5.8594599999999998E-12</c:v>
                </c:pt>
                <c:pt idx="42" formatCode="0.00E+00">
                  <c:v>8.57273E-12</c:v>
                </c:pt>
                <c:pt idx="43" formatCode="0.00E+00">
                  <c:v>3.8422400000000004E-12</c:v>
                </c:pt>
                <c:pt idx="44" formatCode="0.00E+00">
                  <c:v>5.5055900000000002E-12</c:v>
                </c:pt>
                <c:pt idx="45" formatCode="0.00E+00">
                  <c:v>1.03373E-11</c:v>
                </c:pt>
                <c:pt idx="46" formatCode="0.00E+00">
                  <c:v>5.1736699999999997E-12</c:v>
                </c:pt>
                <c:pt idx="47" formatCode="0.00E+00">
                  <c:v>4.7422699999999997E-12</c:v>
                </c:pt>
                <c:pt idx="48" formatCode="0.00E+00">
                  <c:v>3.9032099999999999E-12</c:v>
                </c:pt>
                <c:pt idx="49" formatCode="0.00E+00">
                  <c:v>4.4282800000000002E-12</c:v>
                </c:pt>
                <c:pt idx="50" formatCode="0.00E+00">
                  <c:v>4.4635000000000001E-12</c:v>
                </c:pt>
                <c:pt idx="51" formatCode="0.00E+00">
                  <c:v>4.5007200000000002E-12</c:v>
                </c:pt>
                <c:pt idx="52" formatCode="0.00E+00">
                  <c:v>2.9589600000000001E-12</c:v>
                </c:pt>
                <c:pt idx="53" formatCode="0.00E+00">
                  <c:v>7.1040400000000001E-12</c:v>
                </c:pt>
                <c:pt idx="54" formatCode="0.00E+00">
                  <c:v>3.80924E-12</c:v>
                </c:pt>
                <c:pt idx="55" formatCode="0.00E+00">
                  <c:v>9.4350100000000002E-12</c:v>
                </c:pt>
                <c:pt idx="56" formatCode="0.00E+00">
                  <c:v>4.8006799999999997E-12</c:v>
                </c:pt>
                <c:pt idx="57" formatCode="0.00E+00">
                  <c:v>3.0413299999999999E-12</c:v>
                </c:pt>
                <c:pt idx="58" formatCode="0.00E+00">
                  <c:v>7.5084500000000004E-12</c:v>
                </c:pt>
                <c:pt idx="59" formatCode="0.00E+00">
                  <c:v>4.4413600000000004E-12</c:v>
                </c:pt>
                <c:pt idx="60" formatCode="0.00E+00">
                  <c:v>5.8811999999999996E-12</c:v>
                </c:pt>
                <c:pt idx="61" formatCode="0.00E+00">
                  <c:v>7.2010699999999997E-12</c:v>
                </c:pt>
                <c:pt idx="62" formatCode="0.00E+00">
                  <c:v>5.5541999999999999E-12</c:v>
                </c:pt>
                <c:pt idx="63" formatCode="0.00E+00">
                  <c:v>3.0837600000000002E-12</c:v>
                </c:pt>
                <c:pt idx="64" formatCode="0.00E+00">
                  <c:v>4.4395999999999998E-12</c:v>
                </c:pt>
                <c:pt idx="65" formatCode="0.00E+00">
                  <c:v>3.3321999999999999E-12</c:v>
                </c:pt>
                <c:pt idx="66" formatCode="0.00E+00">
                  <c:v>4.4974599999999997E-12</c:v>
                </c:pt>
                <c:pt idx="67" formatCode="0.00E+00">
                  <c:v>7.9351399999999996E-12</c:v>
                </c:pt>
                <c:pt idx="68" formatCode="0.00E+00">
                  <c:v>1.26328E-11</c:v>
                </c:pt>
                <c:pt idx="69" formatCode="0.00E+00">
                  <c:v>2.6420200000000001E-12</c:v>
                </c:pt>
                <c:pt idx="70" formatCode="0.00E+00">
                  <c:v>8.3599499999999993E-12</c:v>
                </c:pt>
                <c:pt idx="71" formatCode="0.00E+00">
                  <c:v>3.0011099999999999E-12</c:v>
                </c:pt>
                <c:pt idx="72" formatCode="0.00E+00">
                  <c:v>4.7719499999999997E-12</c:v>
                </c:pt>
                <c:pt idx="73" formatCode="0.00E+00">
                  <c:v>3.3636999999999999E-12</c:v>
                </c:pt>
                <c:pt idx="74" formatCode="0.00E+00">
                  <c:v>3.7888399999999998E-12</c:v>
                </c:pt>
                <c:pt idx="75" formatCode="0.00E+00">
                  <c:v>5.1626699999999999E-12</c:v>
                </c:pt>
                <c:pt idx="76" formatCode="0.00E+00">
                  <c:v>7.6654400000000005E-12</c:v>
                </c:pt>
                <c:pt idx="77" formatCode="0.00E+00">
                  <c:v>4.2894200000000001E-12</c:v>
                </c:pt>
                <c:pt idx="78" formatCode="0.00E+00">
                  <c:v>3.6437400000000004E-12</c:v>
                </c:pt>
                <c:pt idx="79" formatCode="0.00E+00">
                  <c:v>3.9239600000000002E-12</c:v>
                </c:pt>
                <c:pt idx="80" formatCode="0.00E+00">
                  <c:v>2.9764000000000001E-12</c:v>
                </c:pt>
                <c:pt idx="81" formatCode="0.00E+00">
                  <c:v>2.6249900000000001E-12</c:v>
                </c:pt>
                <c:pt idx="82" formatCode="0.00E+00">
                  <c:v>4.4073600000000003E-12</c:v>
                </c:pt>
                <c:pt idx="83" formatCode="0.00E+00">
                  <c:v>7.3985299999999996E-12</c:v>
                </c:pt>
                <c:pt idx="84" formatCode="0.00E+00">
                  <c:v>3.5232799999999999E-12</c:v>
                </c:pt>
                <c:pt idx="85" formatCode="0.00E+00">
                  <c:v>7.7923800000000004E-12</c:v>
                </c:pt>
                <c:pt idx="86" formatCode="0.00E+00">
                  <c:v>7.4311900000000008E-12</c:v>
                </c:pt>
                <c:pt idx="87" formatCode="0.00E+00">
                  <c:v>9.3532199999999996E-12</c:v>
                </c:pt>
                <c:pt idx="88" formatCode="0.00E+00">
                  <c:v>8.6137299999999995E-12</c:v>
                </c:pt>
                <c:pt idx="89" formatCode="0.00E+00">
                  <c:v>4.4674299999999997E-12</c:v>
                </c:pt>
                <c:pt idx="90" formatCode="0.00E+00">
                  <c:v>4.3963799999999999E-12</c:v>
                </c:pt>
                <c:pt idx="91" formatCode="0.00E+00">
                  <c:v>1.09315E-11</c:v>
                </c:pt>
                <c:pt idx="92" formatCode="0.00E+00">
                  <c:v>2.6057199999999999E-12</c:v>
                </c:pt>
                <c:pt idx="93" formatCode="0.00E+00">
                  <c:v>4.9133100000000002E-12</c:v>
                </c:pt>
                <c:pt idx="94" formatCode="0.00E+00">
                  <c:v>4.9308900000000002E-12</c:v>
                </c:pt>
                <c:pt idx="95" formatCode="0.00E+00">
                  <c:v>8.91843E-12</c:v>
                </c:pt>
                <c:pt idx="96" formatCode="0.00E+00">
                  <c:v>3.27246E-12</c:v>
                </c:pt>
                <c:pt idx="97" formatCode="0.00E+00">
                  <c:v>4.7584500000000002E-12</c:v>
                </c:pt>
                <c:pt idx="98" formatCode="0.00E+00">
                  <c:v>4.1032500000000003E-12</c:v>
                </c:pt>
                <c:pt idx="99" formatCode="0.00E+00">
                  <c:v>4.1296400000000002E-12</c:v>
                </c:pt>
                <c:pt idx="100" formatCode="0.00E+00">
                  <c:v>7.1263199999999999E-12</c:v>
                </c:pt>
                <c:pt idx="101" formatCode="0.00E+00">
                  <c:v>8.2137200000000003E-12</c:v>
                </c:pt>
                <c:pt idx="102" formatCode="0.00E+00">
                  <c:v>4.4687100000000003E-12</c:v>
                </c:pt>
                <c:pt idx="103" formatCode="0.00E+00">
                  <c:v>6.0562100000000001E-12</c:v>
                </c:pt>
                <c:pt idx="104" formatCode="0.00E+00">
                  <c:v>3.0068899999999999E-12</c:v>
                </c:pt>
                <c:pt idx="105" formatCode="0.00E+00">
                  <c:v>6.3659099999999999E-12</c:v>
                </c:pt>
                <c:pt idx="106" formatCode="0.00E+00">
                  <c:v>6.10901E-12</c:v>
                </c:pt>
                <c:pt idx="107" formatCode="0.00E+00">
                  <c:v>3.05495E-12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80AB-42A4-9E0E-596FC39CD846}"/>
            </c:ext>
          </c:extLst>
        </c:ser>
        <c:ser>
          <c:idx val="39"/>
          <c:order val="39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[analysis.xlsx]Cosine_IP_texture!$A$153:$DG$153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6.2251299999999997E-12</c:v>
                </c:pt>
                <c:pt idx="3" formatCode="0.00E+00">
                  <c:v>5.54354E-12</c:v>
                </c:pt>
                <c:pt idx="4" formatCode="0.00E+00">
                  <c:v>5.4767900000000001E-12</c:v>
                </c:pt>
                <c:pt idx="5" formatCode="0.00E+00">
                  <c:v>3.4665200000000001E-12</c:v>
                </c:pt>
                <c:pt idx="6" formatCode="0.00E+00">
                  <c:v>5.9292999999999998E-12</c:v>
                </c:pt>
                <c:pt idx="7" formatCode="0.00E+00">
                  <c:v>3.8979100000000003E-12</c:v>
                </c:pt>
                <c:pt idx="8" formatCode="0.00E+00">
                  <c:v>3.96471E-12</c:v>
                </c:pt>
                <c:pt idx="9" formatCode="0.00E+00">
                  <c:v>7.2202700000000003E-12</c:v>
                </c:pt>
                <c:pt idx="10" formatCode="0.00E+00">
                  <c:v>4.5850500000000001E-12</c:v>
                </c:pt>
                <c:pt idx="11" formatCode="0.00E+00">
                  <c:v>7.9277899999999993E-12</c:v>
                </c:pt>
                <c:pt idx="12" formatCode="0.00E+00">
                  <c:v>4.5828399999999999E-12</c:v>
                </c:pt>
                <c:pt idx="13" formatCode="0.00E+00">
                  <c:v>5.07759E-12</c:v>
                </c:pt>
                <c:pt idx="14" formatCode="0.00E+00">
                  <c:v>3.8933800000000001E-12</c:v>
                </c:pt>
                <c:pt idx="15" formatCode="0.00E+00">
                  <c:v>4.1878600000000003E-12</c:v>
                </c:pt>
                <c:pt idx="16" formatCode="0.00E+00">
                  <c:v>3.7319100000000004E-12</c:v>
                </c:pt>
                <c:pt idx="17" formatCode="0.00E+00">
                  <c:v>4.96945E-12</c:v>
                </c:pt>
                <c:pt idx="18" formatCode="0.00E+00">
                  <c:v>4.1981499999999998E-12</c:v>
                </c:pt>
                <c:pt idx="19" formatCode="0.00E+00">
                  <c:v>3.0251199999999999E-12</c:v>
                </c:pt>
                <c:pt idx="20" formatCode="0.00E+00">
                  <c:v>4.2642000000000003E-12</c:v>
                </c:pt>
                <c:pt idx="21" formatCode="0.00E+00">
                  <c:v>4.0011800000000001E-12</c:v>
                </c:pt>
                <c:pt idx="22" formatCode="0.00E+00">
                  <c:v>1.10081E-11</c:v>
                </c:pt>
                <c:pt idx="23" formatCode="0.00E+00">
                  <c:v>4.1835699999999997E-12</c:v>
                </c:pt>
                <c:pt idx="24" formatCode="0.00E+00">
                  <c:v>8.2473500000000008E-12</c:v>
                </c:pt>
                <c:pt idx="25" formatCode="0.00E+00">
                  <c:v>4.94578E-12</c:v>
                </c:pt>
                <c:pt idx="26" formatCode="0.00E+00">
                  <c:v>4.94031E-12</c:v>
                </c:pt>
                <c:pt idx="27" formatCode="0.00E+00">
                  <c:v>6.3504200000000003E-12</c:v>
                </c:pt>
                <c:pt idx="28" formatCode="0.00E+00">
                  <c:v>4.7944200000000001E-12</c:v>
                </c:pt>
                <c:pt idx="29" formatCode="0.00E+00">
                  <c:v>5.8336300000000001E-12</c:v>
                </c:pt>
                <c:pt idx="30" formatCode="0.00E+00">
                  <c:v>3.9500499999999997E-12</c:v>
                </c:pt>
                <c:pt idx="31" formatCode="0.00E+00">
                  <c:v>3.4877300000000001E-12</c:v>
                </c:pt>
                <c:pt idx="32" formatCode="0.00E+00">
                  <c:v>6.1085799999999998E-12</c:v>
                </c:pt>
                <c:pt idx="33" formatCode="0.00E+00">
                  <c:v>5.9280300000000001E-12</c:v>
                </c:pt>
                <c:pt idx="34" formatCode="0.00E+00">
                  <c:v>5.3729999999999998E-12</c:v>
                </c:pt>
                <c:pt idx="35" formatCode="0.00E+00">
                  <c:v>8.0388800000000002E-12</c:v>
                </c:pt>
                <c:pt idx="36" formatCode="0.00E+00">
                  <c:v>5.63793E-12</c:v>
                </c:pt>
                <c:pt idx="37" formatCode="0.00E+00">
                  <c:v>9.0656399999999993E-12</c:v>
                </c:pt>
                <c:pt idx="38" formatCode="0.00E+00">
                  <c:v>6.7506800000000001E-12</c:v>
                </c:pt>
                <c:pt idx="39" formatCode="0.00E+00">
                  <c:v>5.5018900000000001E-12</c:v>
                </c:pt>
                <c:pt idx="40" formatCode="0.00E+00">
                  <c:v>5.1861000000000003E-12</c:v>
                </c:pt>
                <c:pt idx="41" formatCode="0.00E+00">
                  <c:v>6.14143E-12</c:v>
                </c:pt>
                <c:pt idx="42" formatCode="0.00E+00">
                  <c:v>8.9979599999999998E-12</c:v>
                </c:pt>
                <c:pt idx="43" formatCode="0.00E+00">
                  <c:v>7.2809899999999993E-12</c:v>
                </c:pt>
                <c:pt idx="44" formatCode="0.00E+00">
                  <c:v>4.2389500000000002E-12</c:v>
                </c:pt>
                <c:pt idx="45" formatCode="0.00E+00">
                  <c:v>3.9469500000000003E-12</c:v>
                </c:pt>
                <c:pt idx="46" formatCode="0.00E+00">
                  <c:v>4.24563E-12</c:v>
                </c:pt>
                <c:pt idx="47" formatCode="0.00E+00">
                  <c:v>6.4913499999999998E-12</c:v>
                </c:pt>
                <c:pt idx="48" formatCode="0.00E+00">
                  <c:v>5.5641699999999997E-12</c:v>
                </c:pt>
                <c:pt idx="49" formatCode="0.00E+00">
                  <c:v>2.2317299999999998E-12</c:v>
                </c:pt>
                <c:pt idx="50" formatCode="0.00E+00">
                  <c:v>4.6289399999999999E-12</c:v>
                </c:pt>
                <c:pt idx="51" formatCode="0.00E+00">
                  <c:v>7.4058599999999997E-12</c:v>
                </c:pt>
                <c:pt idx="52" formatCode="0.00E+00">
                  <c:v>6.3729999999999996E-12</c:v>
                </c:pt>
                <c:pt idx="53" formatCode="0.00E+00">
                  <c:v>2.3638099999999998E-12</c:v>
                </c:pt>
                <c:pt idx="54" formatCode="0.00E+00">
                  <c:v>8.2962000000000001E-12</c:v>
                </c:pt>
                <c:pt idx="55" formatCode="0.00E+00">
                  <c:v>5.51768E-12</c:v>
                </c:pt>
                <c:pt idx="56" formatCode="0.00E+00">
                  <c:v>7.2153400000000002E-12</c:v>
                </c:pt>
                <c:pt idx="57" formatCode="0.00E+00">
                  <c:v>5.04633E-12</c:v>
                </c:pt>
                <c:pt idx="58" formatCode="0.00E+00">
                  <c:v>1.2809800000000001E-12</c:v>
                </c:pt>
                <c:pt idx="59" formatCode="0.00E+00">
                  <c:v>1.4862200000000001E-11</c:v>
                </c:pt>
                <c:pt idx="60" formatCode="0.00E+00">
                  <c:v>6.8514199999999999E-12</c:v>
                </c:pt>
                <c:pt idx="61" formatCode="0.00E+00">
                  <c:v>2.2674900000000001E-12</c:v>
                </c:pt>
                <c:pt idx="62" formatCode="0.00E+00">
                  <c:v>5.8467499999999999E-12</c:v>
                </c:pt>
                <c:pt idx="63" formatCode="0.00E+00">
                  <c:v>8.0233200000000006E-12</c:v>
                </c:pt>
                <c:pt idx="64" formatCode="0.00E+00">
                  <c:v>6.1321899999999999E-12</c:v>
                </c:pt>
                <c:pt idx="65" formatCode="0.00E+00">
                  <c:v>5.5170900000000003E-12</c:v>
                </c:pt>
                <c:pt idx="66" formatCode="0.00E+00">
                  <c:v>3.4426200000000001E-12</c:v>
                </c:pt>
                <c:pt idx="67" formatCode="0.00E+00">
                  <c:v>4.6551800000000004E-12</c:v>
                </c:pt>
                <c:pt idx="68" formatCode="0.00E+00">
                  <c:v>5.4785299999999997E-12</c:v>
                </c:pt>
                <c:pt idx="69" formatCode="0.00E+00">
                  <c:v>1.9930400000000002E-12</c:v>
                </c:pt>
                <c:pt idx="70" formatCode="0.00E+00">
                  <c:v>3.1431699999999998E-12</c:v>
                </c:pt>
                <c:pt idx="71" formatCode="0.00E+00">
                  <c:v>3.3652200000000001E-12</c:v>
                </c:pt>
                <c:pt idx="72" formatCode="0.00E+00">
                  <c:v>5.8636100000000003E-12</c:v>
                </c:pt>
                <c:pt idx="73" formatCode="0.00E+00">
                  <c:v>3.5643700000000001E-12</c:v>
                </c:pt>
                <c:pt idx="74" formatCode="0.00E+00">
                  <c:v>1.16737E-11</c:v>
                </c:pt>
                <c:pt idx="75" formatCode="0.00E+00">
                  <c:v>4.4611599999999999E-12</c:v>
                </c:pt>
                <c:pt idx="76" formatCode="0.00E+00">
                  <c:v>2.8177599999999999E-12</c:v>
                </c:pt>
                <c:pt idx="77" formatCode="0.00E+00">
                  <c:v>6.8085000000000003E-12</c:v>
                </c:pt>
                <c:pt idx="78" formatCode="0.00E+00">
                  <c:v>8.4018600000000007E-12</c:v>
                </c:pt>
                <c:pt idx="79" formatCode="0.00E+00">
                  <c:v>4.2476500000000004E-12</c:v>
                </c:pt>
                <c:pt idx="80" formatCode="0.00E+00">
                  <c:v>7.6918999999999996E-12</c:v>
                </c:pt>
                <c:pt idx="81" formatCode="0.00E+00">
                  <c:v>5.6617799999999997E-12</c:v>
                </c:pt>
                <c:pt idx="82" formatCode="0.00E+00">
                  <c:v>5.3022099999999999E-12</c:v>
                </c:pt>
                <c:pt idx="83" formatCode="0.00E+00">
                  <c:v>4.46561E-12</c:v>
                </c:pt>
                <c:pt idx="84" formatCode="0.00E+00">
                  <c:v>6.5911000000000001E-12</c:v>
                </c:pt>
                <c:pt idx="85" formatCode="0.00E+00">
                  <c:v>4.6346500000000002E-12</c:v>
                </c:pt>
                <c:pt idx="86" formatCode="0.00E+00">
                  <c:v>1.01834E-11</c:v>
                </c:pt>
                <c:pt idx="87" formatCode="0.00E+00">
                  <c:v>4.3846300000000001E-12</c:v>
                </c:pt>
                <c:pt idx="88" formatCode="0.00E+00">
                  <c:v>6.42844E-12</c:v>
                </c:pt>
                <c:pt idx="89" formatCode="0.00E+00">
                  <c:v>4.6439699999999996E-12</c:v>
                </c:pt>
                <c:pt idx="90" formatCode="0.00E+00">
                  <c:v>7.0571300000000002E-12</c:v>
                </c:pt>
                <c:pt idx="91" formatCode="0.00E+00">
                  <c:v>4.23599E-12</c:v>
                </c:pt>
                <c:pt idx="92" formatCode="0.00E+00">
                  <c:v>2.9553399999999998E-12</c:v>
                </c:pt>
                <c:pt idx="93" formatCode="0.00E+00">
                  <c:v>5.1824600000000001E-12</c:v>
                </c:pt>
                <c:pt idx="94" formatCode="0.00E+00">
                  <c:v>1.4079400000000001E-11</c:v>
                </c:pt>
                <c:pt idx="95" formatCode="0.00E+00">
                  <c:v>8.6094300000000004E-12</c:v>
                </c:pt>
                <c:pt idx="96" formatCode="0.00E+00">
                  <c:v>4.15931E-12</c:v>
                </c:pt>
                <c:pt idx="97" formatCode="0.00E+00">
                  <c:v>3.3529900000000001E-10</c:v>
                </c:pt>
                <c:pt idx="98" formatCode="0.00E+00">
                  <c:v>7.31813E-12</c:v>
                </c:pt>
                <c:pt idx="99" formatCode="0.00E+00">
                  <c:v>7.2262499999999998E-12</c:v>
                </c:pt>
                <c:pt idx="100" formatCode="0.00E+00">
                  <c:v>6.3906300000000002E-12</c:v>
                </c:pt>
                <c:pt idx="101" formatCode="0.00E+00">
                  <c:v>2.6413800000000002E-12</c:v>
                </c:pt>
                <c:pt idx="102" formatCode="0.00E+00">
                  <c:v>4.1010500000000002E-12</c:v>
                </c:pt>
                <c:pt idx="103" formatCode="0.00E+00">
                  <c:v>8.1916899999999994E-12</c:v>
                </c:pt>
                <c:pt idx="104" formatCode="0.00E+00">
                  <c:v>2.7797999999999999E-12</c:v>
                </c:pt>
                <c:pt idx="105" formatCode="0.00E+00">
                  <c:v>6.4593899999999996E-12</c:v>
                </c:pt>
                <c:pt idx="106" formatCode="0.00E+00">
                  <c:v>8.25207E-12</c:v>
                </c:pt>
                <c:pt idx="107" formatCode="0.00E+00">
                  <c:v>4.2993400000000001E-12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80AB-42A4-9E0E-596FC39CD846}"/>
            </c:ext>
          </c:extLst>
        </c:ser>
        <c:ser>
          <c:idx val="40"/>
          <c:order val="40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[analysis.xlsx]Cosine_IP_texture!$A$154:$DG$154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1.4408699999999999E-11</c:v>
                </c:pt>
                <c:pt idx="2">
                  <c:v>3.7565300000000004E-12</c:v>
                </c:pt>
                <c:pt idx="3">
                  <c:v>5.0797599999999998E-12</c:v>
                </c:pt>
                <c:pt idx="4">
                  <c:v>3.4962199999999998E-12</c:v>
                </c:pt>
                <c:pt idx="5">
                  <c:v>9.9087099999999997E-12</c:v>
                </c:pt>
                <c:pt idx="6">
                  <c:v>4.60953E-12</c:v>
                </c:pt>
                <c:pt idx="7">
                  <c:v>6.2856799999999999E-12</c:v>
                </c:pt>
                <c:pt idx="8">
                  <c:v>2.95703E-12</c:v>
                </c:pt>
                <c:pt idx="9">
                  <c:v>4.6365799999999996E-12</c:v>
                </c:pt>
                <c:pt idx="10">
                  <c:v>5.3159800000000001E-12</c:v>
                </c:pt>
                <c:pt idx="11">
                  <c:v>5.3093799999999997E-12</c:v>
                </c:pt>
                <c:pt idx="12">
                  <c:v>3.1458799999999999E-12</c:v>
                </c:pt>
                <c:pt idx="13">
                  <c:v>4.8006600000000003E-12</c:v>
                </c:pt>
                <c:pt idx="14">
                  <c:v>2.7034500000000002E-12</c:v>
                </c:pt>
                <c:pt idx="15">
                  <c:v>9.8408600000000005E-12</c:v>
                </c:pt>
                <c:pt idx="16">
                  <c:v>3.0646700000000001E-12</c:v>
                </c:pt>
                <c:pt idx="17">
                  <c:v>8.2819699999999993E-12</c:v>
                </c:pt>
                <c:pt idx="18">
                  <c:v>7.8524099999999993E-12</c:v>
                </c:pt>
                <c:pt idx="19">
                  <c:v>5.5670499999999998E-12</c:v>
                </c:pt>
                <c:pt idx="20">
                  <c:v>8.8272399999999999E-12</c:v>
                </c:pt>
                <c:pt idx="21">
                  <c:v>3.3410100000000001E-12</c:v>
                </c:pt>
                <c:pt idx="22">
                  <c:v>5.67336E-12</c:v>
                </c:pt>
                <c:pt idx="23">
                  <c:v>5.1579200000000003E-12</c:v>
                </c:pt>
                <c:pt idx="24">
                  <c:v>3.2829000000000001E-12</c:v>
                </c:pt>
                <c:pt idx="25">
                  <c:v>3.4390099999999999E-12</c:v>
                </c:pt>
                <c:pt idx="26">
                  <c:v>3.6551400000000001E-12</c:v>
                </c:pt>
                <c:pt idx="27">
                  <c:v>3.4735700000000001E-12</c:v>
                </c:pt>
                <c:pt idx="28">
                  <c:v>9.71147E-12</c:v>
                </c:pt>
                <c:pt idx="29">
                  <c:v>9.5209300000000003E-12</c:v>
                </c:pt>
                <c:pt idx="30">
                  <c:v>4.6962700000000001E-12</c:v>
                </c:pt>
                <c:pt idx="31">
                  <c:v>1.0407900000000001E-11</c:v>
                </c:pt>
                <c:pt idx="32">
                  <c:v>5.6745799999999998E-12</c:v>
                </c:pt>
                <c:pt idx="33">
                  <c:v>5.3559200000000001E-12</c:v>
                </c:pt>
                <c:pt idx="34">
                  <c:v>5.3713399999999996E-12</c:v>
                </c:pt>
                <c:pt idx="35">
                  <c:v>7.3679599999999996E-12</c:v>
                </c:pt>
                <c:pt idx="36">
                  <c:v>3.4030299999999999E-12</c:v>
                </c:pt>
                <c:pt idx="37">
                  <c:v>4.6631199999999996E-12</c:v>
                </c:pt>
                <c:pt idx="38">
                  <c:v>3.9839699999999996E-12</c:v>
                </c:pt>
                <c:pt idx="39">
                  <c:v>4.5969000000000003E-12</c:v>
                </c:pt>
                <c:pt idx="40">
                  <c:v>2.9847500000000002E-12</c:v>
                </c:pt>
                <c:pt idx="41">
                  <c:v>3.6615299999999996E-12</c:v>
                </c:pt>
                <c:pt idx="42">
                  <c:v>5.6297699999999997E-12</c:v>
                </c:pt>
                <c:pt idx="43">
                  <c:v>5.3289E-12</c:v>
                </c:pt>
                <c:pt idx="44">
                  <c:v>6.4573100000000001E-12</c:v>
                </c:pt>
                <c:pt idx="45">
                  <c:v>8.0792999999999993E-12</c:v>
                </c:pt>
                <c:pt idx="46">
                  <c:v>5.8132500000000001E-12</c:v>
                </c:pt>
                <c:pt idx="47">
                  <c:v>7.1988000000000004E-12</c:v>
                </c:pt>
                <c:pt idx="48">
                  <c:v>3.67285E-12</c:v>
                </c:pt>
                <c:pt idx="49">
                  <c:v>4.0140799999999998E-12</c:v>
                </c:pt>
                <c:pt idx="50">
                  <c:v>1.02306E-11</c:v>
                </c:pt>
                <c:pt idx="51">
                  <c:v>9.8607399999999994E-12</c:v>
                </c:pt>
                <c:pt idx="52">
                  <c:v>3.7587999999999997E-12</c:v>
                </c:pt>
                <c:pt idx="53">
                  <c:v>6.6519800000000001E-12</c:v>
                </c:pt>
                <c:pt idx="54">
                  <c:v>1.34838E-11</c:v>
                </c:pt>
                <c:pt idx="55">
                  <c:v>1.2933299999999999E-11</c:v>
                </c:pt>
                <c:pt idx="56">
                  <c:v>6.8777299999999996E-12</c:v>
                </c:pt>
                <c:pt idx="57">
                  <c:v>6.7093299999999996E-12</c:v>
                </c:pt>
                <c:pt idx="58">
                  <c:v>1.04994E-11</c:v>
                </c:pt>
                <c:pt idx="59">
                  <c:v>4.98867E-12</c:v>
                </c:pt>
                <c:pt idx="60">
                  <c:v>1.06566E-11</c:v>
                </c:pt>
                <c:pt idx="61">
                  <c:v>9.5603700000000008E-12</c:v>
                </c:pt>
                <c:pt idx="62">
                  <c:v>5.4178599999999997E-12</c:v>
                </c:pt>
                <c:pt idx="63">
                  <c:v>2.4546800000000002E-12</c:v>
                </c:pt>
                <c:pt idx="64">
                  <c:v>2.0106599999999998E-12</c:v>
                </c:pt>
                <c:pt idx="65">
                  <c:v>1.43925E-12</c:v>
                </c:pt>
                <c:pt idx="66">
                  <c:v>1.01295E-11</c:v>
                </c:pt>
                <c:pt idx="67">
                  <c:v>2.7468899999999998E-12</c:v>
                </c:pt>
                <c:pt idx="68">
                  <c:v>4.0763500000000001E-12</c:v>
                </c:pt>
                <c:pt idx="69">
                  <c:v>7.1503500000000001E-12</c:v>
                </c:pt>
                <c:pt idx="70">
                  <c:v>3.7389699999999998E-12</c:v>
                </c:pt>
                <c:pt idx="71">
                  <c:v>6.6558900000000002E-12</c:v>
                </c:pt>
                <c:pt idx="72">
                  <c:v>5.9739400000000003E-12</c:v>
                </c:pt>
                <c:pt idx="73">
                  <c:v>1.89856E-11</c:v>
                </c:pt>
                <c:pt idx="74">
                  <c:v>9.9226600000000005E-12</c:v>
                </c:pt>
                <c:pt idx="75">
                  <c:v>3.33953E-12</c:v>
                </c:pt>
                <c:pt idx="76">
                  <c:v>5.4723699999999996E-12</c:v>
                </c:pt>
                <c:pt idx="77">
                  <c:v>5.3481799999999999E-12</c:v>
                </c:pt>
                <c:pt idx="78">
                  <c:v>6.9783599999999998E-12</c:v>
                </c:pt>
                <c:pt idx="79">
                  <c:v>5.07855E-12</c:v>
                </c:pt>
                <c:pt idx="80">
                  <c:v>7.22674E-12</c:v>
                </c:pt>
                <c:pt idx="81">
                  <c:v>3.0404299999999998E-12</c:v>
                </c:pt>
                <c:pt idx="82">
                  <c:v>9.2732199999999999E-12</c:v>
                </c:pt>
                <c:pt idx="83">
                  <c:v>3.37828E-12</c:v>
                </c:pt>
                <c:pt idx="84">
                  <c:v>8.2284199999999994E-12</c:v>
                </c:pt>
                <c:pt idx="85">
                  <c:v>4.5601000000000003E-12</c:v>
                </c:pt>
                <c:pt idx="86">
                  <c:v>4.5795300000000004E-12</c:v>
                </c:pt>
                <c:pt idx="87">
                  <c:v>5.2315700000000001E-12</c:v>
                </c:pt>
                <c:pt idx="88">
                  <c:v>5.0311999999999998E-12</c:v>
                </c:pt>
                <c:pt idx="89">
                  <c:v>4.4733799999999997E-12</c:v>
                </c:pt>
                <c:pt idx="90">
                  <c:v>4.3826199999999998E-12</c:v>
                </c:pt>
                <c:pt idx="91">
                  <c:v>3.663E-12</c:v>
                </c:pt>
                <c:pt idx="92">
                  <c:v>5.80955E-12</c:v>
                </c:pt>
                <c:pt idx="93">
                  <c:v>7.1862999999999998E-12</c:v>
                </c:pt>
                <c:pt idx="94">
                  <c:v>4.8369999999999997E-12</c:v>
                </c:pt>
                <c:pt idx="95">
                  <c:v>3.50776E-12</c:v>
                </c:pt>
                <c:pt idx="96">
                  <c:v>3.5566100000000001E-12</c:v>
                </c:pt>
                <c:pt idx="97">
                  <c:v>3.3214899999999998E-12</c:v>
                </c:pt>
                <c:pt idx="98">
                  <c:v>5.8873400000000002E-12</c:v>
                </c:pt>
                <c:pt idx="99">
                  <c:v>3.6528900000000002E-12</c:v>
                </c:pt>
                <c:pt idx="100">
                  <c:v>5.3407500000000002E-12</c:v>
                </c:pt>
                <c:pt idx="101">
                  <c:v>5.3133900000000002E-12</c:v>
                </c:pt>
                <c:pt idx="102">
                  <c:v>3.6722199999999999E-12</c:v>
                </c:pt>
                <c:pt idx="103">
                  <c:v>1.7007499999999999E-11</c:v>
                </c:pt>
                <c:pt idx="104">
                  <c:v>5.77808E-12</c:v>
                </c:pt>
                <c:pt idx="105">
                  <c:v>7.7213100000000003E-12</c:v>
                </c:pt>
                <c:pt idx="106">
                  <c:v>4.4385799999999999E-12</c:v>
                </c:pt>
                <c:pt idx="107">
                  <c:v>9.8288999999999999E-12</c:v>
                </c:pt>
                <c:pt idx="108">
                  <c:v>1.1069E-11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80AB-42A4-9E0E-596FC39CD846}"/>
            </c:ext>
          </c:extLst>
        </c:ser>
        <c:ser>
          <c:idx val="41"/>
          <c:order val="41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[analysis.xlsx]Cosine_IP_texture!$A$155:$DG$155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1.09192E-11</c:v>
                </c:pt>
                <c:pt idx="2">
                  <c:v>5.4189400000000003E-12</c:v>
                </c:pt>
                <c:pt idx="3">
                  <c:v>7.1181799999999999E-12</c:v>
                </c:pt>
                <c:pt idx="4">
                  <c:v>3.8196899999999999E-12</c:v>
                </c:pt>
                <c:pt idx="5">
                  <c:v>5.4362699999999998E-12</c:v>
                </c:pt>
                <c:pt idx="6">
                  <c:v>4.3455E-12</c:v>
                </c:pt>
                <c:pt idx="7">
                  <c:v>2.8545299999999999E-11</c:v>
                </c:pt>
                <c:pt idx="8">
                  <c:v>6.4239500000000003E-12</c:v>
                </c:pt>
                <c:pt idx="9">
                  <c:v>4.13072E-12</c:v>
                </c:pt>
                <c:pt idx="10">
                  <c:v>5.3630400000000001E-12</c:v>
                </c:pt>
                <c:pt idx="11">
                  <c:v>3.7912800000000004E-12</c:v>
                </c:pt>
                <c:pt idx="12">
                  <c:v>1.16478E-11</c:v>
                </c:pt>
                <c:pt idx="13">
                  <c:v>5.0531900000000002E-12</c:v>
                </c:pt>
                <c:pt idx="14">
                  <c:v>4.5038999999999998E-12</c:v>
                </c:pt>
                <c:pt idx="15">
                  <c:v>1.57806E-11</c:v>
                </c:pt>
                <c:pt idx="16">
                  <c:v>6.2641999999999999E-12</c:v>
                </c:pt>
                <c:pt idx="17">
                  <c:v>5.6282699999999998E-12</c:v>
                </c:pt>
                <c:pt idx="18">
                  <c:v>6.6966000000000004E-12</c:v>
                </c:pt>
                <c:pt idx="19">
                  <c:v>9.3832299999999994E-12</c:v>
                </c:pt>
                <c:pt idx="20">
                  <c:v>4.2726700000000002E-12</c:v>
                </c:pt>
                <c:pt idx="21">
                  <c:v>2.6502700000000002E-12</c:v>
                </c:pt>
                <c:pt idx="22">
                  <c:v>9.2184700000000004E-12</c:v>
                </c:pt>
                <c:pt idx="23">
                  <c:v>6.4941800000000001E-12</c:v>
                </c:pt>
                <c:pt idx="24">
                  <c:v>5.5757800000000003E-12</c:v>
                </c:pt>
                <c:pt idx="25">
                  <c:v>4.7450500000000003E-12</c:v>
                </c:pt>
                <c:pt idx="26">
                  <c:v>1.72096E-12</c:v>
                </c:pt>
                <c:pt idx="27">
                  <c:v>5.7458900000000003E-12</c:v>
                </c:pt>
                <c:pt idx="28">
                  <c:v>2.6412000000000001E-12</c:v>
                </c:pt>
                <c:pt idx="29">
                  <c:v>9.5694799999999993E-12</c:v>
                </c:pt>
                <c:pt idx="30">
                  <c:v>6.99336E-12</c:v>
                </c:pt>
                <c:pt idx="31">
                  <c:v>7.0314999999999997E-12</c:v>
                </c:pt>
                <c:pt idx="32">
                  <c:v>5.6619999999999999E-12</c:v>
                </c:pt>
                <c:pt idx="33">
                  <c:v>4.0353E-12</c:v>
                </c:pt>
                <c:pt idx="34">
                  <c:v>5.2522699999999998E-12</c:v>
                </c:pt>
                <c:pt idx="35">
                  <c:v>9.1505699999999999E-12</c:v>
                </c:pt>
                <c:pt idx="36">
                  <c:v>7.6870200000000001E-12</c:v>
                </c:pt>
                <c:pt idx="37">
                  <c:v>3.2503500000000002E-12</c:v>
                </c:pt>
                <c:pt idx="38">
                  <c:v>5.8766299999999998E-12</c:v>
                </c:pt>
                <c:pt idx="39">
                  <c:v>8.8062400000000007E-12</c:v>
                </c:pt>
                <c:pt idx="40">
                  <c:v>4.64585E-12</c:v>
                </c:pt>
                <c:pt idx="41">
                  <c:v>4.5595199999999999E-12</c:v>
                </c:pt>
                <c:pt idx="42">
                  <c:v>5.8471800000000001E-12</c:v>
                </c:pt>
                <c:pt idx="43">
                  <c:v>5.39155E-12</c:v>
                </c:pt>
                <c:pt idx="44">
                  <c:v>4.70891E-12</c:v>
                </c:pt>
                <c:pt idx="45">
                  <c:v>6.3330500000000004E-12</c:v>
                </c:pt>
                <c:pt idx="46">
                  <c:v>4.9272299999999998E-12</c:v>
                </c:pt>
                <c:pt idx="47">
                  <c:v>3.6597599999999997E-12</c:v>
                </c:pt>
                <c:pt idx="48">
                  <c:v>8.9713200000000002E-12</c:v>
                </c:pt>
                <c:pt idx="49">
                  <c:v>3.9227499999999996E-12</c:v>
                </c:pt>
                <c:pt idx="50">
                  <c:v>2.1234599999999999E-12</c:v>
                </c:pt>
                <c:pt idx="51">
                  <c:v>5.7231900000000004E-12</c:v>
                </c:pt>
                <c:pt idx="52">
                  <c:v>1.01812E-11</c:v>
                </c:pt>
                <c:pt idx="53">
                  <c:v>3.93031E-12</c:v>
                </c:pt>
                <c:pt idx="54">
                  <c:v>1.5837700000000001E-11</c:v>
                </c:pt>
                <c:pt idx="55">
                  <c:v>8.0106399999999995E-12</c:v>
                </c:pt>
                <c:pt idx="56">
                  <c:v>6.0632800000000004E-12</c:v>
                </c:pt>
                <c:pt idx="57">
                  <c:v>9.2983099999999998E-12</c:v>
                </c:pt>
                <c:pt idx="58">
                  <c:v>6.1954999999999996E-12</c:v>
                </c:pt>
                <c:pt idx="59">
                  <c:v>5.1487600000000004E-12</c:v>
                </c:pt>
                <c:pt idx="60">
                  <c:v>1.2692E-11</c:v>
                </c:pt>
                <c:pt idx="61">
                  <c:v>4.41828E-12</c:v>
                </c:pt>
                <c:pt idx="62">
                  <c:v>6.5762700000000002E-12</c:v>
                </c:pt>
                <c:pt idx="63">
                  <c:v>9.1169099999999998E-12</c:v>
                </c:pt>
                <c:pt idx="64">
                  <c:v>4.7572900000000002E-12</c:v>
                </c:pt>
                <c:pt idx="65">
                  <c:v>5.01658E-12</c:v>
                </c:pt>
                <c:pt idx="66">
                  <c:v>5.3913199999999997E-12</c:v>
                </c:pt>
                <c:pt idx="67">
                  <c:v>4.3967500000000002E-12</c:v>
                </c:pt>
                <c:pt idx="68">
                  <c:v>8.0924700000000006E-12</c:v>
                </c:pt>
                <c:pt idx="69">
                  <c:v>5.5797599999999996E-12</c:v>
                </c:pt>
                <c:pt idx="70">
                  <c:v>6.4234100000000004E-12</c:v>
                </c:pt>
                <c:pt idx="71">
                  <c:v>4.5401499999999998E-12</c:v>
                </c:pt>
                <c:pt idx="72">
                  <c:v>4.5015599999999997E-12</c:v>
                </c:pt>
                <c:pt idx="73">
                  <c:v>3.6788499999999998E-12</c:v>
                </c:pt>
                <c:pt idx="74">
                  <c:v>8.4147099999999998E-12</c:v>
                </c:pt>
                <c:pt idx="75">
                  <c:v>7.0019400000000004E-12</c:v>
                </c:pt>
                <c:pt idx="76">
                  <c:v>2.6002300000000001E-12</c:v>
                </c:pt>
                <c:pt idx="77">
                  <c:v>4.7199699999999997E-12</c:v>
                </c:pt>
                <c:pt idx="78">
                  <c:v>4.3971299999999999E-12</c:v>
                </c:pt>
                <c:pt idx="79">
                  <c:v>7.9670100000000004E-12</c:v>
                </c:pt>
                <c:pt idx="80">
                  <c:v>6.8813799999999999E-12</c:v>
                </c:pt>
                <c:pt idx="81">
                  <c:v>2.8113299999999999E-12</c:v>
                </c:pt>
                <c:pt idx="82">
                  <c:v>6.4422700000000002E-12</c:v>
                </c:pt>
                <c:pt idx="83">
                  <c:v>4.9491600000000003E-12</c:v>
                </c:pt>
                <c:pt idx="84">
                  <c:v>5.6591099999999997E-12</c:v>
                </c:pt>
                <c:pt idx="85">
                  <c:v>6.79657E-12</c:v>
                </c:pt>
                <c:pt idx="86">
                  <c:v>5.0560700000000003E-12</c:v>
                </c:pt>
                <c:pt idx="87">
                  <c:v>2.9077200000000001E-12</c:v>
                </c:pt>
                <c:pt idx="88">
                  <c:v>5.4302300000000004E-12</c:v>
                </c:pt>
                <c:pt idx="89">
                  <c:v>3.4486799999999998E-12</c:v>
                </c:pt>
                <c:pt idx="90">
                  <c:v>8.1716200000000007E-12</c:v>
                </c:pt>
                <c:pt idx="91">
                  <c:v>3.1603099999999999E-12</c:v>
                </c:pt>
                <c:pt idx="92">
                  <c:v>1.32587E-11</c:v>
                </c:pt>
                <c:pt idx="93">
                  <c:v>5.9045800000000003E-12</c:v>
                </c:pt>
                <c:pt idx="94">
                  <c:v>5.9398600000000001E-12</c:v>
                </c:pt>
                <c:pt idx="95">
                  <c:v>3.8983800000000002E-12</c:v>
                </c:pt>
                <c:pt idx="96">
                  <c:v>7.2438700000000003E-12</c:v>
                </c:pt>
                <c:pt idx="97">
                  <c:v>4.3027199999999997E-12</c:v>
                </c:pt>
                <c:pt idx="98">
                  <c:v>4.7042900000000003E-12</c:v>
                </c:pt>
                <c:pt idx="99">
                  <c:v>7.3932099999999998E-12</c:v>
                </c:pt>
                <c:pt idx="100">
                  <c:v>7.5082600000000006E-12</c:v>
                </c:pt>
                <c:pt idx="101">
                  <c:v>5.3972699999999997E-12</c:v>
                </c:pt>
                <c:pt idx="102">
                  <c:v>4.2464299999999997E-12</c:v>
                </c:pt>
                <c:pt idx="103">
                  <c:v>5.8898000000000002E-12</c:v>
                </c:pt>
                <c:pt idx="104">
                  <c:v>1.8430799999999999E-12</c:v>
                </c:pt>
                <c:pt idx="105">
                  <c:v>4.0239100000000004E-12</c:v>
                </c:pt>
                <c:pt idx="106">
                  <c:v>7.5293999999999998E-12</c:v>
                </c:pt>
                <c:pt idx="107">
                  <c:v>1.2229700000000001E-11</c:v>
                </c:pt>
                <c:pt idx="108">
                  <c:v>3.24418E-12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80AB-42A4-9E0E-596FC39CD846}"/>
            </c:ext>
          </c:extLst>
        </c:ser>
        <c:ser>
          <c:idx val="42"/>
          <c:order val="42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[analysis.xlsx]Cosine_IP_texture!$A$156:$DG$156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3.4324300000000001E-12</c:v>
                </c:pt>
                <c:pt idx="2">
                  <c:v>3.3105899999999999E-12</c:v>
                </c:pt>
                <c:pt idx="3">
                  <c:v>7.0144400000000001E-12</c:v>
                </c:pt>
                <c:pt idx="4">
                  <c:v>7.2060599999999997E-12</c:v>
                </c:pt>
                <c:pt idx="5">
                  <c:v>3.17222E-12</c:v>
                </c:pt>
                <c:pt idx="6">
                  <c:v>1.2802900000000001E-11</c:v>
                </c:pt>
                <c:pt idx="7">
                  <c:v>4.5161100000000002E-12</c:v>
                </c:pt>
                <c:pt idx="8">
                  <c:v>2.5341999999999998E-12</c:v>
                </c:pt>
                <c:pt idx="9">
                  <c:v>6.9021599999999997E-12</c:v>
                </c:pt>
                <c:pt idx="10">
                  <c:v>7.8088799999999997E-12</c:v>
                </c:pt>
                <c:pt idx="11">
                  <c:v>2.3005000000000001E-12</c:v>
                </c:pt>
                <c:pt idx="12">
                  <c:v>3.9090199999999998E-12</c:v>
                </c:pt>
                <c:pt idx="13">
                  <c:v>7.19131E-12</c:v>
                </c:pt>
                <c:pt idx="14">
                  <c:v>5.5153399999999998E-12</c:v>
                </c:pt>
                <c:pt idx="15">
                  <c:v>5.99252E-12</c:v>
                </c:pt>
                <c:pt idx="16">
                  <c:v>5.5630600000000003E-12</c:v>
                </c:pt>
                <c:pt idx="17">
                  <c:v>4.6328700000000002E-12</c:v>
                </c:pt>
                <c:pt idx="18">
                  <c:v>5.5727799999999996E-12</c:v>
                </c:pt>
                <c:pt idx="19">
                  <c:v>7.4383200000000002E-12</c:v>
                </c:pt>
                <c:pt idx="20">
                  <c:v>5.7562999999999996E-12</c:v>
                </c:pt>
                <c:pt idx="21">
                  <c:v>2.60648E-12</c:v>
                </c:pt>
                <c:pt idx="22">
                  <c:v>2.45918E-12</c:v>
                </c:pt>
                <c:pt idx="23">
                  <c:v>5.8402999999999997E-12</c:v>
                </c:pt>
                <c:pt idx="24">
                  <c:v>7.9118999999999998E-12</c:v>
                </c:pt>
                <c:pt idx="25">
                  <c:v>4.80481E-12</c:v>
                </c:pt>
                <c:pt idx="26">
                  <c:v>7.6485199999999994E-12</c:v>
                </c:pt>
                <c:pt idx="27">
                  <c:v>6.6217700000000004E-12</c:v>
                </c:pt>
                <c:pt idx="28">
                  <c:v>3.6431900000000004E-12</c:v>
                </c:pt>
                <c:pt idx="29">
                  <c:v>4.8799499999999996E-12</c:v>
                </c:pt>
                <c:pt idx="30">
                  <c:v>4.17128E-12</c:v>
                </c:pt>
                <c:pt idx="31">
                  <c:v>5.8352300000000004E-12</c:v>
                </c:pt>
                <c:pt idx="32">
                  <c:v>3.8785600000000004E-12</c:v>
                </c:pt>
                <c:pt idx="33">
                  <c:v>3.2186800000000002E-12</c:v>
                </c:pt>
                <c:pt idx="34">
                  <c:v>7.1643399999999997E-12</c:v>
                </c:pt>
                <c:pt idx="35">
                  <c:v>7.5227100000000008E-12</c:v>
                </c:pt>
                <c:pt idx="36">
                  <c:v>3.0241199999999998E-12</c:v>
                </c:pt>
                <c:pt idx="37">
                  <c:v>1.0192300000000001E-11</c:v>
                </c:pt>
                <c:pt idx="38">
                  <c:v>6.40395E-12</c:v>
                </c:pt>
                <c:pt idx="39">
                  <c:v>3.4493600000000002E-12</c:v>
                </c:pt>
                <c:pt idx="40">
                  <c:v>8.1777299999999993E-12</c:v>
                </c:pt>
                <c:pt idx="41">
                  <c:v>6.2003799999999999E-12</c:v>
                </c:pt>
                <c:pt idx="42">
                  <c:v>3.36251E-12</c:v>
                </c:pt>
                <c:pt idx="43">
                  <c:v>3.5535300000000001E-12</c:v>
                </c:pt>
                <c:pt idx="44">
                  <c:v>5.8527699999999999E-12</c:v>
                </c:pt>
                <c:pt idx="45">
                  <c:v>6.57345E-12</c:v>
                </c:pt>
                <c:pt idx="46">
                  <c:v>5.0136000000000004E-12</c:v>
                </c:pt>
                <c:pt idx="47">
                  <c:v>4.6387799999999997E-12</c:v>
                </c:pt>
                <c:pt idx="48">
                  <c:v>5.5846600000000002E-12</c:v>
                </c:pt>
                <c:pt idx="49">
                  <c:v>4.33408E-12</c:v>
                </c:pt>
                <c:pt idx="50">
                  <c:v>4.0466000000000001E-12</c:v>
                </c:pt>
                <c:pt idx="51">
                  <c:v>5.4344500000000001E-12</c:v>
                </c:pt>
                <c:pt idx="52">
                  <c:v>5.8355299999999999E-12</c:v>
                </c:pt>
                <c:pt idx="53">
                  <c:v>5.70756E-12</c:v>
                </c:pt>
                <c:pt idx="54">
                  <c:v>3.53895E-12</c:v>
                </c:pt>
                <c:pt idx="55">
                  <c:v>3.7719299999999997E-12</c:v>
                </c:pt>
                <c:pt idx="56">
                  <c:v>5.2534899999999997E-12</c:v>
                </c:pt>
                <c:pt idx="57">
                  <c:v>5.1025800000000003E-12</c:v>
                </c:pt>
                <c:pt idx="58">
                  <c:v>7.9592800000000004E-12</c:v>
                </c:pt>
                <c:pt idx="59">
                  <c:v>3.3118499999999999E-12</c:v>
                </c:pt>
                <c:pt idx="60">
                  <c:v>1.0421199999999999E-11</c:v>
                </c:pt>
                <c:pt idx="61">
                  <c:v>4.3783500000000002E-12</c:v>
                </c:pt>
                <c:pt idx="62">
                  <c:v>5.5766899999999997E-12</c:v>
                </c:pt>
                <c:pt idx="63">
                  <c:v>4.9121899999999999E-12</c:v>
                </c:pt>
                <c:pt idx="64">
                  <c:v>4.9822799999999996E-12</c:v>
                </c:pt>
                <c:pt idx="65">
                  <c:v>7.1574399999999998E-12</c:v>
                </c:pt>
                <c:pt idx="66">
                  <c:v>3.5586900000000001E-12</c:v>
                </c:pt>
                <c:pt idx="67">
                  <c:v>5.2478700000000003E-12</c:v>
                </c:pt>
                <c:pt idx="68">
                  <c:v>6.3126799999999997E-12</c:v>
                </c:pt>
                <c:pt idx="69">
                  <c:v>6.3032599999999999E-12</c:v>
                </c:pt>
                <c:pt idx="70">
                  <c:v>5.2271500000000004E-12</c:v>
                </c:pt>
                <c:pt idx="71">
                  <c:v>5.4826999999999997E-12</c:v>
                </c:pt>
                <c:pt idx="72">
                  <c:v>6.0815300000000002E-12</c:v>
                </c:pt>
                <c:pt idx="73">
                  <c:v>5.8555400000000003E-12</c:v>
                </c:pt>
                <c:pt idx="74">
                  <c:v>1.78646E-12</c:v>
                </c:pt>
                <c:pt idx="75">
                  <c:v>4.8061400000000004E-12</c:v>
                </c:pt>
                <c:pt idx="76">
                  <c:v>5.8049499999999998E-12</c:v>
                </c:pt>
                <c:pt idx="77">
                  <c:v>5.52076E-12</c:v>
                </c:pt>
                <c:pt idx="78">
                  <c:v>5.85326E-12</c:v>
                </c:pt>
                <c:pt idx="79">
                  <c:v>4.8370199999999999E-12</c:v>
                </c:pt>
                <c:pt idx="80">
                  <c:v>3.9322799999999999E-12</c:v>
                </c:pt>
                <c:pt idx="81">
                  <c:v>6.4320999999999996E-12</c:v>
                </c:pt>
                <c:pt idx="82">
                  <c:v>3.33994E-12</c:v>
                </c:pt>
                <c:pt idx="83">
                  <c:v>1.2383899999999999E-11</c:v>
                </c:pt>
                <c:pt idx="84">
                  <c:v>6.6760100000000003E-12</c:v>
                </c:pt>
                <c:pt idx="85">
                  <c:v>2.9681600000000001E-12</c:v>
                </c:pt>
                <c:pt idx="86">
                  <c:v>5.0794500000000001E-12</c:v>
                </c:pt>
                <c:pt idx="87">
                  <c:v>5.6966599999999997E-12</c:v>
                </c:pt>
                <c:pt idx="88">
                  <c:v>6.8136200000000002E-12</c:v>
                </c:pt>
                <c:pt idx="89">
                  <c:v>3.4128000000000002E-12</c:v>
                </c:pt>
                <c:pt idx="90">
                  <c:v>6.6158000000000001E-12</c:v>
                </c:pt>
                <c:pt idx="91">
                  <c:v>5.9527300000000002E-12</c:v>
                </c:pt>
                <c:pt idx="92">
                  <c:v>3.8636900000000001E-12</c:v>
                </c:pt>
                <c:pt idx="93">
                  <c:v>8.9825299999999993E-12</c:v>
                </c:pt>
                <c:pt idx="94">
                  <c:v>5.29497E-12</c:v>
                </c:pt>
                <c:pt idx="95">
                  <c:v>6.0369699999999999E-12</c:v>
                </c:pt>
                <c:pt idx="96">
                  <c:v>7.8047500000000002E-12</c:v>
                </c:pt>
                <c:pt idx="97">
                  <c:v>7.1928900000000001E-12</c:v>
                </c:pt>
                <c:pt idx="98">
                  <c:v>7.25465E-12</c:v>
                </c:pt>
                <c:pt idx="99">
                  <c:v>5.3236199999999999E-12</c:v>
                </c:pt>
                <c:pt idx="100">
                  <c:v>2.8384199999999999E-12</c:v>
                </c:pt>
                <c:pt idx="101">
                  <c:v>6.73802E-12</c:v>
                </c:pt>
                <c:pt idx="102">
                  <c:v>6.9209300000000001E-12</c:v>
                </c:pt>
                <c:pt idx="103">
                  <c:v>7.4792699999999999E-12</c:v>
                </c:pt>
                <c:pt idx="104">
                  <c:v>9.3510500000000006E-12</c:v>
                </c:pt>
                <c:pt idx="105">
                  <c:v>4.0084799999999999E-12</c:v>
                </c:pt>
                <c:pt idx="106">
                  <c:v>3.1693999999999998E-12</c:v>
                </c:pt>
                <c:pt idx="107">
                  <c:v>5.0449599999999999E-12</c:v>
                </c:pt>
                <c:pt idx="108">
                  <c:v>3.7923099999999996E-12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80AB-42A4-9E0E-596FC39CD846}"/>
            </c:ext>
          </c:extLst>
        </c:ser>
        <c:ser>
          <c:idx val="43"/>
          <c:order val="43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[analysis.xlsx]Cosine_IP_texture!$A$157:$DG$157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7.0181799999999999E-12</c:v>
                </c:pt>
                <c:pt idx="2">
                  <c:v>3.5305999999999999E-12</c:v>
                </c:pt>
                <c:pt idx="3">
                  <c:v>4.1786599999999999E-12</c:v>
                </c:pt>
                <c:pt idx="4">
                  <c:v>4.3948099999999999E-12</c:v>
                </c:pt>
                <c:pt idx="5">
                  <c:v>2.3608000000000002E-12</c:v>
                </c:pt>
                <c:pt idx="6">
                  <c:v>6.8831900000000003E-12</c:v>
                </c:pt>
                <c:pt idx="7">
                  <c:v>4.1223900000000002E-12</c:v>
                </c:pt>
                <c:pt idx="8">
                  <c:v>2.8037600000000002E-12</c:v>
                </c:pt>
                <c:pt idx="9">
                  <c:v>6.7214900000000003E-12</c:v>
                </c:pt>
                <c:pt idx="10">
                  <c:v>6.7731499999999997E-12</c:v>
                </c:pt>
                <c:pt idx="11">
                  <c:v>3.8070700000000003E-12</c:v>
                </c:pt>
                <c:pt idx="12">
                  <c:v>1.64276E-12</c:v>
                </c:pt>
                <c:pt idx="13">
                  <c:v>4.87239E-12</c:v>
                </c:pt>
                <c:pt idx="14">
                  <c:v>3.1195799999999999E-12</c:v>
                </c:pt>
                <c:pt idx="15">
                  <c:v>4.3011400000000004E-12</c:v>
                </c:pt>
                <c:pt idx="16">
                  <c:v>3.7210499999999998E-12</c:v>
                </c:pt>
                <c:pt idx="17">
                  <c:v>3.3226500000000002E-12</c:v>
                </c:pt>
                <c:pt idx="18">
                  <c:v>7.6829799999999992E-12</c:v>
                </c:pt>
                <c:pt idx="19">
                  <c:v>2.0034400000000002E-12</c:v>
                </c:pt>
                <c:pt idx="20">
                  <c:v>3.9538299999999999E-12</c:v>
                </c:pt>
                <c:pt idx="21">
                  <c:v>1.06708E-11</c:v>
                </c:pt>
                <c:pt idx="22">
                  <c:v>5.66666E-12</c:v>
                </c:pt>
                <c:pt idx="23">
                  <c:v>1.1229699999999999E-11</c:v>
                </c:pt>
                <c:pt idx="24">
                  <c:v>7.4916100000000002E-12</c:v>
                </c:pt>
                <c:pt idx="25">
                  <c:v>6.6468600000000002E-12</c:v>
                </c:pt>
                <c:pt idx="26">
                  <c:v>2.8023699999999999E-12</c:v>
                </c:pt>
                <c:pt idx="27">
                  <c:v>4.9701799999999997E-12</c:v>
                </c:pt>
                <c:pt idx="28">
                  <c:v>6.7050600000000001E-12</c:v>
                </c:pt>
                <c:pt idx="29">
                  <c:v>1.6606099999999999E-12</c:v>
                </c:pt>
                <c:pt idx="30">
                  <c:v>6.4245500000000001E-12</c:v>
                </c:pt>
                <c:pt idx="31">
                  <c:v>6.5723600000000001E-12</c:v>
                </c:pt>
                <c:pt idx="32">
                  <c:v>2.9224000000000001E-12</c:v>
                </c:pt>
                <c:pt idx="33">
                  <c:v>4.7689200000000002E-12</c:v>
                </c:pt>
                <c:pt idx="34">
                  <c:v>1.2912099999999999E-12</c:v>
                </c:pt>
                <c:pt idx="35">
                  <c:v>7.82771E-12</c:v>
                </c:pt>
                <c:pt idx="36">
                  <c:v>6.50306E-12</c:v>
                </c:pt>
                <c:pt idx="37">
                  <c:v>6.71777E-12</c:v>
                </c:pt>
                <c:pt idx="38">
                  <c:v>3.7018000000000002E-12</c:v>
                </c:pt>
                <c:pt idx="39">
                  <c:v>4.4710099999999999E-12</c:v>
                </c:pt>
                <c:pt idx="40">
                  <c:v>7.10116E-12</c:v>
                </c:pt>
                <c:pt idx="41">
                  <c:v>9.8358000000000006E-12</c:v>
                </c:pt>
                <c:pt idx="42">
                  <c:v>4.0036699999999996E-12</c:v>
                </c:pt>
                <c:pt idx="43">
                  <c:v>2.5268799999999998E-12</c:v>
                </c:pt>
                <c:pt idx="44">
                  <c:v>6.6181499999999996E-12</c:v>
                </c:pt>
                <c:pt idx="45">
                  <c:v>6.3069900000000004E-12</c:v>
                </c:pt>
                <c:pt idx="46">
                  <c:v>5.9476199999999997E-12</c:v>
                </c:pt>
                <c:pt idx="47">
                  <c:v>5.7867499999999998E-12</c:v>
                </c:pt>
                <c:pt idx="48">
                  <c:v>4.2914700000000001E-12</c:v>
                </c:pt>
                <c:pt idx="49">
                  <c:v>5.5521399999999998E-12</c:v>
                </c:pt>
                <c:pt idx="50">
                  <c:v>5.1958800000000003E-12</c:v>
                </c:pt>
                <c:pt idx="51">
                  <c:v>7.2403899999999996E-12</c:v>
                </c:pt>
                <c:pt idx="52">
                  <c:v>4.73675E-12</c:v>
                </c:pt>
                <c:pt idx="53">
                  <c:v>7.0708100000000002E-12</c:v>
                </c:pt>
                <c:pt idx="54">
                  <c:v>4.7061400000000004E-12</c:v>
                </c:pt>
                <c:pt idx="55">
                  <c:v>6.7694900000000001E-12</c:v>
                </c:pt>
                <c:pt idx="56">
                  <c:v>6.6532900000000002E-12</c:v>
                </c:pt>
                <c:pt idx="57">
                  <c:v>4.56705E-12</c:v>
                </c:pt>
                <c:pt idx="58">
                  <c:v>4.6150399999999997E-12</c:v>
                </c:pt>
                <c:pt idx="59">
                  <c:v>3.8553600000000002E-12</c:v>
                </c:pt>
                <c:pt idx="60">
                  <c:v>5.4041899999999998E-12</c:v>
                </c:pt>
                <c:pt idx="61">
                  <c:v>4.98997E-12</c:v>
                </c:pt>
                <c:pt idx="62">
                  <c:v>5.96673E-12</c:v>
                </c:pt>
                <c:pt idx="63">
                  <c:v>4.3783099999999997E-12</c:v>
                </c:pt>
                <c:pt idx="64">
                  <c:v>1.5615699999999999E-11</c:v>
                </c:pt>
                <c:pt idx="65">
                  <c:v>7.4969599999999996E-12</c:v>
                </c:pt>
                <c:pt idx="66">
                  <c:v>6.4843500000000003E-12</c:v>
                </c:pt>
                <c:pt idx="67">
                  <c:v>6.9673300000000004E-12</c:v>
                </c:pt>
                <c:pt idx="68">
                  <c:v>4.6727699999999997E-12</c:v>
                </c:pt>
                <c:pt idx="69">
                  <c:v>8.6143599999999997E-12</c:v>
                </c:pt>
                <c:pt idx="70">
                  <c:v>3.3465999999999999E-12</c:v>
                </c:pt>
                <c:pt idx="71">
                  <c:v>3.43293E-12</c:v>
                </c:pt>
                <c:pt idx="72">
                  <c:v>4.6704300000000003E-12</c:v>
                </c:pt>
                <c:pt idx="73">
                  <c:v>3.50455E-12</c:v>
                </c:pt>
                <c:pt idx="74">
                  <c:v>5.2296399999999999E-12</c:v>
                </c:pt>
                <c:pt idx="75">
                  <c:v>4.09214E-12</c:v>
                </c:pt>
                <c:pt idx="76">
                  <c:v>5.1899499999999997E-12</c:v>
                </c:pt>
                <c:pt idx="77">
                  <c:v>1.04166E-11</c:v>
                </c:pt>
                <c:pt idx="78">
                  <c:v>4.2220099999999997E-12</c:v>
                </c:pt>
                <c:pt idx="79">
                  <c:v>3.1543199999999998E-12</c:v>
                </c:pt>
                <c:pt idx="80">
                  <c:v>4.9220299999999998E-12</c:v>
                </c:pt>
                <c:pt idx="81">
                  <c:v>5.0221500000000004E-12</c:v>
                </c:pt>
                <c:pt idx="82">
                  <c:v>5.7929099999999998E-12</c:v>
                </c:pt>
                <c:pt idx="83">
                  <c:v>9.2730799999999999E-12</c:v>
                </c:pt>
                <c:pt idx="84">
                  <c:v>8.7640600000000001E-12</c:v>
                </c:pt>
                <c:pt idx="85">
                  <c:v>9.2043299999999998E-12</c:v>
                </c:pt>
                <c:pt idx="86">
                  <c:v>2.0070300000000002E-12</c:v>
                </c:pt>
                <c:pt idx="87">
                  <c:v>5.4659100000000001E-12</c:v>
                </c:pt>
                <c:pt idx="88">
                  <c:v>4.4451299999999997E-12</c:v>
                </c:pt>
                <c:pt idx="89">
                  <c:v>5.1487699999999997E-12</c:v>
                </c:pt>
                <c:pt idx="90">
                  <c:v>3.71389E-12</c:v>
                </c:pt>
                <c:pt idx="91">
                  <c:v>3.4881800000000002E-12</c:v>
                </c:pt>
                <c:pt idx="92">
                  <c:v>5.5005499999999996E-12</c:v>
                </c:pt>
                <c:pt idx="93">
                  <c:v>2.2198600000000002E-12</c:v>
                </c:pt>
                <c:pt idx="94">
                  <c:v>1.31696E-11</c:v>
                </c:pt>
                <c:pt idx="95">
                  <c:v>6.3901099999999997E-12</c:v>
                </c:pt>
                <c:pt idx="96">
                  <c:v>5.2042800000000001E-12</c:v>
                </c:pt>
                <c:pt idx="97">
                  <c:v>4.7199799999999998E-12</c:v>
                </c:pt>
                <c:pt idx="98">
                  <c:v>7.6140799999999998E-12</c:v>
                </c:pt>
                <c:pt idx="99">
                  <c:v>4.3446400000000004E-12</c:v>
                </c:pt>
                <c:pt idx="100">
                  <c:v>3.8122600000000002E-12</c:v>
                </c:pt>
                <c:pt idx="101">
                  <c:v>1.24199E-11</c:v>
                </c:pt>
                <c:pt idx="102">
                  <c:v>5.8855899999999998E-12</c:v>
                </c:pt>
                <c:pt idx="103">
                  <c:v>5.00153E-12</c:v>
                </c:pt>
                <c:pt idx="104">
                  <c:v>8.2244399999999992E-12</c:v>
                </c:pt>
                <c:pt idx="105">
                  <c:v>1.14536E-11</c:v>
                </c:pt>
                <c:pt idx="106">
                  <c:v>2.58339E-12</c:v>
                </c:pt>
                <c:pt idx="107">
                  <c:v>3.0313200000000001E-12</c:v>
                </c:pt>
                <c:pt idx="108">
                  <c:v>5.2677100000000004E-12</c:v>
                </c:pt>
                <c:pt idx="109">
                  <c:v>5.7730500000000003E-12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80AB-42A4-9E0E-596FC39CD846}"/>
            </c:ext>
          </c:extLst>
        </c:ser>
        <c:ser>
          <c:idx val="44"/>
          <c:order val="44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[analysis.xlsx]Cosine_IP_texture!$A$158:$DG$158</c:f>
              <c:numCache>
                <c:formatCode>0.00E+00</c:formatCode>
                <c:ptCount val="111"/>
                <c:pt idx="0">
                  <c:v>2.8681199999999999E-11</c:v>
                </c:pt>
                <c:pt idx="1">
                  <c:v>4.3438200000000004E-12</c:v>
                </c:pt>
                <c:pt idx="2">
                  <c:v>5.9167199999999999E-12</c:v>
                </c:pt>
                <c:pt idx="3">
                  <c:v>1.25811E-11</c:v>
                </c:pt>
                <c:pt idx="4">
                  <c:v>8.4441500000000001E-12</c:v>
                </c:pt>
                <c:pt idx="5">
                  <c:v>5.08724E-12</c:v>
                </c:pt>
                <c:pt idx="6">
                  <c:v>6.8786199999999996E-12</c:v>
                </c:pt>
                <c:pt idx="7">
                  <c:v>3.6848599999999997E-12</c:v>
                </c:pt>
                <c:pt idx="8">
                  <c:v>2.7011299999999998E-12</c:v>
                </c:pt>
                <c:pt idx="9">
                  <c:v>7.0113399999999999E-12</c:v>
                </c:pt>
                <c:pt idx="10">
                  <c:v>1.1738199999999999E-11</c:v>
                </c:pt>
                <c:pt idx="11">
                  <c:v>8.1894099999999999E-12</c:v>
                </c:pt>
                <c:pt idx="12">
                  <c:v>7.4941600000000005E-12</c:v>
                </c:pt>
                <c:pt idx="13">
                  <c:v>7.4882199999999998E-12</c:v>
                </c:pt>
                <c:pt idx="14">
                  <c:v>4.9247400000000003E-12</c:v>
                </c:pt>
                <c:pt idx="15">
                  <c:v>5.9448100000000004E-12</c:v>
                </c:pt>
                <c:pt idx="16">
                  <c:v>5.4111499999999996E-12</c:v>
                </c:pt>
                <c:pt idx="17">
                  <c:v>2.82793E-12</c:v>
                </c:pt>
                <c:pt idx="18">
                  <c:v>1.0770599999999999E-11</c:v>
                </c:pt>
                <c:pt idx="19">
                  <c:v>4.7480000000000004E-12</c:v>
                </c:pt>
                <c:pt idx="20">
                  <c:v>2.2346699999999998E-12</c:v>
                </c:pt>
                <c:pt idx="21">
                  <c:v>9.1741199999999993E-12</c:v>
                </c:pt>
                <c:pt idx="22">
                  <c:v>2.6468899999999998E-12</c:v>
                </c:pt>
                <c:pt idx="23">
                  <c:v>6.6377600000000002E-12</c:v>
                </c:pt>
                <c:pt idx="24">
                  <c:v>2.6049500000000001E-12</c:v>
                </c:pt>
                <c:pt idx="25">
                  <c:v>5.8534700000000001E-12</c:v>
                </c:pt>
                <c:pt idx="26">
                  <c:v>3.5604899999999999E-12</c:v>
                </c:pt>
                <c:pt idx="27">
                  <c:v>5.2756400000000003E-12</c:v>
                </c:pt>
                <c:pt idx="28">
                  <c:v>5.1005699999999999E-12</c:v>
                </c:pt>
                <c:pt idx="29">
                  <c:v>2.6138199999999999E-12</c:v>
                </c:pt>
                <c:pt idx="30">
                  <c:v>9.1071600000000001E-12</c:v>
                </c:pt>
                <c:pt idx="31">
                  <c:v>6.5120500000000003E-12</c:v>
                </c:pt>
                <c:pt idx="32">
                  <c:v>9.5601999999999996E-12</c:v>
                </c:pt>
                <c:pt idx="33">
                  <c:v>4.3145599999999997E-12</c:v>
                </c:pt>
                <c:pt idx="34">
                  <c:v>6.4865400000000003E-12</c:v>
                </c:pt>
                <c:pt idx="35">
                  <c:v>7.6290099999999992E-12</c:v>
                </c:pt>
                <c:pt idx="36">
                  <c:v>1.46051E-11</c:v>
                </c:pt>
                <c:pt idx="37">
                  <c:v>8.6809200000000005E-12</c:v>
                </c:pt>
                <c:pt idx="38">
                  <c:v>5.4939299999999998E-12</c:v>
                </c:pt>
                <c:pt idx="39">
                  <c:v>5.42343E-12</c:v>
                </c:pt>
                <c:pt idx="40">
                  <c:v>4.7091500000000004E-12</c:v>
                </c:pt>
                <c:pt idx="41">
                  <c:v>6.2894999999999998E-12</c:v>
                </c:pt>
                <c:pt idx="42">
                  <c:v>1.69181E-11</c:v>
                </c:pt>
                <c:pt idx="43">
                  <c:v>5.8571000000000002E-12</c:v>
                </c:pt>
                <c:pt idx="44">
                  <c:v>4.8737700000000001E-12</c:v>
                </c:pt>
                <c:pt idx="45">
                  <c:v>1.17876E-11</c:v>
                </c:pt>
                <c:pt idx="46">
                  <c:v>4.2376099999999998E-12</c:v>
                </c:pt>
                <c:pt idx="47">
                  <c:v>1.0126399999999999E-11</c:v>
                </c:pt>
                <c:pt idx="48">
                  <c:v>9.6931900000000006E-12</c:v>
                </c:pt>
                <c:pt idx="49">
                  <c:v>3.38577E-12</c:v>
                </c:pt>
                <c:pt idx="50">
                  <c:v>2.9485900000000001E-12</c:v>
                </c:pt>
                <c:pt idx="51">
                  <c:v>2.9694999999999998E-12</c:v>
                </c:pt>
                <c:pt idx="52">
                  <c:v>5.1098400000000004E-12</c:v>
                </c:pt>
                <c:pt idx="53">
                  <c:v>3.3137699999999999E-12</c:v>
                </c:pt>
                <c:pt idx="54">
                  <c:v>1.15845E-12</c:v>
                </c:pt>
                <c:pt idx="55">
                  <c:v>4.0718899999999999E-12</c:v>
                </c:pt>
                <c:pt idx="56">
                  <c:v>7.1043900000000002E-12</c:v>
                </c:pt>
                <c:pt idx="57">
                  <c:v>5.8494799999999998E-12</c:v>
                </c:pt>
                <c:pt idx="58">
                  <c:v>9.8976799999999995E-12</c:v>
                </c:pt>
                <c:pt idx="59">
                  <c:v>6.46873E-12</c:v>
                </c:pt>
                <c:pt idx="60">
                  <c:v>3.7693100000000002E-12</c:v>
                </c:pt>
                <c:pt idx="61">
                  <c:v>1.2298799999999999E-11</c:v>
                </c:pt>
                <c:pt idx="62">
                  <c:v>7.1819000000000003E-12</c:v>
                </c:pt>
                <c:pt idx="63">
                  <c:v>6.0877500000000002E-12</c:v>
                </c:pt>
                <c:pt idx="64">
                  <c:v>6.6495300000000002E-12</c:v>
                </c:pt>
                <c:pt idx="65">
                  <c:v>2.98607E-12</c:v>
                </c:pt>
                <c:pt idx="66">
                  <c:v>3.1486399999999998E-12</c:v>
                </c:pt>
                <c:pt idx="67">
                  <c:v>4.2288699999999999E-12</c:v>
                </c:pt>
                <c:pt idx="68">
                  <c:v>2.1433999999999999E-12</c:v>
                </c:pt>
                <c:pt idx="69">
                  <c:v>6.9115600000000001E-12</c:v>
                </c:pt>
                <c:pt idx="70">
                  <c:v>1.36968E-11</c:v>
                </c:pt>
                <c:pt idx="71">
                  <c:v>7.4265499999999993E-12</c:v>
                </c:pt>
                <c:pt idx="72">
                  <c:v>3.0755899999999998E-12</c:v>
                </c:pt>
                <c:pt idx="73">
                  <c:v>6.2686100000000003E-12</c:v>
                </c:pt>
                <c:pt idx="74">
                  <c:v>4.2942499999999998E-12</c:v>
                </c:pt>
                <c:pt idx="75">
                  <c:v>4.9520699999999999E-12</c:v>
                </c:pt>
                <c:pt idx="76">
                  <c:v>5.4565799999999998E-12</c:v>
                </c:pt>
                <c:pt idx="77">
                  <c:v>9.5311099999999994E-12</c:v>
                </c:pt>
                <c:pt idx="78">
                  <c:v>6.24574E-12</c:v>
                </c:pt>
                <c:pt idx="79">
                  <c:v>8.3355799999999999E-12</c:v>
                </c:pt>
                <c:pt idx="80">
                  <c:v>8.2192900000000006E-12</c:v>
                </c:pt>
                <c:pt idx="81">
                  <c:v>2.0471700000000001E-12</c:v>
                </c:pt>
                <c:pt idx="82">
                  <c:v>7.6819199999999996E-12</c:v>
                </c:pt>
                <c:pt idx="83">
                  <c:v>5.9093899999999997E-12</c:v>
                </c:pt>
                <c:pt idx="84">
                  <c:v>3.3454200000000001E-12</c:v>
                </c:pt>
                <c:pt idx="85">
                  <c:v>5.9240199999999996E-12</c:v>
                </c:pt>
                <c:pt idx="86">
                  <c:v>4.26417E-12</c:v>
                </c:pt>
                <c:pt idx="87">
                  <c:v>3.04763E-12</c:v>
                </c:pt>
                <c:pt idx="88">
                  <c:v>4.5386700000000001E-12</c:v>
                </c:pt>
                <c:pt idx="89">
                  <c:v>1.24868E-11</c:v>
                </c:pt>
                <c:pt idx="90">
                  <c:v>5.8507500000000003E-12</c:v>
                </c:pt>
                <c:pt idx="91">
                  <c:v>4.41192E-12</c:v>
                </c:pt>
                <c:pt idx="92">
                  <c:v>1.09258E-11</c:v>
                </c:pt>
                <c:pt idx="93">
                  <c:v>3.34897E-12</c:v>
                </c:pt>
                <c:pt idx="94">
                  <c:v>9.8822100000000002E-12</c:v>
                </c:pt>
                <c:pt idx="95">
                  <c:v>2.5378599999999999E-12</c:v>
                </c:pt>
                <c:pt idx="96">
                  <c:v>4.3482400000000001E-12</c:v>
                </c:pt>
                <c:pt idx="97">
                  <c:v>5.8235300000000003E-12</c:v>
                </c:pt>
                <c:pt idx="98">
                  <c:v>8.6253699999999996E-12</c:v>
                </c:pt>
                <c:pt idx="99">
                  <c:v>5.08799E-12</c:v>
                </c:pt>
                <c:pt idx="100">
                  <c:v>4.3830600000000001E-12</c:v>
                </c:pt>
                <c:pt idx="101">
                  <c:v>1.5495500000000002E-11</c:v>
                </c:pt>
                <c:pt idx="102">
                  <c:v>6.2700599999999996E-12</c:v>
                </c:pt>
                <c:pt idx="103">
                  <c:v>7.5882800000000005E-12</c:v>
                </c:pt>
                <c:pt idx="104">
                  <c:v>1.8388500000000001E-11</c:v>
                </c:pt>
                <c:pt idx="105">
                  <c:v>3.5643499999999999E-12</c:v>
                </c:pt>
                <c:pt idx="106">
                  <c:v>2.5506700000000001E-12</c:v>
                </c:pt>
                <c:pt idx="107">
                  <c:v>3.0594000000000001E-12</c:v>
                </c:pt>
                <c:pt idx="108">
                  <c:v>9.94478E-12</c:v>
                </c:pt>
                <c:pt idx="109">
                  <c:v>6.1441E-12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80AB-42A4-9E0E-596FC39CD846}"/>
            </c:ext>
          </c:extLst>
        </c:ser>
        <c:ser>
          <c:idx val="45"/>
          <c:order val="45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[analysis.xlsx]Cosine_IP_texture!$A$159:$DG$159</c:f>
              <c:numCache>
                <c:formatCode>0.00E+00</c:formatCode>
                <c:ptCount val="111"/>
                <c:pt idx="0">
                  <c:v>1.8282900000000001E-12</c:v>
                </c:pt>
                <c:pt idx="1">
                  <c:v>3.9312900000000003E-12</c:v>
                </c:pt>
                <c:pt idx="2">
                  <c:v>5.2133E-12</c:v>
                </c:pt>
                <c:pt idx="3">
                  <c:v>3.4554299999999999E-12</c:v>
                </c:pt>
                <c:pt idx="4">
                  <c:v>3.0571800000000001E-12</c:v>
                </c:pt>
                <c:pt idx="5">
                  <c:v>8.0867699999999995E-12</c:v>
                </c:pt>
                <c:pt idx="6">
                  <c:v>2.09378E-12</c:v>
                </c:pt>
                <c:pt idx="7">
                  <c:v>5.03163E-12</c:v>
                </c:pt>
                <c:pt idx="8">
                  <c:v>5.2634799999999997E-12</c:v>
                </c:pt>
                <c:pt idx="9">
                  <c:v>6.3345400000000002E-12</c:v>
                </c:pt>
                <c:pt idx="10">
                  <c:v>4.9530199999999998E-12</c:v>
                </c:pt>
                <c:pt idx="11">
                  <c:v>7.3772200000000007E-12</c:v>
                </c:pt>
                <c:pt idx="12">
                  <c:v>4.3532600000000004E-12</c:v>
                </c:pt>
                <c:pt idx="13">
                  <c:v>4.8807099999999997E-12</c:v>
                </c:pt>
                <c:pt idx="14">
                  <c:v>7.4323299999999997E-12</c:v>
                </c:pt>
                <c:pt idx="15">
                  <c:v>3.6610499999999996E-12</c:v>
                </c:pt>
                <c:pt idx="16">
                  <c:v>3.7119200000000002E-12</c:v>
                </c:pt>
                <c:pt idx="17">
                  <c:v>7.3575000000000005E-12</c:v>
                </c:pt>
                <c:pt idx="18">
                  <c:v>4.3914999999999996E-12</c:v>
                </c:pt>
                <c:pt idx="19">
                  <c:v>4.1313200000000003E-11</c:v>
                </c:pt>
                <c:pt idx="20">
                  <c:v>4.0804700000000003E-12</c:v>
                </c:pt>
                <c:pt idx="21">
                  <c:v>4.8958800000000003E-12</c:v>
                </c:pt>
                <c:pt idx="22">
                  <c:v>4.8858200000000003E-12</c:v>
                </c:pt>
                <c:pt idx="23">
                  <c:v>4.7618299999999997E-12</c:v>
                </c:pt>
                <c:pt idx="24">
                  <c:v>6.4939800000000002E-12</c:v>
                </c:pt>
                <c:pt idx="25">
                  <c:v>4.1315299999999999E-12</c:v>
                </c:pt>
                <c:pt idx="26">
                  <c:v>4.6644899999999996E-12</c:v>
                </c:pt>
                <c:pt idx="27">
                  <c:v>5.89327E-12</c:v>
                </c:pt>
                <c:pt idx="28">
                  <c:v>4.8623600000000003E-12</c:v>
                </c:pt>
                <c:pt idx="29">
                  <c:v>4.8057800000000001E-12</c:v>
                </c:pt>
                <c:pt idx="30">
                  <c:v>9.6688300000000005E-12</c:v>
                </c:pt>
                <c:pt idx="31">
                  <c:v>3.6938799999999996E-12</c:v>
                </c:pt>
                <c:pt idx="32">
                  <c:v>8.1130900000000001E-12</c:v>
                </c:pt>
                <c:pt idx="33">
                  <c:v>2.4947699999999999E-12</c:v>
                </c:pt>
                <c:pt idx="34">
                  <c:v>5.4099600000000001E-12</c:v>
                </c:pt>
                <c:pt idx="35">
                  <c:v>5.4011400000000001E-12</c:v>
                </c:pt>
                <c:pt idx="36">
                  <c:v>9.0019399999999999E-12</c:v>
                </c:pt>
                <c:pt idx="37">
                  <c:v>5.8506299999999997E-12</c:v>
                </c:pt>
                <c:pt idx="38">
                  <c:v>6.4550899999999997E-12</c:v>
                </c:pt>
                <c:pt idx="39">
                  <c:v>4.8171300000000001E-12</c:v>
                </c:pt>
                <c:pt idx="40">
                  <c:v>5.6313800000000002E-12</c:v>
                </c:pt>
                <c:pt idx="41">
                  <c:v>7.3683099999999997E-12</c:v>
                </c:pt>
                <c:pt idx="42">
                  <c:v>7.0048000000000002E-12</c:v>
                </c:pt>
                <c:pt idx="43">
                  <c:v>3.2465500000000001E-12</c:v>
                </c:pt>
                <c:pt idx="44">
                  <c:v>7.4097200000000001E-12</c:v>
                </c:pt>
                <c:pt idx="45">
                  <c:v>5.7732500000000003E-12</c:v>
                </c:pt>
                <c:pt idx="46">
                  <c:v>4.7347399999999997E-12</c:v>
                </c:pt>
                <c:pt idx="47">
                  <c:v>4.4683999999999998E-12</c:v>
                </c:pt>
                <c:pt idx="48">
                  <c:v>7.1936199999999998E-12</c:v>
                </c:pt>
                <c:pt idx="49">
                  <c:v>4.38155E-12</c:v>
                </c:pt>
                <c:pt idx="50">
                  <c:v>4.8649400000000001E-12</c:v>
                </c:pt>
                <c:pt idx="51">
                  <c:v>3.15669E-12</c:v>
                </c:pt>
                <c:pt idx="52">
                  <c:v>7.9497299999999999E-12</c:v>
                </c:pt>
                <c:pt idx="53">
                  <c:v>9.6256600000000004E-12</c:v>
                </c:pt>
                <c:pt idx="54">
                  <c:v>1.0249500000000001E-11</c:v>
                </c:pt>
                <c:pt idx="55">
                  <c:v>4.8674999999999996E-12</c:v>
                </c:pt>
                <c:pt idx="56">
                  <c:v>3.2442299999999998E-12</c:v>
                </c:pt>
                <c:pt idx="57">
                  <c:v>2.9781E-12</c:v>
                </c:pt>
                <c:pt idx="58">
                  <c:v>6.2187099999999999E-12</c:v>
                </c:pt>
                <c:pt idx="59">
                  <c:v>5.1276800000000002E-12</c:v>
                </c:pt>
                <c:pt idx="60">
                  <c:v>5.5735300000000004E-12</c:v>
                </c:pt>
                <c:pt idx="61">
                  <c:v>2.0341100000000001E-12</c:v>
                </c:pt>
                <c:pt idx="62">
                  <c:v>8.8339699999999994E-12</c:v>
                </c:pt>
                <c:pt idx="63">
                  <c:v>4.1103999999999999E-12</c:v>
                </c:pt>
                <c:pt idx="64">
                  <c:v>3.9890900000000003E-12</c:v>
                </c:pt>
                <c:pt idx="65">
                  <c:v>6.22221E-12</c:v>
                </c:pt>
                <c:pt idx="66">
                  <c:v>3.5646599999999999E-12</c:v>
                </c:pt>
                <c:pt idx="67">
                  <c:v>3.8046499999999999E-12</c:v>
                </c:pt>
                <c:pt idx="68">
                  <c:v>6.9813699999999998E-12</c:v>
                </c:pt>
                <c:pt idx="69">
                  <c:v>8.7259200000000004E-12</c:v>
                </c:pt>
                <c:pt idx="70">
                  <c:v>2.8275699999999998E-12</c:v>
                </c:pt>
                <c:pt idx="71">
                  <c:v>7.2496700000000001E-12</c:v>
                </c:pt>
                <c:pt idx="72">
                  <c:v>3.3934800000000002E-12</c:v>
                </c:pt>
                <c:pt idx="73">
                  <c:v>2.68663E-11</c:v>
                </c:pt>
                <c:pt idx="74">
                  <c:v>1.03842E-10</c:v>
                </c:pt>
                <c:pt idx="75">
                  <c:v>1.7524300000000001E-10</c:v>
                </c:pt>
                <c:pt idx="76">
                  <c:v>6.9483900000000004E-11</c:v>
                </c:pt>
                <c:pt idx="77">
                  <c:v>3.7737799999999997E-12</c:v>
                </c:pt>
                <c:pt idx="78">
                  <c:v>1.2254600000000001E-11</c:v>
                </c:pt>
                <c:pt idx="79">
                  <c:v>4.0603000000000004E-12</c:v>
                </c:pt>
                <c:pt idx="80">
                  <c:v>6.5699000000000001E-12</c:v>
                </c:pt>
                <c:pt idx="81">
                  <c:v>5.0436399999999997E-12</c:v>
                </c:pt>
                <c:pt idx="82">
                  <c:v>2.6149400000000002E-12</c:v>
                </c:pt>
                <c:pt idx="83">
                  <c:v>3.7058699999999998E-12</c:v>
                </c:pt>
                <c:pt idx="84">
                  <c:v>8.4744800000000005E-12</c:v>
                </c:pt>
                <c:pt idx="85">
                  <c:v>3.2385E-12</c:v>
                </c:pt>
                <c:pt idx="86">
                  <c:v>7.5585699999999994E-12</c:v>
                </c:pt>
                <c:pt idx="87">
                  <c:v>5.0009599999999997E-12</c:v>
                </c:pt>
                <c:pt idx="88">
                  <c:v>9.5731600000000008E-12</c:v>
                </c:pt>
                <c:pt idx="89">
                  <c:v>5.1715699999999999E-12</c:v>
                </c:pt>
                <c:pt idx="90">
                  <c:v>4.8916900000000001E-12</c:v>
                </c:pt>
                <c:pt idx="91">
                  <c:v>5.1127800000000004E-12</c:v>
                </c:pt>
                <c:pt idx="92">
                  <c:v>6.9944000000000002E-12</c:v>
                </c:pt>
                <c:pt idx="93">
                  <c:v>5.7453599999999997E-12</c:v>
                </c:pt>
                <c:pt idx="94">
                  <c:v>3.15119E-12</c:v>
                </c:pt>
                <c:pt idx="95">
                  <c:v>7.2642600000000004E-12</c:v>
                </c:pt>
                <c:pt idx="96">
                  <c:v>2.9593000000000001E-12</c:v>
                </c:pt>
                <c:pt idx="97">
                  <c:v>4.70768E-12</c:v>
                </c:pt>
                <c:pt idx="98">
                  <c:v>7.2712900000000002E-12</c:v>
                </c:pt>
                <c:pt idx="99">
                  <c:v>6.6551500000000004E-12</c:v>
                </c:pt>
                <c:pt idx="100">
                  <c:v>7.8810499999999998E-12</c:v>
                </c:pt>
                <c:pt idx="101">
                  <c:v>4.2514800000000004E-12</c:v>
                </c:pt>
                <c:pt idx="102">
                  <c:v>6.8860899999999998E-12</c:v>
                </c:pt>
                <c:pt idx="103">
                  <c:v>6.0538499999999997E-12</c:v>
                </c:pt>
                <c:pt idx="104">
                  <c:v>1.5536100000000001E-12</c:v>
                </c:pt>
                <c:pt idx="105">
                  <c:v>2.7165299999999999E-12</c:v>
                </c:pt>
                <c:pt idx="106">
                  <c:v>3.48136E-12</c:v>
                </c:pt>
                <c:pt idx="107">
                  <c:v>3.3912599999999998E-12</c:v>
                </c:pt>
                <c:pt idx="108">
                  <c:v>6.2870999999999997E-12</c:v>
                </c:pt>
                <c:pt idx="109">
                  <c:v>3.9492600000000001E-12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80AB-42A4-9E0E-596FC39CD846}"/>
            </c:ext>
          </c:extLst>
        </c:ser>
        <c:ser>
          <c:idx val="46"/>
          <c:order val="46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[analysis.xlsx]Cosine_IP_texture!$A$160:$DG$160</c:f>
              <c:numCache>
                <c:formatCode>0.00E+00</c:formatCode>
                <c:ptCount val="111"/>
                <c:pt idx="0">
                  <c:v>7.6706099999999994E-12</c:v>
                </c:pt>
                <c:pt idx="1">
                  <c:v>3.3741500000000001E-12</c:v>
                </c:pt>
                <c:pt idx="2">
                  <c:v>5.4249199999999999E-12</c:v>
                </c:pt>
                <c:pt idx="3">
                  <c:v>5.1816099999999998E-12</c:v>
                </c:pt>
                <c:pt idx="4">
                  <c:v>3.61823E-12</c:v>
                </c:pt>
                <c:pt idx="5">
                  <c:v>2.6779099999999998E-12</c:v>
                </c:pt>
                <c:pt idx="6">
                  <c:v>7.2144500000000002E-12</c:v>
                </c:pt>
                <c:pt idx="7">
                  <c:v>6.1436500000000004E-12</c:v>
                </c:pt>
                <c:pt idx="8">
                  <c:v>4.0871100000000003E-12</c:v>
                </c:pt>
                <c:pt idx="9">
                  <c:v>5.0309799999999996E-12</c:v>
                </c:pt>
                <c:pt idx="10">
                  <c:v>5.1711300000000004E-12</c:v>
                </c:pt>
                <c:pt idx="11">
                  <c:v>9.44532E-12</c:v>
                </c:pt>
                <c:pt idx="12">
                  <c:v>5.9825899999999999E-12</c:v>
                </c:pt>
                <c:pt idx="13">
                  <c:v>5.3682899999999999E-12</c:v>
                </c:pt>
                <c:pt idx="14">
                  <c:v>3.8002400000000004E-12</c:v>
                </c:pt>
                <c:pt idx="15">
                  <c:v>3.8428400000000002E-12</c:v>
                </c:pt>
                <c:pt idx="16">
                  <c:v>4.58107E-12</c:v>
                </c:pt>
                <c:pt idx="17">
                  <c:v>5.2690700000000003E-12</c:v>
                </c:pt>
                <c:pt idx="18">
                  <c:v>7.5923800000000004E-12</c:v>
                </c:pt>
                <c:pt idx="19">
                  <c:v>7.0208100000000003E-12</c:v>
                </c:pt>
                <c:pt idx="20">
                  <c:v>3.28734E-12</c:v>
                </c:pt>
                <c:pt idx="21">
                  <c:v>6.48706E-12</c:v>
                </c:pt>
                <c:pt idx="22">
                  <c:v>1.40644E-11</c:v>
                </c:pt>
                <c:pt idx="23">
                  <c:v>2.4982500000000002E-12</c:v>
                </c:pt>
                <c:pt idx="24">
                  <c:v>6.8372800000000001E-12</c:v>
                </c:pt>
                <c:pt idx="25">
                  <c:v>1.06384E-11</c:v>
                </c:pt>
                <c:pt idx="26">
                  <c:v>3.5111200000000001E-12</c:v>
                </c:pt>
                <c:pt idx="27">
                  <c:v>4.3956700000000004E-12</c:v>
                </c:pt>
                <c:pt idx="28">
                  <c:v>2.00852E-12</c:v>
                </c:pt>
                <c:pt idx="29">
                  <c:v>3.9187999999999998E-12</c:v>
                </c:pt>
                <c:pt idx="30">
                  <c:v>1.1203299999999999E-11</c:v>
                </c:pt>
                <c:pt idx="31">
                  <c:v>1.93892E-12</c:v>
                </c:pt>
                <c:pt idx="32">
                  <c:v>4.4264400000000003E-12</c:v>
                </c:pt>
                <c:pt idx="33">
                  <c:v>4.8579200000000004E-12</c:v>
                </c:pt>
                <c:pt idx="34">
                  <c:v>3.9546399999999998E-12</c:v>
                </c:pt>
                <c:pt idx="35">
                  <c:v>3.6225999999999999E-12</c:v>
                </c:pt>
                <c:pt idx="36">
                  <c:v>5.57986E-12</c:v>
                </c:pt>
                <c:pt idx="37">
                  <c:v>6.2008399999999997E-12</c:v>
                </c:pt>
                <c:pt idx="38">
                  <c:v>4.1870699999999998E-12</c:v>
                </c:pt>
                <c:pt idx="39">
                  <c:v>3.9591300000000003E-12</c:v>
                </c:pt>
                <c:pt idx="40">
                  <c:v>3.93708E-12</c:v>
                </c:pt>
                <c:pt idx="41">
                  <c:v>8.0610899999999999E-12</c:v>
                </c:pt>
                <c:pt idx="42">
                  <c:v>3.1751000000000001E-12</c:v>
                </c:pt>
                <c:pt idx="43">
                  <c:v>4.1149699999999998E-12</c:v>
                </c:pt>
                <c:pt idx="44">
                  <c:v>1.7189000000000001E-12</c:v>
                </c:pt>
                <c:pt idx="45">
                  <c:v>4.4364300000000003E-12</c:v>
                </c:pt>
                <c:pt idx="46">
                  <c:v>9.5248099999999993E-12</c:v>
                </c:pt>
                <c:pt idx="47">
                  <c:v>8.2066999999999998E-12</c:v>
                </c:pt>
                <c:pt idx="48">
                  <c:v>2.7446900000000001E-12</c:v>
                </c:pt>
                <c:pt idx="49">
                  <c:v>8.7974699999999997E-12</c:v>
                </c:pt>
                <c:pt idx="50">
                  <c:v>7.9813099999999996E-12</c:v>
                </c:pt>
                <c:pt idx="51">
                  <c:v>3.7089100000000002E-12</c:v>
                </c:pt>
                <c:pt idx="52">
                  <c:v>2.5961099999999999E-12</c:v>
                </c:pt>
                <c:pt idx="53">
                  <c:v>5.1311100000000003E-12</c:v>
                </c:pt>
                <c:pt idx="54">
                  <c:v>3.6743299999999998E-12</c:v>
                </c:pt>
                <c:pt idx="55">
                  <c:v>5.5076400000000001E-12</c:v>
                </c:pt>
                <c:pt idx="56">
                  <c:v>7.1833200000000001E-12</c:v>
                </c:pt>
                <c:pt idx="57">
                  <c:v>3.5619100000000001E-12</c:v>
                </c:pt>
                <c:pt idx="58">
                  <c:v>5.4611900000000001E-12</c:v>
                </c:pt>
                <c:pt idx="59">
                  <c:v>6.2164200000000003E-12</c:v>
                </c:pt>
                <c:pt idx="60">
                  <c:v>6.65669E-12</c:v>
                </c:pt>
                <c:pt idx="61">
                  <c:v>4.4898199999999999E-12</c:v>
                </c:pt>
                <c:pt idx="62">
                  <c:v>4.1068899999999997E-12</c:v>
                </c:pt>
                <c:pt idx="63">
                  <c:v>2.65976E-12</c:v>
                </c:pt>
                <c:pt idx="64">
                  <c:v>5.0596200000000002E-12</c:v>
                </c:pt>
                <c:pt idx="65">
                  <c:v>7.6107400000000007E-12</c:v>
                </c:pt>
                <c:pt idx="66">
                  <c:v>3.59627E-12</c:v>
                </c:pt>
                <c:pt idx="67">
                  <c:v>3.8384299999999998E-12</c:v>
                </c:pt>
                <c:pt idx="68">
                  <c:v>4.9333500000000002E-12</c:v>
                </c:pt>
                <c:pt idx="69">
                  <c:v>4.76076E-12</c:v>
                </c:pt>
                <c:pt idx="70">
                  <c:v>3.9515900000000001E-11</c:v>
                </c:pt>
                <c:pt idx="71">
                  <c:v>1.24562E-10</c:v>
                </c:pt>
                <c:pt idx="72">
                  <c:v>2.9447899999999999E-10</c:v>
                </c:pt>
                <c:pt idx="73">
                  <c:v>4.58546E-10</c:v>
                </c:pt>
                <c:pt idx="74">
                  <c:v>6.8948300000000001E-10</c:v>
                </c:pt>
                <c:pt idx="75">
                  <c:v>6.3167700000000001E-10</c:v>
                </c:pt>
                <c:pt idx="76">
                  <c:v>3.29615E-10</c:v>
                </c:pt>
                <c:pt idx="77">
                  <c:v>2.10295E-11</c:v>
                </c:pt>
                <c:pt idx="78">
                  <c:v>7.9438900000000004E-12</c:v>
                </c:pt>
                <c:pt idx="79">
                  <c:v>6.2691099999999997E-12</c:v>
                </c:pt>
                <c:pt idx="80">
                  <c:v>4.3873999999999997E-12</c:v>
                </c:pt>
                <c:pt idx="81">
                  <c:v>4.5737999999999998E-12</c:v>
                </c:pt>
                <c:pt idx="82">
                  <c:v>6.3721799999999996E-12</c:v>
                </c:pt>
                <c:pt idx="83">
                  <c:v>7.1925700000000003E-12</c:v>
                </c:pt>
                <c:pt idx="84">
                  <c:v>5.5790000000000004E-12</c:v>
                </c:pt>
                <c:pt idx="85">
                  <c:v>8.1832400000000006E-12</c:v>
                </c:pt>
                <c:pt idx="86">
                  <c:v>7.1626999999999998E-12</c:v>
                </c:pt>
                <c:pt idx="87">
                  <c:v>6.3006100000000002E-12</c:v>
                </c:pt>
                <c:pt idx="88">
                  <c:v>5.1478700000000004E-12</c:v>
                </c:pt>
                <c:pt idx="89">
                  <c:v>2.7420399999999999E-12</c:v>
                </c:pt>
                <c:pt idx="90">
                  <c:v>3.1168099999999999E-12</c:v>
                </c:pt>
                <c:pt idx="91">
                  <c:v>6.8941900000000001E-12</c:v>
                </c:pt>
                <c:pt idx="92">
                  <c:v>2.77208E-12</c:v>
                </c:pt>
                <c:pt idx="93">
                  <c:v>7.9716200000000007E-12</c:v>
                </c:pt>
                <c:pt idx="94">
                  <c:v>4.7462900000000004E-12</c:v>
                </c:pt>
                <c:pt idx="95">
                  <c:v>7.3944499999999999E-12</c:v>
                </c:pt>
                <c:pt idx="96">
                  <c:v>4.9533599999999998E-12</c:v>
                </c:pt>
                <c:pt idx="97">
                  <c:v>5.3939600000000002E-12</c:v>
                </c:pt>
                <c:pt idx="98">
                  <c:v>4.7055399999999998E-12</c:v>
                </c:pt>
                <c:pt idx="99">
                  <c:v>3.0945699999999998E-12</c:v>
                </c:pt>
                <c:pt idx="100">
                  <c:v>6.6325100000000004E-12</c:v>
                </c:pt>
                <c:pt idx="101">
                  <c:v>6.7637799999999997E-12</c:v>
                </c:pt>
                <c:pt idx="102">
                  <c:v>3.3313700000000002E-12</c:v>
                </c:pt>
                <c:pt idx="103">
                  <c:v>8.3576400000000003E-12</c:v>
                </c:pt>
                <c:pt idx="104">
                  <c:v>3.0497900000000001E-12</c:v>
                </c:pt>
                <c:pt idx="105">
                  <c:v>3.41145E-12</c:v>
                </c:pt>
                <c:pt idx="106">
                  <c:v>5.8286899999999999E-12</c:v>
                </c:pt>
                <c:pt idx="107">
                  <c:v>3.9401499999999999E-12</c:v>
                </c:pt>
                <c:pt idx="108">
                  <c:v>5.5636100000000004E-12</c:v>
                </c:pt>
                <c:pt idx="109">
                  <c:v>1.0983700000000001E-11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80AB-42A4-9E0E-596FC39CD846}"/>
            </c:ext>
          </c:extLst>
        </c:ser>
        <c:ser>
          <c:idx val="47"/>
          <c:order val="47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[analysis.xlsx]Cosine_IP_texture!$A$161:$DG$161</c:f>
              <c:numCache>
                <c:formatCode>0.00E+00</c:formatCode>
                <c:ptCount val="111"/>
                <c:pt idx="0">
                  <c:v>6.2312199999999998E-12</c:v>
                </c:pt>
                <c:pt idx="1">
                  <c:v>7.12462E-12</c:v>
                </c:pt>
                <c:pt idx="2">
                  <c:v>3.9102E-12</c:v>
                </c:pt>
                <c:pt idx="3">
                  <c:v>5.1631299999999996E-12</c:v>
                </c:pt>
                <c:pt idx="4">
                  <c:v>6.5472299999999998E-12</c:v>
                </c:pt>
                <c:pt idx="5">
                  <c:v>3.8869000000000003E-12</c:v>
                </c:pt>
                <c:pt idx="6">
                  <c:v>6.3747799999999996E-12</c:v>
                </c:pt>
                <c:pt idx="7">
                  <c:v>7.7761599999999995E-12</c:v>
                </c:pt>
                <c:pt idx="8">
                  <c:v>5.6600699999999997E-12</c:v>
                </c:pt>
                <c:pt idx="9">
                  <c:v>5.8313900000000003E-12</c:v>
                </c:pt>
                <c:pt idx="10">
                  <c:v>5.4279299999999999E-12</c:v>
                </c:pt>
                <c:pt idx="11">
                  <c:v>6.8730199999999997E-12</c:v>
                </c:pt>
                <c:pt idx="12">
                  <c:v>4.8786200000000001E-12</c:v>
                </c:pt>
                <c:pt idx="13">
                  <c:v>5.0040299999999996E-12</c:v>
                </c:pt>
                <c:pt idx="14">
                  <c:v>2.9745999999999999E-12</c:v>
                </c:pt>
                <c:pt idx="15">
                  <c:v>4.4423100000000003E-12</c:v>
                </c:pt>
                <c:pt idx="16">
                  <c:v>4.5384499999999999E-12</c:v>
                </c:pt>
                <c:pt idx="17">
                  <c:v>2.26793E-12</c:v>
                </c:pt>
                <c:pt idx="18">
                  <c:v>1.07763E-11</c:v>
                </c:pt>
                <c:pt idx="19">
                  <c:v>3.7297299999999997E-12</c:v>
                </c:pt>
                <c:pt idx="20">
                  <c:v>5.0230300000000003E-12</c:v>
                </c:pt>
                <c:pt idx="21">
                  <c:v>1.04139E-11</c:v>
                </c:pt>
                <c:pt idx="22">
                  <c:v>1.0785900000000001E-11</c:v>
                </c:pt>
                <c:pt idx="23">
                  <c:v>4.5244799999999997E-12</c:v>
                </c:pt>
                <c:pt idx="24">
                  <c:v>5.0391299999999998E-12</c:v>
                </c:pt>
                <c:pt idx="25">
                  <c:v>5.18881E-12</c:v>
                </c:pt>
                <c:pt idx="26">
                  <c:v>3.00505E-12</c:v>
                </c:pt>
                <c:pt idx="27">
                  <c:v>4.1838E-12</c:v>
                </c:pt>
                <c:pt idx="28">
                  <c:v>3.44384E-12</c:v>
                </c:pt>
                <c:pt idx="29">
                  <c:v>4.4799499999999997E-12</c:v>
                </c:pt>
                <c:pt idx="30">
                  <c:v>1.21258E-11</c:v>
                </c:pt>
                <c:pt idx="31">
                  <c:v>7.1221800000000003E-12</c:v>
                </c:pt>
                <c:pt idx="32">
                  <c:v>4.8034000000000003E-12</c:v>
                </c:pt>
                <c:pt idx="33">
                  <c:v>4.9415999999999999E-12</c:v>
                </c:pt>
                <c:pt idx="34">
                  <c:v>8.2069599999999996E-12</c:v>
                </c:pt>
                <c:pt idx="35">
                  <c:v>5.75414E-12</c:v>
                </c:pt>
                <c:pt idx="36">
                  <c:v>5.1902700000000003E-12</c:v>
                </c:pt>
                <c:pt idx="37">
                  <c:v>3.5535799999999999E-12</c:v>
                </c:pt>
                <c:pt idx="38">
                  <c:v>6.6711099999999998E-12</c:v>
                </c:pt>
                <c:pt idx="39">
                  <c:v>2.9720200000000001E-12</c:v>
                </c:pt>
                <c:pt idx="40">
                  <c:v>8.9238600000000003E-12</c:v>
                </c:pt>
                <c:pt idx="41">
                  <c:v>5.6784400000000002E-12</c:v>
                </c:pt>
                <c:pt idx="42">
                  <c:v>2.5706299999999999E-12</c:v>
                </c:pt>
                <c:pt idx="43">
                  <c:v>8.8203400000000008E-12</c:v>
                </c:pt>
                <c:pt idx="44">
                  <c:v>5.3095600000000002E-12</c:v>
                </c:pt>
                <c:pt idx="45">
                  <c:v>6.6903999999999998E-12</c:v>
                </c:pt>
                <c:pt idx="46">
                  <c:v>3.7766300000000002E-12</c:v>
                </c:pt>
                <c:pt idx="47">
                  <c:v>3.3645499999999998E-12</c:v>
                </c:pt>
                <c:pt idx="48">
                  <c:v>4.2544200000000004E-12</c:v>
                </c:pt>
                <c:pt idx="49">
                  <c:v>3.35434E-12</c:v>
                </c:pt>
                <c:pt idx="50">
                  <c:v>4.4652900000000003E-12</c:v>
                </c:pt>
                <c:pt idx="51">
                  <c:v>9.4049300000000004E-12</c:v>
                </c:pt>
                <c:pt idx="52">
                  <c:v>4.3579199999999997E-12</c:v>
                </c:pt>
                <c:pt idx="53">
                  <c:v>4.7688799999999998E-12</c:v>
                </c:pt>
                <c:pt idx="54">
                  <c:v>6.4825600000000002E-12</c:v>
                </c:pt>
                <c:pt idx="55">
                  <c:v>5.6756799999999999E-12</c:v>
                </c:pt>
                <c:pt idx="56">
                  <c:v>5.4692700000000002E-12</c:v>
                </c:pt>
                <c:pt idx="57">
                  <c:v>4.2271599999999999E-12</c:v>
                </c:pt>
                <c:pt idx="58">
                  <c:v>5.0984299999999997E-12</c:v>
                </c:pt>
                <c:pt idx="59">
                  <c:v>3.40947E-12</c:v>
                </c:pt>
                <c:pt idx="60">
                  <c:v>8.8682399999999994E-12</c:v>
                </c:pt>
                <c:pt idx="61">
                  <c:v>8.8157300000000004E-12</c:v>
                </c:pt>
                <c:pt idx="62">
                  <c:v>6.5529899999999999E-12</c:v>
                </c:pt>
                <c:pt idx="63">
                  <c:v>4.9459099999999999E-12</c:v>
                </c:pt>
                <c:pt idx="64">
                  <c:v>5.9831600000000001E-12</c:v>
                </c:pt>
                <c:pt idx="65">
                  <c:v>4.4852899999999998E-12</c:v>
                </c:pt>
                <c:pt idx="66">
                  <c:v>1.0515599999999999E-11</c:v>
                </c:pt>
                <c:pt idx="67">
                  <c:v>5.1305700000000001E-11</c:v>
                </c:pt>
                <c:pt idx="68">
                  <c:v>1.5794100000000001E-10</c:v>
                </c:pt>
                <c:pt idx="69">
                  <c:v>2.9710300000000001E-10</c:v>
                </c:pt>
                <c:pt idx="70">
                  <c:v>5.23741E-10</c:v>
                </c:pt>
                <c:pt idx="71">
                  <c:v>7.3196399999999996E-10</c:v>
                </c:pt>
                <c:pt idx="72">
                  <c:v>9.5345099999999996E-10</c:v>
                </c:pt>
                <c:pt idx="73">
                  <c:v>1.13339E-9</c:v>
                </c:pt>
                <c:pt idx="74">
                  <c:v>1.3412000000000001E-9</c:v>
                </c:pt>
                <c:pt idx="75">
                  <c:v>1.2595E-9</c:v>
                </c:pt>
                <c:pt idx="76">
                  <c:v>6.6640400000000003E-10</c:v>
                </c:pt>
                <c:pt idx="77">
                  <c:v>8.7110599999999994E-11</c:v>
                </c:pt>
                <c:pt idx="78">
                  <c:v>5.5632799999999997E-12</c:v>
                </c:pt>
                <c:pt idx="79">
                  <c:v>1.94525E-12</c:v>
                </c:pt>
                <c:pt idx="80">
                  <c:v>3.7931900000000003E-12</c:v>
                </c:pt>
                <c:pt idx="81">
                  <c:v>6.0120400000000003E-12</c:v>
                </c:pt>
                <c:pt idx="82">
                  <c:v>1.1563499999999999E-11</c:v>
                </c:pt>
                <c:pt idx="83">
                  <c:v>5.1952899999999998E-12</c:v>
                </c:pt>
                <c:pt idx="84">
                  <c:v>3.6559199999999996E-12</c:v>
                </c:pt>
                <c:pt idx="85">
                  <c:v>6.4724699999999998E-12</c:v>
                </c:pt>
                <c:pt idx="86">
                  <c:v>6.7928200000000001E-12</c:v>
                </c:pt>
                <c:pt idx="87">
                  <c:v>6.7095700000000001E-12</c:v>
                </c:pt>
                <c:pt idx="88">
                  <c:v>4.8753099999999998E-12</c:v>
                </c:pt>
                <c:pt idx="89">
                  <c:v>7.0672099999999997E-12</c:v>
                </c:pt>
                <c:pt idx="90">
                  <c:v>1.2216999999999999E-11</c:v>
                </c:pt>
                <c:pt idx="91">
                  <c:v>7.5644800000000005E-12</c:v>
                </c:pt>
                <c:pt idx="92">
                  <c:v>3.7138699999999998E-12</c:v>
                </c:pt>
                <c:pt idx="93">
                  <c:v>4.6176200000000003E-12</c:v>
                </c:pt>
                <c:pt idx="94">
                  <c:v>6.5408400000000002E-12</c:v>
                </c:pt>
                <c:pt idx="95">
                  <c:v>3.5475199999999998E-12</c:v>
                </c:pt>
                <c:pt idx="96">
                  <c:v>4.19481E-12</c:v>
                </c:pt>
                <c:pt idx="97">
                  <c:v>1.6613E-12</c:v>
                </c:pt>
                <c:pt idx="98">
                  <c:v>7.07414E-12</c:v>
                </c:pt>
                <c:pt idx="99">
                  <c:v>3.3512099999999998E-12</c:v>
                </c:pt>
                <c:pt idx="100">
                  <c:v>6.5569200000000003E-12</c:v>
                </c:pt>
                <c:pt idx="101">
                  <c:v>8.7890700000000006E-12</c:v>
                </c:pt>
                <c:pt idx="102">
                  <c:v>8.0333900000000008E-12</c:v>
                </c:pt>
                <c:pt idx="103">
                  <c:v>7.1066099999999997E-12</c:v>
                </c:pt>
                <c:pt idx="104">
                  <c:v>2.7573299999999999E-12</c:v>
                </c:pt>
                <c:pt idx="105">
                  <c:v>5.2720299999999997E-12</c:v>
                </c:pt>
                <c:pt idx="106">
                  <c:v>4.68504E-12</c:v>
                </c:pt>
                <c:pt idx="107">
                  <c:v>6.7978E-12</c:v>
                </c:pt>
                <c:pt idx="108">
                  <c:v>7.8826100000000005E-12</c:v>
                </c:pt>
                <c:pt idx="109">
                  <c:v>1.03414E-11</c:v>
                </c:pt>
                <c:pt idx="110">
                  <c:v>6.0181E-12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F-80AB-42A4-9E0E-596FC39CD846}"/>
            </c:ext>
          </c:extLst>
        </c:ser>
        <c:ser>
          <c:idx val="48"/>
          <c:order val="48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[analysis.xlsx]Cosine_IP_texture!$A$162:$DG$162</c:f>
              <c:numCache>
                <c:formatCode>0.00E+00</c:formatCode>
                <c:ptCount val="111"/>
                <c:pt idx="0">
                  <c:v>3.7803100000000001E-12</c:v>
                </c:pt>
                <c:pt idx="1">
                  <c:v>5.8844800000000004E-12</c:v>
                </c:pt>
                <c:pt idx="2">
                  <c:v>6.9084699999999999E-12</c:v>
                </c:pt>
                <c:pt idx="3">
                  <c:v>3.8906799999999997E-12</c:v>
                </c:pt>
                <c:pt idx="4">
                  <c:v>3.3054E-12</c:v>
                </c:pt>
                <c:pt idx="5">
                  <c:v>5.75784E-12</c:v>
                </c:pt>
                <c:pt idx="6">
                  <c:v>9.0888499999999996E-12</c:v>
                </c:pt>
                <c:pt idx="7">
                  <c:v>9.2285000000000001E-12</c:v>
                </c:pt>
                <c:pt idx="8">
                  <c:v>5.88643E-12</c:v>
                </c:pt>
                <c:pt idx="9">
                  <c:v>4.2794300000000001E-12</c:v>
                </c:pt>
                <c:pt idx="10">
                  <c:v>7.0486199999999999E-12</c:v>
                </c:pt>
                <c:pt idx="11">
                  <c:v>5.9297099999999998E-12</c:v>
                </c:pt>
                <c:pt idx="12">
                  <c:v>5.0747500000000004E-12</c:v>
                </c:pt>
                <c:pt idx="13">
                  <c:v>9.3718300000000005E-12</c:v>
                </c:pt>
                <c:pt idx="14">
                  <c:v>9.8505999999999992E-12</c:v>
                </c:pt>
                <c:pt idx="15">
                  <c:v>6.9343500000000002E-12</c:v>
                </c:pt>
                <c:pt idx="16">
                  <c:v>6.4047499999999997E-12</c:v>
                </c:pt>
                <c:pt idx="17">
                  <c:v>4.87978E-12</c:v>
                </c:pt>
                <c:pt idx="18">
                  <c:v>2.9003799999999998E-12</c:v>
                </c:pt>
                <c:pt idx="19">
                  <c:v>4.9292899999999999E-12</c:v>
                </c:pt>
                <c:pt idx="20">
                  <c:v>3.8723800000000001E-12</c:v>
                </c:pt>
                <c:pt idx="21">
                  <c:v>3.3185400000000001E-12</c:v>
                </c:pt>
                <c:pt idx="22">
                  <c:v>6.28398E-12</c:v>
                </c:pt>
                <c:pt idx="23">
                  <c:v>6.1492799999999998E-12</c:v>
                </c:pt>
                <c:pt idx="24">
                  <c:v>1.6924199999999999E-11</c:v>
                </c:pt>
                <c:pt idx="25">
                  <c:v>3.4976599999999999E-12</c:v>
                </c:pt>
                <c:pt idx="26">
                  <c:v>9.0503000000000007E-12</c:v>
                </c:pt>
                <c:pt idx="27">
                  <c:v>8.8610699999999995E-12</c:v>
                </c:pt>
                <c:pt idx="28">
                  <c:v>5.1037799999999999E-12</c:v>
                </c:pt>
                <c:pt idx="29">
                  <c:v>1.80137E-12</c:v>
                </c:pt>
                <c:pt idx="30">
                  <c:v>3.7231799999999999E-12</c:v>
                </c:pt>
                <c:pt idx="31">
                  <c:v>6.5087799999999997E-12</c:v>
                </c:pt>
                <c:pt idx="32">
                  <c:v>3.2386200000000002E-12</c:v>
                </c:pt>
                <c:pt idx="33">
                  <c:v>1.6167E-12</c:v>
                </c:pt>
                <c:pt idx="34">
                  <c:v>2.9632499999999999E-12</c:v>
                </c:pt>
                <c:pt idx="35">
                  <c:v>3.9145499999999997E-12</c:v>
                </c:pt>
                <c:pt idx="36">
                  <c:v>9.2701900000000005E-12</c:v>
                </c:pt>
                <c:pt idx="37">
                  <c:v>7.1496499999999999E-12</c:v>
                </c:pt>
                <c:pt idx="38">
                  <c:v>4.5229199999999999E-12</c:v>
                </c:pt>
                <c:pt idx="39">
                  <c:v>1.33897E-11</c:v>
                </c:pt>
                <c:pt idx="40">
                  <c:v>4.3433400000000004E-12</c:v>
                </c:pt>
                <c:pt idx="41">
                  <c:v>6.3444600000000002E-12</c:v>
                </c:pt>
                <c:pt idx="42">
                  <c:v>4.6630900000000001E-12</c:v>
                </c:pt>
                <c:pt idx="43">
                  <c:v>7.3990899999999997E-12</c:v>
                </c:pt>
                <c:pt idx="44">
                  <c:v>3.5395599999999999E-12</c:v>
                </c:pt>
                <c:pt idx="45">
                  <c:v>4.2624499999999999E-12</c:v>
                </c:pt>
                <c:pt idx="46">
                  <c:v>4.96022E-12</c:v>
                </c:pt>
                <c:pt idx="47">
                  <c:v>3.5015E-12</c:v>
                </c:pt>
                <c:pt idx="48">
                  <c:v>5.6148699999999999E-12</c:v>
                </c:pt>
                <c:pt idx="49">
                  <c:v>3.8803399999999996E-12</c:v>
                </c:pt>
                <c:pt idx="50">
                  <c:v>2.4346700000000002E-12</c:v>
                </c:pt>
                <c:pt idx="51">
                  <c:v>5.4489899999999998E-12</c:v>
                </c:pt>
                <c:pt idx="52">
                  <c:v>2.3093200000000001E-12</c:v>
                </c:pt>
                <c:pt idx="53">
                  <c:v>3.7405800000000002E-12</c:v>
                </c:pt>
                <c:pt idx="54">
                  <c:v>6.7050700000000002E-12</c:v>
                </c:pt>
                <c:pt idx="55">
                  <c:v>3.9800699999999996E-12</c:v>
                </c:pt>
                <c:pt idx="56">
                  <c:v>4.2522499999999998E-12</c:v>
                </c:pt>
                <c:pt idx="57">
                  <c:v>4.6098499999999998E-12</c:v>
                </c:pt>
                <c:pt idx="58">
                  <c:v>5.7518500000000004E-12</c:v>
                </c:pt>
                <c:pt idx="59">
                  <c:v>5.5616299999999996E-12</c:v>
                </c:pt>
                <c:pt idx="60">
                  <c:v>3.0579700000000001E-12</c:v>
                </c:pt>
                <c:pt idx="61">
                  <c:v>5.7718499999999999E-12</c:v>
                </c:pt>
                <c:pt idx="62">
                  <c:v>2.9235399999999999E-12</c:v>
                </c:pt>
                <c:pt idx="63">
                  <c:v>1.8147299999999999E-11</c:v>
                </c:pt>
                <c:pt idx="64">
                  <c:v>7.1483800000000004E-11</c:v>
                </c:pt>
                <c:pt idx="65">
                  <c:v>1.96082E-10</c:v>
                </c:pt>
                <c:pt idx="66">
                  <c:v>4.3224399999999998E-10</c:v>
                </c:pt>
                <c:pt idx="67">
                  <c:v>6.3094899999999997E-10</c:v>
                </c:pt>
                <c:pt idx="68">
                  <c:v>8.7274299999999995E-10</c:v>
                </c:pt>
                <c:pt idx="69">
                  <c:v>1.0583199999999999E-9</c:v>
                </c:pt>
                <c:pt idx="70">
                  <c:v>1.2068399999999999E-9</c:v>
                </c:pt>
                <c:pt idx="71">
                  <c:v>1.3699899999999999E-9</c:v>
                </c:pt>
                <c:pt idx="72">
                  <c:v>1.50186E-9</c:v>
                </c:pt>
                <c:pt idx="73">
                  <c:v>1.5265000000000001E-9</c:v>
                </c:pt>
                <c:pt idx="74">
                  <c:v>1.50668E-9</c:v>
                </c:pt>
                <c:pt idx="75">
                  <c:v>1.4444700000000001E-9</c:v>
                </c:pt>
                <c:pt idx="76">
                  <c:v>8.8128700000000004E-10</c:v>
                </c:pt>
                <c:pt idx="77">
                  <c:v>2.315E-10</c:v>
                </c:pt>
                <c:pt idx="78">
                  <c:v>5.0549000000000002E-12</c:v>
                </c:pt>
                <c:pt idx="79">
                  <c:v>4.4397299999999997E-12</c:v>
                </c:pt>
                <c:pt idx="80">
                  <c:v>4.5716500000000002E-12</c:v>
                </c:pt>
                <c:pt idx="81">
                  <c:v>4.0975999999999998E-12</c:v>
                </c:pt>
                <c:pt idx="82">
                  <c:v>5.4989000000000003E-12</c:v>
                </c:pt>
                <c:pt idx="83">
                  <c:v>6.2115999999999999E-12</c:v>
                </c:pt>
                <c:pt idx="84">
                  <c:v>5.1033400000000003E-12</c:v>
                </c:pt>
                <c:pt idx="85">
                  <c:v>4.4372400000000002E-12</c:v>
                </c:pt>
                <c:pt idx="86">
                  <c:v>4.91863E-12</c:v>
                </c:pt>
                <c:pt idx="87">
                  <c:v>4.2522599999999999E-12</c:v>
                </c:pt>
                <c:pt idx="88">
                  <c:v>7.2095900000000002E-12</c:v>
                </c:pt>
                <c:pt idx="89">
                  <c:v>4.0929000000000001E-12</c:v>
                </c:pt>
                <c:pt idx="90">
                  <c:v>4.4680900000000002E-12</c:v>
                </c:pt>
                <c:pt idx="91">
                  <c:v>5.0521700000000003E-12</c:v>
                </c:pt>
                <c:pt idx="92">
                  <c:v>8.2185900000000004E-12</c:v>
                </c:pt>
                <c:pt idx="93">
                  <c:v>1.02754E-11</c:v>
                </c:pt>
                <c:pt idx="94">
                  <c:v>2.3274200000000002E-12</c:v>
                </c:pt>
                <c:pt idx="95">
                  <c:v>1.1287400000000001E-11</c:v>
                </c:pt>
                <c:pt idx="96">
                  <c:v>6.4761699999999999E-12</c:v>
                </c:pt>
                <c:pt idx="97">
                  <c:v>6.3941200000000002E-12</c:v>
                </c:pt>
                <c:pt idx="98">
                  <c:v>5.0642199999999996E-12</c:v>
                </c:pt>
                <c:pt idx="99">
                  <c:v>4.1553100000000004E-12</c:v>
                </c:pt>
                <c:pt idx="100">
                  <c:v>3.6901800000000003E-12</c:v>
                </c:pt>
                <c:pt idx="101">
                  <c:v>3.9403200000000003E-12</c:v>
                </c:pt>
                <c:pt idx="102">
                  <c:v>1.23409E-11</c:v>
                </c:pt>
                <c:pt idx="103">
                  <c:v>7.2716400000000003E-12</c:v>
                </c:pt>
                <c:pt idx="104">
                  <c:v>4.0957800000000001E-12</c:v>
                </c:pt>
                <c:pt idx="105">
                  <c:v>1.52356E-11</c:v>
                </c:pt>
                <c:pt idx="106">
                  <c:v>4.6895600000000001E-12</c:v>
                </c:pt>
                <c:pt idx="107">
                  <c:v>2.8271299999999999E-12</c:v>
                </c:pt>
                <c:pt idx="108">
                  <c:v>6.3917499999999997E-12</c:v>
                </c:pt>
                <c:pt idx="109">
                  <c:v>5.7063600000000003E-12</c:v>
                </c:pt>
                <c:pt idx="110">
                  <c:v>5.0889800000000004E-12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80AB-42A4-9E0E-596FC39CD846}"/>
            </c:ext>
          </c:extLst>
        </c:ser>
        <c:ser>
          <c:idx val="49"/>
          <c:order val="49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[analysis.xlsx]Cosine_IP_texture!$A$163:$DG$163</c:f>
              <c:numCache>
                <c:formatCode>0.00E+00</c:formatCode>
                <c:ptCount val="111"/>
                <c:pt idx="0">
                  <c:v>4.9752999999999996E-12</c:v>
                </c:pt>
                <c:pt idx="1">
                  <c:v>4.8382000000000001E-12</c:v>
                </c:pt>
                <c:pt idx="2">
                  <c:v>6.1203800000000002E-12</c:v>
                </c:pt>
                <c:pt idx="3">
                  <c:v>5.8242299999999997E-12</c:v>
                </c:pt>
                <c:pt idx="4">
                  <c:v>4.01307E-12</c:v>
                </c:pt>
                <c:pt idx="5">
                  <c:v>4.3109900000000004E-12</c:v>
                </c:pt>
                <c:pt idx="6">
                  <c:v>3.4440600000000002E-12</c:v>
                </c:pt>
                <c:pt idx="7">
                  <c:v>6.4349199999999998E-12</c:v>
                </c:pt>
                <c:pt idx="8">
                  <c:v>7.8798900000000007E-12</c:v>
                </c:pt>
                <c:pt idx="9">
                  <c:v>3.9241100000000003E-12</c:v>
                </c:pt>
                <c:pt idx="10">
                  <c:v>7.3831399999999996E-12</c:v>
                </c:pt>
                <c:pt idx="11">
                  <c:v>4.3752800000000003E-12</c:v>
                </c:pt>
                <c:pt idx="12">
                  <c:v>4.8748800000000003E-12</c:v>
                </c:pt>
                <c:pt idx="13">
                  <c:v>4.6302600000000001E-12</c:v>
                </c:pt>
                <c:pt idx="14">
                  <c:v>3.6069900000000002E-12</c:v>
                </c:pt>
                <c:pt idx="15">
                  <c:v>5.5183399999999997E-12</c:v>
                </c:pt>
                <c:pt idx="16">
                  <c:v>4.0363699999999997E-12</c:v>
                </c:pt>
                <c:pt idx="17">
                  <c:v>7.3412000000000003E-12</c:v>
                </c:pt>
                <c:pt idx="18">
                  <c:v>5.8053499999999997E-12</c:v>
                </c:pt>
                <c:pt idx="19">
                  <c:v>6.7589000000000002E-12</c:v>
                </c:pt>
                <c:pt idx="20">
                  <c:v>4.5060899999999998E-12</c:v>
                </c:pt>
                <c:pt idx="21">
                  <c:v>3.0892399999999999E-12</c:v>
                </c:pt>
                <c:pt idx="22">
                  <c:v>8.1381500000000004E-12</c:v>
                </c:pt>
                <c:pt idx="23">
                  <c:v>3.9462299999999998E-12</c:v>
                </c:pt>
                <c:pt idx="24">
                  <c:v>5.0368400000000002E-12</c:v>
                </c:pt>
                <c:pt idx="25">
                  <c:v>4.3677099999999998E-12</c:v>
                </c:pt>
                <c:pt idx="26">
                  <c:v>5.57945E-12</c:v>
                </c:pt>
                <c:pt idx="27">
                  <c:v>7.1143700000000001E-12</c:v>
                </c:pt>
                <c:pt idx="28">
                  <c:v>3.9143200000000002E-12</c:v>
                </c:pt>
                <c:pt idx="29">
                  <c:v>6.16263E-12</c:v>
                </c:pt>
                <c:pt idx="30">
                  <c:v>3.4938599999999998E-12</c:v>
                </c:pt>
                <c:pt idx="31">
                  <c:v>5.0022200000000001E-12</c:v>
                </c:pt>
                <c:pt idx="32">
                  <c:v>6.9401999999999999E-12</c:v>
                </c:pt>
                <c:pt idx="33">
                  <c:v>7.02346E-12</c:v>
                </c:pt>
                <c:pt idx="34">
                  <c:v>5.7940699999999998E-12</c:v>
                </c:pt>
                <c:pt idx="35">
                  <c:v>6.5670500000000004E-12</c:v>
                </c:pt>
                <c:pt idx="36">
                  <c:v>6.0617700000000003E-12</c:v>
                </c:pt>
                <c:pt idx="37">
                  <c:v>4.2754200000000004E-12</c:v>
                </c:pt>
                <c:pt idx="38">
                  <c:v>5.1454799999999996E-12</c:v>
                </c:pt>
                <c:pt idx="39">
                  <c:v>3.5951299999999998E-12</c:v>
                </c:pt>
                <c:pt idx="40">
                  <c:v>4.9066999999999997E-12</c:v>
                </c:pt>
                <c:pt idx="41">
                  <c:v>2.1867200000000002E-12</c:v>
                </c:pt>
                <c:pt idx="42">
                  <c:v>5.3362400000000003E-12</c:v>
                </c:pt>
                <c:pt idx="43">
                  <c:v>1.8046099999999999E-11</c:v>
                </c:pt>
                <c:pt idx="44">
                  <c:v>5.8575E-12</c:v>
                </c:pt>
                <c:pt idx="45">
                  <c:v>4.8943600000000002E-12</c:v>
                </c:pt>
                <c:pt idx="46">
                  <c:v>4.7609399999999997E-12</c:v>
                </c:pt>
                <c:pt idx="47">
                  <c:v>9.6941899999999995E-12</c:v>
                </c:pt>
                <c:pt idx="48">
                  <c:v>7.4147199999999993E-12</c:v>
                </c:pt>
                <c:pt idx="49">
                  <c:v>1.0397399999999999E-11</c:v>
                </c:pt>
                <c:pt idx="50">
                  <c:v>4.6626800000000001E-12</c:v>
                </c:pt>
                <c:pt idx="51">
                  <c:v>4.7865899999999997E-12</c:v>
                </c:pt>
                <c:pt idx="52">
                  <c:v>2.6146099999999999E-12</c:v>
                </c:pt>
                <c:pt idx="53">
                  <c:v>3.52079E-12</c:v>
                </c:pt>
                <c:pt idx="54">
                  <c:v>4.0197200000000002E-12</c:v>
                </c:pt>
                <c:pt idx="55">
                  <c:v>4.8393899999999996E-12</c:v>
                </c:pt>
                <c:pt idx="56">
                  <c:v>5.7188199999999997E-12</c:v>
                </c:pt>
                <c:pt idx="57">
                  <c:v>3.6183199999999999E-12</c:v>
                </c:pt>
                <c:pt idx="58">
                  <c:v>5.0096499999999998E-12</c:v>
                </c:pt>
                <c:pt idx="59">
                  <c:v>6.5302699999999998E-12</c:v>
                </c:pt>
                <c:pt idx="60">
                  <c:v>1.8291000000000001E-11</c:v>
                </c:pt>
                <c:pt idx="61">
                  <c:v>7.2621700000000003E-11</c:v>
                </c:pt>
                <c:pt idx="62">
                  <c:v>1.9633999999999999E-10</c:v>
                </c:pt>
                <c:pt idx="63">
                  <c:v>3.9783100000000002E-10</c:v>
                </c:pt>
                <c:pt idx="64">
                  <c:v>6.5622699999999999E-10</c:v>
                </c:pt>
                <c:pt idx="65">
                  <c:v>9.3372699999999991E-10</c:v>
                </c:pt>
                <c:pt idx="66">
                  <c:v>1.3035700000000001E-9</c:v>
                </c:pt>
                <c:pt idx="67">
                  <c:v>1.47958E-9</c:v>
                </c:pt>
                <c:pt idx="68">
                  <c:v>1.6590899999999999E-9</c:v>
                </c:pt>
                <c:pt idx="69">
                  <c:v>1.63649E-9</c:v>
                </c:pt>
                <c:pt idx="70">
                  <c:v>1.57025E-9</c:v>
                </c:pt>
                <c:pt idx="71">
                  <c:v>1.5104700000000001E-9</c:v>
                </c:pt>
                <c:pt idx="72">
                  <c:v>1.54134E-9</c:v>
                </c:pt>
                <c:pt idx="73">
                  <c:v>1.52886E-9</c:v>
                </c:pt>
                <c:pt idx="74">
                  <c:v>1.54045E-9</c:v>
                </c:pt>
                <c:pt idx="75">
                  <c:v>1.5303199999999999E-9</c:v>
                </c:pt>
                <c:pt idx="76">
                  <c:v>1.00433E-9</c:v>
                </c:pt>
                <c:pt idx="77">
                  <c:v>3.5096E-10</c:v>
                </c:pt>
                <c:pt idx="78">
                  <c:v>1.8133999999999998E-11</c:v>
                </c:pt>
                <c:pt idx="79">
                  <c:v>2.2120200000000001E-12</c:v>
                </c:pt>
                <c:pt idx="80">
                  <c:v>6.84042E-12</c:v>
                </c:pt>
                <c:pt idx="81">
                  <c:v>7.0614699999999998E-12</c:v>
                </c:pt>
                <c:pt idx="82">
                  <c:v>4.6680400000000004E-12</c:v>
                </c:pt>
                <c:pt idx="83">
                  <c:v>1.22789E-11</c:v>
                </c:pt>
                <c:pt idx="84">
                  <c:v>6.1629699999999999E-12</c:v>
                </c:pt>
                <c:pt idx="85">
                  <c:v>5.9955400000000001E-12</c:v>
                </c:pt>
                <c:pt idx="86">
                  <c:v>5.4289499999999998E-12</c:v>
                </c:pt>
                <c:pt idx="87">
                  <c:v>8.18463E-12</c:v>
                </c:pt>
                <c:pt idx="88">
                  <c:v>3.7147900000000002E-12</c:v>
                </c:pt>
                <c:pt idx="89">
                  <c:v>6.5249000000000002E-12</c:v>
                </c:pt>
                <c:pt idx="90">
                  <c:v>8.3156800000000008E-12</c:v>
                </c:pt>
                <c:pt idx="91">
                  <c:v>4.9084899999999998E-12</c:v>
                </c:pt>
                <c:pt idx="92">
                  <c:v>9.3968799999999998E-12</c:v>
                </c:pt>
                <c:pt idx="93">
                  <c:v>4.7906899999999997E-12</c:v>
                </c:pt>
                <c:pt idx="94">
                  <c:v>7.06593E-12</c:v>
                </c:pt>
                <c:pt idx="95">
                  <c:v>2.6306000000000001E-12</c:v>
                </c:pt>
                <c:pt idx="96">
                  <c:v>3.3245200000000001E-12</c:v>
                </c:pt>
                <c:pt idx="97">
                  <c:v>4.7856499999999999E-12</c:v>
                </c:pt>
                <c:pt idx="98">
                  <c:v>6.0489899999999997E-12</c:v>
                </c:pt>
                <c:pt idx="99">
                  <c:v>4.3862399999999997E-12</c:v>
                </c:pt>
                <c:pt idx="100">
                  <c:v>4.9759700000000003E-12</c:v>
                </c:pt>
                <c:pt idx="101">
                  <c:v>3.3611999999999999E-12</c:v>
                </c:pt>
                <c:pt idx="102">
                  <c:v>4.1370400000000003E-12</c:v>
                </c:pt>
                <c:pt idx="103">
                  <c:v>4.2382000000000003E-12</c:v>
                </c:pt>
                <c:pt idx="104">
                  <c:v>3.3873999999999999E-12</c:v>
                </c:pt>
                <c:pt idx="105">
                  <c:v>4.97704E-12</c:v>
                </c:pt>
                <c:pt idx="106">
                  <c:v>8.4701900000000007E-12</c:v>
                </c:pt>
                <c:pt idx="107">
                  <c:v>5.8298200000000003E-12</c:v>
                </c:pt>
                <c:pt idx="108">
                  <c:v>7.8957899999999994E-12</c:v>
                </c:pt>
                <c:pt idx="109">
                  <c:v>7.8934399999999999E-12</c:v>
                </c:pt>
                <c:pt idx="110">
                  <c:v>5.3619199999999998E-12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1-80AB-42A4-9E0E-596FC39CD846}"/>
            </c:ext>
          </c:extLst>
        </c:ser>
        <c:ser>
          <c:idx val="50"/>
          <c:order val="50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[analysis.xlsx]Cosine_IP_texture!$A$164:$DG$164</c:f>
              <c:numCache>
                <c:formatCode>0.00E+00</c:formatCode>
                <c:ptCount val="111"/>
                <c:pt idx="0">
                  <c:v>3.6643800000000002E-12</c:v>
                </c:pt>
                <c:pt idx="1">
                  <c:v>7.1359499999999997E-12</c:v>
                </c:pt>
                <c:pt idx="2">
                  <c:v>3.9408099999999996E-12</c:v>
                </c:pt>
                <c:pt idx="3">
                  <c:v>2.69913E-12</c:v>
                </c:pt>
                <c:pt idx="4">
                  <c:v>3.9094600000000002E-12</c:v>
                </c:pt>
                <c:pt idx="5">
                  <c:v>4.4083100000000002E-12</c:v>
                </c:pt>
                <c:pt idx="6">
                  <c:v>1.09076E-11</c:v>
                </c:pt>
                <c:pt idx="7">
                  <c:v>4.2087399999999997E-12</c:v>
                </c:pt>
                <c:pt idx="8">
                  <c:v>6.6403999999999999E-12</c:v>
                </c:pt>
                <c:pt idx="9">
                  <c:v>6.3151E-12</c:v>
                </c:pt>
                <c:pt idx="10">
                  <c:v>7.9709900000000006E-12</c:v>
                </c:pt>
                <c:pt idx="11">
                  <c:v>3.8938700000000002E-12</c:v>
                </c:pt>
                <c:pt idx="12">
                  <c:v>3.4679300000000001E-12</c:v>
                </c:pt>
                <c:pt idx="13">
                  <c:v>5.38437E-12</c:v>
                </c:pt>
                <c:pt idx="14">
                  <c:v>5.4961199999999998E-12</c:v>
                </c:pt>
                <c:pt idx="15">
                  <c:v>3.5580899999999998E-12</c:v>
                </c:pt>
                <c:pt idx="16">
                  <c:v>3.1725100000000002E-12</c:v>
                </c:pt>
                <c:pt idx="17">
                  <c:v>5.41912E-12</c:v>
                </c:pt>
                <c:pt idx="18">
                  <c:v>6.0234199999999998E-12</c:v>
                </c:pt>
                <c:pt idx="19">
                  <c:v>6.0380699999999999E-12</c:v>
                </c:pt>
                <c:pt idx="20">
                  <c:v>6.0091899999999998E-12</c:v>
                </c:pt>
                <c:pt idx="21">
                  <c:v>2.7905399999999999E-12</c:v>
                </c:pt>
                <c:pt idx="22">
                  <c:v>3.5602799999999999E-12</c:v>
                </c:pt>
                <c:pt idx="23">
                  <c:v>1.0557300000000001E-11</c:v>
                </c:pt>
                <c:pt idx="24">
                  <c:v>1.9995599999999999E-11</c:v>
                </c:pt>
                <c:pt idx="25">
                  <c:v>4.5887099999999997E-12</c:v>
                </c:pt>
                <c:pt idx="26">
                  <c:v>3.1424100000000001E-12</c:v>
                </c:pt>
                <c:pt idx="27">
                  <c:v>5.3352900000000004E-12</c:v>
                </c:pt>
                <c:pt idx="28">
                  <c:v>6.68193E-12</c:v>
                </c:pt>
                <c:pt idx="29">
                  <c:v>1.11228E-11</c:v>
                </c:pt>
                <c:pt idx="30">
                  <c:v>8.2561499999999997E-12</c:v>
                </c:pt>
                <c:pt idx="31">
                  <c:v>2.5852999999999999E-12</c:v>
                </c:pt>
                <c:pt idx="32">
                  <c:v>2.3621699999999998E-12</c:v>
                </c:pt>
                <c:pt idx="33">
                  <c:v>2.3954899999999999E-12</c:v>
                </c:pt>
                <c:pt idx="34">
                  <c:v>1.01051E-11</c:v>
                </c:pt>
                <c:pt idx="35">
                  <c:v>2.5962000000000002E-12</c:v>
                </c:pt>
                <c:pt idx="36">
                  <c:v>3.7687899999999997E-12</c:v>
                </c:pt>
                <c:pt idx="37">
                  <c:v>3.1501899999999999E-12</c:v>
                </c:pt>
                <c:pt idx="38">
                  <c:v>5.3385299999999999E-12</c:v>
                </c:pt>
                <c:pt idx="39">
                  <c:v>8.4083300000000004E-12</c:v>
                </c:pt>
                <c:pt idx="40">
                  <c:v>4.0422900000000001E-12</c:v>
                </c:pt>
                <c:pt idx="41">
                  <c:v>4.8347200000000002E-12</c:v>
                </c:pt>
                <c:pt idx="42">
                  <c:v>4.4423800000000003E-12</c:v>
                </c:pt>
                <c:pt idx="43">
                  <c:v>7.4515000000000007E-12</c:v>
                </c:pt>
                <c:pt idx="44">
                  <c:v>2.9908300000000001E-12</c:v>
                </c:pt>
                <c:pt idx="45">
                  <c:v>3.2466900000000002E-12</c:v>
                </c:pt>
                <c:pt idx="46">
                  <c:v>6.2295199999999999E-12</c:v>
                </c:pt>
                <c:pt idx="47">
                  <c:v>6.1211400000000003E-12</c:v>
                </c:pt>
                <c:pt idx="48">
                  <c:v>3.5056299999999999E-12</c:v>
                </c:pt>
                <c:pt idx="49">
                  <c:v>4.9597299999999999E-12</c:v>
                </c:pt>
                <c:pt idx="50">
                  <c:v>6.3632000000000002E-12</c:v>
                </c:pt>
                <c:pt idx="51">
                  <c:v>2.4058199999999999E-12</c:v>
                </c:pt>
                <c:pt idx="52">
                  <c:v>5.9340799999999997E-12</c:v>
                </c:pt>
                <c:pt idx="53">
                  <c:v>5.8398899999999997E-12</c:v>
                </c:pt>
                <c:pt idx="54">
                  <c:v>3.1500700000000001E-12</c:v>
                </c:pt>
                <c:pt idx="55">
                  <c:v>5.51228E-12</c:v>
                </c:pt>
                <c:pt idx="56">
                  <c:v>6.4292999999999997E-12</c:v>
                </c:pt>
                <c:pt idx="57">
                  <c:v>2.14815E-11</c:v>
                </c:pt>
                <c:pt idx="58">
                  <c:v>7.4621800000000002E-11</c:v>
                </c:pt>
                <c:pt idx="59">
                  <c:v>2.0174200000000001E-10</c:v>
                </c:pt>
                <c:pt idx="60">
                  <c:v>3.8600899999999999E-10</c:v>
                </c:pt>
                <c:pt idx="61">
                  <c:v>5.9871600000000004E-10</c:v>
                </c:pt>
                <c:pt idx="62">
                  <c:v>8.4917999999999996E-10</c:v>
                </c:pt>
                <c:pt idx="63">
                  <c:v>1.0873899999999999E-9</c:v>
                </c:pt>
                <c:pt idx="64">
                  <c:v>1.35631E-9</c:v>
                </c:pt>
                <c:pt idx="65">
                  <c:v>1.61964E-9</c:v>
                </c:pt>
                <c:pt idx="66">
                  <c:v>1.8370400000000001E-9</c:v>
                </c:pt>
                <c:pt idx="67">
                  <c:v>1.9185099999999998E-9</c:v>
                </c:pt>
                <c:pt idx="68">
                  <c:v>1.85641E-9</c:v>
                </c:pt>
                <c:pt idx="69">
                  <c:v>1.71259E-9</c:v>
                </c:pt>
                <c:pt idx="70">
                  <c:v>1.59127E-9</c:v>
                </c:pt>
                <c:pt idx="71">
                  <c:v>1.5646899999999999E-9</c:v>
                </c:pt>
                <c:pt idx="72">
                  <c:v>1.5212799999999999E-9</c:v>
                </c:pt>
                <c:pt idx="73">
                  <c:v>1.4282000000000001E-9</c:v>
                </c:pt>
                <c:pt idx="74">
                  <c:v>1.3347699999999999E-9</c:v>
                </c:pt>
                <c:pt idx="75">
                  <c:v>1.0996300000000001E-9</c:v>
                </c:pt>
                <c:pt idx="76">
                  <c:v>7.5216400000000005E-10</c:v>
                </c:pt>
                <c:pt idx="77">
                  <c:v>2.6479099999999998E-10</c:v>
                </c:pt>
                <c:pt idx="78">
                  <c:v>2.17081E-11</c:v>
                </c:pt>
                <c:pt idx="79">
                  <c:v>3.0830400000000002E-12</c:v>
                </c:pt>
                <c:pt idx="80">
                  <c:v>2.1789600000000002E-11</c:v>
                </c:pt>
                <c:pt idx="81">
                  <c:v>5.21268E-12</c:v>
                </c:pt>
                <c:pt idx="82">
                  <c:v>4.8836300000000003E-12</c:v>
                </c:pt>
                <c:pt idx="83">
                  <c:v>3.7816399999999996E-12</c:v>
                </c:pt>
                <c:pt idx="84">
                  <c:v>5.1984000000000001E-12</c:v>
                </c:pt>
                <c:pt idx="85">
                  <c:v>5.4597399999999999E-12</c:v>
                </c:pt>
                <c:pt idx="86">
                  <c:v>6.8591299999999997E-12</c:v>
                </c:pt>
                <c:pt idx="87">
                  <c:v>4.9986900000000004E-12</c:v>
                </c:pt>
                <c:pt idx="88">
                  <c:v>1.01779E-11</c:v>
                </c:pt>
                <c:pt idx="89">
                  <c:v>5.2636199999999997E-12</c:v>
                </c:pt>
                <c:pt idx="90">
                  <c:v>5.1572499999999997E-12</c:v>
                </c:pt>
                <c:pt idx="91">
                  <c:v>8.2798999999999999E-12</c:v>
                </c:pt>
                <c:pt idx="92">
                  <c:v>4.41958E-12</c:v>
                </c:pt>
                <c:pt idx="93">
                  <c:v>7.2962000000000004E-12</c:v>
                </c:pt>
                <c:pt idx="94">
                  <c:v>5.68157E-12</c:v>
                </c:pt>
                <c:pt idx="95">
                  <c:v>4.7892300000000002E-12</c:v>
                </c:pt>
                <c:pt idx="96">
                  <c:v>6.46141E-12</c:v>
                </c:pt>
                <c:pt idx="97">
                  <c:v>3.57271E-12</c:v>
                </c:pt>
                <c:pt idx="98">
                  <c:v>5.07075E-12</c:v>
                </c:pt>
                <c:pt idx="99">
                  <c:v>8.2462300000000005E-12</c:v>
                </c:pt>
                <c:pt idx="100">
                  <c:v>4.5088199999999998E-12</c:v>
                </c:pt>
                <c:pt idx="101">
                  <c:v>5.5909000000000003E-12</c:v>
                </c:pt>
                <c:pt idx="102">
                  <c:v>5.9148400000000003E-12</c:v>
                </c:pt>
                <c:pt idx="103">
                  <c:v>4.7957400000000003E-12</c:v>
                </c:pt>
                <c:pt idx="104">
                  <c:v>6.4396100000000003E-12</c:v>
                </c:pt>
                <c:pt idx="105">
                  <c:v>4.3057399999999998E-12</c:v>
                </c:pt>
                <c:pt idx="106">
                  <c:v>3.1904399999999999E-12</c:v>
                </c:pt>
                <c:pt idx="107">
                  <c:v>2.9192299999999999E-12</c:v>
                </c:pt>
                <c:pt idx="108">
                  <c:v>1.0504900000000001E-11</c:v>
                </c:pt>
                <c:pt idx="109">
                  <c:v>3.2734399999999998E-12</c:v>
                </c:pt>
                <c:pt idx="110">
                  <c:v>7.7253999999999996E-13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80AB-42A4-9E0E-596FC39CD846}"/>
            </c:ext>
          </c:extLst>
        </c:ser>
        <c:ser>
          <c:idx val="51"/>
          <c:order val="51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[analysis.xlsx]Cosine_IP_texture!$A$165:$DG$165</c:f>
              <c:numCache>
                <c:formatCode>0.00E+00</c:formatCode>
                <c:ptCount val="111"/>
                <c:pt idx="0">
                  <c:v>1.4466699999999999E-12</c:v>
                </c:pt>
                <c:pt idx="1">
                  <c:v>9.1581800000000001E-12</c:v>
                </c:pt>
                <c:pt idx="2">
                  <c:v>7.9951499999999999E-12</c:v>
                </c:pt>
                <c:pt idx="3">
                  <c:v>1.04307E-11</c:v>
                </c:pt>
                <c:pt idx="4">
                  <c:v>4.7201199999999999E-12</c:v>
                </c:pt>
                <c:pt idx="5">
                  <c:v>3.5371999999999999E-12</c:v>
                </c:pt>
                <c:pt idx="6">
                  <c:v>6.5971900000000001E-12</c:v>
                </c:pt>
                <c:pt idx="7">
                  <c:v>4.76603E-12</c:v>
                </c:pt>
                <c:pt idx="8">
                  <c:v>8.6617499999999995E-12</c:v>
                </c:pt>
                <c:pt idx="9">
                  <c:v>3.6634499999999997E-12</c:v>
                </c:pt>
                <c:pt idx="10">
                  <c:v>5.77993E-12</c:v>
                </c:pt>
                <c:pt idx="11">
                  <c:v>6.1377699999999996E-12</c:v>
                </c:pt>
                <c:pt idx="12">
                  <c:v>3.25714E-12</c:v>
                </c:pt>
                <c:pt idx="13">
                  <c:v>7.2016500000000001E-12</c:v>
                </c:pt>
                <c:pt idx="14">
                  <c:v>5.1890799999999999E-12</c:v>
                </c:pt>
                <c:pt idx="15">
                  <c:v>6.0345300000000001E-12</c:v>
                </c:pt>
                <c:pt idx="16">
                  <c:v>4.4330800000000003E-12</c:v>
                </c:pt>
                <c:pt idx="17">
                  <c:v>2.8976799999999998E-12</c:v>
                </c:pt>
                <c:pt idx="18">
                  <c:v>5.7329099999999997E-12</c:v>
                </c:pt>
                <c:pt idx="19">
                  <c:v>6.9306500000000002E-12</c:v>
                </c:pt>
                <c:pt idx="20">
                  <c:v>9.8880100000000008E-12</c:v>
                </c:pt>
                <c:pt idx="21">
                  <c:v>6.27543E-12</c:v>
                </c:pt>
                <c:pt idx="22">
                  <c:v>7.48742E-12</c:v>
                </c:pt>
                <c:pt idx="23">
                  <c:v>2.2574400000000001E-12</c:v>
                </c:pt>
                <c:pt idx="24">
                  <c:v>8.07327E-12</c:v>
                </c:pt>
                <c:pt idx="25">
                  <c:v>4.9039699999999998E-12</c:v>
                </c:pt>
                <c:pt idx="26">
                  <c:v>4.4209299999999998E-12</c:v>
                </c:pt>
                <c:pt idx="27">
                  <c:v>6.8375700000000003E-12</c:v>
                </c:pt>
                <c:pt idx="28">
                  <c:v>7.8054899999999993E-12</c:v>
                </c:pt>
                <c:pt idx="29">
                  <c:v>5.3206400000000002E-12</c:v>
                </c:pt>
                <c:pt idx="30">
                  <c:v>4.3642000000000003E-12</c:v>
                </c:pt>
                <c:pt idx="31">
                  <c:v>3.9172099999999996E-12</c:v>
                </c:pt>
                <c:pt idx="32">
                  <c:v>4.4632500000000004E-12</c:v>
                </c:pt>
                <c:pt idx="33">
                  <c:v>8.6177099999999996E-12</c:v>
                </c:pt>
                <c:pt idx="34">
                  <c:v>4.3538099999999996E-12</c:v>
                </c:pt>
                <c:pt idx="35">
                  <c:v>5.8456999999999996E-12</c:v>
                </c:pt>
                <c:pt idx="36">
                  <c:v>2.0132299999999999E-11</c:v>
                </c:pt>
                <c:pt idx="37">
                  <c:v>7.2736E-12</c:v>
                </c:pt>
                <c:pt idx="38">
                  <c:v>9.2316499999999993E-12</c:v>
                </c:pt>
                <c:pt idx="39">
                  <c:v>5.2439600000000002E-12</c:v>
                </c:pt>
                <c:pt idx="40">
                  <c:v>3.3042500000000002E-12</c:v>
                </c:pt>
                <c:pt idx="41">
                  <c:v>6.9973500000000003E-12</c:v>
                </c:pt>
                <c:pt idx="42">
                  <c:v>2.28226E-12</c:v>
                </c:pt>
                <c:pt idx="43">
                  <c:v>3.2274300000000001E-12</c:v>
                </c:pt>
                <c:pt idx="44">
                  <c:v>8.4365399999999999E-12</c:v>
                </c:pt>
                <c:pt idx="45">
                  <c:v>2.8256500000000002E-12</c:v>
                </c:pt>
                <c:pt idx="46">
                  <c:v>4.3590299999999999E-12</c:v>
                </c:pt>
                <c:pt idx="47">
                  <c:v>5.3768600000000002E-12</c:v>
                </c:pt>
                <c:pt idx="48">
                  <c:v>7.0553799999999998E-12</c:v>
                </c:pt>
                <c:pt idx="49">
                  <c:v>8.7279899999999999E-12</c:v>
                </c:pt>
                <c:pt idx="50">
                  <c:v>5.9635699999999998E-12</c:v>
                </c:pt>
                <c:pt idx="51">
                  <c:v>7.1259699999999998E-12</c:v>
                </c:pt>
                <c:pt idx="52">
                  <c:v>1.30294E-11</c:v>
                </c:pt>
                <c:pt idx="53">
                  <c:v>9.2318000000000003E-12</c:v>
                </c:pt>
                <c:pt idx="54">
                  <c:v>3.3099199999999998E-11</c:v>
                </c:pt>
                <c:pt idx="55">
                  <c:v>9.2883400000000005E-11</c:v>
                </c:pt>
                <c:pt idx="56">
                  <c:v>2.0361999999999999E-10</c:v>
                </c:pt>
                <c:pt idx="57">
                  <c:v>4.0267700000000003E-10</c:v>
                </c:pt>
                <c:pt idx="58">
                  <c:v>5.7321799999999999E-10</c:v>
                </c:pt>
                <c:pt idx="59">
                  <c:v>7.8687899999999997E-10</c:v>
                </c:pt>
                <c:pt idx="60">
                  <c:v>1.0152E-9</c:v>
                </c:pt>
                <c:pt idx="61">
                  <c:v>1.2146499999999999E-9</c:v>
                </c:pt>
                <c:pt idx="62">
                  <c:v>1.4026999999999999E-9</c:v>
                </c:pt>
                <c:pt idx="63">
                  <c:v>1.50446E-9</c:v>
                </c:pt>
                <c:pt idx="64">
                  <c:v>1.6597E-9</c:v>
                </c:pt>
                <c:pt idx="65">
                  <c:v>1.74629E-9</c:v>
                </c:pt>
                <c:pt idx="66">
                  <c:v>1.8698699999999999E-9</c:v>
                </c:pt>
                <c:pt idx="67">
                  <c:v>1.9663000000000001E-9</c:v>
                </c:pt>
                <c:pt idx="68">
                  <c:v>1.84228E-9</c:v>
                </c:pt>
                <c:pt idx="69">
                  <c:v>1.7270900000000001E-9</c:v>
                </c:pt>
                <c:pt idx="70">
                  <c:v>1.5563700000000001E-9</c:v>
                </c:pt>
                <c:pt idx="71">
                  <c:v>1.3068299999999999E-9</c:v>
                </c:pt>
                <c:pt idx="72">
                  <c:v>1.08162E-9</c:v>
                </c:pt>
                <c:pt idx="73">
                  <c:v>8.97204E-10</c:v>
                </c:pt>
                <c:pt idx="74">
                  <c:v>6.2364000000000003E-10</c:v>
                </c:pt>
                <c:pt idx="75">
                  <c:v>4.4516900000000002E-10</c:v>
                </c:pt>
                <c:pt idx="76">
                  <c:v>2.2357999999999999E-10</c:v>
                </c:pt>
                <c:pt idx="77">
                  <c:v>6.5399400000000004E-11</c:v>
                </c:pt>
                <c:pt idx="78">
                  <c:v>6.2759399999999996E-12</c:v>
                </c:pt>
                <c:pt idx="79">
                  <c:v>1.02215E-11</c:v>
                </c:pt>
                <c:pt idx="80">
                  <c:v>8.3961300000000001E-12</c:v>
                </c:pt>
                <c:pt idx="81">
                  <c:v>4.4317100000000003E-12</c:v>
                </c:pt>
                <c:pt idx="82">
                  <c:v>5.5385299999999998E-12</c:v>
                </c:pt>
                <c:pt idx="83">
                  <c:v>4.8257299999999999E-12</c:v>
                </c:pt>
                <c:pt idx="84">
                  <c:v>3.1359400000000001E-12</c:v>
                </c:pt>
                <c:pt idx="85">
                  <c:v>3.5796699999999998E-12</c:v>
                </c:pt>
                <c:pt idx="86">
                  <c:v>4.5157999999999998E-12</c:v>
                </c:pt>
                <c:pt idx="87">
                  <c:v>6.11612E-12</c:v>
                </c:pt>
                <c:pt idx="88">
                  <c:v>6.2937399999999998E-12</c:v>
                </c:pt>
                <c:pt idx="89">
                  <c:v>5.0316199999999999E-12</c:v>
                </c:pt>
                <c:pt idx="90">
                  <c:v>8.7603100000000003E-12</c:v>
                </c:pt>
                <c:pt idx="91">
                  <c:v>2.9191500000000001E-12</c:v>
                </c:pt>
                <c:pt idx="92">
                  <c:v>2.8093799999999999E-12</c:v>
                </c:pt>
                <c:pt idx="93">
                  <c:v>5.9782799999999998E-12</c:v>
                </c:pt>
                <c:pt idx="94">
                  <c:v>3.2584900000000002E-12</c:v>
                </c:pt>
                <c:pt idx="95">
                  <c:v>8.0515599999999997E-12</c:v>
                </c:pt>
                <c:pt idx="96">
                  <c:v>9.1287100000000002E-12</c:v>
                </c:pt>
                <c:pt idx="97">
                  <c:v>4.5467099999999997E-12</c:v>
                </c:pt>
                <c:pt idx="98">
                  <c:v>5.7856099999999999E-11</c:v>
                </c:pt>
                <c:pt idx="99">
                  <c:v>8.2548800000000001E-12</c:v>
                </c:pt>
                <c:pt idx="100">
                  <c:v>8.2054799999999999E-12</c:v>
                </c:pt>
                <c:pt idx="101">
                  <c:v>3.2628600000000001E-12</c:v>
                </c:pt>
                <c:pt idx="102">
                  <c:v>7.0192499999999996E-12</c:v>
                </c:pt>
                <c:pt idx="103">
                  <c:v>8.5864300000000002E-12</c:v>
                </c:pt>
                <c:pt idx="104">
                  <c:v>4.1622700000000002E-12</c:v>
                </c:pt>
                <c:pt idx="105">
                  <c:v>7.5903000000000001E-12</c:v>
                </c:pt>
                <c:pt idx="106">
                  <c:v>3.4376399999999999E-12</c:v>
                </c:pt>
                <c:pt idx="107">
                  <c:v>5.6608700000000003E-12</c:v>
                </c:pt>
                <c:pt idx="108">
                  <c:v>5.7966599999999997E-12</c:v>
                </c:pt>
                <c:pt idx="109">
                  <c:v>4.3778700000000002E-12</c:v>
                </c:pt>
                <c:pt idx="110">
                  <c:v>8.6633300000000002E-13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80AB-42A4-9E0E-596FC39CD846}"/>
            </c:ext>
          </c:extLst>
        </c:ser>
        <c:ser>
          <c:idx val="52"/>
          <c:order val="52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[analysis.xlsx]Cosine_IP_texture!$A$166:$DG$166</c:f>
              <c:numCache>
                <c:formatCode>0.00E+00</c:formatCode>
                <c:ptCount val="111"/>
                <c:pt idx="0">
                  <c:v>2.4429E-12</c:v>
                </c:pt>
                <c:pt idx="1">
                  <c:v>3.2166999999999998E-12</c:v>
                </c:pt>
                <c:pt idx="2">
                  <c:v>5.3278599999999999E-12</c:v>
                </c:pt>
                <c:pt idx="3">
                  <c:v>6.6661899999999999E-12</c:v>
                </c:pt>
                <c:pt idx="4">
                  <c:v>9.7865600000000007E-12</c:v>
                </c:pt>
                <c:pt idx="5">
                  <c:v>2.1870999999999998E-12</c:v>
                </c:pt>
                <c:pt idx="6">
                  <c:v>6.5178999999999999E-12</c:v>
                </c:pt>
                <c:pt idx="7">
                  <c:v>4.86637E-12</c:v>
                </c:pt>
                <c:pt idx="8">
                  <c:v>1.5030100000000002E-11</c:v>
                </c:pt>
                <c:pt idx="9">
                  <c:v>4.1032599999999996E-12</c:v>
                </c:pt>
                <c:pt idx="10">
                  <c:v>7.1962500000000002E-12</c:v>
                </c:pt>
                <c:pt idx="11">
                  <c:v>2.3321499999999999E-12</c:v>
                </c:pt>
                <c:pt idx="12">
                  <c:v>6.0906400000000004E-12</c:v>
                </c:pt>
                <c:pt idx="13">
                  <c:v>6.5852400000000003E-12</c:v>
                </c:pt>
                <c:pt idx="14">
                  <c:v>4.0333799999999999E-12</c:v>
                </c:pt>
                <c:pt idx="15">
                  <c:v>5.7810500000000003E-12</c:v>
                </c:pt>
                <c:pt idx="16">
                  <c:v>2.96083E-12</c:v>
                </c:pt>
                <c:pt idx="17">
                  <c:v>7.76191E-12</c:v>
                </c:pt>
                <c:pt idx="18">
                  <c:v>4.81192E-12</c:v>
                </c:pt>
                <c:pt idx="19">
                  <c:v>5.6033699999999998E-12</c:v>
                </c:pt>
                <c:pt idx="20">
                  <c:v>8.9932299999999996E-12</c:v>
                </c:pt>
                <c:pt idx="21">
                  <c:v>1.09135E-11</c:v>
                </c:pt>
                <c:pt idx="22">
                  <c:v>1.03293E-11</c:v>
                </c:pt>
                <c:pt idx="23">
                  <c:v>3.3559699999999999E-12</c:v>
                </c:pt>
                <c:pt idx="24">
                  <c:v>5.7270100000000003E-12</c:v>
                </c:pt>
                <c:pt idx="25">
                  <c:v>6.3429999999999999E-12</c:v>
                </c:pt>
                <c:pt idx="26">
                  <c:v>7.66013E-12</c:v>
                </c:pt>
                <c:pt idx="27">
                  <c:v>3.33943E-12</c:v>
                </c:pt>
                <c:pt idx="28">
                  <c:v>6.1968899999999999E-12</c:v>
                </c:pt>
                <c:pt idx="29">
                  <c:v>6.7449199999999999E-12</c:v>
                </c:pt>
                <c:pt idx="30">
                  <c:v>5.2460200000000003E-12</c:v>
                </c:pt>
                <c:pt idx="31">
                  <c:v>5.0479499999999997E-12</c:v>
                </c:pt>
                <c:pt idx="32">
                  <c:v>8.4462800000000002E-12</c:v>
                </c:pt>
                <c:pt idx="33">
                  <c:v>7.0539499999999998E-12</c:v>
                </c:pt>
                <c:pt idx="34">
                  <c:v>3.4344199999999998E-12</c:v>
                </c:pt>
                <c:pt idx="35">
                  <c:v>1.1604399999999999E-11</c:v>
                </c:pt>
                <c:pt idx="36">
                  <c:v>8.7433900000000008E-12</c:v>
                </c:pt>
                <c:pt idx="37">
                  <c:v>4.4510099999999996E-12</c:v>
                </c:pt>
                <c:pt idx="38">
                  <c:v>6.7972499999999999E-12</c:v>
                </c:pt>
                <c:pt idx="39">
                  <c:v>2.9912800000000002E-12</c:v>
                </c:pt>
                <c:pt idx="40">
                  <c:v>5.13854E-12</c:v>
                </c:pt>
                <c:pt idx="41">
                  <c:v>3.1279199999999999E-12</c:v>
                </c:pt>
                <c:pt idx="42">
                  <c:v>2.5241300000000001E-12</c:v>
                </c:pt>
                <c:pt idx="43">
                  <c:v>2.0956199999999999E-12</c:v>
                </c:pt>
                <c:pt idx="44">
                  <c:v>5.66522E-12</c:v>
                </c:pt>
                <c:pt idx="45">
                  <c:v>4.90502E-12</c:v>
                </c:pt>
                <c:pt idx="46">
                  <c:v>8.25392E-12</c:v>
                </c:pt>
                <c:pt idx="47">
                  <c:v>4.3098999999999996E-12</c:v>
                </c:pt>
                <c:pt idx="48">
                  <c:v>4.9547100000000004E-12</c:v>
                </c:pt>
                <c:pt idx="49">
                  <c:v>8.36746E-12</c:v>
                </c:pt>
                <c:pt idx="50">
                  <c:v>7.2955700000000002E-12</c:v>
                </c:pt>
                <c:pt idx="51">
                  <c:v>3.2222200000000003E-11</c:v>
                </c:pt>
                <c:pt idx="52">
                  <c:v>1.1662900000000001E-10</c:v>
                </c:pt>
                <c:pt idx="53">
                  <c:v>2.40603E-10</c:v>
                </c:pt>
                <c:pt idx="54">
                  <c:v>3.8711000000000002E-10</c:v>
                </c:pt>
                <c:pt idx="55">
                  <c:v>5.9165300000000005E-10</c:v>
                </c:pt>
                <c:pt idx="56">
                  <c:v>7.8456100000000004E-10</c:v>
                </c:pt>
                <c:pt idx="57">
                  <c:v>9.5743700000000003E-10</c:v>
                </c:pt>
                <c:pt idx="58">
                  <c:v>1.1751100000000001E-9</c:v>
                </c:pt>
                <c:pt idx="59">
                  <c:v>1.235E-9</c:v>
                </c:pt>
                <c:pt idx="60">
                  <c:v>1.35953E-9</c:v>
                </c:pt>
                <c:pt idx="61">
                  <c:v>1.43439E-9</c:v>
                </c:pt>
                <c:pt idx="62">
                  <c:v>1.4962500000000001E-9</c:v>
                </c:pt>
                <c:pt idx="63">
                  <c:v>1.54064E-9</c:v>
                </c:pt>
                <c:pt idx="64">
                  <c:v>1.5688600000000001E-9</c:v>
                </c:pt>
                <c:pt idx="65">
                  <c:v>1.7095199999999999E-9</c:v>
                </c:pt>
                <c:pt idx="66">
                  <c:v>1.7811E-9</c:v>
                </c:pt>
                <c:pt idx="67">
                  <c:v>1.75246E-9</c:v>
                </c:pt>
                <c:pt idx="68">
                  <c:v>1.5583000000000001E-9</c:v>
                </c:pt>
                <c:pt idx="69">
                  <c:v>1.22734E-9</c:v>
                </c:pt>
                <c:pt idx="70">
                  <c:v>8.8611700000000001E-10</c:v>
                </c:pt>
                <c:pt idx="71">
                  <c:v>6.1329700000000002E-10</c:v>
                </c:pt>
                <c:pt idx="72">
                  <c:v>3.9346200000000002E-10</c:v>
                </c:pt>
                <c:pt idx="73">
                  <c:v>2.11483E-10</c:v>
                </c:pt>
                <c:pt idx="74">
                  <c:v>9.0539399999999994E-11</c:v>
                </c:pt>
                <c:pt idx="75">
                  <c:v>3.1677799999999997E-11</c:v>
                </c:pt>
                <c:pt idx="76">
                  <c:v>6.2890099999999997E-12</c:v>
                </c:pt>
                <c:pt idx="77">
                  <c:v>4.6851300000000003E-12</c:v>
                </c:pt>
                <c:pt idx="78">
                  <c:v>4.2444200000000002E-12</c:v>
                </c:pt>
                <c:pt idx="79">
                  <c:v>6.0414699999999997E-12</c:v>
                </c:pt>
                <c:pt idx="80">
                  <c:v>4.6658500000000004E-12</c:v>
                </c:pt>
                <c:pt idx="81">
                  <c:v>5.3610600000000002E-12</c:v>
                </c:pt>
                <c:pt idx="82">
                  <c:v>3.6817199999999998E-12</c:v>
                </c:pt>
                <c:pt idx="83">
                  <c:v>5.44121E-12</c:v>
                </c:pt>
                <c:pt idx="84">
                  <c:v>5.5495800000000003E-12</c:v>
                </c:pt>
                <c:pt idx="85">
                  <c:v>3.2471799999999999E-12</c:v>
                </c:pt>
                <c:pt idx="86">
                  <c:v>2.6691E-12</c:v>
                </c:pt>
                <c:pt idx="87">
                  <c:v>8.3184899999999992E-12</c:v>
                </c:pt>
                <c:pt idx="88">
                  <c:v>7.6054500000000005E-12</c:v>
                </c:pt>
                <c:pt idx="89">
                  <c:v>4.6625199999999998E-12</c:v>
                </c:pt>
                <c:pt idx="90">
                  <c:v>6.1339100000000001E-12</c:v>
                </c:pt>
                <c:pt idx="91">
                  <c:v>7.5922099999999992E-12</c:v>
                </c:pt>
                <c:pt idx="92">
                  <c:v>5.7721400000000001E-12</c:v>
                </c:pt>
                <c:pt idx="93">
                  <c:v>3.9867600000000003E-12</c:v>
                </c:pt>
                <c:pt idx="94">
                  <c:v>1.11798E-11</c:v>
                </c:pt>
                <c:pt idx="95">
                  <c:v>6.9550800000000003E-12</c:v>
                </c:pt>
                <c:pt idx="96">
                  <c:v>4.3954699999999996E-12</c:v>
                </c:pt>
                <c:pt idx="97">
                  <c:v>4.4554599999999997E-12</c:v>
                </c:pt>
                <c:pt idx="98">
                  <c:v>6.7065200000000004E-12</c:v>
                </c:pt>
                <c:pt idx="99">
                  <c:v>6.5569900000000003E-12</c:v>
                </c:pt>
                <c:pt idx="100">
                  <c:v>6.9765699999999996E-12</c:v>
                </c:pt>
                <c:pt idx="101">
                  <c:v>4.3071099999999998E-12</c:v>
                </c:pt>
                <c:pt idx="102">
                  <c:v>4.8402799999999996E-12</c:v>
                </c:pt>
                <c:pt idx="103">
                  <c:v>7.0658300000000004E-12</c:v>
                </c:pt>
                <c:pt idx="104">
                  <c:v>7.6222399999999992E-12</c:v>
                </c:pt>
                <c:pt idx="105">
                  <c:v>3.0510099999999999E-12</c:v>
                </c:pt>
                <c:pt idx="106">
                  <c:v>6.0613699999999996E-12</c:v>
                </c:pt>
                <c:pt idx="107">
                  <c:v>3.4559399999999999E-12</c:v>
                </c:pt>
                <c:pt idx="108">
                  <c:v>2.7694600000000002E-12</c:v>
                </c:pt>
                <c:pt idx="109">
                  <c:v>7.9607100000000003E-12</c:v>
                </c:pt>
                <c:pt idx="110">
                  <c:v>5.2493600000000002E-12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4-80AB-42A4-9E0E-596FC39CD846}"/>
            </c:ext>
          </c:extLst>
        </c:ser>
        <c:ser>
          <c:idx val="53"/>
          <c:order val="53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[analysis.xlsx]Cosine_IP_texture!$A$167:$DG$167</c:f>
              <c:numCache>
                <c:formatCode>0.00E+00</c:formatCode>
                <c:ptCount val="111"/>
                <c:pt idx="0">
                  <c:v>6.5016899999999999E-12</c:v>
                </c:pt>
                <c:pt idx="1">
                  <c:v>5.6754400000000003E-12</c:v>
                </c:pt>
                <c:pt idx="2">
                  <c:v>4.8468400000000004E-12</c:v>
                </c:pt>
                <c:pt idx="3">
                  <c:v>1.2192500000000001E-11</c:v>
                </c:pt>
                <c:pt idx="4">
                  <c:v>3.9903100000000002E-12</c:v>
                </c:pt>
                <c:pt idx="5">
                  <c:v>4.93949E-12</c:v>
                </c:pt>
                <c:pt idx="6">
                  <c:v>3.3184899999999999E-12</c:v>
                </c:pt>
                <c:pt idx="7">
                  <c:v>3.53827E-12</c:v>
                </c:pt>
                <c:pt idx="8">
                  <c:v>2.6336E-12</c:v>
                </c:pt>
                <c:pt idx="9">
                  <c:v>7.5973700000000004E-12</c:v>
                </c:pt>
                <c:pt idx="10">
                  <c:v>4.2907900000000001E-12</c:v>
                </c:pt>
                <c:pt idx="11">
                  <c:v>9.5477500000000004E-12</c:v>
                </c:pt>
                <c:pt idx="12">
                  <c:v>2.8055300000000001E-12</c:v>
                </c:pt>
                <c:pt idx="13">
                  <c:v>2.66414E-12</c:v>
                </c:pt>
                <c:pt idx="14">
                  <c:v>6.94924E-12</c:v>
                </c:pt>
                <c:pt idx="15">
                  <c:v>4.37211E-12</c:v>
                </c:pt>
                <c:pt idx="16">
                  <c:v>4.8369999999999997E-12</c:v>
                </c:pt>
                <c:pt idx="17">
                  <c:v>7.0370200000000002E-12</c:v>
                </c:pt>
                <c:pt idx="18">
                  <c:v>7.8463199999999992E-12</c:v>
                </c:pt>
                <c:pt idx="19">
                  <c:v>8.7906400000000006E-12</c:v>
                </c:pt>
                <c:pt idx="20">
                  <c:v>3.8707199999999999E-12</c:v>
                </c:pt>
                <c:pt idx="21">
                  <c:v>3.3016400000000001E-12</c:v>
                </c:pt>
                <c:pt idx="22">
                  <c:v>8.2621299999999992E-12</c:v>
                </c:pt>
                <c:pt idx="23">
                  <c:v>1.13954E-11</c:v>
                </c:pt>
                <c:pt idx="24">
                  <c:v>3.44856E-12</c:v>
                </c:pt>
                <c:pt idx="25">
                  <c:v>1.01723E-11</c:v>
                </c:pt>
                <c:pt idx="26">
                  <c:v>4.5686099999999999E-12</c:v>
                </c:pt>
                <c:pt idx="27">
                  <c:v>4.5958600000000002E-12</c:v>
                </c:pt>
                <c:pt idx="28">
                  <c:v>2.99294E-12</c:v>
                </c:pt>
                <c:pt idx="29">
                  <c:v>7.0441400000000003E-12</c:v>
                </c:pt>
                <c:pt idx="30">
                  <c:v>5.7532399999999998E-12</c:v>
                </c:pt>
                <c:pt idx="31">
                  <c:v>5.3767699999999999E-12</c:v>
                </c:pt>
                <c:pt idx="32">
                  <c:v>6.9894800000000002E-12</c:v>
                </c:pt>
                <c:pt idx="33">
                  <c:v>4.3225799999999999E-12</c:v>
                </c:pt>
                <c:pt idx="34">
                  <c:v>6.8634100000000001E-12</c:v>
                </c:pt>
                <c:pt idx="35">
                  <c:v>4.6003200000000003E-12</c:v>
                </c:pt>
                <c:pt idx="36">
                  <c:v>7.96294E-12</c:v>
                </c:pt>
                <c:pt idx="37">
                  <c:v>4.7614199999999997E-12</c:v>
                </c:pt>
                <c:pt idx="38">
                  <c:v>1.70785E-12</c:v>
                </c:pt>
                <c:pt idx="39">
                  <c:v>5.3687800000000001E-12</c:v>
                </c:pt>
                <c:pt idx="40">
                  <c:v>1.05616E-11</c:v>
                </c:pt>
                <c:pt idx="41">
                  <c:v>3.9706700000000001E-12</c:v>
                </c:pt>
                <c:pt idx="42">
                  <c:v>6.4795600000000003E-12</c:v>
                </c:pt>
                <c:pt idx="43">
                  <c:v>4.4929900000000002E-12</c:v>
                </c:pt>
                <c:pt idx="44">
                  <c:v>4.1882500000000001E-12</c:v>
                </c:pt>
                <c:pt idx="45">
                  <c:v>5.5160999999999999E-12</c:v>
                </c:pt>
                <c:pt idx="46">
                  <c:v>5.6164600000000001E-12</c:v>
                </c:pt>
                <c:pt idx="47">
                  <c:v>1.3191400000000001E-11</c:v>
                </c:pt>
                <c:pt idx="48">
                  <c:v>4.9944299999999998E-11</c:v>
                </c:pt>
                <c:pt idx="49">
                  <c:v>1.3336299999999999E-10</c:v>
                </c:pt>
                <c:pt idx="50">
                  <c:v>2.6967000000000001E-10</c:v>
                </c:pt>
                <c:pt idx="51">
                  <c:v>4.68538E-10</c:v>
                </c:pt>
                <c:pt idx="52">
                  <c:v>6.2686399999999998E-10</c:v>
                </c:pt>
                <c:pt idx="53">
                  <c:v>7.9223299999999999E-10</c:v>
                </c:pt>
                <c:pt idx="54">
                  <c:v>1.04832E-9</c:v>
                </c:pt>
                <c:pt idx="55">
                  <c:v>1.3328100000000001E-9</c:v>
                </c:pt>
                <c:pt idx="56">
                  <c:v>1.25315E-9</c:v>
                </c:pt>
                <c:pt idx="57">
                  <c:v>1.24706E-9</c:v>
                </c:pt>
                <c:pt idx="58">
                  <c:v>1.30248E-9</c:v>
                </c:pt>
                <c:pt idx="59">
                  <c:v>1.3144699999999999E-9</c:v>
                </c:pt>
                <c:pt idx="60">
                  <c:v>1.3854800000000001E-9</c:v>
                </c:pt>
                <c:pt idx="61">
                  <c:v>1.4327099999999999E-9</c:v>
                </c:pt>
                <c:pt idx="62">
                  <c:v>1.46073E-9</c:v>
                </c:pt>
                <c:pt idx="63">
                  <c:v>1.4156600000000001E-9</c:v>
                </c:pt>
                <c:pt idx="64">
                  <c:v>1.4495300000000001E-9</c:v>
                </c:pt>
                <c:pt idx="65">
                  <c:v>1.36183E-9</c:v>
                </c:pt>
                <c:pt idx="66">
                  <c:v>1.2243E-9</c:v>
                </c:pt>
                <c:pt idx="67">
                  <c:v>9.9685799999999999E-10</c:v>
                </c:pt>
                <c:pt idx="68">
                  <c:v>7.30607E-10</c:v>
                </c:pt>
                <c:pt idx="69">
                  <c:v>4.1159000000000002E-10</c:v>
                </c:pt>
                <c:pt idx="70">
                  <c:v>1.9234999999999999E-10</c:v>
                </c:pt>
                <c:pt idx="71">
                  <c:v>7.4825399999999996E-11</c:v>
                </c:pt>
                <c:pt idx="72">
                  <c:v>1.47643E-11</c:v>
                </c:pt>
                <c:pt idx="73">
                  <c:v>7.1679300000000001E-12</c:v>
                </c:pt>
                <c:pt idx="74">
                  <c:v>4.3401100000000002E-12</c:v>
                </c:pt>
                <c:pt idx="75">
                  <c:v>8.1578000000000006E-12</c:v>
                </c:pt>
                <c:pt idx="76">
                  <c:v>8.7438099999999993E-12</c:v>
                </c:pt>
                <c:pt idx="77">
                  <c:v>5.3010700000000002E-12</c:v>
                </c:pt>
                <c:pt idx="78">
                  <c:v>4.62786E-12</c:v>
                </c:pt>
                <c:pt idx="79">
                  <c:v>5.4921599999999999E-12</c:v>
                </c:pt>
                <c:pt idx="80">
                  <c:v>4.8317399999999998E-12</c:v>
                </c:pt>
                <c:pt idx="81">
                  <c:v>5.2293399999999996E-12</c:v>
                </c:pt>
                <c:pt idx="82">
                  <c:v>3.6542999999999999E-12</c:v>
                </c:pt>
                <c:pt idx="83">
                  <c:v>8.1771700000000008E-12</c:v>
                </c:pt>
                <c:pt idx="84">
                  <c:v>3.9693000000000001E-12</c:v>
                </c:pt>
                <c:pt idx="85">
                  <c:v>4.8878800000000004E-12</c:v>
                </c:pt>
                <c:pt idx="86">
                  <c:v>2.6878500000000001E-12</c:v>
                </c:pt>
                <c:pt idx="87">
                  <c:v>6.2830699999999998E-12</c:v>
                </c:pt>
                <c:pt idx="88">
                  <c:v>5.26248E-12</c:v>
                </c:pt>
                <c:pt idx="89">
                  <c:v>6.1930599999999999E-12</c:v>
                </c:pt>
                <c:pt idx="90">
                  <c:v>4.5554500000000003E-12</c:v>
                </c:pt>
                <c:pt idx="91">
                  <c:v>6.2391399999999996E-12</c:v>
                </c:pt>
                <c:pt idx="92">
                  <c:v>6.9384699999999996E-12</c:v>
                </c:pt>
                <c:pt idx="93">
                  <c:v>2.8979899999999999E-12</c:v>
                </c:pt>
                <c:pt idx="94">
                  <c:v>3.3344400000000001E-12</c:v>
                </c:pt>
                <c:pt idx="95">
                  <c:v>6.6152500000000001E-12</c:v>
                </c:pt>
                <c:pt idx="96">
                  <c:v>7.9342299999999994E-12</c:v>
                </c:pt>
                <c:pt idx="97">
                  <c:v>4.8847200000000002E-12</c:v>
                </c:pt>
                <c:pt idx="98">
                  <c:v>3.03593E-12</c:v>
                </c:pt>
                <c:pt idx="99">
                  <c:v>7.4317699999999995E-12</c:v>
                </c:pt>
                <c:pt idx="100">
                  <c:v>6.6507999999999999E-12</c:v>
                </c:pt>
                <c:pt idx="101">
                  <c:v>1.70118E-11</c:v>
                </c:pt>
                <c:pt idx="102">
                  <c:v>1.1091100000000001E-11</c:v>
                </c:pt>
                <c:pt idx="103">
                  <c:v>4.7107399999999998E-12</c:v>
                </c:pt>
                <c:pt idx="104">
                  <c:v>2.6518799999999998E-12</c:v>
                </c:pt>
                <c:pt idx="105">
                  <c:v>4.6999600000000001E-12</c:v>
                </c:pt>
                <c:pt idx="106">
                  <c:v>3.06056E-12</c:v>
                </c:pt>
                <c:pt idx="107">
                  <c:v>6.6420999999999997E-12</c:v>
                </c:pt>
                <c:pt idx="108">
                  <c:v>4.3512600000000002E-12</c:v>
                </c:pt>
                <c:pt idx="109">
                  <c:v>6.2907299999999998E-12</c:v>
                </c:pt>
                <c:pt idx="110">
                  <c:v>8.6203599999999994E-12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5-80AB-42A4-9E0E-596FC39CD846}"/>
            </c:ext>
          </c:extLst>
        </c:ser>
        <c:ser>
          <c:idx val="54"/>
          <c:order val="54"/>
          <c:spPr>
            <a:solidFill>
              <a:schemeClr val="accent1"/>
            </a:solidFill>
            <a:ln/>
            <a:effectLst/>
            <a:sp3d/>
          </c:spPr>
          <c:val>
            <c:numRef>
              <c:f>[analysis.xlsx]Cosine_IP_texture!$A$168:$DG$168</c:f>
              <c:numCache>
                <c:formatCode>0.00E+00</c:formatCode>
                <c:ptCount val="111"/>
                <c:pt idx="0">
                  <c:v>4.8251300000000001E-12</c:v>
                </c:pt>
                <c:pt idx="1">
                  <c:v>2.77748E-12</c:v>
                </c:pt>
                <c:pt idx="2">
                  <c:v>6.6439800000000001E-12</c:v>
                </c:pt>
                <c:pt idx="3">
                  <c:v>1.9890000000000001E-12</c:v>
                </c:pt>
                <c:pt idx="4">
                  <c:v>7.01313E-12</c:v>
                </c:pt>
                <c:pt idx="5">
                  <c:v>4.0400099999999999E-12</c:v>
                </c:pt>
                <c:pt idx="6">
                  <c:v>5.9153100000000002E-12</c:v>
                </c:pt>
                <c:pt idx="7">
                  <c:v>3.2076399999999999E-12</c:v>
                </c:pt>
                <c:pt idx="8">
                  <c:v>3.58649E-12</c:v>
                </c:pt>
                <c:pt idx="9">
                  <c:v>6.3524299999999998E-12</c:v>
                </c:pt>
                <c:pt idx="10">
                  <c:v>4.9720800000000004E-12</c:v>
                </c:pt>
                <c:pt idx="11">
                  <c:v>7.7906299999999999E-12</c:v>
                </c:pt>
                <c:pt idx="12">
                  <c:v>4.9088399999999999E-12</c:v>
                </c:pt>
                <c:pt idx="13">
                  <c:v>1.22998E-11</c:v>
                </c:pt>
                <c:pt idx="14">
                  <c:v>5.8630299999999999E-12</c:v>
                </c:pt>
                <c:pt idx="15">
                  <c:v>2.49806E-12</c:v>
                </c:pt>
                <c:pt idx="16">
                  <c:v>5.3255399999999999E-12</c:v>
                </c:pt>
                <c:pt idx="17">
                  <c:v>4.7744899999999998E-12</c:v>
                </c:pt>
                <c:pt idx="18">
                  <c:v>6.9091700000000001E-12</c:v>
                </c:pt>
                <c:pt idx="19">
                  <c:v>8.9770199999999996E-12</c:v>
                </c:pt>
                <c:pt idx="20">
                  <c:v>8.2512999999999998E-12</c:v>
                </c:pt>
                <c:pt idx="21">
                  <c:v>6.68542E-12</c:v>
                </c:pt>
                <c:pt idx="22">
                  <c:v>5.1672300000000004E-12</c:v>
                </c:pt>
                <c:pt idx="23">
                  <c:v>7.0778699999999996E-12</c:v>
                </c:pt>
                <c:pt idx="24">
                  <c:v>1.5352800000000001E-11</c:v>
                </c:pt>
                <c:pt idx="25">
                  <c:v>7.6447199999999998E-12</c:v>
                </c:pt>
                <c:pt idx="26">
                  <c:v>6.2331100000000003E-12</c:v>
                </c:pt>
                <c:pt idx="27">
                  <c:v>6.4273299999999998E-12</c:v>
                </c:pt>
                <c:pt idx="28">
                  <c:v>1.33793E-11</c:v>
                </c:pt>
                <c:pt idx="29">
                  <c:v>4.7688500000000002E-12</c:v>
                </c:pt>
                <c:pt idx="30">
                  <c:v>4.45159E-12</c:v>
                </c:pt>
                <c:pt idx="31">
                  <c:v>1.01906E-11</c:v>
                </c:pt>
                <c:pt idx="32">
                  <c:v>2.7108400000000002E-12</c:v>
                </c:pt>
                <c:pt idx="33">
                  <c:v>4.4423299999999997E-12</c:v>
                </c:pt>
                <c:pt idx="34">
                  <c:v>5.5122499999999997E-12</c:v>
                </c:pt>
                <c:pt idx="35">
                  <c:v>9.4615399999999993E-12</c:v>
                </c:pt>
                <c:pt idx="36">
                  <c:v>3.7103699999999997E-12</c:v>
                </c:pt>
                <c:pt idx="37">
                  <c:v>1.55506E-12</c:v>
                </c:pt>
                <c:pt idx="38">
                  <c:v>5.0582099999999997E-12</c:v>
                </c:pt>
                <c:pt idx="39">
                  <c:v>4.8875200000000002E-12</c:v>
                </c:pt>
                <c:pt idx="40">
                  <c:v>7.2791500000000001E-12</c:v>
                </c:pt>
                <c:pt idx="41">
                  <c:v>4.7341999999999998E-12</c:v>
                </c:pt>
                <c:pt idx="42">
                  <c:v>2.73552E-12</c:v>
                </c:pt>
                <c:pt idx="43">
                  <c:v>4.1087999999999996E-12</c:v>
                </c:pt>
                <c:pt idx="44">
                  <c:v>1.2500599999999999E-11</c:v>
                </c:pt>
                <c:pt idx="45">
                  <c:v>6.1292800000000003E-11</c:v>
                </c:pt>
                <c:pt idx="46">
                  <c:v>1.6677000000000001E-10</c:v>
                </c:pt>
                <c:pt idx="47">
                  <c:v>3.3456300000000001E-10</c:v>
                </c:pt>
                <c:pt idx="48">
                  <c:v>5.1415100000000004E-10</c:v>
                </c:pt>
                <c:pt idx="49">
                  <c:v>6.8295799999999997E-10</c:v>
                </c:pt>
                <c:pt idx="50">
                  <c:v>8.5327300000000002E-10</c:v>
                </c:pt>
                <c:pt idx="51">
                  <c:v>1.0396E-9</c:v>
                </c:pt>
                <c:pt idx="52">
                  <c:v>1.1587900000000001E-9</c:v>
                </c:pt>
                <c:pt idx="53">
                  <c:v>1.3706599999999999E-9</c:v>
                </c:pt>
                <c:pt idx="54">
                  <c:v>3.00082E-9</c:v>
                </c:pt>
                <c:pt idx="55">
                  <c:v>3.3128799999999998E-9</c:v>
                </c:pt>
                <c:pt idx="56">
                  <c:v>1.6182299999999999E-9</c:v>
                </c:pt>
                <c:pt idx="57">
                  <c:v>1.22939E-9</c:v>
                </c:pt>
                <c:pt idx="58">
                  <c:v>1.3056900000000001E-9</c:v>
                </c:pt>
                <c:pt idx="59">
                  <c:v>1.3032800000000001E-9</c:v>
                </c:pt>
                <c:pt idx="60">
                  <c:v>1.31123E-9</c:v>
                </c:pt>
                <c:pt idx="61">
                  <c:v>1.2589000000000001E-9</c:v>
                </c:pt>
                <c:pt idx="62">
                  <c:v>1.10724E-9</c:v>
                </c:pt>
                <c:pt idx="63">
                  <c:v>9.6092999999999991E-10</c:v>
                </c:pt>
                <c:pt idx="64">
                  <c:v>7.8936199999999997E-10</c:v>
                </c:pt>
                <c:pt idx="65">
                  <c:v>5.8689799999999999E-10</c:v>
                </c:pt>
                <c:pt idx="66">
                  <c:v>4.0466799999999999E-10</c:v>
                </c:pt>
                <c:pt idx="67">
                  <c:v>2.1160199999999999E-10</c:v>
                </c:pt>
                <c:pt idx="68">
                  <c:v>6.8936900000000004E-11</c:v>
                </c:pt>
                <c:pt idx="69">
                  <c:v>1.5724500000000002E-11</c:v>
                </c:pt>
                <c:pt idx="70">
                  <c:v>7.3956400000000002E-12</c:v>
                </c:pt>
                <c:pt idx="71">
                  <c:v>7.5964800000000004E-12</c:v>
                </c:pt>
                <c:pt idx="72">
                  <c:v>4.9111599999999998E-12</c:v>
                </c:pt>
                <c:pt idx="73">
                  <c:v>4.1600900000000003E-12</c:v>
                </c:pt>
                <c:pt idx="74">
                  <c:v>4.8657299999999997E-12</c:v>
                </c:pt>
                <c:pt idx="75">
                  <c:v>3.7364200000000003E-12</c:v>
                </c:pt>
                <c:pt idx="76">
                  <c:v>3.9995600000000004E-12</c:v>
                </c:pt>
                <c:pt idx="77">
                  <c:v>5.7922600000000002E-12</c:v>
                </c:pt>
                <c:pt idx="78">
                  <c:v>5.82501E-12</c:v>
                </c:pt>
                <c:pt idx="79">
                  <c:v>1.7197899999999999E-11</c:v>
                </c:pt>
                <c:pt idx="80">
                  <c:v>5.10646E-12</c:v>
                </c:pt>
                <c:pt idx="81">
                  <c:v>4.4305400000000002E-12</c:v>
                </c:pt>
                <c:pt idx="82">
                  <c:v>2.8332899999999999E-12</c:v>
                </c:pt>
                <c:pt idx="83">
                  <c:v>3.3906300000000001E-12</c:v>
                </c:pt>
                <c:pt idx="84">
                  <c:v>1.6540400000000001E-12</c:v>
                </c:pt>
                <c:pt idx="85">
                  <c:v>1.05882E-11</c:v>
                </c:pt>
                <c:pt idx="86">
                  <c:v>5.9495499999999998E-12</c:v>
                </c:pt>
                <c:pt idx="87">
                  <c:v>6.1281499999999999E-12</c:v>
                </c:pt>
                <c:pt idx="88">
                  <c:v>4.7969899999999997E-12</c:v>
                </c:pt>
                <c:pt idx="89">
                  <c:v>5.7623600000000001E-12</c:v>
                </c:pt>
                <c:pt idx="90">
                  <c:v>6.6333499999999998E-12</c:v>
                </c:pt>
                <c:pt idx="91">
                  <c:v>5.23758E-12</c:v>
                </c:pt>
                <c:pt idx="92">
                  <c:v>4.9633399999999997E-12</c:v>
                </c:pt>
                <c:pt idx="93">
                  <c:v>3.2718299999999998E-12</c:v>
                </c:pt>
                <c:pt idx="94">
                  <c:v>3.6337099999999999E-12</c:v>
                </c:pt>
                <c:pt idx="95">
                  <c:v>4.9217499999999997E-12</c:v>
                </c:pt>
                <c:pt idx="96">
                  <c:v>3.72168E-12</c:v>
                </c:pt>
                <c:pt idx="97">
                  <c:v>6.8343699999999997E-12</c:v>
                </c:pt>
                <c:pt idx="98">
                  <c:v>6.48446E-12</c:v>
                </c:pt>
                <c:pt idx="99">
                  <c:v>6.9526200000000003E-12</c:v>
                </c:pt>
                <c:pt idx="100">
                  <c:v>4.5313999999999999E-12</c:v>
                </c:pt>
                <c:pt idx="101">
                  <c:v>1.20389E-11</c:v>
                </c:pt>
                <c:pt idx="102">
                  <c:v>4.4084799999999998E-12</c:v>
                </c:pt>
                <c:pt idx="103">
                  <c:v>4.28893E-12</c:v>
                </c:pt>
                <c:pt idx="104">
                  <c:v>4.5250600000000001E-12</c:v>
                </c:pt>
                <c:pt idx="105">
                  <c:v>5.9395300000000002E-12</c:v>
                </c:pt>
                <c:pt idx="106">
                  <c:v>5.6039699999999996E-12</c:v>
                </c:pt>
                <c:pt idx="107">
                  <c:v>4.9557800000000001E-12</c:v>
                </c:pt>
                <c:pt idx="108">
                  <c:v>4.3526499999999996E-12</c:v>
                </c:pt>
                <c:pt idx="109">
                  <c:v>5.6380599999999999E-12</c:v>
                </c:pt>
                <c:pt idx="110">
                  <c:v>3.4449800000000001E-12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6-80AB-42A4-9E0E-596FC39CD846}"/>
            </c:ext>
          </c:extLst>
        </c:ser>
        <c:ser>
          <c:idx val="55"/>
          <c:order val="55"/>
          <c:spPr>
            <a:solidFill>
              <a:schemeClr val="accent2"/>
            </a:solidFill>
            <a:ln/>
            <a:effectLst/>
            <a:sp3d/>
          </c:spPr>
          <c:val>
            <c:numRef>
              <c:f>[analysis.xlsx]Cosine_IP_texture!$A$169:$DG$169</c:f>
              <c:numCache>
                <c:formatCode>0.00E+00</c:formatCode>
                <c:ptCount val="111"/>
                <c:pt idx="0">
                  <c:v>3.8788100000000001E-12</c:v>
                </c:pt>
                <c:pt idx="1">
                  <c:v>4.1333099999999999E-12</c:v>
                </c:pt>
                <c:pt idx="2">
                  <c:v>3.6957200000000003E-12</c:v>
                </c:pt>
                <c:pt idx="3">
                  <c:v>6.0474100000000004E-12</c:v>
                </c:pt>
                <c:pt idx="4">
                  <c:v>5.6433799999999997E-12</c:v>
                </c:pt>
                <c:pt idx="5">
                  <c:v>4.3066700000000003E-12</c:v>
                </c:pt>
                <c:pt idx="6">
                  <c:v>8.5839400000000007E-12</c:v>
                </c:pt>
                <c:pt idx="7">
                  <c:v>3.3502899999999999E-12</c:v>
                </c:pt>
                <c:pt idx="8">
                  <c:v>4.5334499999999998E-12</c:v>
                </c:pt>
                <c:pt idx="9">
                  <c:v>6.1686600000000001E-12</c:v>
                </c:pt>
                <c:pt idx="10">
                  <c:v>5.5167099999999998E-12</c:v>
                </c:pt>
                <c:pt idx="11">
                  <c:v>6.07597E-12</c:v>
                </c:pt>
                <c:pt idx="12">
                  <c:v>7.3852299999999992E-12</c:v>
                </c:pt>
                <c:pt idx="13">
                  <c:v>8.4577500000000008E-12</c:v>
                </c:pt>
                <c:pt idx="14">
                  <c:v>6.7102199999999997E-12</c:v>
                </c:pt>
                <c:pt idx="15">
                  <c:v>5.17171E-12</c:v>
                </c:pt>
                <c:pt idx="16">
                  <c:v>5.5648599999999998E-12</c:v>
                </c:pt>
                <c:pt idx="17">
                  <c:v>5.4740799999999996E-12</c:v>
                </c:pt>
                <c:pt idx="18">
                  <c:v>7.6698999999999999E-12</c:v>
                </c:pt>
                <c:pt idx="19">
                  <c:v>2.6315300000000002E-12</c:v>
                </c:pt>
                <c:pt idx="20">
                  <c:v>4.0184300000000003E-12</c:v>
                </c:pt>
                <c:pt idx="21">
                  <c:v>5.2448400000000001E-12</c:v>
                </c:pt>
                <c:pt idx="22">
                  <c:v>7.01744E-12</c:v>
                </c:pt>
                <c:pt idx="23">
                  <c:v>4.7780999999999996E-12</c:v>
                </c:pt>
                <c:pt idx="24">
                  <c:v>2.5333400000000002E-12</c:v>
                </c:pt>
                <c:pt idx="25">
                  <c:v>4.4195200000000001E-12</c:v>
                </c:pt>
                <c:pt idx="26">
                  <c:v>9.8927500000000002E-12</c:v>
                </c:pt>
                <c:pt idx="27">
                  <c:v>6.3801299999999998E-12</c:v>
                </c:pt>
                <c:pt idx="28">
                  <c:v>4.3658400000000003E-12</c:v>
                </c:pt>
                <c:pt idx="29">
                  <c:v>6.6235699999999998E-12</c:v>
                </c:pt>
                <c:pt idx="30">
                  <c:v>7.4005800000000004E-12</c:v>
                </c:pt>
                <c:pt idx="31">
                  <c:v>3.5880800000000002E-12</c:v>
                </c:pt>
                <c:pt idx="32">
                  <c:v>3.7499400000000001E-12</c:v>
                </c:pt>
                <c:pt idx="33">
                  <c:v>8.2131500000000008E-12</c:v>
                </c:pt>
                <c:pt idx="34">
                  <c:v>3.37978E-12</c:v>
                </c:pt>
                <c:pt idx="35">
                  <c:v>4.0820099999999999E-12</c:v>
                </c:pt>
                <c:pt idx="36">
                  <c:v>6.4157300000000002E-12</c:v>
                </c:pt>
                <c:pt idx="37">
                  <c:v>4.9279400000000001E-12</c:v>
                </c:pt>
                <c:pt idx="38">
                  <c:v>4.0591200000000002E-12</c:v>
                </c:pt>
                <c:pt idx="39">
                  <c:v>6.6168499999999996E-12</c:v>
                </c:pt>
                <c:pt idx="40">
                  <c:v>1.23946E-11</c:v>
                </c:pt>
                <c:pt idx="41">
                  <c:v>2.4731600000000001E-11</c:v>
                </c:pt>
                <c:pt idx="42">
                  <c:v>9.3125999999999997E-11</c:v>
                </c:pt>
                <c:pt idx="43">
                  <c:v>2.4206300000000001E-10</c:v>
                </c:pt>
                <c:pt idx="44">
                  <c:v>4.0911800000000001E-10</c:v>
                </c:pt>
                <c:pt idx="45">
                  <c:v>6.3096099999999997E-10</c:v>
                </c:pt>
                <c:pt idx="46">
                  <c:v>7.9943999999999998E-10</c:v>
                </c:pt>
                <c:pt idx="47">
                  <c:v>9.9400300000000001E-10</c:v>
                </c:pt>
                <c:pt idx="48">
                  <c:v>1.1598099999999999E-9</c:v>
                </c:pt>
                <c:pt idx="49">
                  <c:v>1.2480800000000001E-9</c:v>
                </c:pt>
                <c:pt idx="50">
                  <c:v>1.2709599999999999E-9</c:v>
                </c:pt>
                <c:pt idx="51">
                  <c:v>1.42665E-9</c:v>
                </c:pt>
                <c:pt idx="52">
                  <c:v>1.26309E-9</c:v>
                </c:pt>
                <c:pt idx="53">
                  <c:v>1.50309E-9</c:v>
                </c:pt>
                <c:pt idx="54">
                  <c:v>3.3378800000000001E-9</c:v>
                </c:pt>
                <c:pt idx="55">
                  <c:v>3.6751299999999999E-9</c:v>
                </c:pt>
                <c:pt idx="56">
                  <c:v>1.69613E-9</c:v>
                </c:pt>
                <c:pt idx="57">
                  <c:v>1.1739599999999999E-9</c:v>
                </c:pt>
                <c:pt idx="58">
                  <c:v>1.1035199999999999E-9</c:v>
                </c:pt>
                <c:pt idx="59">
                  <c:v>9.9010300000000005E-10</c:v>
                </c:pt>
                <c:pt idx="60">
                  <c:v>8.6743199999999999E-10</c:v>
                </c:pt>
                <c:pt idx="61">
                  <c:v>6.8943900000000004E-10</c:v>
                </c:pt>
                <c:pt idx="62">
                  <c:v>4.7717699999999997E-10</c:v>
                </c:pt>
                <c:pt idx="63">
                  <c:v>2.8174E-10</c:v>
                </c:pt>
                <c:pt idx="64">
                  <c:v>1.4662300000000001E-10</c:v>
                </c:pt>
                <c:pt idx="65">
                  <c:v>5.2720499999999998E-11</c:v>
                </c:pt>
                <c:pt idx="66">
                  <c:v>9.4976900000000005E-12</c:v>
                </c:pt>
                <c:pt idx="67">
                  <c:v>5.1747500000000003E-12</c:v>
                </c:pt>
                <c:pt idx="68">
                  <c:v>5.7053100000000001E-12</c:v>
                </c:pt>
                <c:pt idx="69">
                  <c:v>1.321E-11</c:v>
                </c:pt>
                <c:pt idx="70">
                  <c:v>2.9001300000000001E-12</c:v>
                </c:pt>
                <c:pt idx="71">
                  <c:v>4.8939899999999998E-12</c:v>
                </c:pt>
                <c:pt idx="72">
                  <c:v>9.2096299999999994E-12</c:v>
                </c:pt>
                <c:pt idx="73">
                  <c:v>3.6575099999999998E-12</c:v>
                </c:pt>
                <c:pt idx="74">
                  <c:v>8.8036099999999995E-12</c:v>
                </c:pt>
                <c:pt idx="75">
                  <c:v>4.9787600000000001E-12</c:v>
                </c:pt>
                <c:pt idx="76">
                  <c:v>5.0831400000000001E-12</c:v>
                </c:pt>
                <c:pt idx="77">
                  <c:v>6.0572600000000004E-12</c:v>
                </c:pt>
                <c:pt idx="78">
                  <c:v>4.43579E-12</c:v>
                </c:pt>
                <c:pt idx="79">
                  <c:v>4.1441799999999998E-12</c:v>
                </c:pt>
                <c:pt idx="80">
                  <c:v>5.6603800000000002E-12</c:v>
                </c:pt>
                <c:pt idx="81">
                  <c:v>4.99681E-12</c:v>
                </c:pt>
                <c:pt idx="82">
                  <c:v>4.95331E-12</c:v>
                </c:pt>
                <c:pt idx="83">
                  <c:v>6.4022199999999998E-12</c:v>
                </c:pt>
                <c:pt idx="84">
                  <c:v>5.5243799999999999E-12</c:v>
                </c:pt>
                <c:pt idx="85">
                  <c:v>5.1675099999999997E-12</c:v>
                </c:pt>
                <c:pt idx="86">
                  <c:v>4.2241999999999997E-12</c:v>
                </c:pt>
                <c:pt idx="87">
                  <c:v>8.0790799999999999E-12</c:v>
                </c:pt>
                <c:pt idx="88">
                  <c:v>5.1765900000000003E-12</c:v>
                </c:pt>
                <c:pt idx="89">
                  <c:v>2.7703100000000001E-12</c:v>
                </c:pt>
                <c:pt idx="90">
                  <c:v>4.5899999999999996E-12</c:v>
                </c:pt>
                <c:pt idx="91">
                  <c:v>4.4946599999999998E-12</c:v>
                </c:pt>
                <c:pt idx="92">
                  <c:v>4.0314900000000002E-12</c:v>
                </c:pt>
                <c:pt idx="93">
                  <c:v>5.3108500000000001E-12</c:v>
                </c:pt>
                <c:pt idx="94">
                  <c:v>8.3026600000000005E-12</c:v>
                </c:pt>
                <c:pt idx="95">
                  <c:v>4.1934199999999997E-12</c:v>
                </c:pt>
                <c:pt idx="96">
                  <c:v>5.8691699999999997E-12</c:v>
                </c:pt>
                <c:pt idx="97">
                  <c:v>4.0723900000000002E-12</c:v>
                </c:pt>
                <c:pt idx="98">
                  <c:v>4.3777900000000001E-12</c:v>
                </c:pt>
                <c:pt idx="99">
                  <c:v>3.8043400000000003E-12</c:v>
                </c:pt>
                <c:pt idx="100">
                  <c:v>3.23231E-12</c:v>
                </c:pt>
                <c:pt idx="101">
                  <c:v>1.03895E-11</c:v>
                </c:pt>
                <c:pt idx="102">
                  <c:v>2.8635700000000001E-12</c:v>
                </c:pt>
                <c:pt idx="103">
                  <c:v>3.9280100000000003E-12</c:v>
                </c:pt>
                <c:pt idx="104">
                  <c:v>5.3462E-12</c:v>
                </c:pt>
                <c:pt idx="105">
                  <c:v>6.4848499999999998E-12</c:v>
                </c:pt>
                <c:pt idx="106">
                  <c:v>5.1886699999999999E-12</c:v>
                </c:pt>
                <c:pt idx="107">
                  <c:v>4.4433400000000003E-12</c:v>
                </c:pt>
                <c:pt idx="108">
                  <c:v>4.42088E-12</c:v>
                </c:pt>
                <c:pt idx="109">
                  <c:v>3.3998700000000001E-12</c:v>
                </c:pt>
                <c:pt idx="110">
                  <c:v>1.2452699999999999E-11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7-80AB-42A4-9E0E-596FC39CD846}"/>
            </c:ext>
          </c:extLst>
        </c:ser>
        <c:ser>
          <c:idx val="56"/>
          <c:order val="56"/>
          <c:spPr>
            <a:solidFill>
              <a:schemeClr val="accent3"/>
            </a:solidFill>
            <a:ln/>
            <a:effectLst/>
            <a:sp3d/>
          </c:spPr>
          <c:val>
            <c:numRef>
              <c:f>[analysis.xlsx]Cosine_IP_texture!$A$170:$DG$170</c:f>
              <c:numCache>
                <c:formatCode>0.00E+00</c:formatCode>
                <c:ptCount val="111"/>
                <c:pt idx="0">
                  <c:v>3.9170799999999997E-12</c:v>
                </c:pt>
                <c:pt idx="1">
                  <c:v>7.9110000000000005E-12</c:v>
                </c:pt>
                <c:pt idx="2">
                  <c:v>5.43882E-12</c:v>
                </c:pt>
                <c:pt idx="3">
                  <c:v>4.5436100000000003E-12</c:v>
                </c:pt>
                <c:pt idx="4">
                  <c:v>2.84975E-12</c:v>
                </c:pt>
                <c:pt idx="5">
                  <c:v>6.9645399999999997E-12</c:v>
                </c:pt>
                <c:pt idx="6">
                  <c:v>3.6997099999999998E-12</c:v>
                </c:pt>
                <c:pt idx="7">
                  <c:v>5.9082299999999998E-12</c:v>
                </c:pt>
                <c:pt idx="8">
                  <c:v>1.24269E-11</c:v>
                </c:pt>
                <c:pt idx="9">
                  <c:v>2.7700499999999999E-12</c:v>
                </c:pt>
                <c:pt idx="10">
                  <c:v>3.9325299999999996E-12</c:v>
                </c:pt>
                <c:pt idx="11">
                  <c:v>5.4363600000000001E-12</c:v>
                </c:pt>
                <c:pt idx="12">
                  <c:v>5.1863100000000003E-12</c:v>
                </c:pt>
                <c:pt idx="13">
                  <c:v>7.2789300000000008E-12</c:v>
                </c:pt>
                <c:pt idx="14">
                  <c:v>3.38833E-12</c:v>
                </c:pt>
                <c:pt idx="15">
                  <c:v>7.8210700000000007E-12</c:v>
                </c:pt>
                <c:pt idx="16">
                  <c:v>7.4703699999999998E-12</c:v>
                </c:pt>
                <c:pt idx="17">
                  <c:v>4.2066700000000003E-12</c:v>
                </c:pt>
                <c:pt idx="18">
                  <c:v>3.1623200000000002E-12</c:v>
                </c:pt>
                <c:pt idx="19">
                  <c:v>5.7199199999999997E-12</c:v>
                </c:pt>
                <c:pt idx="20">
                  <c:v>5.9325300000000005E-11</c:v>
                </c:pt>
                <c:pt idx="21">
                  <c:v>6.4391499999999997E-12</c:v>
                </c:pt>
                <c:pt idx="22">
                  <c:v>6.6896399999999998E-12</c:v>
                </c:pt>
                <c:pt idx="23">
                  <c:v>2.4308400000000002E-12</c:v>
                </c:pt>
                <c:pt idx="24">
                  <c:v>4.0564700000000004E-12</c:v>
                </c:pt>
                <c:pt idx="25">
                  <c:v>4.2705500000000002E-12</c:v>
                </c:pt>
                <c:pt idx="26">
                  <c:v>7.6158800000000001E-12</c:v>
                </c:pt>
                <c:pt idx="27">
                  <c:v>8.4427E-12</c:v>
                </c:pt>
                <c:pt idx="28">
                  <c:v>4.02005E-12</c:v>
                </c:pt>
                <c:pt idx="29">
                  <c:v>9.2124599999999997E-12</c:v>
                </c:pt>
                <c:pt idx="30">
                  <c:v>2.5170299999999998E-12</c:v>
                </c:pt>
                <c:pt idx="31">
                  <c:v>2.5764900000000001E-12</c:v>
                </c:pt>
                <c:pt idx="32">
                  <c:v>4.3461499999999996E-12</c:v>
                </c:pt>
                <c:pt idx="33">
                  <c:v>2.6906500000000001E-12</c:v>
                </c:pt>
                <c:pt idx="34">
                  <c:v>2.4584400000000002E-12</c:v>
                </c:pt>
                <c:pt idx="35">
                  <c:v>4.4925900000000003E-12</c:v>
                </c:pt>
                <c:pt idx="36">
                  <c:v>3.0309500000000001E-12</c:v>
                </c:pt>
                <c:pt idx="37">
                  <c:v>4.2786599999999999E-12</c:v>
                </c:pt>
                <c:pt idx="38">
                  <c:v>2.6493E-11</c:v>
                </c:pt>
                <c:pt idx="39">
                  <c:v>1.01191E-10</c:v>
                </c:pt>
                <c:pt idx="40">
                  <c:v>2.5644300000000002E-10</c:v>
                </c:pt>
                <c:pt idx="41">
                  <c:v>5.1839599999999995E-10</c:v>
                </c:pt>
                <c:pt idx="42">
                  <c:v>7.8807399999999998E-10</c:v>
                </c:pt>
                <c:pt idx="43">
                  <c:v>1.0413700000000001E-9</c:v>
                </c:pt>
                <c:pt idx="44">
                  <c:v>1.1941099999999999E-9</c:v>
                </c:pt>
                <c:pt idx="45">
                  <c:v>1.29361E-9</c:v>
                </c:pt>
                <c:pt idx="46">
                  <c:v>1.4054200000000001E-9</c:v>
                </c:pt>
                <c:pt idx="47">
                  <c:v>1.4187500000000001E-9</c:v>
                </c:pt>
                <c:pt idx="48">
                  <c:v>1.4163699999999999E-9</c:v>
                </c:pt>
                <c:pt idx="49">
                  <c:v>1.3602400000000001E-9</c:v>
                </c:pt>
                <c:pt idx="50">
                  <c:v>1.32666E-9</c:v>
                </c:pt>
                <c:pt idx="51">
                  <c:v>1.2938E-9</c:v>
                </c:pt>
                <c:pt idx="52">
                  <c:v>1.2582799999999999E-9</c:v>
                </c:pt>
                <c:pt idx="53">
                  <c:v>1.25839E-9</c:v>
                </c:pt>
                <c:pt idx="54">
                  <c:v>1.54443E-9</c:v>
                </c:pt>
                <c:pt idx="55">
                  <c:v>1.41965E-9</c:v>
                </c:pt>
                <c:pt idx="56">
                  <c:v>9.9939299999999992E-10</c:v>
                </c:pt>
                <c:pt idx="57">
                  <c:v>7.7362700000000002E-10</c:v>
                </c:pt>
                <c:pt idx="58">
                  <c:v>5.6336300000000003E-10</c:v>
                </c:pt>
                <c:pt idx="59">
                  <c:v>3.9050300000000002E-10</c:v>
                </c:pt>
                <c:pt idx="60">
                  <c:v>2.3444099999999998E-10</c:v>
                </c:pt>
                <c:pt idx="61">
                  <c:v>1.08358E-10</c:v>
                </c:pt>
                <c:pt idx="62">
                  <c:v>3.2187799999999997E-11</c:v>
                </c:pt>
                <c:pt idx="63">
                  <c:v>7.2763499999999994E-12</c:v>
                </c:pt>
                <c:pt idx="64">
                  <c:v>3.06004E-12</c:v>
                </c:pt>
                <c:pt idx="65">
                  <c:v>4.6655100000000004E-12</c:v>
                </c:pt>
                <c:pt idx="66">
                  <c:v>3.27896E-12</c:v>
                </c:pt>
                <c:pt idx="67">
                  <c:v>6.64568E-12</c:v>
                </c:pt>
                <c:pt idx="68">
                  <c:v>4.3095799999999999E-12</c:v>
                </c:pt>
                <c:pt idx="69">
                  <c:v>6.7699499999999998E-12</c:v>
                </c:pt>
                <c:pt idx="70">
                  <c:v>1.0404799999999999E-11</c:v>
                </c:pt>
                <c:pt idx="71">
                  <c:v>2.43168E-12</c:v>
                </c:pt>
                <c:pt idx="72">
                  <c:v>6.1838899999999998E-12</c:v>
                </c:pt>
                <c:pt idx="73">
                  <c:v>8.0683999999999998E-12</c:v>
                </c:pt>
                <c:pt idx="74">
                  <c:v>3.7837300000000001E-12</c:v>
                </c:pt>
                <c:pt idx="75">
                  <c:v>4.74715E-12</c:v>
                </c:pt>
                <c:pt idx="76">
                  <c:v>3.5010300000000001E-12</c:v>
                </c:pt>
                <c:pt idx="77">
                  <c:v>3.4257600000000001E-12</c:v>
                </c:pt>
                <c:pt idx="78">
                  <c:v>5.8926800000000003E-12</c:v>
                </c:pt>
                <c:pt idx="79">
                  <c:v>5.7101700000000001E-12</c:v>
                </c:pt>
                <c:pt idx="80">
                  <c:v>4.8546800000000001E-12</c:v>
                </c:pt>
                <c:pt idx="81">
                  <c:v>4.8571299999999999E-12</c:v>
                </c:pt>
                <c:pt idx="82">
                  <c:v>3.5638900000000001E-12</c:v>
                </c:pt>
                <c:pt idx="83">
                  <c:v>6.2074799999999997E-12</c:v>
                </c:pt>
                <c:pt idx="84">
                  <c:v>3.6299400000000002E-12</c:v>
                </c:pt>
                <c:pt idx="85">
                  <c:v>1.1828E-12</c:v>
                </c:pt>
                <c:pt idx="86">
                  <c:v>4.56985E-12</c:v>
                </c:pt>
                <c:pt idx="87">
                  <c:v>4.2451600000000001E-12</c:v>
                </c:pt>
                <c:pt idx="88">
                  <c:v>6.8881999999999997E-12</c:v>
                </c:pt>
                <c:pt idx="89">
                  <c:v>4.1591900000000002E-12</c:v>
                </c:pt>
                <c:pt idx="90">
                  <c:v>5.7317900000000002E-12</c:v>
                </c:pt>
                <c:pt idx="91">
                  <c:v>4.09885E-12</c:v>
                </c:pt>
                <c:pt idx="92">
                  <c:v>2.1234E-12</c:v>
                </c:pt>
                <c:pt idx="93">
                  <c:v>4.7442900000000002E-12</c:v>
                </c:pt>
                <c:pt idx="94">
                  <c:v>7.05116E-12</c:v>
                </c:pt>
                <c:pt idx="95">
                  <c:v>2.6270800000000002E-12</c:v>
                </c:pt>
                <c:pt idx="96">
                  <c:v>5.6636100000000003E-12</c:v>
                </c:pt>
                <c:pt idx="97">
                  <c:v>6.8524299999999997E-12</c:v>
                </c:pt>
                <c:pt idx="98">
                  <c:v>4.7277799999999999E-12</c:v>
                </c:pt>
                <c:pt idx="99">
                  <c:v>3.8355499999999997E-12</c:v>
                </c:pt>
                <c:pt idx="100">
                  <c:v>6.32522E-12</c:v>
                </c:pt>
                <c:pt idx="101">
                  <c:v>6.4653800000000001E-12</c:v>
                </c:pt>
                <c:pt idx="102">
                  <c:v>1.17019E-11</c:v>
                </c:pt>
                <c:pt idx="103">
                  <c:v>2.5240099999999999E-12</c:v>
                </c:pt>
                <c:pt idx="104">
                  <c:v>8.8632899999999999E-12</c:v>
                </c:pt>
                <c:pt idx="105">
                  <c:v>6.5162300000000004E-12</c:v>
                </c:pt>
                <c:pt idx="106">
                  <c:v>4.9757500000000001E-12</c:v>
                </c:pt>
                <c:pt idx="107">
                  <c:v>4.8939799999999997E-12</c:v>
                </c:pt>
                <c:pt idx="108">
                  <c:v>4.1231600000000004E-12</c:v>
                </c:pt>
                <c:pt idx="109">
                  <c:v>5.3691900000000001E-12</c:v>
                </c:pt>
                <c:pt idx="110">
                  <c:v>5.7842299999999999E-12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80AB-42A4-9E0E-596FC39CD846}"/>
            </c:ext>
          </c:extLst>
        </c:ser>
        <c:ser>
          <c:idx val="57"/>
          <c:order val="57"/>
          <c:spPr>
            <a:solidFill>
              <a:schemeClr val="accent4"/>
            </a:solidFill>
            <a:ln/>
            <a:effectLst/>
            <a:sp3d/>
          </c:spPr>
          <c:val>
            <c:numRef>
              <c:f>[analysis.xlsx]Cosine_IP_texture!$A$171:$DG$171</c:f>
              <c:numCache>
                <c:formatCode>0.00E+00</c:formatCode>
                <c:ptCount val="111"/>
                <c:pt idx="0">
                  <c:v>1.7888499999999999E-11</c:v>
                </c:pt>
                <c:pt idx="1">
                  <c:v>6.5479699999999996E-12</c:v>
                </c:pt>
                <c:pt idx="2">
                  <c:v>6.2526800000000004E-12</c:v>
                </c:pt>
                <c:pt idx="3">
                  <c:v>6.0748900000000002E-12</c:v>
                </c:pt>
                <c:pt idx="4">
                  <c:v>7.4284199999999996E-12</c:v>
                </c:pt>
                <c:pt idx="5">
                  <c:v>4.1160499999999996E-12</c:v>
                </c:pt>
                <c:pt idx="6">
                  <c:v>6.8548700000000003E-12</c:v>
                </c:pt>
                <c:pt idx="7">
                  <c:v>5.5023499999999999E-12</c:v>
                </c:pt>
                <c:pt idx="8">
                  <c:v>2.8162499999999998E-12</c:v>
                </c:pt>
                <c:pt idx="9">
                  <c:v>7.5908800000000005E-12</c:v>
                </c:pt>
                <c:pt idx="10">
                  <c:v>6.6668499999999996E-12</c:v>
                </c:pt>
                <c:pt idx="11">
                  <c:v>1.7950699999999999E-12</c:v>
                </c:pt>
                <c:pt idx="12">
                  <c:v>7.1646600000000003E-12</c:v>
                </c:pt>
                <c:pt idx="13">
                  <c:v>4.0559299999999997E-12</c:v>
                </c:pt>
                <c:pt idx="14">
                  <c:v>8.2466899999999995E-12</c:v>
                </c:pt>
                <c:pt idx="15">
                  <c:v>4.7468300000000003E-12</c:v>
                </c:pt>
                <c:pt idx="16">
                  <c:v>3.9905200000000002E-12</c:v>
                </c:pt>
                <c:pt idx="17">
                  <c:v>5.1714099999999997E-12</c:v>
                </c:pt>
                <c:pt idx="18">
                  <c:v>4.1668299999999999E-12</c:v>
                </c:pt>
                <c:pt idx="19">
                  <c:v>8.5172199999999995E-12</c:v>
                </c:pt>
                <c:pt idx="20">
                  <c:v>7.3696100000000005E-12</c:v>
                </c:pt>
                <c:pt idx="21">
                  <c:v>1.7246999999999999E-11</c:v>
                </c:pt>
                <c:pt idx="22">
                  <c:v>5.1171899999999999E-12</c:v>
                </c:pt>
                <c:pt idx="23">
                  <c:v>5.3707900000000004E-12</c:v>
                </c:pt>
                <c:pt idx="24">
                  <c:v>3.0750799999999999E-12</c:v>
                </c:pt>
                <c:pt idx="25">
                  <c:v>4.8458000000000002E-12</c:v>
                </c:pt>
                <c:pt idx="26">
                  <c:v>6.0783000000000001E-12</c:v>
                </c:pt>
                <c:pt idx="27">
                  <c:v>7.4456900000000008E-12</c:v>
                </c:pt>
                <c:pt idx="28">
                  <c:v>3.1173000000000001E-12</c:v>
                </c:pt>
                <c:pt idx="29">
                  <c:v>1.73834E-12</c:v>
                </c:pt>
                <c:pt idx="30">
                  <c:v>2.8212700000000002E-12</c:v>
                </c:pt>
                <c:pt idx="31">
                  <c:v>5.312E-12</c:v>
                </c:pt>
                <c:pt idx="32">
                  <c:v>8.2961300000000001E-12</c:v>
                </c:pt>
                <c:pt idx="33">
                  <c:v>3.8487900000000002E-12</c:v>
                </c:pt>
                <c:pt idx="34">
                  <c:v>5.4986100000000001E-12</c:v>
                </c:pt>
                <c:pt idx="35">
                  <c:v>3.0359999999999999E-11</c:v>
                </c:pt>
                <c:pt idx="36">
                  <c:v>1.1760300000000001E-10</c:v>
                </c:pt>
                <c:pt idx="37">
                  <c:v>2.5073699999999998E-10</c:v>
                </c:pt>
                <c:pt idx="38">
                  <c:v>4.57787E-10</c:v>
                </c:pt>
                <c:pt idx="39">
                  <c:v>7.2637199999999996E-10</c:v>
                </c:pt>
                <c:pt idx="40">
                  <c:v>1.0289800000000001E-9</c:v>
                </c:pt>
                <c:pt idx="41">
                  <c:v>1.38996E-9</c:v>
                </c:pt>
                <c:pt idx="42">
                  <c:v>1.6103200000000001E-9</c:v>
                </c:pt>
                <c:pt idx="43">
                  <c:v>1.70112E-9</c:v>
                </c:pt>
                <c:pt idx="44">
                  <c:v>1.70683E-9</c:v>
                </c:pt>
                <c:pt idx="45">
                  <c:v>1.6120599999999999E-9</c:v>
                </c:pt>
                <c:pt idx="46">
                  <c:v>1.54597E-9</c:v>
                </c:pt>
                <c:pt idx="47">
                  <c:v>1.48366E-9</c:v>
                </c:pt>
                <c:pt idx="48">
                  <c:v>1.39374E-9</c:v>
                </c:pt>
                <c:pt idx="49">
                  <c:v>1.40032E-9</c:v>
                </c:pt>
                <c:pt idx="50">
                  <c:v>1.3315599999999999E-9</c:v>
                </c:pt>
                <c:pt idx="51">
                  <c:v>1.22271E-9</c:v>
                </c:pt>
                <c:pt idx="52">
                  <c:v>1.06431E-9</c:v>
                </c:pt>
                <c:pt idx="53">
                  <c:v>8.97289E-10</c:v>
                </c:pt>
                <c:pt idx="54">
                  <c:v>7.07019E-10</c:v>
                </c:pt>
                <c:pt idx="55">
                  <c:v>5.3183000000000001E-10</c:v>
                </c:pt>
                <c:pt idx="56">
                  <c:v>3.5371000000000001E-10</c:v>
                </c:pt>
                <c:pt idx="57">
                  <c:v>2.1091100000000001E-10</c:v>
                </c:pt>
                <c:pt idx="58">
                  <c:v>8.6206199999999996E-11</c:v>
                </c:pt>
                <c:pt idx="59">
                  <c:v>2.6138300000000001E-11</c:v>
                </c:pt>
                <c:pt idx="60">
                  <c:v>3.5602300000000001E-12</c:v>
                </c:pt>
                <c:pt idx="61">
                  <c:v>4.6509699999999999E-12</c:v>
                </c:pt>
                <c:pt idx="62">
                  <c:v>6.7894800000000003E-12</c:v>
                </c:pt>
                <c:pt idx="63">
                  <c:v>5.9231900000000003E-12</c:v>
                </c:pt>
                <c:pt idx="64">
                  <c:v>5.9778699999999999E-12</c:v>
                </c:pt>
                <c:pt idx="65">
                  <c:v>3.9353800000000001E-12</c:v>
                </c:pt>
                <c:pt idx="66">
                  <c:v>2.827E-12</c:v>
                </c:pt>
                <c:pt idx="67">
                  <c:v>2.0402499999999999E-12</c:v>
                </c:pt>
                <c:pt idx="68">
                  <c:v>5.00461E-12</c:v>
                </c:pt>
                <c:pt idx="69">
                  <c:v>2.06697E-12</c:v>
                </c:pt>
                <c:pt idx="70">
                  <c:v>7.0599699999999999E-12</c:v>
                </c:pt>
                <c:pt idx="71">
                  <c:v>9.2829199999999998E-12</c:v>
                </c:pt>
                <c:pt idx="72">
                  <c:v>5.9572199999999999E-12</c:v>
                </c:pt>
                <c:pt idx="73">
                  <c:v>3.5949999999999999E-12</c:v>
                </c:pt>
                <c:pt idx="74">
                  <c:v>4.4065699999999999E-12</c:v>
                </c:pt>
                <c:pt idx="75">
                  <c:v>5.1516200000000002E-12</c:v>
                </c:pt>
                <c:pt idx="76">
                  <c:v>5.79149E-12</c:v>
                </c:pt>
                <c:pt idx="77">
                  <c:v>9.5068300000000002E-12</c:v>
                </c:pt>
                <c:pt idx="78">
                  <c:v>4.89749E-12</c:v>
                </c:pt>
                <c:pt idx="79">
                  <c:v>6.9279800000000001E-12</c:v>
                </c:pt>
                <c:pt idx="80">
                  <c:v>4.1065699999999999E-12</c:v>
                </c:pt>
                <c:pt idx="81">
                  <c:v>5.5298999999999997E-12</c:v>
                </c:pt>
                <c:pt idx="82">
                  <c:v>3.3051700000000001E-12</c:v>
                </c:pt>
                <c:pt idx="83">
                  <c:v>4.3664600000000004E-12</c:v>
                </c:pt>
                <c:pt idx="84">
                  <c:v>2.5369099999999999E-12</c:v>
                </c:pt>
                <c:pt idx="85">
                  <c:v>4.98183E-12</c:v>
                </c:pt>
                <c:pt idx="86">
                  <c:v>4.0256800000000003E-12</c:v>
                </c:pt>
                <c:pt idx="87">
                  <c:v>8.5731700000000003E-12</c:v>
                </c:pt>
                <c:pt idx="88">
                  <c:v>1.13024E-11</c:v>
                </c:pt>
                <c:pt idx="89">
                  <c:v>6.9886600000000002E-12</c:v>
                </c:pt>
                <c:pt idx="90">
                  <c:v>3.19818E-12</c:v>
                </c:pt>
                <c:pt idx="91">
                  <c:v>9.5672999999999994E-12</c:v>
                </c:pt>
                <c:pt idx="92">
                  <c:v>3.9643200000000002E-12</c:v>
                </c:pt>
                <c:pt idx="93">
                  <c:v>5.9835800000000002E-12</c:v>
                </c:pt>
                <c:pt idx="94">
                  <c:v>3.9712499999999997E-12</c:v>
                </c:pt>
                <c:pt idx="95">
                  <c:v>6.04368E-12</c:v>
                </c:pt>
                <c:pt idx="96">
                  <c:v>3.6345900000000002E-12</c:v>
                </c:pt>
                <c:pt idx="97">
                  <c:v>5.3597100000000004E-12</c:v>
                </c:pt>
                <c:pt idx="98">
                  <c:v>8.8304799999999993E-12</c:v>
                </c:pt>
                <c:pt idx="99">
                  <c:v>3.1910499999999998E-12</c:v>
                </c:pt>
                <c:pt idx="100">
                  <c:v>5.0225099999999998E-12</c:v>
                </c:pt>
                <c:pt idx="101">
                  <c:v>1.0141700000000001E-11</c:v>
                </c:pt>
                <c:pt idx="102">
                  <c:v>5.4853699999999997E-12</c:v>
                </c:pt>
                <c:pt idx="103">
                  <c:v>4.4414E-12</c:v>
                </c:pt>
                <c:pt idx="104">
                  <c:v>5.36549E-12</c:v>
                </c:pt>
                <c:pt idx="105">
                  <c:v>2.7453500000000001E-11</c:v>
                </c:pt>
                <c:pt idx="106">
                  <c:v>5.0268899999999998E-12</c:v>
                </c:pt>
                <c:pt idx="107">
                  <c:v>4.34057E-12</c:v>
                </c:pt>
                <c:pt idx="108">
                  <c:v>9.1605499999999998E-12</c:v>
                </c:pt>
                <c:pt idx="109">
                  <c:v>6.5468700000000004E-12</c:v>
                </c:pt>
                <c:pt idx="110">
                  <c:v>9.71841E-13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9-80AB-42A4-9E0E-596FC39CD846}"/>
            </c:ext>
          </c:extLst>
        </c:ser>
        <c:ser>
          <c:idx val="58"/>
          <c:order val="58"/>
          <c:spPr>
            <a:solidFill>
              <a:schemeClr val="accent5"/>
            </a:solidFill>
            <a:ln/>
            <a:effectLst/>
            <a:sp3d/>
          </c:spPr>
          <c:val>
            <c:numRef>
              <c:f>[analysis.xlsx]Cosine_IP_texture!$A$172:$DG$172</c:f>
              <c:numCache>
                <c:formatCode>0.00E+00</c:formatCode>
                <c:ptCount val="111"/>
                <c:pt idx="0">
                  <c:v>9.8447399999999995E-12</c:v>
                </c:pt>
                <c:pt idx="1">
                  <c:v>5.2319399999999996E-12</c:v>
                </c:pt>
                <c:pt idx="2">
                  <c:v>2.7920099999999999E-12</c:v>
                </c:pt>
                <c:pt idx="3">
                  <c:v>2.92711E-12</c:v>
                </c:pt>
                <c:pt idx="4">
                  <c:v>2.8238300000000001E-12</c:v>
                </c:pt>
                <c:pt idx="5">
                  <c:v>4.2643499999999997E-12</c:v>
                </c:pt>
                <c:pt idx="6">
                  <c:v>5.6778400000000004E-12</c:v>
                </c:pt>
                <c:pt idx="7">
                  <c:v>3.3107E-12</c:v>
                </c:pt>
                <c:pt idx="8">
                  <c:v>2.8968200000000002E-12</c:v>
                </c:pt>
                <c:pt idx="9">
                  <c:v>7.0427600000000002E-12</c:v>
                </c:pt>
                <c:pt idx="10">
                  <c:v>4.6808200000000002E-12</c:v>
                </c:pt>
                <c:pt idx="11">
                  <c:v>7.63434E-12</c:v>
                </c:pt>
                <c:pt idx="12">
                  <c:v>1.24547E-11</c:v>
                </c:pt>
                <c:pt idx="13">
                  <c:v>3.0638999999999999E-12</c:v>
                </c:pt>
                <c:pt idx="14">
                  <c:v>3.15598E-12</c:v>
                </c:pt>
                <c:pt idx="15">
                  <c:v>7.0549300000000001E-12</c:v>
                </c:pt>
                <c:pt idx="16">
                  <c:v>3.7677599999999997E-12</c:v>
                </c:pt>
                <c:pt idx="17">
                  <c:v>4.5077899999999997E-12</c:v>
                </c:pt>
                <c:pt idx="18">
                  <c:v>5.02041E-12</c:v>
                </c:pt>
                <c:pt idx="19">
                  <c:v>5.3690199999999997E-12</c:v>
                </c:pt>
                <c:pt idx="20">
                  <c:v>7.2206999999999997E-12</c:v>
                </c:pt>
                <c:pt idx="21">
                  <c:v>7.2538799999999998E-12</c:v>
                </c:pt>
                <c:pt idx="22">
                  <c:v>8.2067600000000005E-12</c:v>
                </c:pt>
                <c:pt idx="23">
                  <c:v>4.3723599999999998E-12</c:v>
                </c:pt>
                <c:pt idx="24">
                  <c:v>6.9683500000000003E-12</c:v>
                </c:pt>
                <c:pt idx="25">
                  <c:v>4.1029999999999998E-12</c:v>
                </c:pt>
                <c:pt idx="26">
                  <c:v>9.8339500000000005E-12</c:v>
                </c:pt>
                <c:pt idx="27">
                  <c:v>9.9372899999999996E-12</c:v>
                </c:pt>
                <c:pt idx="28">
                  <c:v>1.0619699999999999E-11</c:v>
                </c:pt>
                <c:pt idx="29">
                  <c:v>4.1250999999999999E-12</c:v>
                </c:pt>
                <c:pt idx="30">
                  <c:v>4.6684699999999998E-12</c:v>
                </c:pt>
                <c:pt idx="31">
                  <c:v>2.2888300000000001E-12</c:v>
                </c:pt>
                <c:pt idx="32">
                  <c:v>2.8074699999999999E-11</c:v>
                </c:pt>
                <c:pt idx="33">
                  <c:v>1.2082700000000001E-10</c:v>
                </c:pt>
                <c:pt idx="34">
                  <c:v>2.72061E-10</c:v>
                </c:pt>
                <c:pt idx="35">
                  <c:v>4.6195599999999999E-10</c:v>
                </c:pt>
                <c:pt idx="36">
                  <c:v>6.9049199999999998E-10</c:v>
                </c:pt>
                <c:pt idx="37">
                  <c:v>9.1912000000000003E-10</c:v>
                </c:pt>
                <c:pt idx="38">
                  <c:v>1.18747E-9</c:v>
                </c:pt>
                <c:pt idx="39">
                  <c:v>1.3989E-9</c:v>
                </c:pt>
                <c:pt idx="40">
                  <c:v>1.6511300000000001E-9</c:v>
                </c:pt>
                <c:pt idx="41">
                  <c:v>1.84467E-9</c:v>
                </c:pt>
                <c:pt idx="42">
                  <c:v>1.9071400000000001E-9</c:v>
                </c:pt>
                <c:pt idx="43">
                  <c:v>1.87998E-9</c:v>
                </c:pt>
                <c:pt idx="44">
                  <c:v>1.79826E-9</c:v>
                </c:pt>
                <c:pt idx="45">
                  <c:v>1.6285999999999999E-9</c:v>
                </c:pt>
                <c:pt idx="46">
                  <c:v>1.5263899999999999E-9</c:v>
                </c:pt>
                <c:pt idx="47">
                  <c:v>1.45415E-9</c:v>
                </c:pt>
                <c:pt idx="48">
                  <c:v>1.3373699999999999E-9</c:v>
                </c:pt>
                <c:pt idx="49">
                  <c:v>1.17826E-9</c:v>
                </c:pt>
                <c:pt idx="50">
                  <c:v>9.3969999999999997E-10</c:v>
                </c:pt>
                <c:pt idx="51">
                  <c:v>7.3879799999999995E-10</c:v>
                </c:pt>
                <c:pt idx="52">
                  <c:v>5.1757300000000003E-10</c:v>
                </c:pt>
                <c:pt idx="53">
                  <c:v>3.3807700000000001E-10</c:v>
                </c:pt>
                <c:pt idx="54">
                  <c:v>1.72334E-10</c:v>
                </c:pt>
                <c:pt idx="55">
                  <c:v>7.1800300000000005E-11</c:v>
                </c:pt>
                <c:pt idx="56">
                  <c:v>1.9361399999999999E-11</c:v>
                </c:pt>
                <c:pt idx="57">
                  <c:v>4.5974099999999999E-12</c:v>
                </c:pt>
                <c:pt idx="58">
                  <c:v>9.23909E-12</c:v>
                </c:pt>
                <c:pt idx="59">
                  <c:v>6.7272900000000001E-12</c:v>
                </c:pt>
                <c:pt idx="60">
                  <c:v>4.7022200000000001E-12</c:v>
                </c:pt>
                <c:pt idx="61">
                  <c:v>2.9059E-12</c:v>
                </c:pt>
                <c:pt idx="62">
                  <c:v>9.8360899999999999E-12</c:v>
                </c:pt>
                <c:pt idx="63">
                  <c:v>5.1020699999999999E-12</c:v>
                </c:pt>
                <c:pt idx="64">
                  <c:v>7.9996400000000004E-12</c:v>
                </c:pt>
                <c:pt idx="65">
                  <c:v>4.5210499999999996E-12</c:v>
                </c:pt>
                <c:pt idx="66">
                  <c:v>3.6183400000000001E-12</c:v>
                </c:pt>
                <c:pt idx="67">
                  <c:v>4.45077E-12</c:v>
                </c:pt>
                <c:pt idx="68">
                  <c:v>4.8258699999999999E-12</c:v>
                </c:pt>
                <c:pt idx="69">
                  <c:v>4.5904799999999996E-12</c:v>
                </c:pt>
                <c:pt idx="70">
                  <c:v>3.25871E-12</c:v>
                </c:pt>
                <c:pt idx="71">
                  <c:v>4.7115200000000001E-12</c:v>
                </c:pt>
                <c:pt idx="72">
                  <c:v>3.7030900000000001E-12</c:v>
                </c:pt>
                <c:pt idx="73">
                  <c:v>4.8821599999999999E-12</c:v>
                </c:pt>
                <c:pt idx="74">
                  <c:v>4.7662899999999999E-12</c:v>
                </c:pt>
                <c:pt idx="75">
                  <c:v>4.3044200000000004E-12</c:v>
                </c:pt>
                <c:pt idx="76">
                  <c:v>1.2749699999999999E-11</c:v>
                </c:pt>
                <c:pt idx="77">
                  <c:v>8.1806200000000003E-12</c:v>
                </c:pt>
                <c:pt idx="78">
                  <c:v>5.2962200000000002E-12</c:v>
                </c:pt>
                <c:pt idx="79">
                  <c:v>6.5077599999999997E-12</c:v>
                </c:pt>
                <c:pt idx="80">
                  <c:v>4.8995100000000004E-12</c:v>
                </c:pt>
                <c:pt idx="81">
                  <c:v>5.0776100000000002E-12</c:v>
                </c:pt>
                <c:pt idx="82">
                  <c:v>4.9463400000000001E-12</c:v>
                </c:pt>
                <c:pt idx="83">
                  <c:v>5.8382599999999998E-12</c:v>
                </c:pt>
                <c:pt idx="84">
                  <c:v>1.24908E-11</c:v>
                </c:pt>
                <c:pt idx="85">
                  <c:v>6.9121300000000004E-12</c:v>
                </c:pt>
                <c:pt idx="86">
                  <c:v>2.3743199999999999E-12</c:v>
                </c:pt>
                <c:pt idx="87">
                  <c:v>4.3505700000000001E-12</c:v>
                </c:pt>
                <c:pt idx="88">
                  <c:v>2.8274999999999998E-12</c:v>
                </c:pt>
                <c:pt idx="89">
                  <c:v>1.48579E-11</c:v>
                </c:pt>
                <c:pt idx="90">
                  <c:v>6.2599399999999997E-12</c:v>
                </c:pt>
                <c:pt idx="91">
                  <c:v>6.4797899999999998E-12</c:v>
                </c:pt>
                <c:pt idx="92">
                  <c:v>8.7392200000000008E-12</c:v>
                </c:pt>
                <c:pt idx="93">
                  <c:v>4.8129100000000003E-12</c:v>
                </c:pt>
                <c:pt idx="94">
                  <c:v>5.8856200000000001E-12</c:v>
                </c:pt>
                <c:pt idx="95">
                  <c:v>9.3613499999999995E-12</c:v>
                </c:pt>
                <c:pt idx="96">
                  <c:v>3.7574200000000004E-12</c:v>
                </c:pt>
                <c:pt idx="97">
                  <c:v>2.6826500000000001E-12</c:v>
                </c:pt>
                <c:pt idx="98">
                  <c:v>7.8866999999999995E-12</c:v>
                </c:pt>
                <c:pt idx="99">
                  <c:v>8.6746999999999998E-12</c:v>
                </c:pt>
                <c:pt idx="100">
                  <c:v>8.4004199999999999E-12</c:v>
                </c:pt>
                <c:pt idx="101">
                  <c:v>8.6364499999999996E-12</c:v>
                </c:pt>
                <c:pt idx="102">
                  <c:v>6.83296E-12</c:v>
                </c:pt>
                <c:pt idx="103">
                  <c:v>6.9410199999999998E-12</c:v>
                </c:pt>
                <c:pt idx="104">
                  <c:v>8.5563399999999995E-12</c:v>
                </c:pt>
                <c:pt idx="105">
                  <c:v>4.7625600000000003E-12</c:v>
                </c:pt>
                <c:pt idx="106">
                  <c:v>6.6156399999999999E-12</c:v>
                </c:pt>
                <c:pt idx="107">
                  <c:v>5.9480800000000002E-12</c:v>
                </c:pt>
                <c:pt idx="108">
                  <c:v>3.8697599999999999E-12</c:v>
                </c:pt>
                <c:pt idx="109">
                  <c:v>4.8694000000000002E-12</c:v>
                </c:pt>
                <c:pt idx="110">
                  <c:v>4.6538399999999999E-12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A-80AB-42A4-9E0E-596FC39CD846}"/>
            </c:ext>
          </c:extLst>
        </c:ser>
        <c:ser>
          <c:idx val="59"/>
          <c:order val="59"/>
          <c:spPr>
            <a:solidFill>
              <a:schemeClr val="accent6"/>
            </a:solidFill>
            <a:ln/>
            <a:effectLst/>
            <a:sp3d/>
          </c:spPr>
          <c:val>
            <c:numRef>
              <c:f>[analysis.xlsx]Cosine_IP_texture!$A$173:$DG$173</c:f>
              <c:numCache>
                <c:formatCode>0.00E+00</c:formatCode>
                <c:ptCount val="111"/>
                <c:pt idx="0">
                  <c:v>5.0071500000000001E-12</c:v>
                </c:pt>
                <c:pt idx="1">
                  <c:v>4.8374099999999997E-12</c:v>
                </c:pt>
                <c:pt idx="2">
                  <c:v>7.8347399999999998E-12</c:v>
                </c:pt>
                <c:pt idx="3">
                  <c:v>3.54312E-12</c:v>
                </c:pt>
                <c:pt idx="4">
                  <c:v>8.3790099999999999E-12</c:v>
                </c:pt>
                <c:pt idx="5">
                  <c:v>4.9357500000000002E-12</c:v>
                </c:pt>
                <c:pt idx="6">
                  <c:v>7.3496500000000007E-12</c:v>
                </c:pt>
                <c:pt idx="7">
                  <c:v>8.1248500000000001E-12</c:v>
                </c:pt>
                <c:pt idx="8">
                  <c:v>6.9576000000000002E-12</c:v>
                </c:pt>
                <c:pt idx="9">
                  <c:v>7.3327499999999998E-12</c:v>
                </c:pt>
                <c:pt idx="10">
                  <c:v>4.7867700000000002E-12</c:v>
                </c:pt>
                <c:pt idx="11">
                  <c:v>7.76273E-12</c:v>
                </c:pt>
                <c:pt idx="12">
                  <c:v>6.5553699999999998E-12</c:v>
                </c:pt>
                <c:pt idx="13">
                  <c:v>1.8488999999999999E-12</c:v>
                </c:pt>
                <c:pt idx="14">
                  <c:v>1.6791799999999999E-12</c:v>
                </c:pt>
                <c:pt idx="15">
                  <c:v>4.8413999999999999E-12</c:v>
                </c:pt>
                <c:pt idx="16">
                  <c:v>8.8943900000000004E-12</c:v>
                </c:pt>
                <c:pt idx="17">
                  <c:v>6.0810199999999999E-12</c:v>
                </c:pt>
                <c:pt idx="18">
                  <c:v>6.2834500000000003E-12</c:v>
                </c:pt>
                <c:pt idx="19">
                  <c:v>2.9913E-12</c:v>
                </c:pt>
                <c:pt idx="20">
                  <c:v>7.1273299999999997E-12</c:v>
                </c:pt>
                <c:pt idx="21">
                  <c:v>5.1177999999999999E-12</c:v>
                </c:pt>
                <c:pt idx="22">
                  <c:v>5.4750100000000001E-12</c:v>
                </c:pt>
                <c:pt idx="23">
                  <c:v>9.7705099999999993E-12</c:v>
                </c:pt>
                <c:pt idx="24">
                  <c:v>7.2977900000000006E-12</c:v>
                </c:pt>
                <c:pt idx="25">
                  <c:v>6.35963E-12</c:v>
                </c:pt>
                <c:pt idx="26">
                  <c:v>5.6674200000000001E-12</c:v>
                </c:pt>
                <c:pt idx="27">
                  <c:v>4.7369399999999998E-12</c:v>
                </c:pt>
                <c:pt idx="28">
                  <c:v>8.4380699999999994E-12</c:v>
                </c:pt>
                <c:pt idx="29">
                  <c:v>7.3037999999999996E-12</c:v>
                </c:pt>
                <c:pt idx="30">
                  <c:v>4.5013699999999998E-12</c:v>
                </c:pt>
                <c:pt idx="31">
                  <c:v>1.38967E-11</c:v>
                </c:pt>
                <c:pt idx="32">
                  <c:v>1.8272899999999999E-10</c:v>
                </c:pt>
                <c:pt idx="33">
                  <c:v>5.8088700000000002E-10</c:v>
                </c:pt>
                <c:pt idx="34">
                  <c:v>9.8478299999999991E-10</c:v>
                </c:pt>
                <c:pt idx="35">
                  <c:v>1.1954300000000001E-9</c:v>
                </c:pt>
                <c:pt idx="36">
                  <c:v>1.3552099999999999E-9</c:v>
                </c:pt>
                <c:pt idx="37">
                  <c:v>1.4225899999999999E-9</c:v>
                </c:pt>
                <c:pt idx="38">
                  <c:v>1.5115899999999999E-9</c:v>
                </c:pt>
                <c:pt idx="39">
                  <c:v>1.60513E-9</c:v>
                </c:pt>
                <c:pt idx="40">
                  <c:v>1.6495400000000001E-9</c:v>
                </c:pt>
                <c:pt idx="41">
                  <c:v>1.79858E-9</c:v>
                </c:pt>
                <c:pt idx="42">
                  <c:v>1.9170999999999999E-9</c:v>
                </c:pt>
                <c:pt idx="43">
                  <c:v>1.88473E-9</c:v>
                </c:pt>
                <c:pt idx="44">
                  <c:v>1.7247599999999999E-9</c:v>
                </c:pt>
                <c:pt idx="45">
                  <c:v>1.5448299999999999E-9</c:v>
                </c:pt>
                <c:pt idx="46">
                  <c:v>1.2666900000000001E-9</c:v>
                </c:pt>
                <c:pt idx="47">
                  <c:v>1.0365999999999999E-9</c:v>
                </c:pt>
                <c:pt idx="48">
                  <c:v>7.6729199999999996E-10</c:v>
                </c:pt>
                <c:pt idx="49">
                  <c:v>5.3553899999999998E-10</c:v>
                </c:pt>
                <c:pt idx="50">
                  <c:v>3.1132199999999998E-10</c:v>
                </c:pt>
                <c:pt idx="51">
                  <c:v>1.60544E-10</c:v>
                </c:pt>
                <c:pt idx="52">
                  <c:v>5.9576600000000004E-11</c:v>
                </c:pt>
                <c:pt idx="53">
                  <c:v>1.7226400000000001E-11</c:v>
                </c:pt>
                <c:pt idx="54">
                  <c:v>7.0451899999999998E-12</c:v>
                </c:pt>
                <c:pt idx="55">
                  <c:v>3.2010099999999999E-12</c:v>
                </c:pt>
                <c:pt idx="56">
                  <c:v>2.8095700000000001E-12</c:v>
                </c:pt>
                <c:pt idx="57">
                  <c:v>4.7902199999999998E-12</c:v>
                </c:pt>
                <c:pt idx="58">
                  <c:v>4.9935400000000001E-12</c:v>
                </c:pt>
                <c:pt idx="59">
                  <c:v>2.0837000000000001E-12</c:v>
                </c:pt>
                <c:pt idx="60">
                  <c:v>5.82494E-12</c:v>
                </c:pt>
                <c:pt idx="61">
                  <c:v>4.2275900000000002E-12</c:v>
                </c:pt>
                <c:pt idx="62">
                  <c:v>6.2054999999999998E-12</c:v>
                </c:pt>
                <c:pt idx="63">
                  <c:v>4.12251E-12</c:v>
                </c:pt>
                <c:pt idx="64">
                  <c:v>5.2591199999999999E-12</c:v>
                </c:pt>
                <c:pt idx="65">
                  <c:v>4.3457599999999999E-12</c:v>
                </c:pt>
                <c:pt idx="66">
                  <c:v>6.2911399999999998E-12</c:v>
                </c:pt>
                <c:pt idx="67">
                  <c:v>4.27108E-12</c:v>
                </c:pt>
                <c:pt idx="68">
                  <c:v>5.4814600000000004E-12</c:v>
                </c:pt>
                <c:pt idx="69">
                  <c:v>4.5531000000000001E-12</c:v>
                </c:pt>
                <c:pt idx="70">
                  <c:v>5.7716299999999997E-12</c:v>
                </c:pt>
                <c:pt idx="71">
                  <c:v>3.3850399999999999E-12</c:v>
                </c:pt>
                <c:pt idx="72">
                  <c:v>7.1379499999999999E-12</c:v>
                </c:pt>
                <c:pt idx="73">
                  <c:v>7.6118099999999997E-12</c:v>
                </c:pt>
                <c:pt idx="74">
                  <c:v>7.0028599999999999E-12</c:v>
                </c:pt>
                <c:pt idx="75">
                  <c:v>1.8975100000000001E-12</c:v>
                </c:pt>
                <c:pt idx="76">
                  <c:v>6.3136800000000002E-12</c:v>
                </c:pt>
                <c:pt idx="77">
                  <c:v>1.10099E-11</c:v>
                </c:pt>
                <c:pt idx="78">
                  <c:v>3.0042800000000002E-12</c:v>
                </c:pt>
                <c:pt idx="79">
                  <c:v>3.9021099999999998E-12</c:v>
                </c:pt>
                <c:pt idx="80">
                  <c:v>6.6381399999999998E-12</c:v>
                </c:pt>
                <c:pt idx="81">
                  <c:v>2.7119399999999999E-12</c:v>
                </c:pt>
                <c:pt idx="82">
                  <c:v>2.5822499999999998E-12</c:v>
                </c:pt>
                <c:pt idx="83">
                  <c:v>4.3848799999999998E-12</c:v>
                </c:pt>
                <c:pt idx="84">
                  <c:v>4.0797700000000001E-12</c:v>
                </c:pt>
                <c:pt idx="85">
                  <c:v>6.4817599999999996E-12</c:v>
                </c:pt>
                <c:pt idx="86">
                  <c:v>3.7877200000000003E-12</c:v>
                </c:pt>
                <c:pt idx="87">
                  <c:v>1.68456E-12</c:v>
                </c:pt>
                <c:pt idx="88">
                  <c:v>6.1493399999999997E-12</c:v>
                </c:pt>
                <c:pt idx="89">
                  <c:v>5.3820999999999999E-12</c:v>
                </c:pt>
                <c:pt idx="90">
                  <c:v>3.3042E-12</c:v>
                </c:pt>
                <c:pt idx="91">
                  <c:v>4.34324E-12</c:v>
                </c:pt>
                <c:pt idx="92">
                  <c:v>9.1512999999999996E-12</c:v>
                </c:pt>
                <c:pt idx="93">
                  <c:v>4.5979200000000003E-12</c:v>
                </c:pt>
                <c:pt idx="94">
                  <c:v>6.1585799999999998E-12</c:v>
                </c:pt>
                <c:pt idx="95">
                  <c:v>4.8704900000000002E-12</c:v>
                </c:pt>
                <c:pt idx="96">
                  <c:v>4.6720600000000002E-12</c:v>
                </c:pt>
                <c:pt idx="97">
                  <c:v>7.25123E-12</c:v>
                </c:pt>
                <c:pt idx="98">
                  <c:v>3.4244099999999999E-12</c:v>
                </c:pt>
                <c:pt idx="99">
                  <c:v>6.5054000000000001E-12</c:v>
                </c:pt>
                <c:pt idx="100">
                  <c:v>5.2235299999999997E-12</c:v>
                </c:pt>
                <c:pt idx="101">
                  <c:v>1.00663E-11</c:v>
                </c:pt>
                <c:pt idx="102">
                  <c:v>2.7990199999999999E-12</c:v>
                </c:pt>
                <c:pt idx="103">
                  <c:v>3.5548600000000001E-12</c:v>
                </c:pt>
                <c:pt idx="104">
                  <c:v>6.7407000000000001E-12</c:v>
                </c:pt>
                <c:pt idx="105">
                  <c:v>9.00995E-12</c:v>
                </c:pt>
                <c:pt idx="106">
                  <c:v>8.3804899999999996E-12</c:v>
                </c:pt>
                <c:pt idx="107">
                  <c:v>6.68077E-12</c:v>
                </c:pt>
                <c:pt idx="108">
                  <c:v>7.8206800000000002E-12</c:v>
                </c:pt>
                <c:pt idx="109">
                  <c:v>6.0590599999999998E-12</c:v>
                </c:pt>
                <c:pt idx="110">
                  <c:v>3.7433399999999997E-12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B-80AB-42A4-9E0E-596FC39CD846}"/>
            </c:ext>
          </c:extLst>
        </c:ser>
        <c:ser>
          <c:idx val="60"/>
          <c:order val="60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[analysis.xlsx]Cosine_IP_texture!$A$174:$DG$174</c:f>
              <c:numCache>
                <c:formatCode>0.00E+00</c:formatCode>
                <c:ptCount val="111"/>
                <c:pt idx="0">
                  <c:v>4.8976799999999998E-12</c:v>
                </c:pt>
                <c:pt idx="1">
                  <c:v>2.8245900000000002E-12</c:v>
                </c:pt>
                <c:pt idx="2">
                  <c:v>7.2103400000000002E-12</c:v>
                </c:pt>
                <c:pt idx="3">
                  <c:v>4.7229199999999998E-12</c:v>
                </c:pt>
                <c:pt idx="4">
                  <c:v>6.8674799999999997E-12</c:v>
                </c:pt>
                <c:pt idx="5">
                  <c:v>4.2853599999999998E-12</c:v>
                </c:pt>
                <c:pt idx="6">
                  <c:v>8.7163799999999993E-12</c:v>
                </c:pt>
                <c:pt idx="7">
                  <c:v>6.8783499999999997E-12</c:v>
                </c:pt>
                <c:pt idx="8">
                  <c:v>4.60638E-12</c:v>
                </c:pt>
                <c:pt idx="9">
                  <c:v>5.35626E-12</c:v>
                </c:pt>
                <c:pt idx="10">
                  <c:v>3.7060599999999997E-12</c:v>
                </c:pt>
                <c:pt idx="11">
                  <c:v>5.6911299999999998E-12</c:v>
                </c:pt>
                <c:pt idx="12">
                  <c:v>7.0912299999999999E-12</c:v>
                </c:pt>
                <c:pt idx="13">
                  <c:v>3.6978900000000001E-12</c:v>
                </c:pt>
                <c:pt idx="14">
                  <c:v>7.6661200000000005E-12</c:v>
                </c:pt>
                <c:pt idx="15">
                  <c:v>3.23176E-12</c:v>
                </c:pt>
                <c:pt idx="16">
                  <c:v>7.3056299999999994E-12</c:v>
                </c:pt>
                <c:pt idx="17">
                  <c:v>3.6637600000000001E-12</c:v>
                </c:pt>
                <c:pt idx="18">
                  <c:v>7.7733400000000001E-12</c:v>
                </c:pt>
                <c:pt idx="19">
                  <c:v>4.6438499999999998E-12</c:v>
                </c:pt>
                <c:pt idx="20">
                  <c:v>1.10444E-11</c:v>
                </c:pt>
                <c:pt idx="21">
                  <c:v>4.7613599999999998E-12</c:v>
                </c:pt>
                <c:pt idx="22">
                  <c:v>2.6928199999999998E-12</c:v>
                </c:pt>
                <c:pt idx="23">
                  <c:v>8.3668099999999996E-12</c:v>
                </c:pt>
                <c:pt idx="24">
                  <c:v>2.3021400000000001E-12</c:v>
                </c:pt>
                <c:pt idx="25">
                  <c:v>7.3963799999999992E-12</c:v>
                </c:pt>
                <c:pt idx="26">
                  <c:v>6.9010400000000002E-12</c:v>
                </c:pt>
                <c:pt idx="27">
                  <c:v>5.6799799999999998E-12</c:v>
                </c:pt>
                <c:pt idx="28">
                  <c:v>6.5788999999999998E-12</c:v>
                </c:pt>
                <c:pt idx="29">
                  <c:v>2.69974E-12</c:v>
                </c:pt>
                <c:pt idx="30">
                  <c:v>7.6545899999999992E-12</c:v>
                </c:pt>
                <c:pt idx="31">
                  <c:v>7.3635000000000003E-12</c:v>
                </c:pt>
                <c:pt idx="32">
                  <c:v>2.5863700000000002E-10</c:v>
                </c:pt>
                <c:pt idx="33">
                  <c:v>8.9191999999999996E-10</c:v>
                </c:pt>
                <c:pt idx="34">
                  <c:v>1.4210899999999999E-9</c:v>
                </c:pt>
                <c:pt idx="35">
                  <c:v>1.53876E-9</c:v>
                </c:pt>
                <c:pt idx="36">
                  <c:v>1.5173499999999999E-9</c:v>
                </c:pt>
                <c:pt idx="37">
                  <c:v>1.5084799999999999E-9</c:v>
                </c:pt>
                <c:pt idx="38">
                  <c:v>1.56477E-9</c:v>
                </c:pt>
                <c:pt idx="39">
                  <c:v>1.5932599999999999E-9</c:v>
                </c:pt>
                <c:pt idx="40">
                  <c:v>1.67607E-9</c:v>
                </c:pt>
                <c:pt idx="41">
                  <c:v>1.7444000000000001E-9</c:v>
                </c:pt>
                <c:pt idx="42">
                  <c:v>1.6463399999999999E-9</c:v>
                </c:pt>
                <c:pt idx="43">
                  <c:v>1.49439E-9</c:v>
                </c:pt>
                <c:pt idx="44">
                  <c:v>1.16727E-9</c:v>
                </c:pt>
                <c:pt idx="45">
                  <c:v>8.8097699999999997E-10</c:v>
                </c:pt>
                <c:pt idx="46">
                  <c:v>5.5939299999999999E-10</c:v>
                </c:pt>
                <c:pt idx="47">
                  <c:v>3.0803099999999998E-10</c:v>
                </c:pt>
                <c:pt idx="48">
                  <c:v>1.59474E-10</c:v>
                </c:pt>
                <c:pt idx="49">
                  <c:v>5.4528799999999997E-11</c:v>
                </c:pt>
                <c:pt idx="50">
                  <c:v>1.27974E-11</c:v>
                </c:pt>
                <c:pt idx="51">
                  <c:v>3.6812999999999997E-12</c:v>
                </c:pt>
                <c:pt idx="52">
                  <c:v>6.4258299999999999E-12</c:v>
                </c:pt>
                <c:pt idx="53">
                  <c:v>4.3236200000000001E-12</c:v>
                </c:pt>
                <c:pt idx="54">
                  <c:v>7.0823600000000001E-12</c:v>
                </c:pt>
                <c:pt idx="55">
                  <c:v>4.4605000000000002E-12</c:v>
                </c:pt>
                <c:pt idx="56">
                  <c:v>2.3637799999999998E-12</c:v>
                </c:pt>
                <c:pt idx="57">
                  <c:v>2.0603599999999999E-12</c:v>
                </c:pt>
                <c:pt idx="58">
                  <c:v>5.09237E-12</c:v>
                </c:pt>
                <c:pt idx="59">
                  <c:v>6.6764800000000002E-12</c:v>
                </c:pt>
                <c:pt idx="60">
                  <c:v>5.7573200000000004E-12</c:v>
                </c:pt>
                <c:pt idx="61">
                  <c:v>1.0667599999999999E-11</c:v>
                </c:pt>
                <c:pt idx="62">
                  <c:v>3.4213199999999998E-12</c:v>
                </c:pt>
                <c:pt idx="63">
                  <c:v>5.3253500000000001E-12</c:v>
                </c:pt>
                <c:pt idx="64">
                  <c:v>5.0170299999999997E-12</c:v>
                </c:pt>
                <c:pt idx="65">
                  <c:v>7.20581E-12</c:v>
                </c:pt>
                <c:pt idx="66">
                  <c:v>3.1109400000000001E-12</c:v>
                </c:pt>
                <c:pt idx="67">
                  <c:v>3.2617499999999999E-12</c:v>
                </c:pt>
                <c:pt idx="68">
                  <c:v>4.6111900000000003E-12</c:v>
                </c:pt>
                <c:pt idx="69">
                  <c:v>9.2382600000000007E-12</c:v>
                </c:pt>
                <c:pt idx="70">
                  <c:v>5.82822E-12</c:v>
                </c:pt>
                <c:pt idx="71">
                  <c:v>5.0545500000000001E-12</c:v>
                </c:pt>
                <c:pt idx="72">
                  <c:v>2.7884499999999999E-12</c:v>
                </c:pt>
                <c:pt idx="73">
                  <c:v>4.2336800000000002E-12</c:v>
                </c:pt>
                <c:pt idx="74">
                  <c:v>6.37064E-12</c:v>
                </c:pt>
                <c:pt idx="75">
                  <c:v>2.8638899999999998E-12</c:v>
                </c:pt>
                <c:pt idx="76">
                  <c:v>3.2994699999999999E-12</c:v>
                </c:pt>
                <c:pt idx="77">
                  <c:v>4.8580799999999998E-12</c:v>
                </c:pt>
                <c:pt idx="78">
                  <c:v>7.4964100000000004E-12</c:v>
                </c:pt>
                <c:pt idx="79">
                  <c:v>3.0399599999999999E-12</c:v>
                </c:pt>
                <c:pt idx="80">
                  <c:v>1.16166E-11</c:v>
                </c:pt>
                <c:pt idx="81">
                  <c:v>7.6500599999999998E-12</c:v>
                </c:pt>
                <c:pt idx="82">
                  <c:v>4.5769599999999999E-12</c:v>
                </c:pt>
                <c:pt idx="83">
                  <c:v>4.6663300000000004E-12</c:v>
                </c:pt>
                <c:pt idx="84">
                  <c:v>4.4863099999999997E-12</c:v>
                </c:pt>
                <c:pt idx="85">
                  <c:v>1.0050300000000001E-11</c:v>
                </c:pt>
                <c:pt idx="86">
                  <c:v>6.1256600000000004E-12</c:v>
                </c:pt>
                <c:pt idx="87">
                  <c:v>7.8014999999999998E-12</c:v>
                </c:pt>
                <c:pt idx="88">
                  <c:v>2.74304E-12</c:v>
                </c:pt>
                <c:pt idx="89">
                  <c:v>1.0704900000000001E-11</c:v>
                </c:pt>
                <c:pt idx="90">
                  <c:v>5.7232899999999999E-12</c:v>
                </c:pt>
                <c:pt idx="91">
                  <c:v>6.2459700000000003E-12</c:v>
                </c:pt>
                <c:pt idx="92">
                  <c:v>3.2944399999999998E-12</c:v>
                </c:pt>
                <c:pt idx="93">
                  <c:v>7.2889600000000005E-12</c:v>
                </c:pt>
                <c:pt idx="94">
                  <c:v>3.6882700000000004E-12</c:v>
                </c:pt>
                <c:pt idx="95">
                  <c:v>6.1246900000000002E-12</c:v>
                </c:pt>
                <c:pt idx="96">
                  <c:v>3.4861299999999998E-12</c:v>
                </c:pt>
                <c:pt idx="97">
                  <c:v>4.50754E-12</c:v>
                </c:pt>
                <c:pt idx="98">
                  <c:v>7.1143700000000001E-12</c:v>
                </c:pt>
                <c:pt idx="99">
                  <c:v>5.9773299999999999E-12</c:v>
                </c:pt>
                <c:pt idx="100">
                  <c:v>5.0640299999999998E-12</c:v>
                </c:pt>
                <c:pt idx="101">
                  <c:v>2.9156600000000001E-12</c:v>
                </c:pt>
                <c:pt idx="102">
                  <c:v>4.5184599999999997E-12</c:v>
                </c:pt>
                <c:pt idx="103">
                  <c:v>3.8766900000000001E-12</c:v>
                </c:pt>
                <c:pt idx="104">
                  <c:v>3.5275700000000001E-12</c:v>
                </c:pt>
                <c:pt idx="105">
                  <c:v>1.0195899999999999E-11</c:v>
                </c:pt>
                <c:pt idx="106">
                  <c:v>2.5455899999999999E-12</c:v>
                </c:pt>
                <c:pt idx="107">
                  <c:v>3.9930199999999999E-12</c:v>
                </c:pt>
                <c:pt idx="108">
                  <c:v>8.0736900000000001E-12</c:v>
                </c:pt>
                <c:pt idx="109">
                  <c:v>5.28868E-12</c:v>
                </c:pt>
                <c:pt idx="110">
                  <c:v>1.4268999999999999E-12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80AB-42A4-9E0E-596FC39CD846}"/>
            </c:ext>
          </c:extLst>
        </c:ser>
        <c:ser>
          <c:idx val="61"/>
          <c:order val="61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[analysis.xlsx]Cosine_IP_texture!$A$175:$DG$175</c:f>
              <c:numCache>
                <c:formatCode>0.00E+00</c:formatCode>
                <c:ptCount val="111"/>
                <c:pt idx="0">
                  <c:v>5.4002000000000004E-12</c:v>
                </c:pt>
                <c:pt idx="1">
                  <c:v>3.55557E-12</c:v>
                </c:pt>
                <c:pt idx="2">
                  <c:v>4.9294799999999997E-12</c:v>
                </c:pt>
                <c:pt idx="3">
                  <c:v>4.9831400000000001E-12</c:v>
                </c:pt>
                <c:pt idx="4">
                  <c:v>5.1142399999999998E-12</c:v>
                </c:pt>
                <c:pt idx="5">
                  <c:v>3.2621199999999998E-12</c:v>
                </c:pt>
                <c:pt idx="6">
                  <c:v>6.2783200000000003E-12</c:v>
                </c:pt>
                <c:pt idx="7">
                  <c:v>2.8545500000000002E-12</c:v>
                </c:pt>
                <c:pt idx="8">
                  <c:v>1.8931100000000001E-11</c:v>
                </c:pt>
                <c:pt idx="9">
                  <c:v>5.7206799999999998E-12</c:v>
                </c:pt>
                <c:pt idx="10">
                  <c:v>3.8139299999999997E-12</c:v>
                </c:pt>
                <c:pt idx="11">
                  <c:v>3.6071399999999999E-12</c:v>
                </c:pt>
                <c:pt idx="12">
                  <c:v>4.71623E-12</c:v>
                </c:pt>
                <c:pt idx="13">
                  <c:v>7.8691200000000003E-12</c:v>
                </c:pt>
                <c:pt idx="14">
                  <c:v>5.5853600000000003E-12</c:v>
                </c:pt>
                <c:pt idx="15">
                  <c:v>5.7566599999999998E-12</c:v>
                </c:pt>
                <c:pt idx="16">
                  <c:v>9.5688399999999998E-12</c:v>
                </c:pt>
                <c:pt idx="17">
                  <c:v>7.80822E-12</c:v>
                </c:pt>
                <c:pt idx="18">
                  <c:v>3.5337099999999999E-12</c:v>
                </c:pt>
                <c:pt idx="19">
                  <c:v>6.84486E-12</c:v>
                </c:pt>
                <c:pt idx="20">
                  <c:v>3.4806299999999999E-12</c:v>
                </c:pt>
                <c:pt idx="21">
                  <c:v>8.6102000000000006E-12</c:v>
                </c:pt>
                <c:pt idx="22">
                  <c:v>4.1398099999999999E-12</c:v>
                </c:pt>
                <c:pt idx="23">
                  <c:v>4.0014700000000003E-12</c:v>
                </c:pt>
                <c:pt idx="24">
                  <c:v>6.70519E-12</c:v>
                </c:pt>
                <c:pt idx="25">
                  <c:v>1.29123E-11</c:v>
                </c:pt>
                <c:pt idx="26">
                  <c:v>5.1112899999999997E-12</c:v>
                </c:pt>
                <c:pt idx="27">
                  <c:v>3.2369799999999998E-12</c:v>
                </c:pt>
                <c:pt idx="28">
                  <c:v>5.5245500000000003E-12</c:v>
                </c:pt>
                <c:pt idx="29">
                  <c:v>5.3514800000000001E-12</c:v>
                </c:pt>
                <c:pt idx="30">
                  <c:v>4.34584E-12</c:v>
                </c:pt>
                <c:pt idx="31">
                  <c:v>4.3158599999999997E-12</c:v>
                </c:pt>
                <c:pt idx="32">
                  <c:v>1.54951E-10</c:v>
                </c:pt>
                <c:pt idx="33">
                  <c:v>7.6443699999999997E-10</c:v>
                </c:pt>
                <c:pt idx="34">
                  <c:v>1.3834600000000001E-9</c:v>
                </c:pt>
                <c:pt idx="35">
                  <c:v>1.51709E-9</c:v>
                </c:pt>
                <c:pt idx="36">
                  <c:v>1.5390899999999999E-9</c:v>
                </c:pt>
                <c:pt idx="37">
                  <c:v>1.53857E-9</c:v>
                </c:pt>
                <c:pt idx="38">
                  <c:v>1.4253300000000001E-9</c:v>
                </c:pt>
                <c:pt idx="39">
                  <c:v>1.3652300000000001E-9</c:v>
                </c:pt>
                <c:pt idx="40">
                  <c:v>1.22845E-9</c:v>
                </c:pt>
                <c:pt idx="41">
                  <c:v>1.0901E-9</c:v>
                </c:pt>
                <c:pt idx="42">
                  <c:v>8.3100699999999998E-10</c:v>
                </c:pt>
                <c:pt idx="43">
                  <c:v>6.2564200000000004E-10</c:v>
                </c:pt>
                <c:pt idx="44">
                  <c:v>3.5558500000000002E-10</c:v>
                </c:pt>
                <c:pt idx="45">
                  <c:v>1.5583899999999999E-10</c:v>
                </c:pt>
                <c:pt idx="46">
                  <c:v>4.8287899999999998E-11</c:v>
                </c:pt>
                <c:pt idx="47">
                  <c:v>1.04901E-11</c:v>
                </c:pt>
                <c:pt idx="48">
                  <c:v>5.0980500000000001E-12</c:v>
                </c:pt>
                <c:pt idx="49">
                  <c:v>5.6236799999999997E-12</c:v>
                </c:pt>
                <c:pt idx="50">
                  <c:v>4.8151700000000004E-12</c:v>
                </c:pt>
                <c:pt idx="51">
                  <c:v>5.7774399999999997E-12</c:v>
                </c:pt>
                <c:pt idx="52">
                  <c:v>3.7455000000000001E-12</c:v>
                </c:pt>
                <c:pt idx="53">
                  <c:v>4.1294300000000001E-12</c:v>
                </c:pt>
                <c:pt idx="54">
                  <c:v>4.2306299999999997E-12</c:v>
                </c:pt>
                <c:pt idx="55">
                  <c:v>6.4491000000000001E-12</c:v>
                </c:pt>
                <c:pt idx="56">
                  <c:v>2.8699099999999998E-12</c:v>
                </c:pt>
                <c:pt idx="57">
                  <c:v>4.43285E-12</c:v>
                </c:pt>
                <c:pt idx="58">
                  <c:v>5.5320199999999997E-12</c:v>
                </c:pt>
                <c:pt idx="59">
                  <c:v>4.2352500000000002E-12</c:v>
                </c:pt>
                <c:pt idx="60">
                  <c:v>4.5432799999999996E-12</c:v>
                </c:pt>
                <c:pt idx="61">
                  <c:v>1.93991E-12</c:v>
                </c:pt>
                <c:pt idx="62">
                  <c:v>3.6820499999999996E-12</c:v>
                </c:pt>
                <c:pt idx="63">
                  <c:v>5.1575899999999996E-12</c:v>
                </c:pt>
                <c:pt idx="64">
                  <c:v>4.0092199999999998E-12</c:v>
                </c:pt>
                <c:pt idx="65">
                  <c:v>4.1832100000000003E-12</c:v>
                </c:pt>
                <c:pt idx="66">
                  <c:v>4.44112E-12</c:v>
                </c:pt>
                <c:pt idx="67">
                  <c:v>4.9458000000000002E-12</c:v>
                </c:pt>
                <c:pt idx="68">
                  <c:v>7.3132700000000008E-12</c:v>
                </c:pt>
                <c:pt idx="69">
                  <c:v>4.7874500000000002E-12</c:v>
                </c:pt>
                <c:pt idx="70">
                  <c:v>5.8495700000000001E-12</c:v>
                </c:pt>
                <c:pt idx="71">
                  <c:v>3.7673900000000002E-12</c:v>
                </c:pt>
                <c:pt idx="72">
                  <c:v>5.25058E-12</c:v>
                </c:pt>
                <c:pt idx="73">
                  <c:v>4.3266599999999997E-12</c:v>
                </c:pt>
                <c:pt idx="74">
                  <c:v>7.4076899999999995E-12</c:v>
                </c:pt>
                <c:pt idx="75">
                  <c:v>3.43994E-12</c:v>
                </c:pt>
                <c:pt idx="76">
                  <c:v>4.3730999999999996E-12</c:v>
                </c:pt>
                <c:pt idx="77">
                  <c:v>6.1595999999999997E-12</c:v>
                </c:pt>
                <c:pt idx="78">
                  <c:v>5.575E-12</c:v>
                </c:pt>
                <c:pt idx="79">
                  <c:v>5.6916099999999998E-12</c:v>
                </c:pt>
                <c:pt idx="80">
                  <c:v>4.0982400000000001E-12</c:v>
                </c:pt>
                <c:pt idx="81">
                  <c:v>6.1678400000000001E-12</c:v>
                </c:pt>
                <c:pt idx="82">
                  <c:v>7.4062700000000005E-12</c:v>
                </c:pt>
                <c:pt idx="83">
                  <c:v>3.5174800000000001E-12</c:v>
                </c:pt>
                <c:pt idx="84">
                  <c:v>4.8569400000000001E-12</c:v>
                </c:pt>
                <c:pt idx="85">
                  <c:v>8.9850599999999993E-12</c:v>
                </c:pt>
                <c:pt idx="86">
                  <c:v>2.1039999999999999E-12</c:v>
                </c:pt>
                <c:pt idx="87">
                  <c:v>2.9138800000000001E-12</c:v>
                </c:pt>
                <c:pt idx="88">
                  <c:v>3.3118499999999999E-12</c:v>
                </c:pt>
                <c:pt idx="89">
                  <c:v>5.4510200000000003E-12</c:v>
                </c:pt>
                <c:pt idx="90">
                  <c:v>4.3529200000000004E-12</c:v>
                </c:pt>
                <c:pt idx="91">
                  <c:v>1.6563699999999999E-12</c:v>
                </c:pt>
                <c:pt idx="92">
                  <c:v>4.6627899999999998E-12</c:v>
                </c:pt>
                <c:pt idx="93">
                  <c:v>5.0209200000000004E-12</c:v>
                </c:pt>
                <c:pt idx="94">
                  <c:v>9.11782E-12</c:v>
                </c:pt>
                <c:pt idx="95">
                  <c:v>5.6897200000000001E-12</c:v>
                </c:pt>
                <c:pt idx="96">
                  <c:v>5.3988300000000003E-12</c:v>
                </c:pt>
                <c:pt idx="97">
                  <c:v>5.2981699999999998E-12</c:v>
                </c:pt>
                <c:pt idx="98">
                  <c:v>3.4914300000000002E-12</c:v>
                </c:pt>
                <c:pt idx="99">
                  <c:v>5.2346000000000003E-12</c:v>
                </c:pt>
                <c:pt idx="100">
                  <c:v>6.10572E-12</c:v>
                </c:pt>
                <c:pt idx="101">
                  <c:v>9.9819300000000001E-12</c:v>
                </c:pt>
                <c:pt idx="102">
                  <c:v>3.1536600000000001E-12</c:v>
                </c:pt>
                <c:pt idx="103">
                  <c:v>3.1961700000000001E-12</c:v>
                </c:pt>
                <c:pt idx="104">
                  <c:v>2.9914899999999998E-12</c:v>
                </c:pt>
                <c:pt idx="105">
                  <c:v>7.0100199999999996E-12</c:v>
                </c:pt>
                <c:pt idx="106">
                  <c:v>4.71397E-12</c:v>
                </c:pt>
                <c:pt idx="107">
                  <c:v>4.43852E-12</c:v>
                </c:pt>
                <c:pt idx="108">
                  <c:v>3.4186400000000001E-12</c:v>
                </c:pt>
                <c:pt idx="109">
                  <c:v>3.9236E-12</c:v>
                </c:pt>
                <c:pt idx="110">
                  <c:v>4.50344E-12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D-80AB-42A4-9E0E-596FC39CD846}"/>
            </c:ext>
          </c:extLst>
        </c:ser>
        <c:ser>
          <c:idx val="62"/>
          <c:order val="62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[analysis.xlsx]Cosine_IP_texture!$A$176:$DG$176</c:f>
              <c:numCache>
                <c:formatCode>0.00E+00</c:formatCode>
                <c:ptCount val="111"/>
                <c:pt idx="0">
                  <c:v>8.9638299999999998E-12</c:v>
                </c:pt>
                <c:pt idx="1">
                  <c:v>3.6633000000000004E-12</c:v>
                </c:pt>
                <c:pt idx="2">
                  <c:v>7.6357400000000003E-12</c:v>
                </c:pt>
                <c:pt idx="3">
                  <c:v>3.18204E-12</c:v>
                </c:pt>
                <c:pt idx="4">
                  <c:v>1.5116499999999999E-12</c:v>
                </c:pt>
                <c:pt idx="5">
                  <c:v>4.12518E-12</c:v>
                </c:pt>
                <c:pt idx="6">
                  <c:v>4.8158300000000001E-12</c:v>
                </c:pt>
                <c:pt idx="7">
                  <c:v>5.0849499999999997E-12</c:v>
                </c:pt>
                <c:pt idx="8">
                  <c:v>4.28893E-12</c:v>
                </c:pt>
                <c:pt idx="9">
                  <c:v>5.0073199999999997E-12</c:v>
                </c:pt>
                <c:pt idx="10">
                  <c:v>6.5187600000000004E-12</c:v>
                </c:pt>
                <c:pt idx="11">
                  <c:v>1.3142199999999999E-11</c:v>
                </c:pt>
                <c:pt idx="12">
                  <c:v>5.9723899999999998E-12</c:v>
                </c:pt>
                <c:pt idx="13">
                  <c:v>3.03354E-12</c:v>
                </c:pt>
                <c:pt idx="14">
                  <c:v>7.9169599999999998E-12</c:v>
                </c:pt>
                <c:pt idx="15">
                  <c:v>3.5928900000000001E-12</c:v>
                </c:pt>
                <c:pt idx="16">
                  <c:v>3.5821200000000001E-12</c:v>
                </c:pt>
                <c:pt idx="17">
                  <c:v>3.5877300000000001E-12</c:v>
                </c:pt>
                <c:pt idx="18">
                  <c:v>2.75265E-12</c:v>
                </c:pt>
                <c:pt idx="19">
                  <c:v>5.1915999999999998E-12</c:v>
                </c:pt>
                <c:pt idx="20">
                  <c:v>5.0599500000000001E-12</c:v>
                </c:pt>
                <c:pt idx="21">
                  <c:v>4.9060099999999996E-12</c:v>
                </c:pt>
                <c:pt idx="22">
                  <c:v>3.14671E-12</c:v>
                </c:pt>
                <c:pt idx="23">
                  <c:v>4.0357200000000001E-12</c:v>
                </c:pt>
                <c:pt idx="24">
                  <c:v>8.2496199999999993E-12</c:v>
                </c:pt>
                <c:pt idx="25">
                  <c:v>6.9366100000000003E-12</c:v>
                </c:pt>
                <c:pt idx="26">
                  <c:v>6.6514400000000002E-12</c:v>
                </c:pt>
                <c:pt idx="27">
                  <c:v>2.2470199999999999E-12</c:v>
                </c:pt>
                <c:pt idx="28">
                  <c:v>4.8822000000000003E-12</c:v>
                </c:pt>
                <c:pt idx="29">
                  <c:v>7.2553299999999999E-12</c:v>
                </c:pt>
                <c:pt idx="30">
                  <c:v>5.2193400000000003E-12</c:v>
                </c:pt>
                <c:pt idx="31">
                  <c:v>5.9030299999999997E-12</c:v>
                </c:pt>
                <c:pt idx="32">
                  <c:v>5.7018500000000001E-11</c:v>
                </c:pt>
                <c:pt idx="33">
                  <c:v>5.5234800000000005E-10</c:v>
                </c:pt>
                <c:pt idx="34">
                  <c:v>1.19783E-9</c:v>
                </c:pt>
                <c:pt idx="35">
                  <c:v>1.4091800000000001E-9</c:v>
                </c:pt>
                <c:pt idx="36">
                  <c:v>1.3078100000000001E-9</c:v>
                </c:pt>
                <c:pt idx="37">
                  <c:v>1.1468300000000001E-9</c:v>
                </c:pt>
                <c:pt idx="38">
                  <c:v>9.5681700000000009E-10</c:v>
                </c:pt>
                <c:pt idx="39">
                  <c:v>6.8522499999999998E-10</c:v>
                </c:pt>
                <c:pt idx="40">
                  <c:v>4.6819200000000003E-10</c:v>
                </c:pt>
                <c:pt idx="41">
                  <c:v>2.8322599999999998E-10</c:v>
                </c:pt>
                <c:pt idx="42">
                  <c:v>1.2226199999999999E-10</c:v>
                </c:pt>
                <c:pt idx="43">
                  <c:v>4.4271000000000001E-11</c:v>
                </c:pt>
                <c:pt idx="44">
                  <c:v>1.2786900000000001E-11</c:v>
                </c:pt>
                <c:pt idx="45">
                  <c:v>8.2867300000000006E-12</c:v>
                </c:pt>
                <c:pt idx="46">
                  <c:v>7.2578700000000001E-12</c:v>
                </c:pt>
                <c:pt idx="47">
                  <c:v>4.99031E-12</c:v>
                </c:pt>
                <c:pt idx="48">
                  <c:v>7.92956E-12</c:v>
                </c:pt>
                <c:pt idx="49">
                  <c:v>3.5571900000000001E-12</c:v>
                </c:pt>
                <c:pt idx="50">
                  <c:v>6.0373500000000003E-12</c:v>
                </c:pt>
                <c:pt idx="51">
                  <c:v>6.8926399999999996E-12</c:v>
                </c:pt>
                <c:pt idx="52">
                  <c:v>5.7517600000000001E-12</c:v>
                </c:pt>
                <c:pt idx="53">
                  <c:v>8.8687600000000007E-12</c:v>
                </c:pt>
                <c:pt idx="54">
                  <c:v>3.62158E-12</c:v>
                </c:pt>
                <c:pt idx="55">
                  <c:v>1.25277E-11</c:v>
                </c:pt>
                <c:pt idx="56">
                  <c:v>4.14837E-12</c:v>
                </c:pt>
                <c:pt idx="57">
                  <c:v>5.0608199999999998E-12</c:v>
                </c:pt>
                <c:pt idx="58">
                  <c:v>3.1133700000000001E-12</c:v>
                </c:pt>
                <c:pt idx="59">
                  <c:v>5.2077100000000002E-12</c:v>
                </c:pt>
                <c:pt idx="60">
                  <c:v>1.3740900000000001E-12</c:v>
                </c:pt>
                <c:pt idx="61">
                  <c:v>4.3087200000000002E-12</c:v>
                </c:pt>
                <c:pt idx="62">
                  <c:v>5.7195899999999999E-12</c:v>
                </c:pt>
                <c:pt idx="63">
                  <c:v>4.3176299999999996E-12</c:v>
                </c:pt>
                <c:pt idx="64">
                  <c:v>4.2443400000000001E-12</c:v>
                </c:pt>
                <c:pt idx="65">
                  <c:v>4.3617400000000004E-12</c:v>
                </c:pt>
                <c:pt idx="66">
                  <c:v>3.5935E-12</c:v>
                </c:pt>
                <c:pt idx="67">
                  <c:v>2.3873000000000001E-12</c:v>
                </c:pt>
                <c:pt idx="68">
                  <c:v>3.18737E-12</c:v>
                </c:pt>
                <c:pt idx="69">
                  <c:v>8.9597500000000001E-12</c:v>
                </c:pt>
                <c:pt idx="70">
                  <c:v>8.9256600000000006E-12</c:v>
                </c:pt>
                <c:pt idx="71">
                  <c:v>5.3260500000000003E-12</c:v>
                </c:pt>
                <c:pt idx="72">
                  <c:v>2.0523899999999999E-12</c:v>
                </c:pt>
                <c:pt idx="73">
                  <c:v>5.4934499999999998E-12</c:v>
                </c:pt>
                <c:pt idx="74">
                  <c:v>4.1433200000000002E-12</c:v>
                </c:pt>
                <c:pt idx="75">
                  <c:v>6.1220599999999999E-12</c:v>
                </c:pt>
                <c:pt idx="76">
                  <c:v>5.9189400000000002E-12</c:v>
                </c:pt>
                <c:pt idx="77">
                  <c:v>5.3491299999999998E-12</c:v>
                </c:pt>
                <c:pt idx="78">
                  <c:v>4.5463400000000002E-12</c:v>
                </c:pt>
                <c:pt idx="79">
                  <c:v>2.31454E-12</c:v>
                </c:pt>
                <c:pt idx="80">
                  <c:v>4.9351200000000001E-12</c:v>
                </c:pt>
                <c:pt idx="81">
                  <c:v>5.6886699999999998E-12</c:v>
                </c:pt>
                <c:pt idx="82">
                  <c:v>7.5443699999999997E-12</c:v>
                </c:pt>
                <c:pt idx="83">
                  <c:v>7.7143899999999994E-12</c:v>
                </c:pt>
                <c:pt idx="84">
                  <c:v>5.2187100000000001E-12</c:v>
                </c:pt>
                <c:pt idx="85">
                  <c:v>3.28973E-12</c:v>
                </c:pt>
                <c:pt idx="86">
                  <c:v>5.8169299999999999E-12</c:v>
                </c:pt>
                <c:pt idx="87">
                  <c:v>3.4322399999999999E-12</c:v>
                </c:pt>
                <c:pt idx="88">
                  <c:v>7.2582200000000001E-12</c:v>
                </c:pt>
                <c:pt idx="89">
                  <c:v>5.9513500000000001E-12</c:v>
                </c:pt>
                <c:pt idx="90">
                  <c:v>4.5830000000000002E-12</c:v>
                </c:pt>
                <c:pt idx="91">
                  <c:v>3.5468699999999998E-12</c:v>
                </c:pt>
                <c:pt idx="92">
                  <c:v>4.5275900000000001E-12</c:v>
                </c:pt>
                <c:pt idx="93">
                  <c:v>6.5955000000000003E-12</c:v>
                </c:pt>
                <c:pt idx="94">
                  <c:v>5.9044300000000001E-12</c:v>
                </c:pt>
                <c:pt idx="95">
                  <c:v>7.0833499999999997E-12</c:v>
                </c:pt>
                <c:pt idx="96">
                  <c:v>3.65123E-12</c:v>
                </c:pt>
                <c:pt idx="97">
                  <c:v>3.4889300000000002E-12</c:v>
                </c:pt>
                <c:pt idx="98">
                  <c:v>4.4605100000000003E-12</c:v>
                </c:pt>
                <c:pt idx="99">
                  <c:v>5.7039500000000001E-12</c:v>
                </c:pt>
                <c:pt idx="100">
                  <c:v>4.0294500000000004E-12</c:v>
                </c:pt>
                <c:pt idx="101">
                  <c:v>4.1858899999999996E-12</c:v>
                </c:pt>
                <c:pt idx="102">
                  <c:v>4.3481900000000003E-12</c:v>
                </c:pt>
                <c:pt idx="103">
                  <c:v>3.8739299999999998E-12</c:v>
                </c:pt>
                <c:pt idx="104">
                  <c:v>1.8550199999999999E-12</c:v>
                </c:pt>
                <c:pt idx="105">
                  <c:v>7.2004300000000002E-12</c:v>
                </c:pt>
                <c:pt idx="106">
                  <c:v>8.2213500000000007E-12</c:v>
                </c:pt>
                <c:pt idx="107">
                  <c:v>9.3973099999999993E-12</c:v>
                </c:pt>
                <c:pt idx="108">
                  <c:v>7.9178099999999994E-12</c:v>
                </c:pt>
                <c:pt idx="109">
                  <c:v>1.1111E-11</c:v>
                </c:pt>
                <c:pt idx="110">
                  <c:v>1.5623400000000001E-11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E-80AB-42A4-9E0E-596FC39CD846}"/>
            </c:ext>
          </c:extLst>
        </c:ser>
        <c:ser>
          <c:idx val="63"/>
          <c:order val="63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[analysis.xlsx]Cosine_IP_texture!$A$177:$DG$177</c:f>
              <c:numCache>
                <c:formatCode>0.00E+00</c:formatCode>
                <c:ptCount val="111"/>
                <c:pt idx="0">
                  <c:v>4.7003800000000002E-12</c:v>
                </c:pt>
                <c:pt idx="1">
                  <c:v>5.8891399999999997E-12</c:v>
                </c:pt>
                <c:pt idx="2">
                  <c:v>6.1161400000000002E-12</c:v>
                </c:pt>
                <c:pt idx="3">
                  <c:v>6.81593E-12</c:v>
                </c:pt>
                <c:pt idx="4">
                  <c:v>3.5173899999999998E-12</c:v>
                </c:pt>
                <c:pt idx="5">
                  <c:v>1.0237E-11</c:v>
                </c:pt>
                <c:pt idx="6">
                  <c:v>6.7251700000000001E-12</c:v>
                </c:pt>
                <c:pt idx="7">
                  <c:v>1.04571E-11</c:v>
                </c:pt>
                <c:pt idx="8">
                  <c:v>1.00364E-11</c:v>
                </c:pt>
                <c:pt idx="9">
                  <c:v>6.55751E-12</c:v>
                </c:pt>
                <c:pt idx="10">
                  <c:v>6.61134E-12</c:v>
                </c:pt>
                <c:pt idx="11">
                  <c:v>2.4454899999999999E-12</c:v>
                </c:pt>
                <c:pt idx="12">
                  <c:v>6.68549E-12</c:v>
                </c:pt>
                <c:pt idx="13">
                  <c:v>5.3501800000000001E-12</c:v>
                </c:pt>
                <c:pt idx="14">
                  <c:v>3.8239500000000001E-12</c:v>
                </c:pt>
                <c:pt idx="15">
                  <c:v>4.6194600000000002E-12</c:v>
                </c:pt>
                <c:pt idx="16">
                  <c:v>3.7450599999999998E-12</c:v>
                </c:pt>
                <c:pt idx="17">
                  <c:v>3.5771700000000002E-12</c:v>
                </c:pt>
                <c:pt idx="18">
                  <c:v>3.5292200000000002E-12</c:v>
                </c:pt>
                <c:pt idx="19">
                  <c:v>3.95254E-12</c:v>
                </c:pt>
                <c:pt idx="20">
                  <c:v>5.1012800000000003E-12</c:v>
                </c:pt>
                <c:pt idx="21">
                  <c:v>5.8943900000000003E-12</c:v>
                </c:pt>
                <c:pt idx="22">
                  <c:v>8.0158599999999997E-12</c:v>
                </c:pt>
                <c:pt idx="23">
                  <c:v>4.3148800000000003E-12</c:v>
                </c:pt>
                <c:pt idx="24">
                  <c:v>7.4009199999999995E-12</c:v>
                </c:pt>
                <c:pt idx="25">
                  <c:v>3.8921700000000004E-12</c:v>
                </c:pt>
                <c:pt idx="26">
                  <c:v>5.5611500000000004E-12</c:v>
                </c:pt>
                <c:pt idx="27">
                  <c:v>3.67476E-12</c:v>
                </c:pt>
                <c:pt idx="28">
                  <c:v>3.8156499999999998E-12</c:v>
                </c:pt>
                <c:pt idx="29">
                  <c:v>2.6790799999999999E-12</c:v>
                </c:pt>
                <c:pt idx="30">
                  <c:v>5.28266E-12</c:v>
                </c:pt>
                <c:pt idx="31">
                  <c:v>3.1175199999999998E-12</c:v>
                </c:pt>
                <c:pt idx="32">
                  <c:v>1.2127399999999999E-11</c:v>
                </c:pt>
                <c:pt idx="33">
                  <c:v>2.8387799999999999E-10</c:v>
                </c:pt>
                <c:pt idx="34">
                  <c:v>7.15878E-10</c:v>
                </c:pt>
                <c:pt idx="35">
                  <c:v>8.2565100000000005E-10</c:v>
                </c:pt>
                <c:pt idx="36">
                  <c:v>6.4743100000000002E-10</c:v>
                </c:pt>
                <c:pt idx="37">
                  <c:v>4.1856800000000002E-10</c:v>
                </c:pt>
                <c:pt idx="38">
                  <c:v>2.35992E-10</c:v>
                </c:pt>
                <c:pt idx="39">
                  <c:v>9.70433E-11</c:v>
                </c:pt>
                <c:pt idx="40">
                  <c:v>2.9708400000000001E-11</c:v>
                </c:pt>
                <c:pt idx="41">
                  <c:v>3.9768400000000002E-12</c:v>
                </c:pt>
                <c:pt idx="42">
                  <c:v>3.7141399999999998E-12</c:v>
                </c:pt>
                <c:pt idx="43">
                  <c:v>3.7408899999999998E-12</c:v>
                </c:pt>
                <c:pt idx="44">
                  <c:v>6.8028999999999996E-12</c:v>
                </c:pt>
                <c:pt idx="45">
                  <c:v>4.31971E-12</c:v>
                </c:pt>
                <c:pt idx="46">
                  <c:v>7.4973500000000002E-12</c:v>
                </c:pt>
                <c:pt idx="47">
                  <c:v>5.6095999999999998E-12</c:v>
                </c:pt>
                <c:pt idx="48">
                  <c:v>4.7386300000000004E-12</c:v>
                </c:pt>
                <c:pt idx="49">
                  <c:v>2.8906600000000001E-12</c:v>
                </c:pt>
                <c:pt idx="50">
                  <c:v>7.20793E-12</c:v>
                </c:pt>
                <c:pt idx="51">
                  <c:v>4.6584500000000002E-12</c:v>
                </c:pt>
                <c:pt idx="52">
                  <c:v>6.7615899999999997E-12</c:v>
                </c:pt>
                <c:pt idx="53">
                  <c:v>2.0138000000000002E-12</c:v>
                </c:pt>
                <c:pt idx="54">
                  <c:v>4.1107100000000004E-12</c:v>
                </c:pt>
                <c:pt idx="55">
                  <c:v>5.14989E-12</c:v>
                </c:pt>
                <c:pt idx="56">
                  <c:v>6.5208600000000001E-12</c:v>
                </c:pt>
                <c:pt idx="57">
                  <c:v>3.66361E-12</c:v>
                </c:pt>
                <c:pt idx="58">
                  <c:v>6.2462099999999999E-12</c:v>
                </c:pt>
                <c:pt idx="59">
                  <c:v>7.0019599999999998E-12</c:v>
                </c:pt>
                <c:pt idx="60">
                  <c:v>4.7847300000000004E-12</c:v>
                </c:pt>
                <c:pt idx="61">
                  <c:v>4.15651E-12</c:v>
                </c:pt>
                <c:pt idx="62">
                  <c:v>7.0588400000000002E-12</c:v>
                </c:pt>
                <c:pt idx="63">
                  <c:v>1.7284099999999999E-11</c:v>
                </c:pt>
                <c:pt idx="64">
                  <c:v>5.59518E-12</c:v>
                </c:pt>
                <c:pt idx="65">
                  <c:v>9.7148499999999995E-12</c:v>
                </c:pt>
                <c:pt idx="66">
                  <c:v>1.4552699999999999E-12</c:v>
                </c:pt>
                <c:pt idx="67">
                  <c:v>4.8956999999999998E-12</c:v>
                </c:pt>
                <c:pt idx="68">
                  <c:v>5.98602E-12</c:v>
                </c:pt>
                <c:pt idx="69">
                  <c:v>8.4308499999999998E-12</c:v>
                </c:pt>
                <c:pt idx="70">
                  <c:v>5.5487899999999998E-12</c:v>
                </c:pt>
                <c:pt idx="71">
                  <c:v>9.7791900000000001E-12</c:v>
                </c:pt>
                <c:pt idx="72">
                  <c:v>4.3020100000000002E-12</c:v>
                </c:pt>
                <c:pt idx="73">
                  <c:v>6.5801700000000002E-12</c:v>
                </c:pt>
                <c:pt idx="74">
                  <c:v>1.04842E-11</c:v>
                </c:pt>
                <c:pt idx="75">
                  <c:v>5.6840500000000002E-12</c:v>
                </c:pt>
                <c:pt idx="76">
                  <c:v>1.3957799999999999E-12</c:v>
                </c:pt>
                <c:pt idx="77">
                  <c:v>7.9219400000000005E-12</c:v>
                </c:pt>
                <c:pt idx="78">
                  <c:v>4.0245999999999996E-12</c:v>
                </c:pt>
                <c:pt idx="79">
                  <c:v>6.1044099999999998E-12</c:v>
                </c:pt>
                <c:pt idx="80">
                  <c:v>1.3157E-11</c:v>
                </c:pt>
                <c:pt idx="81">
                  <c:v>4.30514E-12</c:v>
                </c:pt>
                <c:pt idx="82">
                  <c:v>3.0069199999999999E-12</c:v>
                </c:pt>
                <c:pt idx="83">
                  <c:v>3.8316300000000003E-12</c:v>
                </c:pt>
                <c:pt idx="84">
                  <c:v>9.0878100000000002E-12</c:v>
                </c:pt>
                <c:pt idx="85">
                  <c:v>4.3492700000000001E-12</c:v>
                </c:pt>
                <c:pt idx="86">
                  <c:v>4.1413500000000003E-12</c:v>
                </c:pt>
                <c:pt idx="87">
                  <c:v>8.39318E-12</c:v>
                </c:pt>
                <c:pt idx="88">
                  <c:v>4.4487599999999997E-12</c:v>
                </c:pt>
                <c:pt idx="89">
                  <c:v>6.8133400000000001E-12</c:v>
                </c:pt>
                <c:pt idx="90">
                  <c:v>5.9324200000000003E-12</c:v>
                </c:pt>
                <c:pt idx="91">
                  <c:v>8.5810299999999994E-12</c:v>
                </c:pt>
                <c:pt idx="92">
                  <c:v>4.81322E-12</c:v>
                </c:pt>
                <c:pt idx="93">
                  <c:v>4.7853599999999997E-12</c:v>
                </c:pt>
                <c:pt idx="94">
                  <c:v>4.3256900000000003E-12</c:v>
                </c:pt>
                <c:pt idx="95">
                  <c:v>7.2496900000000004E-12</c:v>
                </c:pt>
                <c:pt idx="96">
                  <c:v>7.6543100000000007E-12</c:v>
                </c:pt>
                <c:pt idx="97">
                  <c:v>4.7349200000000002E-12</c:v>
                </c:pt>
                <c:pt idx="98">
                  <c:v>6.9730199999999997E-12</c:v>
                </c:pt>
                <c:pt idx="99">
                  <c:v>4.6198899999999996E-12</c:v>
                </c:pt>
                <c:pt idx="100">
                  <c:v>5.7882699999999999E-12</c:v>
                </c:pt>
                <c:pt idx="101">
                  <c:v>4.7548699999999999E-12</c:v>
                </c:pt>
                <c:pt idx="102">
                  <c:v>5.6043999999999998E-12</c:v>
                </c:pt>
                <c:pt idx="103">
                  <c:v>7.2493900000000001E-12</c:v>
                </c:pt>
                <c:pt idx="104">
                  <c:v>4.0984699999999996E-12</c:v>
                </c:pt>
                <c:pt idx="105">
                  <c:v>5.2955900000000001E-12</c:v>
                </c:pt>
                <c:pt idx="106">
                  <c:v>3.2950299999999999E-12</c:v>
                </c:pt>
                <c:pt idx="107">
                  <c:v>7.9206300000000003E-12</c:v>
                </c:pt>
                <c:pt idx="108">
                  <c:v>5.2721699999999997E-12</c:v>
                </c:pt>
                <c:pt idx="109">
                  <c:v>3.8233500000000003E-12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F-80AB-42A4-9E0E-596FC39CD846}"/>
            </c:ext>
          </c:extLst>
        </c:ser>
        <c:ser>
          <c:idx val="64"/>
          <c:order val="64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[analysis.xlsx]Cosine_IP_texture!$A$178:$DG$178</c:f>
              <c:numCache>
                <c:formatCode>0.00E+00</c:formatCode>
                <c:ptCount val="111"/>
                <c:pt idx="0">
                  <c:v>1.4466000000000001E-11</c:v>
                </c:pt>
                <c:pt idx="1">
                  <c:v>9.1261199999999995E-12</c:v>
                </c:pt>
                <c:pt idx="2">
                  <c:v>5.3776599999999999E-12</c:v>
                </c:pt>
                <c:pt idx="3">
                  <c:v>9.5759500000000006E-12</c:v>
                </c:pt>
                <c:pt idx="4">
                  <c:v>3.49186E-12</c:v>
                </c:pt>
                <c:pt idx="5">
                  <c:v>1.41145E-11</c:v>
                </c:pt>
                <c:pt idx="6">
                  <c:v>3.7298599999999996E-12</c:v>
                </c:pt>
                <c:pt idx="7">
                  <c:v>3.6893199999999999E-12</c:v>
                </c:pt>
                <c:pt idx="8">
                  <c:v>1.3042E-11</c:v>
                </c:pt>
                <c:pt idx="9">
                  <c:v>2.3851400000000001E-12</c:v>
                </c:pt>
                <c:pt idx="10">
                  <c:v>4.6266899999999999E-12</c:v>
                </c:pt>
                <c:pt idx="11">
                  <c:v>7.5151000000000006E-12</c:v>
                </c:pt>
                <c:pt idx="12">
                  <c:v>2.9051900000000001E-12</c:v>
                </c:pt>
                <c:pt idx="13">
                  <c:v>3.9856799999999996E-12</c:v>
                </c:pt>
                <c:pt idx="14">
                  <c:v>7.7347399999999998E-12</c:v>
                </c:pt>
                <c:pt idx="15">
                  <c:v>2.6076500000000001E-12</c:v>
                </c:pt>
                <c:pt idx="16">
                  <c:v>5.7563400000000001E-12</c:v>
                </c:pt>
                <c:pt idx="17">
                  <c:v>6.6924499999999998E-12</c:v>
                </c:pt>
                <c:pt idx="18">
                  <c:v>3.6545400000000003E-12</c:v>
                </c:pt>
                <c:pt idx="19">
                  <c:v>1.12016E-11</c:v>
                </c:pt>
                <c:pt idx="20">
                  <c:v>3.83612E-12</c:v>
                </c:pt>
                <c:pt idx="21">
                  <c:v>3.4795399999999999E-12</c:v>
                </c:pt>
                <c:pt idx="22">
                  <c:v>3.30875E-12</c:v>
                </c:pt>
                <c:pt idx="23">
                  <c:v>6.3467499999999998E-12</c:v>
                </c:pt>
                <c:pt idx="24">
                  <c:v>5.65544E-12</c:v>
                </c:pt>
                <c:pt idx="25">
                  <c:v>4.5331400000000002E-12</c:v>
                </c:pt>
                <c:pt idx="26">
                  <c:v>4.1979999999999997E-12</c:v>
                </c:pt>
                <c:pt idx="27">
                  <c:v>3.15615E-12</c:v>
                </c:pt>
                <c:pt idx="28">
                  <c:v>1.5957600000000001E-12</c:v>
                </c:pt>
                <c:pt idx="29">
                  <c:v>3.3082100000000001E-12</c:v>
                </c:pt>
                <c:pt idx="30">
                  <c:v>3.9294500000000004E-12</c:v>
                </c:pt>
                <c:pt idx="31">
                  <c:v>7.4152900000000004E-12</c:v>
                </c:pt>
                <c:pt idx="32">
                  <c:v>3.8583299999999998E-12</c:v>
                </c:pt>
                <c:pt idx="33">
                  <c:v>7.1326800000000002E-11</c:v>
                </c:pt>
                <c:pt idx="34">
                  <c:v>2.0422599999999999E-10</c:v>
                </c:pt>
                <c:pt idx="35">
                  <c:v>1.9270800000000001E-10</c:v>
                </c:pt>
                <c:pt idx="36">
                  <c:v>8.4767699999999999E-11</c:v>
                </c:pt>
                <c:pt idx="37">
                  <c:v>1.7450100000000001E-11</c:v>
                </c:pt>
                <c:pt idx="38">
                  <c:v>9.1977299999999994E-12</c:v>
                </c:pt>
                <c:pt idx="39">
                  <c:v>9.2306399999999995E-12</c:v>
                </c:pt>
                <c:pt idx="40">
                  <c:v>5.9145000000000003E-12</c:v>
                </c:pt>
                <c:pt idx="41">
                  <c:v>9.4320300000000006E-12</c:v>
                </c:pt>
                <c:pt idx="42">
                  <c:v>5.2867499999999999E-12</c:v>
                </c:pt>
                <c:pt idx="43">
                  <c:v>6.9938000000000004E-12</c:v>
                </c:pt>
                <c:pt idx="44">
                  <c:v>4.4359300000000001E-12</c:v>
                </c:pt>
                <c:pt idx="45">
                  <c:v>2.0209500000000002E-12</c:v>
                </c:pt>
                <c:pt idx="46">
                  <c:v>3.4101300000000001E-12</c:v>
                </c:pt>
                <c:pt idx="47">
                  <c:v>3.18689E-12</c:v>
                </c:pt>
                <c:pt idx="48">
                  <c:v>2.4864499999999999E-11</c:v>
                </c:pt>
                <c:pt idx="49">
                  <c:v>4.2466800000000002E-12</c:v>
                </c:pt>
                <c:pt idx="50">
                  <c:v>4.8842599999999996E-12</c:v>
                </c:pt>
                <c:pt idx="51">
                  <c:v>5.3449900000000002E-12</c:v>
                </c:pt>
                <c:pt idx="52">
                  <c:v>5.3015099999999997E-12</c:v>
                </c:pt>
                <c:pt idx="53">
                  <c:v>7.2475799999999997E-12</c:v>
                </c:pt>
                <c:pt idx="54">
                  <c:v>9.3392200000000007E-12</c:v>
                </c:pt>
                <c:pt idx="55">
                  <c:v>9.7228500000000003E-12</c:v>
                </c:pt>
                <c:pt idx="56">
                  <c:v>6.1932599999999998E-12</c:v>
                </c:pt>
                <c:pt idx="57">
                  <c:v>3.1643600000000001E-12</c:v>
                </c:pt>
                <c:pt idx="58">
                  <c:v>9.4584399999999998E-12</c:v>
                </c:pt>
                <c:pt idx="59">
                  <c:v>2.1512500000000001E-12</c:v>
                </c:pt>
                <c:pt idx="60">
                  <c:v>6.3176400000000001E-12</c:v>
                </c:pt>
                <c:pt idx="61">
                  <c:v>6.2574199999999998E-12</c:v>
                </c:pt>
                <c:pt idx="62">
                  <c:v>3.9639499999999999E-12</c:v>
                </c:pt>
                <c:pt idx="63">
                  <c:v>4.26834E-12</c:v>
                </c:pt>
                <c:pt idx="64">
                  <c:v>1.01813E-11</c:v>
                </c:pt>
                <c:pt idx="65">
                  <c:v>7.2453100000000004E-12</c:v>
                </c:pt>
                <c:pt idx="66">
                  <c:v>5.6982999999999997E-12</c:v>
                </c:pt>
                <c:pt idx="67">
                  <c:v>6.7622500000000002E-12</c:v>
                </c:pt>
                <c:pt idx="68">
                  <c:v>5.9001300000000002E-12</c:v>
                </c:pt>
                <c:pt idx="69">
                  <c:v>2.6572899999999999E-12</c:v>
                </c:pt>
                <c:pt idx="70">
                  <c:v>3.9577299999999999E-12</c:v>
                </c:pt>
                <c:pt idx="71">
                  <c:v>1.5297499999999999E-11</c:v>
                </c:pt>
                <c:pt idx="72">
                  <c:v>3.2358500000000002E-12</c:v>
                </c:pt>
                <c:pt idx="73">
                  <c:v>5.8060299999999996E-12</c:v>
                </c:pt>
                <c:pt idx="74">
                  <c:v>5.7616300000000004E-12</c:v>
                </c:pt>
                <c:pt idx="75">
                  <c:v>5.5346199999999997E-12</c:v>
                </c:pt>
                <c:pt idx="76">
                  <c:v>8.0216699999999997E-12</c:v>
                </c:pt>
                <c:pt idx="77">
                  <c:v>1.00258E-11</c:v>
                </c:pt>
                <c:pt idx="78">
                  <c:v>6.9649100000000001E-12</c:v>
                </c:pt>
                <c:pt idx="79">
                  <c:v>3.37852E-12</c:v>
                </c:pt>
                <c:pt idx="80">
                  <c:v>1.16049E-11</c:v>
                </c:pt>
                <c:pt idx="81">
                  <c:v>5.6989799999999996E-12</c:v>
                </c:pt>
                <c:pt idx="82">
                  <c:v>3.4044200000000001E-12</c:v>
                </c:pt>
                <c:pt idx="83">
                  <c:v>2.4287599999999998E-12</c:v>
                </c:pt>
                <c:pt idx="84">
                  <c:v>3.9776799999999997E-12</c:v>
                </c:pt>
                <c:pt idx="85">
                  <c:v>4.6969799999999996E-12</c:v>
                </c:pt>
                <c:pt idx="86">
                  <c:v>7.3521299999999993E-12</c:v>
                </c:pt>
                <c:pt idx="87">
                  <c:v>4.4773300000000003E-12</c:v>
                </c:pt>
                <c:pt idx="88">
                  <c:v>5.504E-12</c:v>
                </c:pt>
                <c:pt idx="89">
                  <c:v>3.4841400000000001E-12</c:v>
                </c:pt>
                <c:pt idx="90">
                  <c:v>4.6286699999999999E-12</c:v>
                </c:pt>
                <c:pt idx="91">
                  <c:v>2.54358E-12</c:v>
                </c:pt>
                <c:pt idx="92">
                  <c:v>2.18756E-12</c:v>
                </c:pt>
                <c:pt idx="93">
                  <c:v>3.72435E-12</c:v>
                </c:pt>
                <c:pt idx="94">
                  <c:v>5.6577599999999999E-12</c:v>
                </c:pt>
                <c:pt idx="95">
                  <c:v>6.1541800000000003E-12</c:v>
                </c:pt>
                <c:pt idx="96">
                  <c:v>6.0081900000000001E-12</c:v>
                </c:pt>
                <c:pt idx="97">
                  <c:v>5.7149999999999998E-12</c:v>
                </c:pt>
                <c:pt idx="98">
                  <c:v>6.1945200000000001E-12</c:v>
                </c:pt>
                <c:pt idx="99">
                  <c:v>4.8967899999999998E-12</c:v>
                </c:pt>
                <c:pt idx="100">
                  <c:v>7.3669499999999998E-12</c:v>
                </c:pt>
                <c:pt idx="101">
                  <c:v>2.9643600000000001E-12</c:v>
                </c:pt>
                <c:pt idx="102">
                  <c:v>1.16485E-12</c:v>
                </c:pt>
                <c:pt idx="103">
                  <c:v>5.6300200000000003E-12</c:v>
                </c:pt>
                <c:pt idx="104">
                  <c:v>5.7958300000000004E-12</c:v>
                </c:pt>
                <c:pt idx="105">
                  <c:v>3.4436100000000001E-12</c:v>
                </c:pt>
                <c:pt idx="106">
                  <c:v>4.9703799999999997E-12</c:v>
                </c:pt>
                <c:pt idx="107">
                  <c:v>7.6562499999999994E-12</c:v>
                </c:pt>
                <c:pt idx="108">
                  <c:v>4.5747200000000001E-12</c:v>
                </c:pt>
                <c:pt idx="109">
                  <c:v>5.6549399999999997E-12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0-80AB-42A4-9E0E-596FC39CD846}"/>
            </c:ext>
          </c:extLst>
        </c:ser>
        <c:ser>
          <c:idx val="65"/>
          <c:order val="65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[analysis.xlsx]Cosine_IP_texture!$A$179:$DG$179</c:f>
              <c:numCache>
                <c:formatCode>0.00E+00</c:formatCode>
                <c:ptCount val="111"/>
                <c:pt idx="0">
                  <c:v>2.2525900000000002E-12</c:v>
                </c:pt>
                <c:pt idx="1">
                  <c:v>5.7761800000000001E-12</c:v>
                </c:pt>
                <c:pt idx="2">
                  <c:v>5.7236500000000002E-12</c:v>
                </c:pt>
                <c:pt idx="3">
                  <c:v>3.01671E-12</c:v>
                </c:pt>
                <c:pt idx="4">
                  <c:v>3.9705699999999997E-12</c:v>
                </c:pt>
                <c:pt idx="5">
                  <c:v>7.4435900000000002E-12</c:v>
                </c:pt>
                <c:pt idx="6">
                  <c:v>6.1689099999999998E-12</c:v>
                </c:pt>
                <c:pt idx="7">
                  <c:v>6.4846999999999996E-12</c:v>
                </c:pt>
                <c:pt idx="8">
                  <c:v>4.34372E-12</c:v>
                </c:pt>
                <c:pt idx="9">
                  <c:v>5.6433799999999997E-12</c:v>
                </c:pt>
                <c:pt idx="10">
                  <c:v>4.2151600000000004E-12</c:v>
                </c:pt>
                <c:pt idx="11">
                  <c:v>5.2743699999999999E-12</c:v>
                </c:pt>
                <c:pt idx="12">
                  <c:v>5.07007E-12</c:v>
                </c:pt>
                <c:pt idx="13">
                  <c:v>6.3807200000000003E-12</c:v>
                </c:pt>
                <c:pt idx="14">
                  <c:v>4.6264500000000003E-12</c:v>
                </c:pt>
                <c:pt idx="15">
                  <c:v>6.0745699999999996E-12</c:v>
                </c:pt>
                <c:pt idx="16">
                  <c:v>3.4836099999999999E-12</c:v>
                </c:pt>
                <c:pt idx="17">
                  <c:v>4.8207399999999999E-12</c:v>
                </c:pt>
                <c:pt idx="18">
                  <c:v>7.9339699999999996E-12</c:v>
                </c:pt>
                <c:pt idx="19">
                  <c:v>3.5765100000000001E-12</c:v>
                </c:pt>
                <c:pt idx="20">
                  <c:v>5.9615000000000004E-12</c:v>
                </c:pt>
                <c:pt idx="21">
                  <c:v>3.2591799999999999E-12</c:v>
                </c:pt>
                <c:pt idx="22">
                  <c:v>5.2304499999999998E-12</c:v>
                </c:pt>
                <c:pt idx="23">
                  <c:v>6.91456E-12</c:v>
                </c:pt>
                <c:pt idx="24">
                  <c:v>4.2680300000000003E-12</c:v>
                </c:pt>
                <c:pt idx="25">
                  <c:v>3.6073699999999998E-12</c:v>
                </c:pt>
                <c:pt idx="26">
                  <c:v>3.1853799999999999E-12</c:v>
                </c:pt>
                <c:pt idx="27">
                  <c:v>5.3779600000000002E-12</c:v>
                </c:pt>
                <c:pt idx="28">
                  <c:v>4.5579199999999996E-12</c:v>
                </c:pt>
                <c:pt idx="29">
                  <c:v>2.4130800000000001E-12</c:v>
                </c:pt>
                <c:pt idx="30">
                  <c:v>5.5634799999999996E-12</c:v>
                </c:pt>
                <c:pt idx="31">
                  <c:v>7.15964E-12</c:v>
                </c:pt>
                <c:pt idx="32">
                  <c:v>1.16113E-11</c:v>
                </c:pt>
                <c:pt idx="33">
                  <c:v>5.2748700000000001E-12</c:v>
                </c:pt>
                <c:pt idx="34">
                  <c:v>6.7706000000000003E-12</c:v>
                </c:pt>
                <c:pt idx="35">
                  <c:v>3.9553899999999998E-12</c:v>
                </c:pt>
                <c:pt idx="36">
                  <c:v>5.9366899999999998E-12</c:v>
                </c:pt>
                <c:pt idx="37">
                  <c:v>2.6878999999999999E-12</c:v>
                </c:pt>
                <c:pt idx="38">
                  <c:v>6.4432300000000002E-12</c:v>
                </c:pt>
                <c:pt idx="39">
                  <c:v>5.0879099999999999E-12</c:v>
                </c:pt>
                <c:pt idx="40">
                  <c:v>7.1901299999999998E-12</c:v>
                </c:pt>
                <c:pt idx="41">
                  <c:v>6.2453500000000002E-12</c:v>
                </c:pt>
                <c:pt idx="42">
                  <c:v>5.2754599999999998E-12</c:v>
                </c:pt>
                <c:pt idx="43">
                  <c:v>4.36616E-12</c:v>
                </c:pt>
                <c:pt idx="44">
                  <c:v>7.7759199999999998E-12</c:v>
                </c:pt>
                <c:pt idx="45">
                  <c:v>4.5373700000000001E-12</c:v>
                </c:pt>
                <c:pt idx="46">
                  <c:v>4.1880799999999997E-12</c:v>
                </c:pt>
                <c:pt idx="47">
                  <c:v>4.2116700000000004E-12</c:v>
                </c:pt>
                <c:pt idx="48">
                  <c:v>4.7513699999999998E-12</c:v>
                </c:pt>
                <c:pt idx="49">
                  <c:v>6.3333800000000002E-12</c:v>
                </c:pt>
                <c:pt idx="50">
                  <c:v>2.5079900000000001E-12</c:v>
                </c:pt>
                <c:pt idx="51">
                  <c:v>2.2003699999999998E-12</c:v>
                </c:pt>
                <c:pt idx="52">
                  <c:v>4.1386899999999996E-12</c:v>
                </c:pt>
                <c:pt idx="53">
                  <c:v>4.3422300000000002E-12</c:v>
                </c:pt>
                <c:pt idx="54">
                  <c:v>3.6293299999999998E-12</c:v>
                </c:pt>
                <c:pt idx="55">
                  <c:v>7.12749E-12</c:v>
                </c:pt>
                <c:pt idx="56">
                  <c:v>5.0917000000000002E-12</c:v>
                </c:pt>
                <c:pt idx="57">
                  <c:v>6.7969599999999997E-12</c:v>
                </c:pt>
                <c:pt idx="58">
                  <c:v>8.7461100000000006E-12</c:v>
                </c:pt>
                <c:pt idx="59">
                  <c:v>3.8429999999999997E-12</c:v>
                </c:pt>
                <c:pt idx="60">
                  <c:v>5.7652799999999998E-12</c:v>
                </c:pt>
                <c:pt idx="61">
                  <c:v>6.0585600000000004E-12</c:v>
                </c:pt>
                <c:pt idx="62">
                  <c:v>3.7076399999999997E-12</c:v>
                </c:pt>
                <c:pt idx="63">
                  <c:v>7.1433700000000001E-12</c:v>
                </c:pt>
                <c:pt idx="64">
                  <c:v>2.93839E-12</c:v>
                </c:pt>
                <c:pt idx="65">
                  <c:v>3.3599999999999998E-12</c:v>
                </c:pt>
                <c:pt idx="66">
                  <c:v>4.3841100000000004E-12</c:v>
                </c:pt>
                <c:pt idx="67">
                  <c:v>8.2020699999999992E-12</c:v>
                </c:pt>
                <c:pt idx="68">
                  <c:v>8.6042599999999999E-12</c:v>
                </c:pt>
                <c:pt idx="69">
                  <c:v>3.23522E-12</c:v>
                </c:pt>
                <c:pt idx="70">
                  <c:v>6.1771699999999996E-12</c:v>
                </c:pt>
                <c:pt idx="71">
                  <c:v>3.2069899999999998E-12</c:v>
                </c:pt>
                <c:pt idx="72">
                  <c:v>3.5227800000000001E-12</c:v>
                </c:pt>
                <c:pt idx="73">
                  <c:v>4.4114000000000004E-12</c:v>
                </c:pt>
                <c:pt idx="74">
                  <c:v>7.7923300000000006E-12</c:v>
                </c:pt>
                <c:pt idx="75">
                  <c:v>7.13577E-12</c:v>
                </c:pt>
                <c:pt idx="76">
                  <c:v>8.3226299999999996E-12</c:v>
                </c:pt>
                <c:pt idx="77">
                  <c:v>6.8031000000000004E-12</c:v>
                </c:pt>
                <c:pt idx="78">
                  <c:v>4.4143599999999998E-12</c:v>
                </c:pt>
                <c:pt idx="79">
                  <c:v>3.3674500000000002E-12</c:v>
                </c:pt>
                <c:pt idx="80">
                  <c:v>5.3009599999999997E-12</c:v>
                </c:pt>
                <c:pt idx="81">
                  <c:v>6.1604299999999998E-12</c:v>
                </c:pt>
                <c:pt idx="82">
                  <c:v>3.0763400000000002E-12</c:v>
                </c:pt>
                <c:pt idx="83">
                  <c:v>6.8233300000000002E-12</c:v>
                </c:pt>
                <c:pt idx="84">
                  <c:v>6.3591000000000002E-12</c:v>
                </c:pt>
                <c:pt idx="85">
                  <c:v>3.6623300000000002E-12</c:v>
                </c:pt>
                <c:pt idx="86">
                  <c:v>1.07094E-11</c:v>
                </c:pt>
                <c:pt idx="87">
                  <c:v>4.6509499999999997E-12</c:v>
                </c:pt>
                <c:pt idx="88">
                  <c:v>6.4099599999999999E-12</c:v>
                </c:pt>
                <c:pt idx="89">
                  <c:v>6.6424399999999997E-12</c:v>
                </c:pt>
                <c:pt idx="90">
                  <c:v>1.32918E-11</c:v>
                </c:pt>
                <c:pt idx="91">
                  <c:v>4.71705E-12</c:v>
                </c:pt>
                <c:pt idx="92">
                  <c:v>8.7326099999999995E-12</c:v>
                </c:pt>
                <c:pt idx="93">
                  <c:v>5.6244299999999997E-12</c:v>
                </c:pt>
                <c:pt idx="94">
                  <c:v>5.7673500000000001E-12</c:v>
                </c:pt>
                <c:pt idx="95">
                  <c:v>7.7958700000000004E-12</c:v>
                </c:pt>
                <c:pt idx="96">
                  <c:v>7.4486099999999997E-12</c:v>
                </c:pt>
                <c:pt idx="97">
                  <c:v>6.8311400000000003E-12</c:v>
                </c:pt>
                <c:pt idx="98">
                  <c:v>6.0490699999999998E-12</c:v>
                </c:pt>
                <c:pt idx="99">
                  <c:v>8.6691999999999995E-12</c:v>
                </c:pt>
                <c:pt idx="100">
                  <c:v>4.5653700000000004E-12</c:v>
                </c:pt>
                <c:pt idx="101">
                  <c:v>7.8865399999999992E-12</c:v>
                </c:pt>
                <c:pt idx="102">
                  <c:v>4.4908000000000002E-12</c:v>
                </c:pt>
                <c:pt idx="103">
                  <c:v>1.1847200000000001E-11</c:v>
                </c:pt>
                <c:pt idx="104">
                  <c:v>7.5259200000000007E-12</c:v>
                </c:pt>
                <c:pt idx="105">
                  <c:v>2.04628E-12</c:v>
                </c:pt>
                <c:pt idx="106">
                  <c:v>5.0710300000000001E-12</c:v>
                </c:pt>
                <c:pt idx="107">
                  <c:v>6.8862000000000003E-12</c:v>
                </c:pt>
                <c:pt idx="108">
                  <c:v>3.8546999999999997E-12</c:v>
                </c:pt>
                <c:pt idx="109">
                  <c:v>6.9084300000000003E-12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1-80AB-42A4-9E0E-596FC39CD846}"/>
            </c:ext>
          </c:extLst>
        </c:ser>
        <c:ser>
          <c:idx val="66"/>
          <c:order val="66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[analysis.xlsx]Cosine_IP_texture!$A$180:$DG$180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3.1903300000000002E-12</c:v>
                </c:pt>
                <c:pt idx="2">
                  <c:v>9.5908399999999996E-12</c:v>
                </c:pt>
                <c:pt idx="3">
                  <c:v>9.1058799999999996E-12</c:v>
                </c:pt>
                <c:pt idx="4">
                  <c:v>7.74235E-12</c:v>
                </c:pt>
                <c:pt idx="5">
                  <c:v>5.4622900000000001E-12</c:v>
                </c:pt>
                <c:pt idx="6">
                  <c:v>5.7984599999999999E-12</c:v>
                </c:pt>
                <c:pt idx="7">
                  <c:v>4.01731E-12</c:v>
                </c:pt>
                <c:pt idx="8">
                  <c:v>2.1149300000000002E-12</c:v>
                </c:pt>
                <c:pt idx="9">
                  <c:v>1.4757899999999999E-12</c:v>
                </c:pt>
                <c:pt idx="10">
                  <c:v>6.76381E-12</c:v>
                </c:pt>
                <c:pt idx="11">
                  <c:v>6.7066500000000003E-12</c:v>
                </c:pt>
                <c:pt idx="12">
                  <c:v>8.7465499999999993E-12</c:v>
                </c:pt>
                <c:pt idx="13">
                  <c:v>3.76211E-12</c:v>
                </c:pt>
                <c:pt idx="14">
                  <c:v>4.0857200000000001E-12</c:v>
                </c:pt>
                <c:pt idx="15">
                  <c:v>5.1689400000000004E-12</c:v>
                </c:pt>
                <c:pt idx="16">
                  <c:v>7.2623599999999998E-12</c:v>
                </c:pt>
                <c:pt idx="17">
                  <c:v>3.2303400000000001E-12</c:v>
                </c:pt>
                <c:pt idx="18">
                  <c:v>7.0392999999999997E-12</c:v>
                </c:pt>
                <c:pt idx="19">
                  <c:v>5.06309E-12</c:v>
                </c:pt>
                <c:pt idx="20">
                  <c:v>7.7653599999999995E-12</c:v>
                </c:pt>
                <c:pt idx="21">
                  <c:v>4.0658599999999998E-12</c:v>
                </c:pt>
                <c:pt idx="22">
                  <c:v>4.7917500000000001E-12</c:v>
                </c:pt>
                <c:pt idx="23">
                  <c:v>6.2577400000000004E-12</c:v>
                </c:pt>
                <c:pt idx="24">
                  <c:v>7.1764399999999997E-12</c:v>
                </c:pt>
                <c:pt idx="25">
                  <c:v>2.7208399999999999E-12</c:v>
                </c:pt>
                <c:pt idx="26">
                  <c:v>3.2257200000000001E-12</c:v>
                </c:pt>
                <c:pt idx="27">
                  <c:v>3.3700599999999999E-12</c:v>
                </c:pt>
                <c:pt idx="28">
                  <c:v>7.3880399999999993E-12</c:v>
                </c:pt>
                <c:pt idx="29">
                  <c:v>6.2801899999999997E-12</c:v>
                </c:pt>
                <c:pt idx="30">
                  <c:v>6.5905800000000004E-12</c:v>
                </c:pt>
                <c:pt idx="31">
                  <c:v>3.08874E-12</c:v>
                </c:pt>
                <c:pt idx="32">
                  <c:v>4.3364200000000002E-12</c:v>
                </c:pt>
                <c:pt idx="33">
                  <c:v>8.6972300000000001E-12</c:v>
                </c:pt>
                <c:pt idx="34">
                  <c:v>4.3144700000000003E-12</c:v>
                </c:pt>
                <c:pt idx="35">
                  <c:v>5.51166E-12</c:v>
                </c:pt>
                <c:pt idx="36">
                  <c:v>3.9651699999999998E-12</c:v>
                </c:pt>
                <c:pt idx="37">
                  <c:v>5.3277600000000003E-12</c:v>
                </c:pt>
                <c:pt idx="38">
                  <c:v>4.53237E-12</c:v>
                </c:pt>
                <c:pt idx="39">
                  <c:v>3.3058999999999999E-12</c:v>
                </c:pt>
                <c:pt idx="40">
                  <c:v>8.7389299999999998E-12</c:v>
                </c:pt>
                <c:pt idx="41">
                  <c:v>3.4042599999999999E-12</c:v>
                </c:pt>
                <c:pt idx="42">
                  <c:v>1.02596E-11</c:v>
                </c:pt>
                <c:pt idx="43">
                  <c:v>7.8654099999999993E-12</c:v>
                </c:pt>
                <c:pt idx="44">
                  <c:v>4.4984000000000003E-12</c:v>
                </c:pt>
                <c:pt idx="45">
                  <c:v>7.3123699999999999E-12</c:v>
                </c:pt>
                <c:pt idx="46">
                  <c:v>4.8203899999999998E-12</c:v>
                </c:pt>
                <c:pt idx="47">
                  <c:v>2.94298E-12</c:v>
                </c:pt>
                <c:pt idx="48">
                  <c:v>6.5550800000000004E-12</c:v>
                </c:pt>
                <c:pt idx="49">
                  <c:v>5.1253299999999999E-12</c:v>
                </c:pt>
                <c:pt idx="50">
                  <c:v>7.3439900000000001E-12</c:v>
                </c:pt>
                <c:pt idx="51">
                  <c:v>5.6417100000000002E-12</c:v>
                </c:pt>
                <c:pt idx="52">
                  <c:v>2.2650399999999998E-12</c:v>
                </c:pt>
                <c:pt idx="53">
                  <c:v>2.91842E-12</c:v>
                </c:pt>
                <c:pt idx="54">
                  <c:v>4.5238500000000004E-12</c:v>
                </c:pt>
                <c:pt idx="55">
                  <c:v>5.4462E-12</c:v>
                </c:pt>
                <c:pt idx="56">
                  <c:v>4.0452099999999999E-12</c:v>
                </c:pt>
                <c:pt idx="57">
                  <c:v>4.0618799999999997E-12</c:v>
                </c:pt>
                <c:pt idx="58">
                  <c:v>5.2947399999999997E-12</c:v>
                </c:pt>
                <c:pt idx="59">
                  <c:v>6.3805399999999998E-12</c:v>
                </c:pt>
                <c:pt idx="60">
                  <c:v>4.0559900000000004E-12</c:v>
                </c:pt>
                <c:pt idx="61">
                  <c:v>7.43687E-12</c:v>
                </c:pt>
                <c:pt idx="62">
                  <c:v>6.5875999999999999E-12</c:v>
                </c:pt>
                <c:pt idx="63">
                  <c:v>6.4264499999999999E-12</c:v>
                </c:pt>
                <c:pt idx="64">
                  <c:v>4.5019500000000002E-12</c:v>
                </c:pt>
                <c:pt idx="65">
                  <c:v>4.7174999999999996E-12</c:v>
                </c:pt>
                <c:pt idx="66">
                  <c:v>2.6795400000000001E-12</c:v>
                </c:pt>
                <c:pt idx="67">
                  <c:v>9.2424800000000004E-12</c:v>
                </c:pt>
                <c:pt idx="68">
                  <c:v>3.5357999999999999E-12</c:v>
                </c:pt>
                <c:pt idx="69">
                  <c:v>9.6035700000000004E-12</c:v>
                </c:pt>
                <c:pt idx="70">
                  <c:v>6.9855299999999996E-12</c:v>
                </c:pt>
                <c:pt idx="71">
                  <c:v>3.8871799999999996E-12</c:v>
                </c:pt>
                <c:pt idx="72">
                  <c:v>4.48729E-12</c:v>
                </c:pt>
                <c:pt idx="73">
                  <c:v>4.1632200000000001E-12</c:v>
                </c:pt>
                <c:pt idx="74">
                  <c:v>3.2621800000000001E-12</c:v>
                </c:pt>
                <c:pt idx="75">
                  <c:v>3.7899600000000001E-12</c:v>
                </c:pt>
                <c:pt idx="76">
                  <c:v>1.1441199999999999E-11</c:v>
                </c:pt>
                <c:pt idx="77">
                  <c:v>4.50419E-12</c:v>
                </c:pt>
                <c:pt idx="78">
                  <c:v>4.2118099999999996E-12</c:v>
                </c:pt>
                <c:pt idx="79">
                  <c:v>6.2780599999999996E-12</c:v>
                </c:pt>
                <c:pt idx="80">
                  <c:v>1.88215E-12</c:v>
                </c:pt>
                <c:pt idx="81">
                  <c:v>4.2828099999999996E-12</c:v>
                </c:pt>
                <c:pt idx="82">
                  <c:v>3.9652000000000001E-12</c:v>
                </c:pt>
                <c:pt idx="83">
                  <c:v>4.6853499999999996E-12</c:v>
                </c:pt>
                <c:pt idx="84">
                  <c:v>1.04761E-11</c:v>
                </c:pt>
                <c:pt idx="85">
                  <c:v>2.8045100000000001E-12</c:v>
                </c:pt>
                <c:pt idx="86">
                  <c:v>6.1166499999999998E-12</c:v>
                </c:pt>
                <c:pt idx="87">
                  <c:v>8.0150899999999995E-12</c:v>
                </c:pt>
                <c:pt idx="88">
                  <c:v>4.4663499999999998E-12</c:v>
                </c:pt>
                <c:pt idx="89">
                  <c:v>4.6416599999999998E-12</c:v>
                </c:pt>
                <c:pt idx="90">
                  <c:v>6.8113799999999996E-12</c:v>
                </c:pt>
                <c:pt idx="91">
                  <c:v>4.5210099999999999E-12</c:v>
                </c:pt>
                <c:pt idx="92">
                  <c:v>7.6213699999999995E-12</c:v>
                </c:pt>
                <c:pt idx="93">
                  <c:v>4.7610899999999999E-12</c:v>
                </c:pt>
                <c:pt idx="94">
                  <c:v>8.9283399999999999E-12</c:v>
                </c:pt>
                <c:pt idx="95">
                  <c:v>3.0588200000000001E-12</c:v>
                </c:pt>
                <c:pt idx="96">
                  <c:v>3.71724E-12</c:v>
                </c:pt>
                <c:pt idx="97">
                  <c:v>6.5857100000000002E-12</c:v>
                </c:pt>
                <c:pt idx="98">
                  <c:v>4.0023199999999999E-12</c:v>
                </c:pt>
                <c:pt idx="99">
                  <c:v>2.7149499999999999E-12</c:v>
                </c:pt>
                <c:pt idx="100">
                  <c:v>6.7722099999999999E-12</c:v>
                </c:pt>
                <c:pt idx="101">
                  <c:v>4.0858100000000003E-12</c:v>
                </c:pt>
                <c:pt idx="102">
                  <c:v>3.7282399999999999E-12</c:v>
                </c:pt>
                <c:pt idx="103">
                  <c:v>6.4786399999999999E-12</c:v>
                </c:pt>
                <c:pt idx="104">
                  <c:v>5.6006399999999999E-12</c:v>
                </c:pt>
                <c:pt idx="105">
                  <c:v>3.9888100000000002E-12</c:v>
                </c:pt>
                <c:pt idx="106">
                  <c:v>9.4830000000000007E-12</c:v>
                </c:pt>
                <c:pt idx="107">
                  <c:v>4.5161200000000003E-12</c:v>
                </c:pt>
                <c:pt idx="108">
                  <c:v>1.1981000000000001E-11</c:v>
                </c:pt>
                <c:pt idx="109">
                  <c:v>4.7067500000000003E-12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2-80AB-42A4-9E0E-596FC39CD846}"/>
            </c:ext>
          </c:extLst>
        </c:ser>
        <c:ser>
          <c:idx val="67"/>
          <c:order val="67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[analysis.xlsx]Cosine_IP_texture!$A$181:$DG$181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5.8205999999999997E-12</c:v>
                </c:pt>
                <c:pt idx="2">
                  <c:v>3.8405499999999998E-12</c:v>
                </c:pt>
                <c:pt idx="3">
                  <c:v>7.8857300000000002E-12</c:v>
                </c:pt>
                <c:pt idx="4">
                  <c:v>2.2543399999999999E-12</c:v>
                </c:pt>
                <c:pt idx="5">
                  <c:v>2.72298E-11</c:v>
                </c:pt>
                <c:pt idx="6">
                  <c:v>4.6495500000000001E-12</c:v>
                </c:pt>
                <c:pt idx="7">
                  <c:v>3.6662200000000001E-12</c:v>
                </c:pt>
                <c:pt idx="8">
                  <c:v>8.71145E-12</c:v>
                </c:pt>
                <c:pt idx="9">
                  <c:v>4.1477100000000003E-12</c:v>
                </c:pt>
                <c:pt idx="10">
                  <c:v>4.0934999999999999E-12</c:v>
                </c:pt>
                <c:pt idx="11">
                  <c:v>5.2531699999999999E-12</c:v>
                </c:pt>
                <c:pt idx="12">
                  <c:v>5.9890899999999999E-12</c:v>
                </c:pt>
                <c:pt idx="13">
                  <c:v>6.4002399999999998E-12</c:v>
                </c:pt>
                <c:pt idx="14">
                  <c:v>2.7164199999999998E-12</c:v>
                </c:pt>
                <c:pt idx="15">
                  <c:v>5.1318799999999997E-12</c:v>
                </c:pt>
                <c:pt idx="16">
                  <c:v>1.75487E-12</c:v>
                </c:pt>
                <c:pt idx="17">
                  <c:v>2.76072E-12</c:v>
                </c:pt>
                <c:pt idx="18">
                  <c:v>8.5002399999999993E-12</c:v>
                </c:pt>
                <c:pt idx="19">
                  <c:v>2.86449E-12</c:v>
                </c:pt>
                <c:pt idx="20">
                  <c:v>3.7952699999999998E-12</c:v>
                </c:pt>
                <c:pt idx="21">
                  <c:v>3.4638600000000001E-12</c:v>
                </c:pt>
                <c:pt idx="22">
                  <c:v>7.68742E-12</c:v>
                </c:pt>
                <c:pt idx="23">
                  <c:v>4.4032899999999999E-12</c:v>
                </c:pt>
                <c:pt idx="24">
                  <c:v>4.40166E-12</c:v>
                </c:pt>
                <c:pt idx="25">
                  <c:v>6.1701000000000001E-12</c:v>
                </c:pt>
                <c:pt idx="26">
                  <c:v>5.2583300000000003E-12</c:v>
                </c:pt>
                <c:pt idx="27">
                  <c:v>2.1015900000000001E-12</c:v>
                </c:pt>
                <c:pt idx="28">
                  <c:v>3.7135500000000001E-12</c:v>
                </c:pt>
                <c:pt idx="29">
                  <c:v>3.9538199999999998E-12</c:v>
                </c:pt>
                <c:pt idx="30">
                  <c:v>2.5578999999999998E-12</c:v>
                </c:pt>
                <c:pt idx="31">
                  <c:v>6.7665799999999996E-12</c:v>
                </c:pt>
                <c:pt idx="32">
                  <c:v>3.5976100000000001E-12</c:v>
                </c:pt>
                <c:pt idx="33">
                  <c:v>4.3355699999999999E-12</c:v>
                </c:pt>
                <c:pt idx="34">
                  <c:v>4.4916200000000002E-12</c:v>
                </c:pt>
                <c:pt idx="35">
                  <c:v>2.54538E-11</c:v>
                </c:pt>
                <c:pt idx="36">
                  <c:v>5.1913500000000001E-12</c:v>
                </c:pt>
                <c:pt idx="37">
                  <c:v>4.6610699999999996E-12</c:v>
                </c:pt>
                <c:pt idx="38">
                  <c:v>6.7597800000000001E-12</c:v>
                </c:pt>
                <c:pt idx="39">
                  <c:v>5.58232E-12</c:v>
                </c:pt>
                <c:pt idx="40">
                  <c:v>4.0393799999999997E-12</c:v>
                </c:pt>
                <c:pt idx="41">
                  <c:v>2.3858799999999999E-12</c:v>
                </c:pt>
                <c:pt idx="42">
                  <c:v>6.0320299999999997E-12</c:v>
                </c:pt>
                <c:pt idx="43">
                  <c:v>8.0842599999999997E-12</c:v>
                </c:pt>
                <c:pt idx="44">
                  <c:v>6.4763500000000004E-12</c:v>
                </c:pt>
                <c:pt idx="45">
                  <c:v>7.5244200000000008E-12</c:v>
                </c:pt>
                <c:pt idx="46">
                  <c:v>5.4965700000000003E-12</c:v>
                </c:pt>
                <c:pt idx="47">
                  <c:v>6.1404599999999999E-12</c:v>
                </c:pt>
                <c:pt idx="48">
                  <c:v>2.0273700000000001E-12</c:v>
                </c:pt>
                <c:pt idx="49">
                  <c:v>4.4993500000000002E-12</c:v>
                </c:pt>
                <c:pt idx="50">
                  <c:v>5.46002E-12</c:v>
                </c:pt>
                <c:pt idx="51">
                  <c:v>1.4870099999999999E-11</c:v>
                </c:pt>
                <c:pt idx="52">
                  <c:v>4.9648399999999997E-12</c:v>
                </c:pt>
                <c:pt idx="53">
                  <c:v>8.6062400000000007E-12</c:v>
                </c:pt>
                <c:pt idx="54">
                  <c:v>3.8109100000000004E-12</c:v>
                </c:pt>
                <c:pt idx="55">
                  <c:v>4.6159000000000002E-12</c:v>
                </c:pt>
                <c:pt idx="56">
                  <c:v>6.0616900000000002E-12</c:v>
                </c:pt>
                <c:pt idx="57">
                  <c:v>4.8196399999999998E-12</c:v>
                </c:pt>
                <c:pt idx="58">
                  <c:v>9.1275899999999999E-12</c:v>
                </c:pt>
                <c:pt idx="59">
                  <c:v>6.4978599999999999E-12</c:v>
                </c:pt>
                <c:pt idx="60">
                  <c:v>3.8192099999999998E-12</c:v>
                </c:pt>
                <c:pt idx="61">
                  <c:v>4.7986299999999997E-12</c:v>
                </c:pt>
                <c:pt idx="62">
                  <c:v>4.0154E-12</c:v>
                </c:pt>
                <c:pt idx="63">
                  <c:v>4.7190600000000003E-12</c:v>
                </c:pt>
                <c:pt idx="64">
                  <c:v>4.4562199999999998E-12</c:v>
                </c:pt>
                <c:pt idx="65">
                  <c:v>5.8101800000000002E-12</c:v>
                </c:pt>
                <c:pt idx="66">
                  <c:v>5.8471499999999998E-12</c:v>
                </c:pt>
                <c:pt idx="67">
                  <c:v>4.4601199999999998E-12</c:v>
                </c:pt>
                <c:pt idx="68">
                  <c:v>5.2785399999999998E-12</c:v>
                </c:pt>
                <c:pt idx="69">
                  <c:v>7.4823100000000003E-12</c:v>
                </c:pt>
                <c:pt idx="70">
                  <c:v>6.6632299999999997E-12</c:v>
                </c:pt>
                <c:pt idx="71">
                  <c:v>1.6823E-11</c:v>
                </c:pt>
                <c:pt idx="72">
                  <c:v>4.6621600000000004E-12</c:v>
                </c:pt>
                <c:pt idx="73">
                  <c:v>6.0710000000000003E-12</c:v>
                </c:pt>
                <c:pt idx="74">
                  <c:v>7.8008999999999992E-12</c:v>
                </c:pt>
                <c:pt idx="75">
                  <c:v>5.2002000000000004E-12</c:v>
                </c:pt>
                <c:pt idx="76">
                  <c:v>4.6963799999999998E-12</c:v>
                </c:pt>
                <c:pt idx="77">
                  <c:v>4.1306600000000001E-12</c:v>
                </c:pt>
                <c:pt idx="78">
                  <c:v>3.5474199999999998E-12</c:v>
                </c:pt>
                <c:pt idx="79">
                  <c:v>4.4797399999999997E-12</c:v>
                </c:pt>
                <c:pt idx="80">
                  <c:v>5.8614700000000001E-12</c:v>
                </c:pt>
                <c:pt idx="81">
                  <c:v>8.4271200000000001E-12</c:v>
                </c:pt>
                <c:pt idx="82">
                  <c:v>7.5052900000000002E-12</c:v>
                </c:pt>
                <c:pt idx="83">
                  <c:v>6.02905E-12</c:v>
                </c:pt>
                <c:pt idx="84">
                  <c:v>4.8157999999999997E-12</c:v>
                </c:pt>
                <c:pt idx="85">
                  <c:v>8.54106E-12</c:v>
                </c:pt>
                <c:pt idx="86">
                  <c:v>3.6637899999999997E-12</c:v>
                </c:pt>
                <c:pt idx="87">
                  <c:v>4.6887500000000002E-12</c:v>
                </c:pt>
                <c:pt idx="88">
                  <c:v>1.6540400000000001E-12</c:v>
                </c:pt>
                <c:pt idx="89">
                  <c:v>4.97643E-12</c:v>
                </c:pt>
                <c:pt idx="90">
                  <c:v>4.6138400000000001E-12</c:v>
                </c:pt>
                <c:pt idx="91">
                  <c:v>4.7603800000000004E-12</c:v>
                </c:pt>
                <c:pt idx="92">
                  <c:v>4.9496200000000001E-12</c:v>
                </c:pt>
                <c:pt idx="93">
                  <c:v>5.68424E-12</c:v>
                </c:pt>
                <c:pt idx="94">
                  <c:v>7.21149E-12</c:v>
                </c:pt>
                <c:pt idx="95">
                  <c:v>4.7198800000000003E-12</c:v>
                </c:pt>
                <c:pt idx="96">
                  <c:v>4.2685899999999997E-12</c:v>
                </c:pt>
                <c:pt idx="97">
                  <c:v>3.7371600000000002E-12</c:v>
                </c:pt>
                <c:pt idx="98">
                  <c:v>1.1123800000000001E-11</c:v>
                </c:pt>
                <c:pt idx="99">
                  <c:v>4.2546000000000001E-12</c:v>
                </c:pt>
                <c:pt idx="100">
                  <c:v>2.6306000000000001E-12</c:v>
                </c:pt>
                <c:pt idx="101">
                  <c:v>1.35854E-12</c:v>
                </c:pt>
                <c:pt idx="102">
                  <c:v>3.1227100000000001E-12</c:v>
                </c:pt>
                <c:pt idx="103">
                  <c:v>4.3164199999999999E-12</c:v>
                </c:pt>
                <c:pt idx="104">
                  <c:v>9.1122999999999995E-12</c:v>
                </c:pt>
                <c:pt idx="105">
                  <c:v>5.8692100000000002E-12</c:v>
                </c:pt>
                <c:pt idx="106">
                  <c:v>5.1057499999999997E-12</c:v>
                </c:pt>
                <c:pt idx="107">
                  <c:v>5.9334400000000002E-12</c:v>
                </c:pt>
                <c:pt idx="108">
                  <c:v>7.2305399999999996E-12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3-80AB-42A4-9E0E-596FC39CD846}"/>
            </c:ext>
          </c:extLst>
        </c:ser>
        <c:ser>
          <c:idx val="68"/>
          <c:order val="68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[analysis.xlsx]Cosine_IP_texture!$A$182:$DG$182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3.9699200000000001E-12</c:v>
                </c:pt>
                <c:pt idx="2">
                  <c:v>5.9926499999999999E-12</c:v>
                </c:pt>
                <c:pt idx="3">
                  <c:v>3.7738300000000003E-12</c:v>
                </c:pt>
                <c:pt idx="4">
                  <c:v>3.5242399999999999E-12</c:v>
                </c:pt>
                <c:pt idx="5">
                  <c:v>5.4011799999999998E-12</c:v>
                </c:pt>
                <c:pt idx="6">
                  <c:v>7.9278200000000004E-12</c:v>
                </c:pt>
                <c:pt idx="7">
                  <c:v>5.9608700000000002E-12</c:v>
                </c:pt>
                <c:pt idx="8">
                  <c:v>4.4774199999999997E-12</c:v>
                </c:pt>
                <c:pt idx="9">
                  <c:v>1.74883E-11</c:v>
                </c:pt>
                <c:pt idx="10">
                  <c:v>5.5838899999999999E-12</c:v>
                </c:pt>
                <c:pt idx="11">
                  <c:v>3.7919600000000003E-12</c:v>
                </c:pt>
                <c:pt idx="12">
                  <c:v>2.7548900000000002E-12</c:v>
                </c:pt>
                <c:pt idx="13">
                  <c:v>4.0592700000000003E-12</c:v>
                </c:pt>
                <c:pt idx="14">
                  <c:v>8.4165599999999998E-12</c:v>
                </c:pt>
                <c:pt idx="15">
                  <c:v>3.5142300000000001E-12</c:v>
                </c:pt>
                <c:pt idx="16">
                  <c:v>4.0385400000000003E-12</c:v>
                </c:pt>
                <c:pt idx="17">
                  <c:v>3.7971099999999998E-12</c:v>
                </c:pt>
                <c:pt idx="18">
                  <c:v>5.4822999999999998E-12</c:v>
                </c:pt>
                <c:pt idx="19">
                  <c:v>2.6928199999999998E-12</c:v>
                </c:pt>
                <c:pt idx="20">
                  <c:v>4.4503800000000003E-12</c:v>
                </c:pt>
                <c:pt idx="21">
                  <c:v>2.89581E-12</c:v>
                </c:pt>
                <c:pt idx="22">
                  <c:v>3.1814000000000002E-12</c:v>
                </c:pt>
                <c:pt idx="23">
                  <c:v>6.8833300000000003E-12</c:v>
                </c:pt>
                <c:pt idx="24">
                  <c:v>6.5662300000000004E-12</c:v>
                </c:pt>
                <c:pt idx="25">
                  <c:v>6.7367799999999999E-12</c:v>
                </c:pt>
                <c:pt idx="26">
                  <c:v>5.6125100000000003E-12</c:v>
                </c:pt>
                <c:pt idx="27">
                  <c:v>5.7333399999999999E-12</c:v>
                </c:pt>
                <c:pt idx="28">
                  <c:v>5.9383899999999997E-12</c:v>
                </c:pt>
                <c:pt idx="29">
                  <c:v>6.4887900000000003E-12</c:v>
                </c:pt>
                <c:pt idx="30">
                  <c:v>6.88583E-12</c:v>
                </c:pt>
                <c:pt idx="31">
                  <c:v>3.1443600000000001E-12</c:v>
                </c:pt>
                <c:pt idx="32">
                  <c:v>4.25261E-12</c:v>
                </c:pt>
                <c:pt idx="33">
                  <c:v>6.9550100000000003E-12</c:v>
                </c:pt>
                <c:pt idx="34">
                  <c:v>7.2357E-12</c:v>
                </c:pt>
                <c:pt idx="35">
                  <c:v>1.11284E-11</c:v>
                </c:pt>
                <c:pt idx="36">
                  <c:v>2.73457E-11</c:v>
                </c:pt>
                <c:pt idx="37">
                  <c:v>4.9373200000000002E-12</c:v>
                </c:pt>
                <c:pt idx="38">
                  <c:v>7.5181900000000007E-12</c:v>
                </c:pt>
                <c:pt idx="39">
                  <c:v>1.0580999999999999E-11</c:v>
                </c:pt>
                <c:pt idx="40">
                  <c:v>4.9386599999999999E-12</c:v>
                </c:pt>
                <c:pt idx="41">
                  <c:v>7.2690300000000002E-12</c:v>
                </c:pt>
                <c:pt idx="42">
                  <c:v>5.3405599999999996E-12</c:v>
                </c:pt>
                <c:pt idx="43">
                  <c:v>2.82334E-12</c:v>
                </c:pt>
                <c:pt idx="44">
                  <c:v>3.9094600000000002E-12</c:v>
                </c:pt>
                <c:pt idx="45">
                  <c:v>5.4967700000000002E-12</c:v>
                </c:pt>
                <c:pt idx="46">
                  <c:v>6.1842899999999997E-12</c:v>
                </c:pt>
                <c:pt idx="47">
                  <c:v>6.8183599999999996E-12</c:v>
                </c:pt>
                <c:pt idx="48">
                  <c:v>3.06911E-12</c:v>
                </c:pt>
                <c:pt idx="49">
                  <c:v>4.5850899999999998E-12</c:v>
                </c:pt>
                <c:pt idx="50">
                  <c:v>6.1280599999999996E-12</c:v>
                </c:pt>
                <c:pt idx="51">
                  <c:v>4.3213000000000002E-12</c:v>
                </c:pt>
                <c:pt idx="52">
                  <c:v>6.0996700000000004E-12</c:v>
                </c:pt>
                <c:pt idx="53">
                  <c:v>5.8421599999999998E-12</c:v>
                </c:pt>
                <c:pt idx="54">
                  <c:v>5.5906100000000001E-12</c:v>
                </c:pt>
                <c:pt idx="55">
                  <c:v>9.1785300000000005E-12</c:v>
                </c:pt>
                <c:pt idx="56">
                  <c:v>5.0432299999999997E-12</c:v>
                </c:pt>
                <c:pt idx="57">
                  <c:v>4.2808000000000001E-12</c:v>
                </c:pt>
                <c:pt idx="58">
                  <c:v>8.5316100000000006E-12</c:v>
                </c:pt>
                <c:pt idx="59">
                  <c:v>2.9141900000000001E-12</c:v>
                </c:pt>
                <c:pt idx="60">
                  <c:v>3.8799200000000003E-12</c:v>
                </c:pt>
                <c:pt idx="61">
                  <c:v>9.9319299999999993E-12</c:v>
                </c:pt>
                <c:pt idx="62">
                  <c:v>3.6788399999999997E-12</c:v>
                </c:pt>
                <c:pt idx="63">
                  <c:v>1.01121E-11</c:v>
                </c:pt>
                <c:pt idx="64">
                  <c:v>7.6633600000000002E-12</c:v>
                </c:pt>
                <c:pt idx="65">
                  <c:v>3.7878099999999998E-12</c:v>
                </c:pt>
                <c:pt idx="66">
                  <c:v>3.0063900000000001E-12</c:v>
                </c:pt>
                <c:pt idx="67">
                  <c:v>2.57467E-12</c:v>
                </c:pt>
                <c:pt idx="68">
                  <c:v>7.7894599999999998E-12</c:v>
                </c:pt>
                <c:pt idx="69">
                  <c:v>3.0841000000000002E-12</c:v>
                </c:pt>
                <c:pt idx="70">
                  <c:v>4.3016700000000002E-12</c:v>
                </c:pt>
                <c:pt idx="71">
                  <c:v>2.1755799999999999E-12</c:v>
                </c:pt>
                <c:pt idx="72">
                  <c:v>4.9224700000000001E-12</c:v>
                </c:pt>
                <c:pt idx="73">
                  <c:v>4.3044999999999997E-12</c:v>
                </c:pt>
                <c:pt idx="74">
                  <c:v>4.7435500000000003E-12</c:v>
                </c:pt>
                <c:pt idx="75">
                  <c:v>3.7626800000000003E-12</c:v>
                </c:pt>
                <c:pt idx="76">
                  <c:v>2.31147E-12</c:v>
                </c:pt>
                <c:pt idx="77">
                  <c:v>3.34428E-12</c:v>
                </c:pt>
                <c:pt idx="78">
                  <c:v>3.6027299999999999E-12</c:v>
                </c:pt>
                <c:pt idx="79">
                  <c:v>9.5465100000000003E-12</c:v>
                </c:pt>
                <c:pt idx="80">
                  <c:v>4.0919799999999997E-12</c:v>
                </c:pt>
                <c:pt idx="81">
                  <c:v>1.2862299999999999E-11</c:v>
                </c:pt>
                <c:pt idx="82">
                  <c:v>7.2503700000000003E-12</c:v>
                </c:pt>
                <c:pt idx="83">
                  <c:v>1.18099E-11</c:v>
                </c:pt>
                <c:pt idx="84">
                  <c:v>9.3360499999999996E-12</c:v>
                </c:pt>
                <c:pt idx="85">
                  <c:v>1.32793E-11</c:v>
                </c:pt>
                <c:pt idx="86">
                  <c:v>1.0394399999999999E-11</c:v>
                </c:pt>
                <c:pt idx="87">
                  <c:v>5.5691599999999997E-12</c:v>
                </c:pt>
                <c:pt idx="88">
                  <c:v>9.4673699999999995E-12</c:v>
                </c:pt>
                <c:pt idx="89">
                  <c:v>7.9611399999999997E-12</c:v>
                </c:pt>
                <c:pt idx="90">
                  <c:v>4.8657100000000003E-12</c:v>
                </c:pt>
                <c:pt idx="91">
                  <c:v>5.1784599999999997E-12</c:v>
                </c:pt>
                <c:pt idx="92">
                  <c:v>7.3471900000000007E-12</c:v>
                </c:pt>
                <c:pt idx="93">
                  <c:v>1.8582299999999998E-12</c:v>
                </c:pt>
                <c:pt idx="94">
                  <c:v>1.8451299999999998E-12</c:v>
                </c:pt>
                <c:pt idx="95">
                  <c:v>7.4494499999999999E-12</c:v>
                </c:pt>
                <c:pt idx="96">
                  <c:v>6.2757800000000001E-12</c:v>
                </c:pt>
                <c:pt idx="97">
                  <c:v>9.1837899999999996E-12</c:v>
                </c:pt>
                <c:pt idx="98">
                  <c:v>3.8075199999999999E-12</c:v>
                </c:pt>
                <c:pt idx="99">
                  <c:v>4.7093400000000002E-12</c:v>
                </c:pt>
                <c:pt idx="100">
                  <c:v>5.3945800000000002E-12</c:v>
                </c:pt>
                <c:pt idx="101">
                  <c:v>8.5639799999999992E-12</c:v>
                </c:pt>
                <c:pt idx="102">
                  <c:v>5.5903799999999999E-12</c:v>
                </c:pt>
                <c:pt idx="103">
                  <c:v>1.77743E-12</c:v>
                </c:pt>
                <c:pt idx="104">
                  <c:v>5.0911199999999998E-12</c:v>
                </c:pt>
                <c:pt idx="105">
                  <c:v>3.25796E-12</c:v>
                </c:pt>
                <c:pt idx="106">
                  <c:v>4.0011599999999999E-12</c:v>
                </c:pt>
                <c:pt idx="107">
                  <c:v>4.8441999999999999E-12</c:v>
                </c:pt>
                <c:pt idx="108">
                  <c:v>3.4713100000000001E-12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4-80AB-42A4-9E0E-596FC39CD846}"/>
            </c:ext>
          </c:extLst>
        </c:ser>
        <c:ser>
          <c:idx val="69"/>
          <c:order val="69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[analysis.xlsx]Cosine_IP_texture!$A$183:$DG$183</c:f>
              <c:numCache>
                <c:formatCode>0.00E+00</c:formatCode>
                <c:ptCount val="111"/>
                <c:pt idx="0" formatCode="General">
                  <c:v>0</c:v>
                </c:pt>
                <c:pt idx="1">
                  <c:v>3.1853799999999999E-12</c:v>
                </c:pt>
                <c:pt idx="2">
                  <c:v>2.1732499999999999E-12</c:v>
                </c:pt>
                <c:pt idx="3">
                  <c:v>5.1630699999999997E-12</c:v>
                </c:pt>
                <c:pt idx="4">
                  <c:v>8.4266900000000007E-12</c:v>
                </c:pt>
                <c:pt idx="5">
                  <c:v>4.6435799999999999E-12</c:v>
                </c:pt>
                <c:pt idx="6">
                  <c:v>4.5388900000000003E-12</c:v>
                </c:pt>
                <c:pt idx="7">
                  <c:v>6.3384799999999999E-12</c:v>
                </c:pt>
                <c:pt idx="8">
                  <c:v>4.4411599999999996E-12</c:v>
                </c:pt>
                <c:pt idx="9">
                  <c:v>7.7160800000000008E-12</c:v>
                </c:pt>
                <c:pt idx="10">
                  <c:v>6.2188000000000001E-12</c:v>
                </c:pt>
                <c:pt idx="11">
                  <c:v>5.0058999999999999E-12</c:v>
                </c:pt>
                <c:pt idx="12">
                  <c:v>4.1325100000000001E-12</c:v>
                </c:pt>
                <c:pt idx="13">
                  <c:v>4.2391299999999999E-12</c:v>
                </c:pt>
                <c:pt idx="14">
                  <c:v>4.8140899999999997E-12</c:v>
                </c:pt>
                <c:pt idx="15">
                  <c:v>6.6080499999999999E-12</c:v>
                </c:pt>
                <c:pt idx="16">
                  <c:v>7.2302199999999999E-12</c:v>
                </c:pt>
                <c:pt idx="17">
                  <c:v>3.04387E-12</c:v>
                </c:pt>
                <c:pt idx="18">
                  <c:v>7.5680099999999994E-12</c:v>
                </c:pt>
                <c:pt idx="19">
                  <c:v>8.2106500000000004E-12</c:v>
                </c:pt>
                <c:pt idx="20">
                  <c:v>3.2403999999999998E-12</c:v>
                </c:pt>
                <c:pt idx="21">
                  <c:v>3.3406700000000001E-12</c:v>
                </c:pt>
                <c:pt idx="22">
                  <c:v>5.2125600000000002E-12</c:v>
                </c:pt>
                <c:pt idx="23">
                  <c:v>6.4484900000000001E-12</c:v>
                </c:pt>
                <c:pt idx="24">
                  <c:v>1.8886200000000001E-12</c:v>
                </c:pt>
                <c:pt idx="25">
                  <c:v>5.4258400000000002E-12</c:v>
                </c:pt>
                <c:pt idx="26">
                  <c:v>4.2075799999999997E-12</c:v>
                </c:pt>
                <c:pt idx="27">
                  <c:v>3.4058999999999999E-12</c:v>
                </c:pt>
                <c:pt idx="28">
                  <c:v>9.5800000000000008E-12</c:v>
                </c:pt>
                <c:pt idx="29">
                  <c:v>6.80512E-12</c:v>
                </c:pt>
                <c:pt idx="30">
                  <c:v>7.1012600000000004E-12</c:v>
                </c:pt>
                <c:pt idx="31">
                  <c:v>7.2382400000000001E-12</c:v>
                </c:pt>
                <c:pt idx="32">
                  <c:v>3.0978299999999999E-12</c:v>
                </c:pt>
                <c:pt idx="33">
                  <c:v>4.4955499999999998E-12</c:v>
                </c:pt>
                <c:pt idx="34">
                  <c:v>2.8617099999999999E-12</c:v>
                </c:pt>
                <c:pt idx="35">
                  <c:v>3.70048E-12</c:v>
                </c:pt>
                <c:pt idx="36">
                  <c:v>1.29384E-11</c:v>
                </c:pt>
                <c:pt idx="37">
                  <c:v>5.0473100000000002E-12</c:v>
                </c:pt>
                <c:pt idx="38">
                  <c:v>3.9460199999999998E-12</c:v>
                </c:pt>
                <c:pt idx="39">
                  <c:v>5.11733E-12</c:v>
                </c:pt>
                <c:pt idx="40">
                  <c:v>8.1460099999999995E-12</c:v>
                </c:pt>
                <c:pt idx="41">
                  <c:v>8.4255700000000004E-12</c:v>
                </c:pt>
                <c:pt idx="42">
                  <c:v>6.9018999999999999E-12</c:v>
                </c:pt>
                <c:pt idx="43">
                  <c:v>3.3825000000000002E-12</c:v>
                </c:pt>
                <c:pt idx="44">
                  <c:v>3.6004500000000001E-12</c:v>
                </c:pt>
                <c:pt idx="45">
                  <c:v>3.59754E-12</c:v>
                </c:pt>
                <c:pt idx="46">
                  <c:v>4.7313100000000004E-12</c:v>
                </c:pt>
                <c:pt idx="47">
                  <c:v>3.8539E-12</c:v>
                </c:pt>
                <c:pt idx="48">
                  <c:v>5.7227100000000004E-12</c:v>
                </c:pt>
                <c:pt idx="49">
                  <c:v>9.1950900000000006E-12</c:v>
                </c:pt>
                <c:pt idx="50">
                  <c:v>8.5489900000000007E-12</c:v>
                </c:pt>
                <c:pt idx="51">
                  <c:v>8.0256700000000001E-12</c:v>
                </c:pt>
                <c:pt idx="52">
                  <c:v>3.4817500000000002E-12</c:v>
                </c:pt>
                <c:pt idx="53">
                  <c:v>6.9111199999999997E-12</c:v>
                </c:pt>
                <c:pt idx="54">
                  <c:v>1.92586E-12</c:v>
                </c:pt>
                <c:pt idx="55">
                  <c:v>1.20692E-11</c:v>
                </c:pt>
                <c:pt idx="56">
                  <c:v>4.9520699999999999E-12</c:v>
                </c:pt>
                <c:pt idx="57">
                  <c:v>8.9522300000000001E-12</c:v>
                </c:pt>
                <c:pt idx="58">
                  <c:v>4.4998599999999998E-12</c:v>
                </c:pt>
                <c:pt idx="59">
                  <c:v>4.1748500000000001E-12</c:v>
                </c:pt>
                <c:pt idx="60">
                  <c:v>6.8799399999999999E-12</c:v>
                </c:pt>
                <c:pt idx="61">
                  <c:v>6.3668200000000001E-12</c:v>
                </c:pt>
                <c:pt idx="62">
                  <c:v>9.1152299999999993E-12</c:v>
                </c:pt>
                <c:pt idx="63">
                  <c:v>4.2951499999999999E-12</c:v>
                </c:pt>
                <c:pt idx="64">
                  <c:v>6.6210000000000002E-12</c:v>
                </c:pt>
                <c:pt idx="65">
                  <c:v>6.6953799999999997E-12</c:v>
                </c:pt>
                <c:pt idx="66">
                  <c:v>5.2837399999999999E-12</c:v>
                </c:pt>
                <c:pt idx="67">
                  <c:v>6.0865800000000001E-12</c:v>
                </c:pt>
                <c:pt idx="68">
                  <c:v>3.5621500000000001E-12</c:v>
                </c:pt>
                <c:pt idx="69">
                  <c:v>1.11942E-11</c:v>
                </c:pt>
                <c:pt idx="70">
                  <c:v>4.6397499999999999E-12</c:v>
                </c:pt>
                <c:pt idx="71">
                  <c:v>3.7590500000000002E-12</c:v>
                </c:pt>
                <c:pt idx="72">
                  <c:v>5.0533300000000002E-12</c:v>
                </c:pt>
                <c:pt idx="73">
                  <c:v>6.5796499999999997E-12</c:v>
                </c:pt>
                <c:pt idx="74">
                  <c:v>2.8527700000000002E-12</c:v>
                </c:pt>
                <c:pt idx="75">
                  <c:v>9.2799600000000004E-12</c:v>
                </c:pt>
                <c:pt idx="76">
                  <c:v>3.5907E-12</c:v>
                </c:pt>
                <c:pt idx="77">
                  <c:v>5.8857899999999997E-12</c:v>
                </c:pt>
                <c:pt idx="78">
                  <c:v>1.5359399999999999E-11</c:v>
                </c:pt>
                <c:pt idx="79">
                  <c:v>9.4079700000000008E-12</c:v>
                </c:pt>
                <c:pt idx="80">
                  <c:v>7.0970999999999997E-12</c:v>
                </c:pt>
                <c:pt idx="81">
                  <c:v>4.7075500000000001E-12</c:v>
                </c:pt>
                <c:pt idx="82">
                  <c:v>5.6559699999999998E-12</c:v>
                </c:pt>
                <c:pt idx="83">
                  <c:v>7.6284100000000002E-12</c:v>
                </c:pt>
                <c:pt idx="84">
                  <c:v>2.8701000000000001E-12</c:v>
                </c:pt>
                <c:pt idx="85">
                  <c:v>1.9995100000000001E-11</c:v>
                </c:pt>
                <c:pt idx="86">
                  <c:v>8.0724799999999995E-12</c:v>
                </c:pt>
                <c:pt idx="87">
                  <c:v>6.1345099999999999E-12</c:v>
                </c:pt>
                <c:pt idx="88">
                  <c:v>6.8485200000000004E-12</c:v>
                </c:pt>
                <c:pt idx="89">
                  <c:v>2.97543E-12</c:v>
                </c:pt>
                <c:pt idx="90">
                  <c:v>3.4638300000000002E-12</c:v>
                </c:pt>
                <c:pt idx="91">
                  <c:v>5.3639599999999997E-12</c:v>
                </c:pt>
                <c:pt idx="92">
                  <c:v>6.3258299999999999E-12</c:v>
                </c:pt>
                <c:pt idx="93">
                  <c:v>7.5872500000000004E-12</c:v>
                </c:pt>
                <c:pt idx="94">
                  <c:v>3.6390200000000004E-12</c:v>
                </c:pt>
                <c:pt idx="95">
                  <c:v>4.4685999999999998E-12</c:v>
                </c:pt>
                <c:pt idx="96">
                  <c:v>5.8978199999999996E-12</c:v>
                </c:pt>
                <c:pt idx="97">
                  <c:v>7.5498E-12</c:v>
                </c:pt>
                <c:pt idx="98">
                  <c:v>4.5104400000000003E-12</c:v>
                </c:pt>
                <c:pt idx="99">
                  <c:v>3.5030599999999998E-12</c:v>
                </c:pt>
                <c:pt idx="100">
                  <c:v>9.5444099999999997E-12</c:v>
                </c:pt>
                <c:pt idx="101">
                  <c:v>2.6365900000000002E-12</c:v>
                </c:pt>
                <c:pt idx="102">
                  <c:v>9.1670599999999999E-12</c:v>
                </c:pt>
                <c:pt idx="103">
                  <c:v>2.0386900000000001E-12</c:v>
                </c:pt>
                <c:pt idx="104">
                  <c:v>6.3085799999999998E-12</c:v>
                </c:pt>
                <c:pt idx="105">
                  <c:v>4.5427399999999997E-12</c:v>
                </c:pt>
                <c:pt idx="106">
                  <c:v>5.4059599999999997E-12</c:v>
                </c:pt>
                <c:pt idx="107">
                  <c:v>3.6298499999999999E-12</c:v>
                </c:pt>
                <c:pt idx="108">
                  <c:v>9.1366200000000007E-12</c:v>
                </c:pt>
                <c:pt idx="109" formatCode="General">
                  <c:v>0</c:v>
                </c:pt>
                <c:pt idx="11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5-80AB-42A4-9E0E-596FC39CD846}"/>
            </c:ext>
          </c:extLst>
        </c:ser>
        <c:ser>
          <c:idx val="70"/>
          <c:order val="70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[analysis.xlsx]Cosine_IP_texture!$A$184:$DG$184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5.2095500000000002E-12</c:v>
                </c:pt>
                <c:pt idx="3" formatCode="0.00E+00">
                  <c:v>7.24733E-12</c:v>
                </c:pt>
                <c:pt idx="4" formatCode="0.00E+00">
                  <c:v>2.7392500000000001E-12</c:v>
                </c:pt>
                <c:pt idx="5" formatCode="0.00E+00">
                  <c:v>2.6382399999999999E-12</c:v>
                </c:pt>
                <c:pt idx="6" formatCode="0.00E+00">
                  <c:v>6.1223299999999998E-12</c:v>
                </c:pt>
                <c:pt idx="7" formatCode="0.00E+00">
                  <c:v>3.3827499999999999E-12</c:v>
                </c:pt>
                <c:pt idx="8" formatCode="0.00E+00">
                  <c:v>5.0504099999999997E-12</c:v>
                </c:pt>
                <c:pt idx="9" formatCode="0.00E+00">
                  <c:v>6.0997200000000002E-12</c:v>
                </c:pt>
                <c:pt idx="10" formatCode="0.00E+00">
                  <c:v>6.9702600000000002E-12</c:v>
                </c:pt>
                <c:pt idx="11" formatCode="0.00E+00">
                  <c:v>7.8410600000000001E-12</c:v>
                </c:pt>
                <c:pt idx="12" formatCode="0.00E+00">
                  <c:v>4.1599099999999998E-12</c:v>
                </c:pt>
                <c:pt idx="13" formatCode="0.00E+00">
                  <c:v>8.3310399999999996E-12</c:v>
                </c:pt>
                <c:pt idx="14" formatCode="0.00E+00">
                  <c:v>8.8402899999999997E-12</c:v>
                </c:pt>
                <c:pt idx="15" formatCode="0.00E+00">
                  <c:v>4.09734E-12</c:v>
                </c:pt>
                <c:pt idx="16" formatCode="0.00E+00">
                  <c:v>6.0062499999999998E-12</c:v>
                </c:pt>
                <c:pt idx="17" formatCode="0.00E+00">
                  <c:v>5.3358399999999996E-12</c:v>
                </c:pt>
                <c:pt idx="18" formatCode="0.00E+00">
                  <c:v>8.1107200000000004E-12</c:v>
                </c:pt>
                <c:pt idx="19" formatCode="0.00E+00">
                  <c:v>3.0602699999999998E-12</c:v>
                </c:pt>
                <c:pt idx="20" formatCode="0.00E+00">
                  <c:v>3.17574E-12</c:v>
                </c:pt>
                <c:pt idx="21" formatCode="0.00E+00">
                  <c:v>3.1259900000000001E-12</c:v>
                </c:pt>
                <c:pt idx="22" formatCode="0.00E+00">
                  <c:v>2.9793700000000001E-12</c:v>
                </c:pt>
                <c:pt idx="23" formatCode="0.00E+00">
                  <c:v>8.1445299999999998E-12</c:v>
                </c:pt>
                <c:pt idx="24" formatCode="0.00E+00">
                  <c:v>3.33645E-12</c:v>
                </c:pt>
                <c:pt idx="25" formatCode="0.00E+00">
                  <c:v>1.0340899999999999E-11</c:v>
                </c:pt>
                <c:pt idx="26" formatCode="0.00E+00">
                  <c:v>6.6139000000000003E-12</c:v>
                </c:pt>
                <c:pt idx="27" formatCode="0.00E+00">
                  <c:v>6.6377700000000003E-12</c:v>
                </c:pt>
                <c:pt idx="28" formatCode="0.00E+00">
                  <c:v>4.9459500000000003E-12</c:v>
                </c:pt>
                <c:pt idx="29" formatCode="0.00E+00">
                  <c:v>6.6138399999999996E-12</c:v>
                </c:pt>
                <c:pt idx="30" formatCode="0.00E+00">
                  <c:v>1.39699E-11</c:v>
                </c:pt>
                <c:pt idx="31" formatCode="0.00E+00">
                  <c:v>4.6590999999999998E-12</c:v>
                </c:pt>
                <c:pt idx="32" formatCode="0.00E+00">
                  <c:v>5.8504299999999997E-12</c:v>
                </c:pt>
                <c:pt idx="33" formatCode="0.00E+00">
                  <c:v>3.5279900000000002E-12</c:v>
                </c:pt>
                <c:pt idx="34" formatCode="0.00E+00">
                  <c:v>6.5807300000000004E-12</c:v>
                </c:pt>
                <c:pt idx="35" formatCode="0.00E+00">
                  <c:v>4.4531000000000001E-12</c:v>
                </c:pt>
                <c:pt idx="36" formatCode="0.00E+00">
                  <c:v>4.7494800000000001E-12</c:v>
                </c:pt>
                <c:pt idx="37" formatCode="0.00E+00">
                  <c:v>4.3373100000000002E-12</c:v>
                </c:pt>
                <c:pt idx="38" formatCode="0.00E+00">
                  <c:v>5.45243E-12</c:v>
                </c:pt>
                <c:pt idx="39" formatCode="0.00E+00">
                  <c:v>3.8517400000000003E-12</c:v>
                </c:pt>
                <c:pt idx="40" formatCode="0.00E+00">
                  <c:v>4.6492300000000004E-12</c:v>
                </c:pt>
                <c:pt idx="41" formatCode="0.00E+00">
                  <c:v>4.7306200000000003E-12</c:v>
                </c:pt>
                <c:pt idx="42" formatCode="0.00E+00">
                  <c:v>1.9874399999999999E-12</c:v>
                </c:pt>
                <c:pt idx="43" formatCode="0.00E+00">
                  <c:v>4.6316099999999999E-12</c:v>
                </c:pt>
                <c:pt idx="44" formatCode="0.00E+00">
                  <c:v>4.0947899999999998E-12</c:v>
                </c:pt>
                <c:pt idx="45" formatCode="0.00E+00">
                  <c:v>5.4950899999999998E-12</c:v>
                </c:pt>
                <c:pt idx="46" formatCode="0.00E+00">
                  <c:v>3.4319999999999999E-12</c:v>
                </c:pt>
                <c:pt idx="47" formatCode="0.00E+00">
                  <c:v>6.0641899999999998E-12</c:v>
                </c:pt>
                <c:pt idx="48" formatCode="0.00E+00">
                  <c:v>4.4107100000000003E-12</c:v>
                </c:pt>
                <c:pt idx="49" formatCode="0.00E+00">
                  <c:v>5.6042599999999998E-12</c:v>
                </c:pt>
                <c:pt idx="50" formatCode="0.00E+00">
                  <c:v>3.8444200000000003E-12</c:v>
                </c:pt>
                <c:pt idx="51" formatCode="0.00E+00">
                  <c:v>6.6248599999999997E-12</c:v>
                </c:pt>
                <c:pt idx="52" formatCode="0.00E+00">
                  <c:v>3.4518900000000001E-12</c:v>
                </c:pt>
                <c:pt idx="53" formatCode="0.00E+00">
                  <c:v>4.9875200000000001E-12</c:v>
                </c:pt>
                <c:pt idx="54" formatCode="0.00E+00">
                  <c:v>3.9912399999999999E-12</c:v>
                </c:pt>
                <c:pt idx="55" formatCode="0.00E+00">
                  <c:v>5.44839E-12</c:v>
                </c:pt>
                <c:pt idx="56" formatCode="0.00E+00">
                  <c:v>5.2697699999999997E-12</c:v>
                </c:pt>
                <c:pt idx="57" formatCode="0.00E+00">
                  <c:v>7.5190600000000005E-12</c:v>
                </c:pt>
                <c:pt idx="58" formatCode="0.00E+00">
                  <c:v>6.9886500000000001E-12</c:v>
                </c:pt>
                <c:pt idx="59" formatCode="0.00E+00">
                  <c:v>1.18886E-11</c:v>
                </c:pt>
                <c:pt idx="60" formatCode="0.00E+00">
                  <c:v>6.5840199999999996E-12</c:v>
                </c:pt>
                <c:pt idx="61" formatCode="0.00E+00">
                  <c:v>1.24224E-11</c:v>
                </c:pt>
                <c:pt idx="62" formatCode="0.00E+00">
                  <c:v>1.67734E-12</c:v>
                </c:pt>
                <c:pt idx="63" formatCode="0.00E+00">
                  <c:v>4.4040899999999997E-12</c:v>
                </c:pt>
                <c:pt idx="64" formatCode="0.00E+00">
                  <c:v>4.2958500000000001E-12</c:v>
                </c:pt>
                <c:pt idx="65" formatCode="0.00E+00">
                  <c:v>3.19613E-12</c:v>
                </c:pt>
                <c:pt idx="66" formatCode="0.00E+00">
                  <c:v>1.0227200000000001E-11</c:v>
                </c:pt>
                <c:pt idx="67" formatCode="0.00E+00">
                  <c:v>1.05843E-11</c:v>
                </c:pt>
                <c:pt idx="68" formatCode="0.00E+00">
                  <c:v>2.98104E-12</c:v>
                </c:pt>
                <c:pt idx="69" formatCode="0.00E+00">
                  <c:v>5.7889999999999997E-12</c:v>
                </c:pt>
                <c:pt idx="70" formatCode="0.00E+00">
                  <c:v>7.5164100000000007E-12</c:v>
                </c:pt>
                <c:pt idx="71" formatCode="0.00E+00">
                  <c:v>6.0818000000000002E-12</c:v>
                </c:pt>
                <c:pt idx="72" formatCode="0.00E+00">
                  <c:v>6.1365E-12</c:v>
                </c:pt>
                <c:pt idx="73" formatCode="0.00E+00">
                  <c:v>5.8610600000000001E-12</c:v>
                </c:pt>
                <c:pt idx="74" formatCode="0.00E+00">
                  <c:v>5.5246800000000002E-12</c:v>
                </c:pt>
                <c:pt idx="75" formatCode="0.00E+00">
                  <c:v>2.9791199999999999E-12</c:v>
                </c:pt>
                <c:pt idx="76" formatCode="0.00E+00">
                  <c:v>4.1682200000000002E-12</c:v>
                </c:pt>
                <c:pt idx="77" formatCode="0.00E+00">
                  <c:v>9.7774000000000007E-12</c:v>
                </c:pt>
                <c:pt idx="78" formatCode="0.00E+00">
                  <c:v>5.5816299999999999E-12</c:v>
                </c:pt>
                <c:pt idx="79" formatCode="0.00E+00">
                  <c:v>2.9504599999999999E-12</c:v>
                </c:pt>
                <c:pt idx="80" formatCode="0.00E+00">
                  <c:v>5.35879E-12</c:v>
                </c:pt>
                <c:pt idx="81" formatCode="0.00E+00">
                  <c:v>8.9700199999999994E-12</c:v>
                </c:pt>
                <c:pt idx="82" formatCode="0.00E+00">
                  <c:v>4.94551E-12</c:v>
                </c:pt>
                <c:pt idx="83" formatCode="0.00E+00">
                  <c:v>3.5981099999999999E-12</c:v>
                </c:pt>
                <c:pt idx="84" formatCode="0.00E+00">
                  <c:v>8.2792800000000006E-12</c:v>
                </c:pt>
                <c:pt idx="85" formatCode="0.00E+00">
                  <c:v>6.0045299999999997E-12</c:v>
                </c:pt>
                <c:pt idx="86" formatCode="0.00E+00">
                  <c:v>3.4085900000000001E-12</c:v>
                </c:pt>
                <c:pt idx="87" formatCode="0.00E+00">
                  <c:v>6.7023499999999996E-12</c:v>
                </c:pt>
                <c:pt idx="88" formatCode="0.00E+00">
                  <c:v>8.9367400000000006E-12</c:v>
                </c:pt>
                <c:pt idx="89" formatCode="0.00E+00">
                  <c:v>3.27958E-12</c:v>
                </c:pt>
                <c:pt idx="90" formatCode="0.00E+00">
                  <c:v>6.51127E-12</c:v>
                </c:pt>
                <c:pt idx="91" formatCode="0.00E+00">
                  <c:v>9.3688100000000003E-12</c:v>
                </c:pt>
                <c:pt idx="92" formatCode="0.00E+00">
                  <c:v>6.2345599999999996E-12</c:v>
                </c:pt>
                <c:pt idx="93" formatCode="0.00E+00">
                  <c:v>5.2915199999999997E-12</c:v>
                </c:pt>
                <c:pt idx="94" formatCode="0.00E+00">
                  <c:v>5.3221699999999997E-12</c:v>
                </c:pt>
                <c:pt idx="95" formatCode="0.00E+00">
                  <c:v>2.7016799999999999E-12</c:v>
                </c:pt>
                <c:pt idx="96" formatCode="0.00E+00">
                  <c:v>5.8453099999999999E-12</c:v>
                </c:pt>
                <c:pt idx="97" formatCode="0.00E+00">
                  <c:v>4.2508799999999998E-12</c:v>
                </c:pt>
                <c:pt idx="98" formatCode="0.00E+00">
                  <c:v>4.6249900000000001E-12</c:v>
                </c:pt>
                <c:pt idx="99" formatCode="0.00E+00">
                  <c:v>4.3385500000000003E-12</c:v>
                </c:pt>
                <c:pt idx="100" formatCode="0.00E+00">
                  <c:v>8.1331499999999995E-12</c:v>
                </c:pt>
                <c:pt idx="101" formatCode="0.00E+00">
                  <c:v>2.5475300000000002E-12</c:v>
                </c:pt>
                <c:pt idx="102" formatCode="0.00E+00">
                  <c:v>3.99043E-12</c:v>
                </c:pt>
                <c:pt idx="103" formatCode="0.00E+00">
                  <c:v>5.4536200000000003E-12</c:v>
                </c:pt>
                <c:pt idx="104" formatCode="0.00E+00">
                  <c:v>4.4726900000000004E-12</c:v>
                </c:pt>
                <c:pt idx="105" formatCode="0.00E+00">
                  <c:v>7.2561800000000003E-12</c:v>
                </c:pt>
                <c:pt idx="106" formatCode="0.00E+00">
                  <c:v>1.4318399999999999E-11</c:v>
                </c:pt>
                <c:pt idx="107" formatCode="0.00E+00">
                  <c:v>6.7607500000000002E-12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80AB-42A4-9E0E-596FC39CD846}"/>
            </c:ext>
          </c:extLst>
        </c:ser>
        <c:ser>
          <c:idx val="71"/>
          <c:order val="71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[analysis.xlsx]Cosine_IP_texture!$A$185:$DG$185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1.09675E-11</c:v>
                </c:pt>
                <c:pt idx="3" formatCode="0.00E+00">
                  <c:v>4.2239000000000002E-12</c:v>
                </c:pt>
                <c:pt idx="4" formatCode="0.00E+00">
                  <c:v>7.5947999999999999E-12</c:v>
                </c:pt>
                <c:pt idx="5" formatCode="0.00E+00">
                  <c:v>4.4478699999999997E-12</c:v>
                </c:pt>
                <c:pt idx="6" formatCode="0.00E+00">
                  <c:v>6.1573E-12</c:v>
                </c:pt>
                <c:pt idx="7" formatCode="0.00E+00">
                  <c:v>3.8208499999999998E-12</c:v>
                </c:pt>
                <c:pt idx="8" formatCode="0.00E+00">
                  <c:v>3.9953899999999996E-12</c:v>
                </c:pt>
                <c:pt idx="9" formatCode="0.00E+00">
                  <c:v>8.67027E-12</c:v>
                </c:pt>
                <c:pt idx="10" formatCode="0.00E+00">
                  <c:v>4.0117900000000002E-12</c:v>
                </c:pt>
                <c:pt idx="11" formatCode="0.00E+00">
                  <c:v>1.1496E-11</c:v>
                </c:pt>
                <c:pt idx="12" formatCode="0.00E+00">
                  <c:v>4.3570999999999997E-12</c:v>
                </c:pt>
                <c:pt idx="13" formatCode="0.00E+00">
                  <c:v>6.8245399999999999E-12</c:v>
                </c:pt>
                <c:pt idx="14" formatCode="0.00E+00">
                  <c:v>8.0584899999999999E-12</c:v>
                </c:pt>
                <c:pt idx="15" formatCode="0.00E+00">
                  <c:v>3.49384E-12</c:v>
                </c:pt>
                <c:pt idx="16" formatCode="0.00E+00">
                  <c:v>4.97855E-12</c:v>
                </c:pt>
                <c:pt idx="17" formatCode="0.00E+00">
                  <c:v>4.0694400000000001E-12</c:v>
                </c:pt>
                <c:pt idx="18" formatCode="0.00E+00">
                  <c:v>5.6929199999999999E-12</c:v>
                </c:pt>
                <c:pt idx="19" formatCode="0.00E+00">
                  <c:v>7.6078400000000004E-12</c:v>
                </c:pt>
                <c:pt idx="20" formatCode="0.00E+00">
                  <c:v>5.7916600000000004E-12</c:v>
                </c:pt>
                <c:pt idx="21" formatCode="0.00E+00">
                  <c:v>7.9509099999999993E-12</c:v>
                </c:pt>
                <c:pt idx="22" formatCode="0.00E+00">
                  <c:v>5.55599E-12</c:v>
                </c:pt>
                <c:pt idx="23" formatCode="0.00E+00">
                  <c:v>6.6888299999999999E-12</c:v>
                </c:pt>
                <c:pt idx="24" formatCode="0.00E+00">
                  <c:v>1.0517900000000001E-11</c:v>
                </c:pt>
                <c:pt idx="25" formatCode="0.00E+00">
                  <c:v>5.6968500000000003E-12</c:v>
                </c:pt>
                <c:pt idx="26" formatCode="0.00E+00">
                  <c:v>3.7879499999999998E-12</c:v>
                </c:pt>
                <c:pt idx="27" formatCode="0.00E+00">
                  <c:v>4.1336700000000001E-12</c:v>
                </c:pt>
                <c:pt idx="28" formatCode="0.00E+00">
                  <c:v>9.4213399999999995E-12</c:v>
                </c:pt>
                <c:pt idx="29" formatCode="0.00E+00">
                  <c:v>5.4186600000000003E-12</c:v>
                </c:pt>
                <c:pt idx="30" formatCode="0.00E+00">
                  <c:v>4.8703700000000004E-12</c:v>
                </c:pt>
                <c:pt idx="31" formatCode="0.00E+00">
                  <c:v>8.2309499999999994E-12</c:v>
                </c:pt>
                <c:pt idx="32" formatCode="0.00E+00">
                  <c:v>4.3963300000000001E-12</c:v>
                </c:pt>
                <c:pt idx="33" formatCode="0.00E+00">
                  <c:v>3.8685600000000002E-12</c:v>
                </c:pt>
                <c:pt idx="34" formatCode="0.00E+00">
                  <c:v>9.0872500000000001E-12</c:v>
                </c:pt>
                <c:pt idx="35" formatCode="0.00E+00">
                  <c:v>5.2012999999999997E-12</c:v>
                </c:pt>
                <c:pt idx="36" formatCode="0.00E+00">
                  <c:v>2.8757899999999998E-12</c:v>
                </c:pt>
                <c:pt idx="37" formatCode="0.00E+00">
                  <c:v>6.9032900000000002E-12</c:v>
                </c:pt>
                <c:pt idx="38" formatCode="0.00E+00">
                  <c:v>6.57974E-12</c:v>
                </c:pt>
                <c:pt idx="39" formatCode="0.00E+00">
                  <c:v>4.9489899999999999E-12</c:v>
                </c:pt>
                <c:pt idx="40" formatCode="0.00E+00">
                  <c:v>4.3996599999999999E-12</c:v>
                </c:pt>
                <c:pt idx="41" formatCode="0.00E+00">
                  <c:v>7.1733599999999996E-12</c:v>
                </c:pt>
                <c:pt idx="42" formatCode="0.00E+00">
                  <c:v>6.9268599999999998E-12</c:v>
                </c:pt>
                <c:pt idx="43" formatCode="0.00E+00">
                  <c:v>8.4880299999999997E-12</c:v>
                </c:pt>
                <c:pt idx="44" formatCode="0.00E+00">
                  <c:v>4.1960799999999996E-12</c:v>
                </c:pt>
                <c:pt idx="45" formatCode="0.00E+00">
                  <c:v>4.7900000000000004E-12</c:v>
                </c:pt>
                <c:pt idx="46" formatCode="0.00E+00">
                  <c:v>3.7856199999999998E-12</c:v>
                </c:pt>
                <c:pt idx="47" formatCode="0.00E+00">
                  <c:v>6.8559000000000003E-12</c:v>
                </c:pt>
                <c:pt idx="48" formatCode="0.00E+00">
                  <c:v>2.9245599999999998E-12</c:v>
                </c:pt>
                <c:pt idx="49" formatCode="0.00E+00">
                  <c:v>3.5688200000000001E-12</c:v>
                </c:pt>
                <c:pt idx="50" formatCode="0.00E+00">
                  <c:v>3.8694099999999998E-12</c:v>
                </c:pt>
                <c:pt idx="51" formatCode="0.00E+00">
                  <c:v>5.6754699999999998E-12</c:v>
                </c:pt>
                <c:pt idx="52" formatCode="0.00E+00">
                  <c:v>5.0160199999999999E-12</c:v>
                </c:pt>
                <c:pt idx="53" formatCode="0.00E+00">
                  <c:v>7.4753899999999993E-12</c:v>
                </c:pt>
                <c:pt idx="54" formatCode="0.00E+00">
                  <c:v>8.0307900000000008E-12</c:v>
                </c:pt>
                <c:pt idx="55" formatCode="0.00E+00">
                  <c:v>3.9738200000000001E-12</c:v>
                </c:pt>
                <c:pt idx="56" formatCode="0.00E+00">
                  <c:v>5.9410900000000001E-12</c:v>
                </c:pt>
                <c:pt idx="57" formatCode="0.00E+00">
                  <c:v>7.5820099999999999E-12</c:v>
                </c:pt>
                <c:pt idx="58" formatCode="0.00E+00">
                  <c:v>8.7210500000000003E-12</c:v>
                </c:pt>
                <c:pt idx="59" formatCode="0.00E+00">
                  <c:v>4.7965699999999996E-12</c:v>
                </c:pt>
                <c:pt idx="60" formatCode="0.00E+00">
                  <c:v>2.99609E-12</c:v>
                </c:pt>
                <c:pt idx="61" formatCode="0.00E+00">
                  <c:v>6.7705699999999999E-12</c:v>
                </c:pt>
                <c:pt idx="62" formatCode="0.00E+00">
                  <c:v>1.07667E-11</c:v>
                </c:pt>
                <c:pt idx="63" formatCode="0.00E+00">
                  <c:v>4.2238300000000002E-12</c:v>
                </c:pt>
                <c:pt idx="64" formatCode="0.00E+00">
                  <c:v>3.0293499999999998E-12</c:v>
                </c:pt>
                <c:pt idx="65" formatCode="0.00E+00">
                  <c:v>1.47882E-11</c:v>
                </c:pt>
                <c:pt idx="66" formatCode="0.00E+00">
                  <c:v>3.7838200000000003E-12</c:v>
                </c:pt>
                <c:pt idx="67" formatCode="0.00E+00">
                  <c:v>4.4705799999999997E-12</c:v>
                </c:pt>
                <c:pt idx="68" formatCode="0.00E+00">
                  <c:v>4.2295100000000002E-12</c:v>
                </c:pt>
                <c:pt idx="69" formatCode="0.00E+00">
                  <c:v>6.0229200000000004E-12</c:v>
                </c:pt>
                <c:pt idx="70" formatCode="0.00E+00">
                  <c:v>5.64217E-12</c:v>
                </c:pt>
                <c:pt idx="71" formatCode="0.00E+00">
                  <c:v>8.5855299999999993E-12</c:v>
                </c:pt>
                <c:pt idx="72" formatCode="0.00E+00">
                  <c:v>6.8542500000000002E-12</c:v>
                </c:pt>
                <c:pt idx="73" formatCode="0.00E+00">
                  <c:v>5.3067400000000001E-12</c:v>
                </c:pt>
                <c:pt idx="74" formatCode="0.00E+00">
                  <c:v>3.7635199999999997E-12</c:v>
                </c:pt>
                <c:pt idx="75" formatCode="0.00E+00">
                  <c:v>8.7218999999999998E-12</c:v>
                </c:pt>
                <c:pt idx="76" formatCode="0.00E+00">
                  <c:v>2.5358300000000001E-12</c:v>
                </c:pt>
                <c:pt idx="77" formatCode="0.00E+00">
                  <c:v>5.4441100000000003E-12</c:v>
                </c:pt>
                <c:pt idx="78" formatCode="0.00E+00">
                  <c:v>6.62434E-12</c:v>
                </c:pt>
                <c:pt idx="79" formatCode="0.00E+00">
                  <c:v>3.3857800000000001E-12</c:v>
                </c:pt>
                <c:pt idx="80" formatCode="0.00E+00">
                  <c:v>2.97608E-12</c:v>
                </c:pt>
                <c:pt idx="81" formatCode="0.00E+00">
                  <c:v>5.8008299999999996E-12</c:v>
                </c:pt>
                <c:pt idx="82" formatCode="0.00E+00">
                  <c:v>3.4097200000000001E-12</c:v>
                </c:pt>
                <c:pt idx="83" formatCode="0.00E+00">
                  <c:v>4.2083700000000002E-12</c:v>
                </c:pt>
                <c:pt idx="84" formatCode="0.00E+00">
                  <c:v>5.69354E-12</c:v>
                </c:pt>
                <c:pt idx="85" formatCode="0.00E+00">
                  <c:v>7.2572800000000004E-12</c:v>
                </c:pt>
                <c:pt idx="86" formatCode="0.00E+00">
                  <c:v>7.6747799999999993E-12</c:v>
                </c:pt>
                <c:pt idx="87" formatCode="0.00E+00">
                  <c:v>7.5149499999999996E-12</c:v>
                </c:pt>
                <c:pt idx="88" formatCode="0.00E+00">
                  <c:v>9.9577000000000007E-12</c:v>
                </c:pt>
                <c:pt idx="89" formatCode="0.00E+00">
                  <c:v>4.1490199999999996E-12</c:v>
                </c:pt>
                <c:pt idx="90" formatCode="0.00E+00">
                  <c:v>4.9651299999999999E-12</c:v>
                </c:pt>
                <c:pt idx="91" formatCode="0.00E+00">
                  <c:v>4.98354E-12</c:v>
                </c:pt>
                <c:pt idx="92" formatCode="0.00E+00">
                  <c:v>4.9990599999999999E-12</c:v>
                </c:pt>
                <c:pt idx="93" formatCode="0.00E+00">
                  <c:v>8.1909899999999992E-12</c:v>
                </c:pt>
                <c:pt idx="94" formatCode="0.00E+00">
                  <c:v>4.1869899999999997E-12</c:v>
                </c:pt>
                <c:pt idx="95" formatCode="0.00E+00">
                  <c:v>6.04423E-12</c:v>
                </c:pt>
                <c:pt idx="96" formatCode="0.00E+00">
                  <c:v>6.4554299999999997E-12</c:v>
                </c:pt>
                <c:pt idx="97" formatCode="0.00E+00">
                  <c:v>5.6842500000000001E-12</c:v>
                </c:pt>
                <c:pt idx="98" formatCode="0.00E+00">
                  <c:v>3.9652800000000002E-12</c:v>
                </c:pt>
                <c:pt idx="99" formatCode="0.00E+00">
                  <c:v>4.57416E-12</c:v>
                </c:pt>
                <c:pt idx="100" formatCode="0.00E+00">
                  <c:v>3.6363600000000001E-12</c:v>
                </c:pt>
                <c:pt idx="101" formatCode="0.00E+00">
                  <c:v>8.0704599999999999E-12</c:v>
                </c:pt>
                <c:pt idx="102" formatCode="0.00E+00">
                  <c:v>4.4120000000000002E-12</c:v>
                </c:pt>
                <c:pt idx="103" formatCode="0.00E+00">
                  <c:v>6.0000600000000002E-12</c:v>
                </c:pt>
                <c:pt idx="104" formatCode="0.00E+00">
                  <c:v>4.3806900000000004E-12</c:v>
                </c:pt>
                <c:pt idx="105" formatCode="0.00E+00">
                  <c:v>6.7363699999999999E-12</c:v>
                </c:pt>
                <c:pt idx="106" formatCode="0.00E+00">
                  <c:v>5.5504399999999999E-12</c:v>
                </c:pt>
                <c:pt idx="107" formatCode="0.00E+00">
                  <c:v>4.4629700000000003E-12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7-80AB-42A4-9E0E-596FC39CD846}"/>
            </c:ext>
          </c:extLst>
        </c:ser>
        <c:ser>
          <c:idx val="72"/>
          <c:order val="72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[analysis.xlsx]Cosine_IP_texture!$A$186:$DG$186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 formatCode="0.00E+00">
                  <c:v>4.9443199999999999E-13</c:v>
                </c:pt>
                <c:pt idx="3" formatCode="0.00E+00">
                  <c:v>2.92735E-12</c:v>
                </c:pt>
                <c:pt idx="4" formatCode="0.00E+00">
                  <c:v>6.9619000000000001E-12</c:v>
                </c:pt>
                <c:pt idx="5" formatCode="0.00E+00">
                  <c:v>7.2339099999999998E-12</c:v>
                </c:pt>
                <c:pt idx="6" formatCode="0.00E+00">
                  <c:v>7.1801399999999997E-12</c:v>
                </c:pt>
                <c:pt idx="7" formatCode="0.00E+00">
                  <c:v>3.1475899999999999E-12</c:v>
                </c:pt>
                <c:pt idx="8" formatCode="0.00E+00">
                  <c:v>1.1985399999999999E-11</c:v>
                </c:pt>
                <c:pt idx="9" formatCode="0.00E+00">
                  <c:v>6.0147299999999998E-12</c:v>
                </c:pt>
                <c:pt idx="10" formatCode="0.00E+00">
                  <c:v>8.8645200000000007E-12</c:v>
                </c:pt>
                <c:pt idx="11" formatCode="0.00E+00">
                  <c:v>3.6682000000000001E-12</c:v>
                </c:pt>
                <c:pt idx="12" formatCode="0.00E+00">
                  <c:v>4.9186600000000004E-12</c:v>
                </c:pt>
                <c:pt idx="13" formatCode="0.00E+00">
                  <c:v>4.431E-12</c:v>
                </c:pt>
                <c:pt idx="14" formatCode="0.00E+00">
                  <c:v>4.0537100000000001E-12</c:v>
                </c:pt>
                <c:pt idx="15" formatCode="0.00E+00">
                  <c:v>6.0848299999999996E-12</c:v>
                </c:pt>
                <c:pt idx="16" formatCode="0.00E+00">
                  <c:v>2.98747E-12</c:v>
                </c:pt>
                <c:pt idx="17" formatCode="0.00E+00">
                  <c:v>6.2238700000000002E-12</c:v>
                </c:pt>
                <c:pt idx="18" formatCode="0.00E+00">
                  <c:v>5.0844799999999998E-12</c:v>
                </c:pt>
                <c:pt idx="19" formatCode="0.00E+00">
                  <c:v>4.0759699999999996E-12</c:v>
                </c:pt>
                <c:pt idx="20" formatCode="0.00E+00">
                  <c:v>3.8508799999999998E-12</c:v>
                </c:pt>
                <c:pt idx="21" formatCode="0.00E+00">
                  <c:v>6.9929999999999998E-12</c:v>
                </c:pt>
                <c:pt idx="22" formatCode="0.00E+00">
                  <c:v>1.01206E-11</c:v>
                </c:pt>
                <c:pt idx="23" formatCode="0.00E+00">
                  <c:v>7.3605599999999995E-12</c:v>
                </c:pt>
                <c:pt idx="24" formatCode="0.00E+00">
                  <c:v>6.9747899999999996E-12</c:v>
                </c:pt>
                <c:pt idx="25" formatCode="0.00E+00">
                  <c:v>6.1837100000000001E-12</c:v>
                </c:pt>
                <c:pt idx="26" formatCode="0.00E+00">
                  <c:v>2.85977E-12</c:v>
                </c:pt>
                <c:pt idx="27" formatCode="0.00E+00">
                  <c:v>7.2367600000000004E-12</c:v>
                </c:pt>
                <c:pt idx="28" formatCode="0.00E+00">
                  <c:v>3.8308399999999999E-12</c:v>
                </c:pt>
                <c:pt idx="29" formatCode="0.00E+00">
                  <c:v>6.2793599999999996E-12</c:v>
                </c:pt>
                <c:pt idx="30" formatCode="0.00E+00">
                  <c:v>4.6670899999999997E-12</c:v>
                </c:pt>
                <c:pt idx="31" formatCode="0.00E+00">
                  <c:v>1.0127E-11</c:v>
                </c:pt>
                <c:pt idx="32" formatCode="0.00E+00">
                  <c:v>5.3958100000000002E-12</c:v>
                </c:pt>
                <c:pt idx="33" formatCode="0.00E+00">
                  <c:v>6.4545800000000001E-12</c:v>
                </c:pt>
                <c:pt idx="34" formatCode="0.00E+00">
                  <c:v>5.3941999999999998E-12</c:v>
                </c:pt>
                <c:pt idx="35" formatCode="0.00E+00">
                  <c:v>1.3611300000000001E-12</c:v>
                </c:pt>
                <c:pt idx="36" formatCode="0.00E+00">
                  <c:v>4.90536E-12</c:v>
                </c:pt>
                <c:pt idx="37" formatCode="0.00E+00">
                  <c:v>3.4394799999999998E-12</c:v>
                </c:pt>
                <c:pt idx="38" formatCode="0.00E+00">
                  <c:v>3.3247300000000001E-12</c:v>
                </c:pt>
                <c:pt idx="39" formatCode="0.00E+00">
                  <c:v>2.7835500000000002E-12</c:v>
                </c:pt>
                <c:pt idx="40" formatCode="0.00E+00">
                  <c:v>1.16001E-11</c:v>
                </c:pt>
                <c:pt idx="41" formatCode="0.00E+00">
                  <c:v>3.4026000000000001E-12</c:v>
                </c:pt>
                <c:pt idx="42" formatCode="0.00E+00">
                  <c:v>4.2567699999999998E-12</c:v>
                </c:pt>
                <c:pt idx="43" formatCode="0.00E+00">
                  <c:v>5.2197799999999998E-12</c:v>
                </c:pt>
                <c:pt idx="44" formatCode="0.00E+00">
                  <c:v>7.3234799999999994E-12</c:v>
                </c:pt>
                <c:pt idx="45" formatCode="0.00E+00">
                  <c:v>3.6011100000000002E-12</c:v>
                </c:pt>
                <c:pt idx="46" formatCode="0.00E+00">
                  <c:v>4.92855E-12</c:v>
                </c:pt>
                <c:pt idx="47" formatCode="0.00E+00">
                  <c:v>6.6554000000000001E-12</c:v>
                </c:pt>
                <c:pt idx="48" formatCode="0.00E+00">
                  <c:v>3.9100000000000001E-12</c:v>
                </c:pt>
                <c:pt idx="49" formatCode="0.00E+00">
                  <c:v>3.8001199999999998E-12</c:v>
                </c:pt>
                <c:pt idx="50" formatCode="0.00E+00">
                  <c:v>4.1703300000000001E-12</c:v>
                </c:pt>
                <c:pt idx="51" formatCode="0.00E+00">
                  <c:v>4.8463799999999998E-12</c:v>
                </c:pt>
                <c:pt idx="52" formatCode="0.00E+00">
                  <c:v>9.6265599999999997E-12</c:v>
                </c:pt>
                <c:pt idx="53" formatCode="0.00E+00">
                  <c:v>1.11244E-11</c:v>
                </c:pt>
                <c:pt idx="54" formatCode="0.00E+00">
                  <c:v>8.0367700000000003E-12</c:v>
                </c:pt>
                <c:pt idx="55" formatCode="0.00E+00">
                  <c:v>6.1718E-12</c:v>
                </c:pt>
                <c:pt idx="56" formatCode="0.00E+00">
                  <c:v>8.2778300000000005E-12</c:v>
                </c:pt>
                <c:pt idx="57" formatCode="0.00E+00">
                  <c:v>4.7163800000000001E-12</c:v>
                </c:pt>
                <c:pt idx="58" formatCode="0.00E+00">
                  <c:v>9.2491499999999992E-12</c:v>
                </c:pt>
                <c:pt idx="59" formatCode="0.00E+00">
                  <c:v>5.3036900000000004E-12</c:v>
                </c:pt>
                <c:pt idx="60" formatCode="0.00E+00">
                  <c:v>5.2112100000000004E-12</c:v>
                </c:pt>
                <c:pt idx="61" formatCode="0.00E+00">
                  <c:v>7.1769999999999998E-12</c:v>
                </c:pt>
                <c:pt idx="62" formatCode="0.00E+00">
                  <c:v>6.3552199999999997E-12</c:v>
                </c:pt>
                <c:pt idx="63" formatCode="0.00E+00">
                  <c:v>7.5001800000000005E-12</c:v>
                </c:pt>
                <c:pt idx="64" formatCode="0.00E+00">
                  <c:v>6.3281800000000002E-12</c:v>
                </c:pt>
                <c:pt idx="65" formatCode="0.00E+00">
                  <c:v>2.9663899999999998E-12</c:v>
                </c:pt>
                <c:pt idx="66" formatCode="0.00E+00">
                  <c:v>8.0811199999999998E-12</c:v>
                </c:pt>
                <c:pt idx="67" formatCode="0.00E+00">
                  <c:v>9.1866400000000001E-12</c:v>
                </c:pt>
                <c:pt idx="68" formatCode="0.00E+00">
                  <c:v>5.8217400000000002E-12</c:v>
                </c:pt>
                <c:pt idx="69" formatCode="0.00E+00">
                  <c:v>3.3509600000000001E-12</c:v>
                </c:pt>
                <c:pt idx="70" formatCode="0.00E+00">
                  <c:v>6.9137999999999999E-12</c:v>
                </c:pt>
                <c:pt idx="71" formatCode="0.00E+00">
                  <c:v>7.2442600000000001E-12</c:v>
                </c:pt>
                <c:pt idx="72" formatCode="0.00E+00">
                  <c:v>9.3991400000000007E-12</c:v>
                </c:pt>
                <c:pt idx="73" formatCode="0.00E+00">
                  <c:v>5.7008299999999997E-12</c:v>
                </c:pt>
                <c:pt idx="74" formatCode="0.00E+00">
                  <c:v>3.0045199999999998E-12</c:v>
                </c:pt>
                <c:pt idx="75" formatCode="0.00E+00">
                  <c:v>2.5674399999999998E-12</c:v>
                </c:pt>
                <c:pt idx="76" formatCode="0.00E+00">
                  <c:v>3.9258499999999999E-12</c:v>
                </c:pt>
                <c:pt idx="77" formatCode="0.00E+00">
                  <c:v>6.5097900000000003E-12</c:v>
                </c:pt>
                <c:pt idx="78" formatCode="0.00E+00">
                  <c:v>9.8427800000000006E-12</c:v>
                </c:pt>
                <c:pt idx="79" formatCode="0.00E+00">
                  <c:v>5.6627100000000002E-12</c:v>
                </c:pt>
                <c:pt idx="80" formatCode="0.00E+00">
                  <c:v>5.5396899999999998E-12</c:v>
                </c:pt>
                <c:pt idx="81" formatCode="0.00E+00">
                  <c:v>7.8945600000000002E-12</c:v>
                </c:pt>
                <c:pt idx="82" formatCode="0.00E+00">
                  <c:v>4.9570300000000003E-12</c:v>
                </c:pt>
                <c:pt idx="83" formatCode="0.00E+00">
                  <c:v>8.1934899999999997E-12</c:v>
                </c:pt>
                <c:pt idx="84" formatCode="0.00E+00">
                  <c:v>5.3616399999999998E-12</c:v>
                </c:pt>
                <c:pt idx="85" formatCode="0.00E+00">
                  <c:v>6.13083E-12</c:v>
                </c:pt>
                <c:pt idx="86" formatCode="0.00E+00">
                  <c:v>2.6638599999999999E-12</c:v>
                </c:pt>
                <c:pt idx="87" formatCode="0.00E+00">
                  <c:v>5.1359299999999999E-12</c:v>
                </c:pt>
                <c:pt idx="88" formatCode="0.00E+00">
                  <c:v>4.4548599999999999E-12</c:v>
                </c:pt>
                <c:pt idx="89" formatCode="0.00E+00">
                  <c:v>2.5868999999999998E-12</c:v>
                </c:pt>
                <c:pt idx="90" formatCode="0.00E+00">
                  <c:v>3.0550399999999999E-12</c:v>
                </c:pt>
                <c:pt idx="91" formatCode="0.00E+00">
                  <c:v>3.0896400000000002E-12</c:v>
                </c:pt>
                <c:pt idx="92" formatCode="0.00E+00">
                  <c:v>4.8597500000000002E-12</c:v>
                </c:pt>
                <c:pt idx="93" formatCode="0.00E+00">
                  <c:v>7.6624499999999999E-12</c:v>
                </c:pt>
                <c:pt idx="94" formatCode="0.00E+00">
                  <c:v>6.5917200000000001E-12</c:v>
                </c:pt>
                <c:pt idx="95" formatCode="0.00E+00">
                  <c:v>5.0855199999999999E-12</c:v>
                </c:pt>
                <c:pt idx="96" formatCode="0.00E+00">
                  <c:v>4.2583900000000004E-12</c:v>
                </c:pt>
                <c:pt idx="97" formatCode="0.00E+00">
                  <c:v>6.8488600000000004E-12</c:v>
                </c:pt>
                <c:pt idx="98" formatCode="0.00E+00">
                  <c:v>7.2355399999999997E-12</c:v>
                </c:pt>
                <c:pt idx="99" formatCode="0.00E+00">
                  <c:v>2.9818799999999998E-12</c:v>
                </c:pt>
                <c:pt idx="100" formatCode="0.00E+00">
                  <c:v>6.8206700000000003E-12</c:v>
                </c:pt>
                <c:pt idx="101" formatCode="0.00E+00">
                  <c:v>7.3113899999999996E-12</c:v>
                </c:pt>
                <c:pt idx="102" formatCode="0.00E+00">
                  <c:v>5.8069399999999999E-12</c:v>
                </c:pt>
                <c:pt idx="103" formatCode="0.00E+00">
                  <c:v>7.42565E-12</c:v>
                </c:pt>
                <c:pt idx="104" formatCode="0.00E+00">
                  <c:v>2.9103099999999999E-12</c:v>
                </c:pt>
                <c:pt idx="105" formatCode="0.00E+00">
                  <c:v>4.2698199999999997E-12</c:v>
                </c:pt>
                <c:pt idx="106" formatCode="0.00E+00">
                  <c:v>9.4366799999999997E-12</c:v>
                </c:pt>
                <c:pt idx="107" formatCode="0.00E+00">
                  <c:v>5.4405600000000004E-12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8-80AB-42A4-9E0E-596FC39CD846}"/>
            </c:ext>
          </c:extLst>
        </c:ser>
        <c:ser>
          <c:idx val="73"/>
          <c:order val="73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[analysis.xlsx]Cosine_IP_texture!$A$187:$DG$187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2.03913E-12</c:v>
                </c:pt>
                <c:pt idx="4" formatCode="0.00E+00">
                  <c:v>4.2532500000000003E-12</c:v>
                </c:pt>
                <c:pt idx="5" formatCode="0.00E+00">
                  <c:v>4.7333899999999999E-12</c:v>
                </c:pt>
                <c:pt idx="6" formatCode="0.00E+00">
                  <c:v>6.6706299999999998E-12</c:v>
                </c:pt>
                <c:pt idx="7" formatCode="0.00E+00">
                  <c:v>4.4683700000000003E-12</c:v>
                </c:pt>
                <c:pt idx="8" formatCode="0.00E+00">
                  <c:v>4.6669499999999996E-12</c:v>
                </c:pt>
                <c:pt idx="9" formatCode="0.00E+00">
                  <c:v>8.7006799999999996E-12</c:v>
                </c:pt>
                <c:pt idx="10" formatCode="0.00E+00">
                  <c:v>1.8615799999999998E-12</c:v>
                </c:pt>
                <c:pt idx="11" formatCode="0.00E+00">
                  <c:v>4.9897999999999996E-12</c:v>
                </c:pt>
                <c:pt idx="12" formatCode="0.00E+00">
                  <c:v>8.65078E-12</c:v>
                </c:pt>
                <c:pt idx="13" formatCode="0.00E+00">
                  <c:v>7.0193100000000003E-12</c:v>
                </c:pt>
                <c:pt idx="14" formatCode="0.00E+00">
                  <c:v>2.9465400000000001E-12</c:v>
                </c:pt>
                <c:pt idx="15" formatCode="0.00E+00">
                  <c:v>3.9719900000000003E-12</c:v>
                </c:pt>
                <c:pt idx="16" formatCode="0.00E+00">
                  <c:v>5.7625299999999997E-12</c:v>
                </c:pt>
                <c:pt idx="17" formatCode="0.00E+00">
                  <c:v>6.1943399999999996E-12</c:v>
                </c:pt>
                <c:pt idx="18" formatCode="0.00E+00">
                  <c:v>2.3771100000000002E-12</c:v>
                </c:pt>
                <c:pt idx="19" formatCode="0.00E+00">
                  <c:v>3.8907100000000001E-12</c:v>
                </c:pt>
                <c:pt idx="20" formatCode="0.00E+00">
                  <c:v>1.2546699999999999E-11</c:v>
                </c:pt>
                <c:pt idx="21" formatCode="0.00E+00">
                  <c:v>5.3522300000000001E-12</c:v>
                </c:pt>
                <c:pt idx="22" formatCode="0.00E+00">
                  <c:v>1.4789400000000001E-11</c:v>
                </c:pt>
                <c:pt idx="23" formatCode="0.00E+00">
                  <c:v>2.7797100000000001E-12</c:v>
                </c:pt>
                <c:pt idx="24" formatCode="0.00E+00">
                  <c:v>2.8441899999999998E-12</c:v>
                </c:pt>
                <c:pt idx="25" formatCode="0.00E+00">
                  <c:v>6.7699499999999998E-12</c:v>
                </c:pt>
                <c:pt idx="26" formatCode="0.00E+00">
                  <c:v>5.3061599999999997E-12</c:v>
                </c:pt>
                <c:pt idx="27" formatCode="0.00E+00">
                  <c:v>1.2939999999999999E-11</c:v>
                </c:pt>
                <c:pt idx="28" formatCode="0.00E+00">
                  <c:v>4.9228100000000001E-12</c:v>
                </c:pt>
                <c:pt idx="29" formatCode="0.00E+00">
                  <c:v>4.5052599999999997E-12</c:v>
                </c:pt>
                <c:pt idx="30" formatCode="0.00E+00">
                  <c:v>6.4482599999999998E-12</c:v>
                </c:pt>
                <c:pt idx="31" formatCode="0.00E+00">
                  <c:v>1.15737E-11</c:v>
                </c:pt>
                <c:pt idx="32" formatCode="0.00E+00">
                  <c:v>5.7470400000000001E-12</c:v>
                </c:pt>
                <c:pt idx="33" formatCode="0.00E+00">
                  <c:v>1.8789599999999999E-12</c:v>
                </c:pt>
                <c:pt idx="34" formatCode="0.00E+00">
                  <c:v>1.7879000000000001E-12</c:v>
                </c:pt>
                <c:pt idx="35" formatCode="0.00E+00">
                  <c:v>5.1949300000000004E-12</c:v>
                </c:pt>
                <c:pt idx="36" formatCode="0.00E+00">
                  <c:v>5.4251899999999998E-12</c:v>
                </c:pt>
                <c:pt idx="37" formatCode="0.00E+00">
                  <c:v>4.9473900000000004E-12</c:v>
                </c:pt>
                <c:pt idx="38" formatCode="0.00E+00">
                  <c:v>3.4095100000000001E-12</c:v>
                </c:pt>
                <c:pt idx="39" formatCode="0.00E+00">
                  <c:v>5.57377E-12</c:v>
                </c:pt>
                <c:pt idx="40" formatCode="0.00E+00">
                  <c:v>5.9868500000000001E-12</c:v>
                </c:pt>
                <c:pt idx="41" formatCode="0.00E+00">
                  <c:v>5.4485799999999998E-12</c:v>
                </c:pt>
                <c:pt idx="42" formatCode="0.00E+00">
                  <c:v>5.1488499999999998E-12</c:v>
                </c:pt>
                <c:pt idx="43" formatCode="0.00E+00">
                  <c:v>2.27915E-12</c:v>
                </c:pt>
                <c:pt idx="44" formatCode="0.00E+00">
                  <c:v>5.44169E-12</c:v>
                </c:pt>
                <c:pt idx="45" formatCode="0.00E+00">
                  <c:v>4.1538199999999998E-12</c:v>
                </c:pt>
                <c:pt idx="46" formatCode="0.00E+00">
                  <c:v>6.7232799999999996E-12</c:v>
                </c:pt>
                <c:pt idx="47" formatCode="0.00E+00">
                  <c:v>6.2135599999999996E-12</c:v>
                </c:pt>
                <c:pt idx="48" formatCode="0.00E+00">
                  <c:v>6.3905500000000001E-12</c:v>
                </c:pt>
                <c:pt idx="49" formatCode="0.00E+00">
                  <c:v>2.2981199999999999E-12</c:v>
                </c:pt>
                <c:pt idx="50" formatCode="0.00E+00">
                  <c:v>9.5135899999999992E-12</c:v>
                </c:pt>
                <c:pt idx="51" formatCode="0.00E+00">
                  <c:v>4.95536E-12</c:v>
                </c:pt>
                <c:pt idx="52" formatCode="0.00E+00">
                  <c:v>3.88797E-12</c:v>
                </c:pt>
                <c:pt idx="53" formatCode="0.00E+00">
                  <c:v>5.5946400000000001E-12</c:v>
                </c:pt>
                <c:pt idx="54" formatCode="0.00E+00">
                  <c:v>9.1452599999999993E-12</c:v>
                </c:pt>
                <c:pt idx="55" formatCode="0.00E+00">
                  <c:v>8.2809099999999997E-12</c:v>
                </c:pt>
                <c:pt idx="56" formatCode="0.00E+00">
                  <c:v>7.6427400000000006E-12</c:v>
                </c:pt>
                <c:pt idx="57" formatCode="0.00E+00">
                  <c:v>9.3981199999999999E-12</c:v>
                </c:pt>
                <c:pt idx="58" formatCode="0.00E+00">
                  <c:v>5.3365700000000002E-12</c:v>
                </c:pt>
                <c:pt idx="59" formatCode="0.00E+00">
                  <c:v>8.3221700000000007E-12</c:v>
                </c:pt>
                <c:pt idx="60" formatCode="0.00E+00">
                  <c:v>5.60503E-12</c:v>
                </c:pt>
                <c:pt idx="61" formatCode="0.00E+00">
                  <c:v>4.1702100000000003E-12</c:v>
                </c:pt>
                <c:pt idx="62" formatCode="0.00E+00">
                  <c:v>4.4921399999999999E-12</c:v>
                </c:pt>
                <c:pt idx="63" formatCode="0.00E+00">
                  <c:v>1.01427E-11</c:v>
                </c:pt>
                <c:pt idx="64" formatCode="0.00E+00">
                  <c:v>3.83448E-12</c:v>
                </c:pt>
                <c:pt idx="65" formatCode="0.00E+00">
                  <c:v>6.8798400000000003E-12</c:v>
                </c:pt>
                <c:pt idx="66" formatCode="0.00E+00">
                  <c:v>4.6744899999999998E-12</c:v>
                </c:pt>
                <c:pt idx="67" formatCode="0.00E+00">
                  <c:v>4.89031E-12</c:v>
                </c:pt>
                <c:pt idx="68" formatCode="0.00E+00">
                  <c:v>8.8673499999999994E-12</c:v>
                </c:pt>
                <c:pt idx="69" formatCode="0.00E+00">
                  <c:v>1.2421799999999999E-11</c:v>
                </c:pt>
                <c:pt idx="70" formatCode="0.00E+00">
                  <c:v>6.7644500000000003E-12</c:v>
                </c:pt>
                <c:pt idx="71" formatCode="0.00E+00">
                  <c:v>6.0014200000000001E-12</c:v>
                </c:pt>
                <c:pt idx="72" formatCode="0.00E+00">
                  <c:v>7.4762799999999993E-12</c:v>
                </c:pt>
                <c:pt idx="73" formatCode="0.00E+00">
                  <c:v>4.7340499999999996E-12</c:v>
                </c:pt>
                <c:pt idx="74" formatCode="0.00E+00">
                  <c:v>7.9301200000000001E-12</c:v>
                </c:pt>
                <c:pt idx="75" formatCode="0.00E+00">
                  <c:v>5.8612800000000002E-12</c:v>
                </c:pt>
                <c:pt idx="76" formatCode="0.00E+00">
                  <c:v>4.0823200000000003E-12</c:v>
                </c:pt>
                <c:pt idx="77" formatCode="0.00E+00">
                  <c:v>3.57842E-12</c:v>
                </c:pt>
                <c:pt idx="78" formatCode="0.00E+00">
                  <c:v>6.5818700000000001E-12</c:v>
                </c:pt>
                <c:pt idx="79" formatCode="0.00E+00">
                  <c:v>1.48655E-12</c:v>
                </c:pt>
                <c:pt idx="80" formatCode="0.00E+00">
                  <c:v>5.8851899999999999E-12</c:v>
                </c:pt>
                <c:pt idx="81" formatCode="0.00E+00">
                  <c:v>4.7529399999999997E-12</c:v>
                </c:pt>
                <c:pt idx="82" formatCode="0.00E+00">
                  <c:v>4.6676200000000003E-12</c:v>
                </c:pt>
                <c:pt idx="83" formatCode="0.00E+00">
                  <c:v>7.2780900000000005E-12</c:v>
                </c:pt>
                <c:pt idx="84" formatCode="0.00E+00">
                  <c:v>3.6155400000000002E-12</c:v>
                </c:pt>
                <c:pt idx="85" formatCode="0.00E+00">
                  <c:v>4.4746700000000004E-12</c:v>
                </c:pt>
                <c:pt idx="86" formatCode="0.00E+00">
                  <c:v>4.1878899999999998E-12</c:v>
                </c:pt>
                <c:pt idx="87" formatCode="0.00E+00">
                  <c:v>4.5632699999999998E-12</c:v>
                </c:pt>
                <c:pt idx="88" formatCode="0.00E+00">
                  <c:v>7.1828600000000004E-12</c:v>
                </c:pt>
                <c:pt idx="89" formatCode="0.00E+00">
                  <c:v>8.4337700000000003E-12</c:v>
                </c:pt>
                <c:pt idx="90" formatCode="0.00E+00">
                  <c:v>5.9427099999999998E-12</c:v>
                </c:pt>
                <c:pt idx="91" formatCode="0.00E+00">
                  <c:v>5.0124200000000002E-12</c:v>
                </c:pt>
                <c:pt idx="92" formatCode="0.00E+00">
                  <c:v>8.6403500000000004E-12</c:v>
                </c:pt>
                <c:pt idx="93" formatCode="0.00E+00">
                  <c:v>6.4052199999999996E-12</c:v>
                </c:pt>
                <c:pt idx="94" formatCode="0.00E+00">
                  <c:v>3.4869599999999999E-12</c:v>
                </c:pt>
                <c:pt idx="95" formatCode="0.00E+00">
                  <c:v>7.1225100000000001E-12</c:v>
                </c:pt>
                <c:pt idx="96" formatCode="0.00E+00">
                  <c:v>4.7992E-12</c:v>
                </c:pt>
                <c:pt idx="97" formatCode="0.00E+00">
                  <c:v>3.9591399999999996E-12</c:v>
                </c:pt>
                <c:pt idx="98" formatCode="0.00E+00">
                  <c:v>5.1402299999999998E-12</c:v>
                </c:pt>
                <c:pt idx="99" formatCode="0.00E+00">
                  <c:v>4.2927900000000003E-12</c:v>
                </c:pt>
                <c:pt idx="100" formatCode="0.00E+00">
                  <c:v>2.0103100000000001E-12</c:v>
                </c:pt>
                <c:pt idx="101" formatCode="0.00E+00">
                  <c:v>5.8335000000000001E-12</c:v>
                </c:pt>
                <c:pt idx="102" formatCode="0.00E+00">
                  <c:v>6.7269600000000002E-12</c:v>
                </c:pt>
                <c:pt idx="103" formatCode="0.00E+00">
                  <c:v>2.6892299999999998E-12</c:v>
                </c:pt>
                <c:pt idx="104" formatCode="0.00E+00">
                  <c:v>6.3741500000000003E-12</c:v>
                </c:pt>
                <c:pt idx="105" formatCode="0.00E+00">
                  <c:v>3.35612E-12</c:v>
                </c:pt>
                <c:pt idx="106" formatCode="0.00E+00">
                  <c:v>9.6430799999999993E-12</c:v>
                </c:pt>
                <c:pt idx="107" formatCode="0.00E+00">
                  <c:v>7.1324500000000004E-12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9-80AB-42A4-9E0E-596FC39CD846}"/>
            </c:ext>
          </c:extLst>
        </c:ser>
        <c:ser>
          <c:idx val="74"/>
          <c:order val="74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[analysis.xlsx]Cosine_IP_texture!$A$188:$DG$188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4.6273499999999997E-12</c:v>
                </c:pt>
                <c:pt idx="4" formatCode="0.00E+00">
                  <c:v>6.1457799999999997E-12</c:v>
                </c:pt>
                <c:pt idx="5" formatCode="0.00E+00">
                  <c:v>5.0726E-12</c:v>
                </c:pt>
                <c:pt idx="6" formatCode="0.00E+00">
                  <c:v>4.1343199999999997E-12</c:v>
                </c:pt>
                <c:pt idx="7" formatCode="0.00E+00">
                  <c:v>5.8873799999999999E-12</c:v>
                </c:pt>
                <c:pt idx="8" formatCode="0.00E+00">
                  <c:v>7.9512900000000005E-12</c:v>
                </c:pt>
                <c:pt idx="9" formatCode="0.00E+00">
                  <c:v>5.1296399999999999E-12</c:v>
                </c:pt>
                <c:pt idx="10" formatCode="0.00E+00">
                  <c:v>2.69653E-12</c:v>
                </c:pt>
                <c:pt idx="11" formatCode="0.00E+00">
                  <c:v>7.7468999999999996E-12</c:v>
                </c:pt>
                <c:pt idx="12" formatCode="0.00E+00">
                  <c:v>3.2614699999999998E-12</c:v>
                </c:pt>
                <c:pt idx="13" formatCode="0.00E+00">
                  <c:v>1.64356E-11</c:v>
                </c:pt>
                <c:pt idx="14" formatCode="0.00E+00">
                  <c:v>3.6550100000000002E-12</c:v>
                </c:pt>
                <c:pt idx="15" formatCode="0.00E+00">
                  <c:v>1.99796E-11</c:v>
                </c:pt>
                <c:pt idx="16" formatCode="0.00E+00">
                  <c:v>1.12997E-11</c:v>
                </c:pt>
                <c:pt idx="17" formatCode="0.00E+00">
                  <c:v>6.5132100000000003E-12</c:v>
                </c:pt>
                <c:pt idx="18" formatCode="0.00E+00">
                  <c:v>7.8405900000000002E-12</c:v>
                </c:pt>
                <c:pt idx="19" formatCode="0.00E+00">
                  <c:v>5.1985099999999998E-12</c:v>
                </c:pt>
                <c:pt idx="20" formatCode="0.00E+00">
                  <c:v>4.0038000000000004E-12</c:v>
                </c:pt>
                <c:pt idx="21" formatCode="0.00E+00">
                  <c:v>6.0375099999999998E-12</c:v>
                </c:pt>
                <c:pt idx="22" formatCode="0.00E+00">
                  <c:v>5.8749799999999997E-12</c:v>
                </c:pt>
                <c:pt idx="23" formatCode="0.00E+00">
                  <c:v>3.31275E-12</c:v>
                </c:pt>
                <c:pt idx="24" formatCode="0.00E+00">
                  <c:v>5.49046E-12</c:v>
                </c:pt>
                <c:pt idx="25" formatCode="0.00E+00">
                  <c:v>6.1506700000000001E-12</c:v>
                </c:pt>
                <c:pt idx="26" formatCode="0.00E+00">
                  <c:v>6.6768E-12</c:v>
                </c:pt>
                <c:pt idx="27" formatCode="0.00E+00">
                  <c:v>1.10501E-11</c:v>
                </c:pt>
                <c:pt idx="28" formatCode="0.00E+00">
                  <c:v>2.9328799999999999E-12</c:v>
                </c:pt>
                <c:pt idx="29" formatCode="0.00E+00">
                  <c:v>5.9037199999999998E-12</c:v>
                </c:pt>
                <c:pt idx="30" formatCode="0.00E+00">
                  <c:v>4.8986299999999997E-12</c:v>
                </c:pt>
                <c:pt idx="31" formatCode="0.00E+00">
                  <c:v>2.9200000000000001E-12</c:v>
                </c:pt>
                <c:pt idx="32" formatCode="0.00E+00">
                  <c:v>9.0440199999999993E-12</c:v>
                </c:pt>
                <c:pt idx="33" formatCode="0.00E+00">
                  <c:v>5.2817800000000001E-12</c:v>
                </c:pt>
                <c:pt idx="34" formatCode="0.00E+00">
                  <c:v>3.4065000000000001E-12</c:v>
                </c:pt>
                <c:pt idx="35" formatCode="0.00E+00">
                  <c:v>7.6478799999999999E-12</c:v>
                </c:pt>
                <c:pt idx="36" formatCode="0.00E+00">
                  <c:v>1.0777000000000001E-11</c:v>
                </c:pt>
                <c:pt idx="37" formatCode="0.00E+00">
                  <c:v>2.3296400000000002E-12</c:v>
                </c:pt>
                <c:pt idx="38" formatCode="0.00E+00">
                  <c:v>2.8263600000000001E-12</c:v>
                </c:pt>
                <c:pt idx="39" formatCode="0.00E+00">
                  <c:v>6.81716E-12</c:v>
                </c:pt>
                <c:pt idx="40" formatCode="0.00E+00">
                  <c:v>4.64352E-12</c:v>
                </c:pt>
                <c:pt idx="41" formatCode="0.00E+00">
                  <c:v>4.3480500000000002E-12</c:v>
                </c:pt>
                <c:pt idx="42" formatCode="0.00E+00">
                  <c:v>2.4396900000000001E-12</c:v>
                </c:pt>
                <c:pt idx="43" formatCode="0.00E+00">
                  <c:v>5.6403799999999998E-12</c:v>
                </c:pt>
                <c:pt idx="44" formatCode="0.00E+00">
                  <c:v>5.2376800000000004E-12</c:v>
                </c:pt>
                <c:pt idx="45" formatCode="0.00E+00">
                  <c:v>3.4232600000000001E-12</c:v>
                </c:pt>
                <c:pt idx="46" formatCode="0.00E+00">
                  <c:v>5.4374999999999998E-12</c:v>
                </c:pt>
                <c:pt idx="47" formatCode="0.00E+00">
                  <c:v>1.30302E-11</c:v>
                </c:pt>
                <c:pt idx="48" formatCode="0.00E+00">
                  <c:v>7.3029900000000006E-12</c:v>
                </c:pt>
                <c:pt idx="49" formatCode="0.00E+00">
                  <c:v>4.0023199999999999E-12</c:v>
                </c:pt>
                <c:pt idx="50" formatCode="0.00E+00">
                  <c:v>5.76365E-12</c:v>
                </c:pt>
                <c:pt idx="51" formatCode="0.00E+00">
                  <c:v>5.97768E-12</c:v>
                </c:pt>
                <c:pt idx="52" formatCode="0.00E+00">
                  <c:v>3.0989400000000001E-12</c:v>
                </c:pt>
                <c:pt idx="53" formatCode="0.00E+00">
                  <c:v>4.6867000000000002E-12</c:v>
                </c:pt>
                <c:pt idx="54" formatCode="0.00E+00">
                  <c:v>4.1551700000000004E-12</c:v>
                </c:pt>
                <c:pt idx="55" formatCode="0.00E+00">
                  <c:v>7.1124899999999997E-12</c:v>
                </c:pt>
                <c:pt idx="56" formatCode="0.00E+00">
                  <c:v>5.70011E-12</c:v>
                </c:pt>
                <c:pt idx="57" formatCode="0.00E+00">
                  <c:v>6.6720900000000001E-12</c:v>
                </c:pt>
                <c:pt idx="58" formatCode="0.00E+00">
                  <c:v>2.4261599999999998E-12</c:v>
                </c:pt>
                <c:pt idx="59" formatCode="0.00E+00">
                  <c:v>5.49682E-12</c:v>
                </c:pt>
                <c:pt idx="60" formatCode="0.00E+00">
                  <c:v>6.65409E-12</c:v>
                </c:pt>
                <c:pt idx="61" formatCode="0.00E+00">
                  <c:v>4.8813000000000002E-12</c:v>
                </c:pt>
                <c:pt idx="62" formatCode="0.00E+00">
                  <c:v>8.7827900000000008E-12</c:v>
                </c:pt>
                <c:pt idx="63" formatCode="0.00E+00">
                  <c:v>1.1284800000000001E-11</c:v>
                </c:pt>
                <c:pt idx="64" formatCode="0.00E+00">
                  <c:v>6.7288600000000001E-12</c:v>
                </c:pt>
                <c:pt idx="65" formatCode="0.00E+00">
                  <c:v>1.1761300000000001E-11</c:v>
                </c:pt>
                <c:pt idx="66" formatCode="0.00E+00">
                  <c:v>7.10711E-12</c:v>
                </c:pt>
                <c:pt idx="67" formatCode="0.00E+00">
                  <c:v>3.3028800000000002E-12</c:v>
                </c:pt>
                <c:pt idx="68" formatCode="0.00E+00">
                  <c:v>3.4180300000000001E-12</c:v>
                </c:pt>
                <c:pt idx="69" formatCode="0.00E+00">
                  <c:v>3.0308100000000001E-12</c:v>
                </c:pt>
                <c:pt idx="70" formatCode="0.00E+00">
                  <c:v>3.3026099999999998E-12</c:v>
                </c:pt>
                <c:pt idx="71" formatCode="0.00E+00">
                  <c:v>3.2214199999999998E-12</c:v>
                </c:pt>
                <c:pt idx="72" formatCode="0.00E+00">
                  <c:v>5.0480000000000003E-12</c:v>
                </c:pt>
                <c:pt idx="73" formatCode="0.00E+00">
                  <c:v>1.83374E-11</c:v>
                </c:pt>
                <c:pt idx="74" formatCode="0.00E+00">
                  <c:v>2.54023E-12</c:v>
                </c:pt>
                <c:pt idx="75" formatCode="0.00E+00">
                  <c:v>3.55174E-12</c:v>
                </c:pt>
                <c:pt idx="76" formatCode="0.00E+00">
                  <c:v>7.0123800000000001E-12</c:v>
                </c:pt>
                <c:pt idx="77" formatCode="0.00E+00">
                  <c:v>5.7281600000000001E-12</c:v>
                </c:pt>
                <c:pt idx="78" formatCode="0.00E+00">
                  <c:v>4.9250900000000004E-12</c:v>
                </c:pt>
                <c:pt idx="79" formatCode="0.00E+00">
                  <c:v>7.49604E-12</c:v>
                </c:pt>
                <c:pt idx="80" formatCode="0.00E+00">
                  <c:v>3.5220399999999998E-12</c:v>
                </c:pt>
                <c:pt idx="81" formatCode="0.00E+00">
                  <c:v>6.3352599999999998E-12</c:v>
                </c:pt>
                <c:pt idx="82" formatCode="0.00E+00">
                  <c:v>8.3179600000000002E-12</c:v>
                </c:pt>
                <c:pt idx="83" formatCode="0.00E+00">
                  <c:v>2.9371499999999999E-12</c:v>
                </c:pt>
                <c:pt idx="84" formatCode="0.00E+00">
                  <c:v>6.1602500000000001E-12</c:v>
                </c:pt>
                <c:pt idx="85" formatCode="0.00E+00">
                  <c:v>4.5773599999999998E-12</c:v>
                </c:pt>
                <c:pt idx="86" formatCode="0.00E+00">
                  <c:v>5.0032500000000001E-12</c:v>
                </c:pt>
                <c:pt idx="87" formatCode="0.00E+00">
                  <c:v>4.86418E-12</c:v>
                </c:pt>
                <c:pt idx="88" formatCode="0.00E+00">
                  <c:v>3.6384299999999999E-12</c:v>
                </c:pt>
                <c:pt idx="89" formatCode="0.00E+00">
                  <c:v>6.0571200000000003E-12</c:v>
                </c:pt>
                <c:pt idx="90" formatCode="0.00E+00">
                  <c:v>1.3703300000000001E-12</c:v>
                </c:pt>
                <c:pt idx="91" formatCode="0.00E+00">
                  <c:v>3.5331299999999999E-12</c:v>
                </c:pt>
                <c:pt idx="92" formatCode="0.00E+00">
                  <c:v>5.93431E-12</c:v>
                </c:pt>
                <c:pt idx="93" formatCode="0.00E+00">
                  <c:v>8.7730899999999993E-12</c:v>
                </c:pt>
                <c:pt idx="94" formatCode="0.00E+00">
                  <c:v>6.4108200000000003E-12</c:v>
                </c:pt>
                <c:pt idx="95" formatCode="0.00E+00">
                  <c:v>3.3409199999999999E-12</c:v>
                </c:pt>
                <c:pt idx="96" formatCode="0.00E+00">
                  <c:v>4.2916499999999998E-12</c:v>
                </c:pt>
                <c:pt idx="97" formatCode="0.00E+00">
                  <c:v>7.4155599999999996E-12</c:v>
                </c:pt>
                <c:pt idx="98" formatCode="0.00E+00">
                  <c:v>1.0641300000000001E-11</c:v>
                </c:pt>
                <c:pt idx="99" formatCode="0.00E+00">
                  <c:v>5.0547600000000002E-12</c:v>
                </c:pt>
                <c:pt idx="100" formatCode="0.00E+00">
                  <c:v>6.25443E-12</c:v>
                </c:pt>
                <c:pt idx="101" formatCode="0.00E+00">
                  <c:v>5.9921699999999999E-12</c:v>
                </c:pt>
                <c:pt idx="102" formatCode="0.00E+00">
                  <c:v>5.49203E-12</c:v>
                </c:pt>
                <c:pt idx="103" formatCode="0.00E+00">
                  <c:v>6.3547499999999998E-12</c:v>
                </c:pt>
                <c:pt idx="104" formatCode="0.00E+00">
                  <c:v>9.2691499999999995E-12</c:v>
                </c:pt>
                <c:pt idx="105" formatCode="0.00E+00">
                  <c:v>3.9053999999999999E-12</c:v>
                </c:pt>
                <c:pt idx="106" formatCode="0.00E+00">
                  <c:v>1.8513500000000002E-12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A-80AB-42A4-9E0E-596FC39CD846}"/>
            </c:ext>
          </c:extLst>
        </c:ser>
        <c:ser>
          <c:idx val="75"/>
          <c:order val="75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[analysis.xlsx]Cosine_IP_texture!$A$189:$DG$189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6.2147700000000002E-12</c:v>
                </c:pt>
                <c:pt idx="4" formatCode="0.00E+00">
                  <c:v>4.2310800000000002E-12</c:v>
                </c:pt>
                <c:pt idx="5" formatCode="0.00E+00">
                  <c:v>4.7645599999999996E-12</c:v>
                </c:pt>
                <c:pt idx="6" formatCode="0.00E+00">
                  <c:v>7.5319400000000007E-12</c:v>
                </c:pt>
                <c:pt idx="7" formatCode="0.00E+00">
                  <c:v>7.0250500000000002E-12</c:v>
                </c:pt>
                <c:pt idx="8" formatCode="0.00E+00">
                  <c:v>2.60708E-11</c:v>
                </c:pt>
                <c:pt idx="9" formatCode="0.00E+00">
                  <c:v>5.8880200000000002E-12</c:v>
                </c:pt>
                <c:pt idx="10" formatCode="0.00E+00">
                  <c:v>6.8167800000000004E-12</c:v>
                </c:pt>
                <c:pt idx="11" formatCode="0.00E+00">
                  <c:v>2.97677E-12</c:v>
                </c:pt>
                <c:pt idx="12" formatCode="0.00E+00">
                  <c:v>1.14796E-11</c:v>
                </c:pt>
                <c:pt idx="13" formatCode="0.00E+00">
                  <c:v>3.6474599999999999E-12</c:v>
                </c:pt>
                <c:pt idx="14" formatCode="0.00E+00">
                  <c:v>4.8878700000000003E-12</c:v>
                </c:pt>
                <c:pt idx="15" formatCode="0.00E+00">
                  <c:v>7.9821299999999996E-12</c:v>
                </c:pt>
                <c:pt idx="16" formatCode="0.00E+00">
                  <c:v>8.8859300000000007E-12</c:v>
                </c:pt>
                <c:pt idx="17" formatCode="0.00E+00">
                  <c:v>7.0095E-12</c:v>
                </c:pt>
                <c:pt idx="18" formatCode="0.00E+00">
                  <c:v>8.4791799999999994E-12</c:v>
                </c:pt>
                <c:pt idx="19" formatCode="0.00E+00">
                  <c:v>7.7660300000000002E-12</c:v>
                </c:pt>
                <c:pt idx="20" formatCode="0.00E+00">
                  <c:v>3.7393199999999999E-12</c:v>
                </c:pt>
                <c:pt idx="21" formatCode="0.00E+00">
                  <c:v>7.7125300000000001E-12</c:v>
                </c:pt>
                <c:pt idx="22" formatCode="0.00E+00">
                  <c:v>7.4926800000000007E-12</c:v>
                </c:pt>
                <c:pt idx="23" formatCode="0.00E+00">
                  <c:v>6.7349500000000001E-12</c:v>
                </c:pt>
                <c:pt idx="24" formatCode="0.00E+00">
                  <c:v>2.9018199999999998E-12</c:v>
                </c:pt>
                <c:pt idx="25" formatCode="0.00E+00">
                  <c:v>3.30273E-12</c:v>
                </c:pt>
                <c:pt idx="26" formatCode="0.00E+00">
                  <c:v>3.6713799999999996E-12</c:v>
                </c:pt>
                <c:pt idx="27" formatCode="0.00E+00">
                  <c:v>5.0685999999999996E-12</c:v>
                </c:pt>
                <c:pt idx="28" formatCode="0.00E+00">
                  <c:v>4.8611100000000001E-12</c:v>
                </c:pt>
                <c:pt idx="29" formatCode="0.00E+00">
                  <c:v>5.9079699999999999E-12</c:v>
                </c:pt>
                <c:pt idx="30" formatCode="0.00E+00">
                  <c:v>8.0619700000000006E-12</c:v>
                </c:pt>
                <c:pt idx="31" formatCode="0.00E+00">
                  <c:v>7.7030699999999998E-12</c:v>
                </c:pt>
                <c:pt idx="32" formatCode="0.00E+00">
                  <c:v>1.1794699999999999E-11</c:v>
                </c:pt>
                <c:pt idx="33" formatCode="0.00E+00">
                  <c:v>6.6962400000000002E-12</c:v>
                </c:pt>
                <c:pt idx="34" formatCode="0.00E+00">
                  <c:v>5.1596900000000002E-12</c:v>
                </c:pt>
                <c:pt idx="35" formatCode="0.00E+00">
                  <c:v>3.8491200000000001E-12</c:v>
                </c:pt>
                <c:pt idx="36" formatCode="0.00E+00">
                  <c:v>2.7626899999999998E-12</c:v>
                </c:pt>
                <c:pt idx="37" formatCode="0.00E+00">
                  <c:v>4.0363699999999997E-12</c:v>
                </c:pt>
                <c:pt idx="38" formatCode="0.00E+00">
                  <c:v>5.5655000000000001E-12</c:v>
                </c:pt>
                <c:pt idx="39" formatCode="0.00E+00">
                  <c:v>1.34756E-11</c:v>
                </c:pt>
                <c:pt idx="40" formatCode="0.00E+00">
                  <c:v>4.6635800000000002E-12</c:v>
                </c:pt>
                <c:pt idx="41" formatCode="0.00E+00">
                  <c:v>5.8979300000000001E-12</c:v>
                </c:pt>
                <c:pt idx="42" formatCode="0.00E+00">
                  <c:v>4.3766800000000002E-11</c:v>
                </c:pt>
                <c:pt idx="43" formatCode="0.00E+00">
                  <c:v>6.7054700000000001E-12</c:v>
                </c:pt>
                <c:pt idx="44" formatCode="0.00E+00">
                  <c:v>6.2779900000000004E-12</c:v>
                </c:pt>
                <c:pt idx="45" formatCode="0.00E+00">
                  <c:v>7.9650600000000008E-12</c:v>
                </c:pt>
                <c:pt idx="46" formatCode="0.00E+00">
                  <c:v>4.3421100000000004E-12</c:v>
                </c:pt>
                <c:pt idx="47" formatCode="0.00E+00">
                  <c:v>2.0516900000000001E-12</c:v>
                </c:pt>
                <c:pt idx="48" formatCode="0.00E+00">
                  <c:v>5.3738500000000002E-12</c:v>
                </c:pt>
                <c:pt idx="49" formatCode="0.00E+00">
                  <c:v>7.5797199999999995E-12</c:v>
                </c:pt>
                <c:pt idx="50" formatCode="0.00E+00">
                  <c:v>5.8263200000000002E-12</c:v>
                </c:pt>
                <c:pt idx="51" formatCode="0.00E+00">
                  <c:v>5.0754499999999997E-12</c:v>
                </c:pt>
                <c:pt idx="52" formatCode="0.00E+00">
                  <c:v>5.6267900000000001E-12</c:v>
                </c:pt>
                <c:pt idx="53" formatCode="0.00E+00">
                  <c:v>1.8674500000000001E-12</c:v>
                </c:pt>
                <c:pt idx="54" formatCode="0.00E+00">
                  <c:v>7.3630500000000006E-12</c:v>
                </c:pt>
                <c:pt idx="55" formatCode="0.00E+00">
                  <c:v>5.3568200000000002E-12</c:v>
                </c:pt>
                <c:pt idx="56" formatCode="0.00E+00">
                  <c:v>4.5771E-12</c:v>
                </c:pt>
                <c:pt idx="57" formatCode="0.00E+00">
                  <c:v>8.6501900000000003E-12</c:v>
                </c:pt>
                <c:pt idx="58" formatCode="0.00E+00">
                  <c:v>3.56258E-12</c:v>
                </c:pt>
                <c:pt idx="59" formatCode="0.00E+00">
                  <c:v>4.5969999999999999E-12</c:v>
                </c:pt>
                <c:pt idx="60" formatCode="0.00E+00">
                  <c:v>4.3182200000000002E-12</c:v>
                </c:pt>
                <c:pt idx="61" formatCode="0.00E+00">
                  <c:v>1.0053600000000001E-11</c:v>
                </c:pt>
                <c:pt idx="62" formatCode="0.00E+00">
                  <c:v>5.6095600000000002E-12</c:v>
                </c:pt>
                <c:pt idx="63" formatCode="0.00E+00">
                  <c:v>8.7876200000000005E-12</c:v>
                </c:pt>
                <c:pt idx="64" formatCode="0.00E+00">
                  <c:v>4.1342300000000002E-12</c:v>
                </c:pt>
                <c:pt idx="65" formatCode="0.00E+00">
                  <c:v>9.1387199999999997E-12</c:v>
                </c:pt>
                <c:pt idx="66" formatCode="0.00E+00">
                  <c:v>3.7445699999999997E-12</c:v>
                </c:pt>
                <c:pt idx="67" formatCode="0.00E+00">
                  <c:v>8.5210599999999996E-12</c:v>
                </c:pt>
                <c:pt idx="68" formatCode="0.00E+00">
                  <c:v>6.1207300000000003E-12</c:v>
                </c:pt>
                <c:pt idx="69" formatCode="0.00E+00">
                  <c:v>2.6584000000000001E-12</c:v>
                </c:pt>
                <c:pt idx="70" formatCode="0.00E+00">
                  <c:v>3.5772499999999999E-12</c:v>
                </c:pt>
                <c:pt idx="71" formatCode="0.00E+00">
                  <c:v>4.2650700000000001E-12</c:v>
                </c:pt>
                <c:pt idx="72" formatCode="0.00E+00">
                  <c:v>9.1684600000000003E-12</c:v>
                </c:pt>
                <c:pt idx="73" formatCode="0.00E+00">
                  <c:v>4.0107999999999998E-12</c:v>
                </c:pt>
                <c:pt idx="74" formatCode="0.00E+00">
                  <c:v>4.4528500000000004E-12</c:v>
                </c:pt>
                <c:pt idx="75" formatCode="0.00E+00">
                  <c:v>1.74034E-12</c:v>
                </c:pt>
                <c:pt idx="76" formatCode="0.00E+00">
                  <c:v>3.2276000000000001E-12</c:v>
                </c:pt>
                <c:pt idx="77" formatCode="0.00E+00">
                  <c:v>1.0156499999999999E-11</c:v>
                </c:pt>
                <c:pt idx="78" formatCode="0.00E+00">
                  <c:v>3.19647E-12</c:v>
                </c:pt>
                <c:pt idx="79" formatCode="0.00E+00">
                  <c:v>3.9467500000000003E-12</c:v>
                </c:pt>
                <c:pt idx="80" formatCode="0.00E+00">
                  <c:v>1.16392E-11</c:v>
                </c:pt>
                <c:pt idx="81" formatCode="0.00E+00">
                  <c:v>8.4220800000000004E-12</c:v>
                </c:pt>
                <c:pt idx="82" formatCode="0.00E+00">
                  <c:v>5.1297499999999996E-12</c:v>
                </c:pt>
                <c:pt idx="83" formatCode="0.00E+00">
                  <c:v>3.8371899999999997E-12</c:v>
                </c:pt>
                <c:pt idx="84" formatCode="0.00E+00">
                  <c:v>6.9656200000000004E-12</c:v>
                </c:pt>
                <c:pt idx="85" formatCode="0.00E+00">
                  <c:v>3.9543200000000001E-12</c:v>
                </c:pt>
                <c:pt idx="86" formatCode="0.00E+00">
                  <c:v>3.6072399999999999E-12</c:v>
                </c:pt>
                <c:pt idx="87" formatCode="0.00E+00">
                  <c:v>5.6281600000000001E-12</c:v>
                </c:pt>
                <c:pt idx="88" formatCode="0.00E+00">
                  <c:v>5.5414400000000003E-12</c:v>
                </c:pt>
                <c:pt idx="89" formatCode="0.00E+00">
                  <c:v>4.9008000000000003E-12</c:v>
                </c:pt>
                <c:pt idx="90" formatCode="0.00E+00">
                  <c:v>5.7294399999999999E-12</c:v>
                </c:pt>
                <c:pt idx="91" formatCode="0.00E+00">
                  <c:v>8.5888799999999992E-12</c:v>
                </c:pt>
                <c:pt idx="92" formatCode="0.00E+00">
                  <c:v>5.0266799999999997E-12</c:v>
                </c:pt>
                <c:pt idx="93" formatCode="0.00E+00">
                  <c:v>3.8711700000000004E-12</c:v>
                </c:pt>
                <c:pt idx="94" formatCode="0.00E+00">
                  <c:v>5.3608299999999999E-12</c:v>
                </c:pt>
                <c:pt idx="95" formatCode="0.00E+00">
                  <c:v>6.6504300000000004E-12</c:v>
                </c:pt>
                <c:pt idx="96" formatCode="0.00E+00">
                  <c:v>3.9855900000000002E-12</c:v>
                </c:pt>
                <c:pt idx="97" formatCode="0.00E+00">
                  <c:v>5.7139300000000001E-12</c:v>
                </c:pt>
                <c:pt idx="98" formatCode="0.00E+00">
                  <c:v>1.04883E-11</c:v>
                </c:pt>
                <c:pt idx="99" formatCode="0.00E+00">
                  <c:v>4.1058099999999998E-12</c:v>
                </c:pt>
                <c:pt idx="100" formatCode="0.00E+00">
                  <c:v>5.9142599999999999E-12</c:v>
                </c:pt>
                <c:pt idx="101" formatCode="0.00E+00">
                  <c:v>3.3532500000000001E-12</c:v>
                </c:pt>
                <c:pt idx="102" formatCode="0.00E+00">
                  <c:v>6.5227399999999997E-12</c:v>
                </c:pt>
                <c:pt idx="103" formatCode="0.00E+00">
                  <c:v>9.0214700000000003E-12</c:v>
                </c:pt>
                <c:pt idx="104" formatCode="0.00E+00">
                  <c:v>6.4895500000000004E-12</c:v>
                </c:pt>
                <c:pt idx="105" formatCode="0.00E+00">
                  <c:v>2.5128E-12</c:v>
                </c:pt>
                <c:pt idx="106" formatCode="0.00E+00">
                  <c:v>6.8754000000000004E-12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B-80AB-42A4-9E0E-596FC39CD846}"/>
            </c:ext>
          </c:extLst>
        </c:ser>
        <c:ser>
          <c:idx val="76"/>
          <c:order val="76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[analysis.xlsx]Cosine_IP_texture!$A$190:$DG$190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2.4736999999999998E-12</c:v>
                </c:pt>
                <c:pt idx="4" formatCode="0.00E+00">
                  <c:v>5.9776200000000001E-12</c:v>
                </c:pt>
                <c:pt idx="5" formatCode="0.00E+00">
                  <c:v>7.3948499999999997E-12</c:v>
                </c:pt>
                <c:pt idx="6" formatCode="0.00E+00">
                  <c:v>2.3489200000000001E-12</c:v>
                </c:pt>
                <c:pt idx="7" formatCode="0.00E+00">
                  <c:v>9.2142100000000002E-12</c:v>
                </c:pt>
                <c:pt idx="8" formatCode="0.00E+00">
                  <c:v>4.7166199999999997E-12</c:v>
                </c:pt>
                <c:pt idx="9" formatCode="0.00E+00">
                  <c:v>2.81267E-12</c:v>
                </c:pt>
                <c:pt idx="10" formatCode="0.00E+00">
                  <c:v>5.2746000000000002E-12</c:v>
                </c:pt>
                <c:pt idx="11" formatCode="0.00E+00">
                  <c:v>4.3588099999999997E-12</c:v>
                </c:pt>
                <c:pt idx="12" formatCode="0.00E+00">
                  <c:v>3.7299100000000002E-12</c:v>
                </c:pt>
                <c:pt idx="13" formatCode="0.00E+00">
                  <c:v>6.7093399999999998E-12</c:v>
                </c:pt>
                <c:pt idx="14" formatCode="0.00E+00">
                  <c:v>5.1878899999999996E-12</c:v>
                </c:pt>
                <c:pt idx="15" formatCode="0.00E+00">
                  <c:v>5.1311399999999999E-12</c:v>
                </c:pt>
                <c:pt idx="16" formatCode="0.00E+00">
                  <c:v>7.10533E-12</c:v>
                </c:pt>
                <c:pt idx="17" formatCode="0.00E+00">
                  <c:v>7.1408600000000003E-12</c:v>
                </c:pt>
                <c:pt idx="18" formatCode="0.00E+00">
                  <c:v>2.65576E-12</c:v>
                </c:pt>
                <c:pt idx="19" formatCode="0.00E+00">
                  <c:v>4.8792799999999998E-12</c:v>
                </c:pt>
                <c:pt idx="20" formatCode="0.00E+00">
                  <c:v>4.4524699999999999E-12</c:v>
                </c:pt>
                <c:pt idx="21" formatCode="0.00E+00">
                  <c:v>4.5837999999999999E-12</c:v>
                </c:pt>
                <c:pt idx="22" formatCode="0.00E+00">
                  <c:v>7.8873700000000001E-12</c:v>
                </c:pt>
                <c:pt idx="23" formatCode="0.00E+00">
                  <c:v>3.2688599999999999E-12</c:v>
                </c:pt>
                <c:pt idx="24" formatCode="0.00E+00">
                  <c:v>6.0710399999999999E-12</c:v>
                </c:pt>
                <c:pt idx="25" formatCode="0.00E+00">
                  <c:v>3.8739700000000003E-12</c:v>
                </c:pt>
                <c:pt idx="26" formatCode="0.00E+00">
                  <c:v>5.2712000000000004E-12</c:v>
                </c:pt>
                <c:pt idx="27" formatCode="0.00E+00">
                  <c:v>4.9184699999999997E-12</c:v>
                </c:pt>
                <c:pt idx="28" formatCode="0.00E+00">
                  <c:v>5.4467800000000003E-12</c:v>
                </c:pt>
                <c:pt idx="29" formatCode="0.00E+00">
                  <c:v>6.8976200000000002E-12</c:v>
                </c:pt>
                <c:pt idx="30" formatCode="0.00E+00">
                  <c:v>2.17795E-12</c:v>
                </c:pt>
                <c:pt idx="31" formatCode="0.00E+00">
                  <c:v>4.6671599999999997E-12</c:v>
                </c:pt>
                <c:pt idx="32" formatCode="0.00E+00">
                  <c:v>1.21612E-11</c:v>
                </c:pt>
                <c:pt idx="33" formatCode="0.00E+00">
                  <c:v>7.7723599999999998E-12</c:v>
                </c:pt>
                <c:pt idx="34" formatCode="0.00E+00">
                  <c:v>1.13206E-11</c:v>
                </c:pt>
                <c:pt idx="35" formatCode="0.00E+00">
                  <c:v>5.7228599999999997E-12</c:v>
                </c:pt>
                <c:pt idx="36" formatCode="0.00E+00">
                  <c:v>5.9986900000000002E-12</c:v>
                </c:pt>
                <c:pt idx="37" formatCode="0.00E+00">
                  <c:v>8.1641800000000001E-12</c:v>
                </c:pt>
                <c:pt idx="38" formatCode="0.00E+00">
                  <c:v>5.0397E-12</c:v>
                </c:pt>
                <c:pt idx="39" formatCode="0.00E+00">
                  <c:v>2.1628400000000001E-12</c:v>
                </c:pt>
                <c:pt idx="40" formatCode="0.00E+00">
                  <c:v>3.16449E-12</c:v>
                </c:pt>
                <c:pt idx="41" formatCode="0.00E+00">
                  <c:v>2.1621999999999998E-12</c:v>
                </c:pt>
                <c:pt idx="42" formatCode="0.00E+00">
                  <c:v>5.0183200000000004E-12</c:v>
                </c:pt>
                <c:pt idx="43" formatCode="0.00E+00">
                  <c:v>4.2006500000000003E-12</c:v>
                </c:pt>
                <c:pt idx="44" formatCode="0.00E+00">
                  <c:v>4.5861099999999997E-12</c:v>
                </c:pt>
                <c:pt idx="45" formatCode="0.00E+00">
                  <c:v>1.0191900000000001E-11</c:v>
                </c:pt>
                <c:pt idx="46" formatCode="0.00E+00">
                  <c:v>7.9260900000000002E-12</c:v>
                </c:pt>
                <c:pt idx="47" formatCode="0.00E+00">
                  <c:v>3.6408000000000004E-12</c:v>
                </c:pt>
                <c:pt idx="48" formatCode="0.00E+00">
                  <c:v>3.153E-12</c:v>
                </c:pt>
                <c:pt idx="49" formatCode="0.00E+00">
                  <c:v>4.6726299999999996E-12</c:v>
                </c:pt>
                <c:pt idx="50" formatCode="0.00E+00">
                  <c:v>7.8921599999999994E-12</c:v>
                </c:pt>
                <c:pt idx="51" formatCode="0.00E+00">
                  <c:v>3.0316700000000001E-12</c:v>
                </c:pt>
                <c:pt idx="52" formatCode="0.00E+00">
                  <c:v>9.5989899999999997E-12</c:v>
                </c:pt>
                <c:pt idx="53" formatCode="0.00E+00">
                  <c:v>3.27017E-12</c:v>
                </c:pt>
                <c:pt idx="54" formatCode="0.00E+00">
                  <c:v>5.4421800000000001E-12</c:v>
                </c:pt>
                <c:pt idx="55" formatCode="0.00E+00">
                  <c:v>5.9293500000000004E-12</c:v>
                </c:pt>
                <c:pt idx="56" formatCode="0.00E+00">
                  <c:v>8.5279899999999999E-12</c:v>
                </c:pt>
                <c:pt idx="57" formatCode="0.00E+00">
                  <c:v>3.5505500000000001E-12</c:v>
                </c:pt>
                <c:pt idx="58" formatCode="0.00E+00">
                  <c:v>3.5839799999999998E-12</c:v>
                </c:pt>
                <c:pt idx="59" formatCode="0.00E+00">
                  <c:v>5.9774399999999996E-12</c:v>
                </c:pt>
                <c:pt idx="60" formatCode="0.00E+00">
                  <c:v>6.5335499999999998E-12</c:v>
                </c:pt>
                <c:pt idx="61" formatCode="0.00E+00">
                  <c:v>5.9715400000000002E-12</c:v>
                </c:pt>
                <c:pt idx="62" formatCode="0.00E+00">
                  <c:v>4.55747E-12</c:v>
                </c:pt>
                <c:pt idx="63" formatCode="0.00E+00">
                  <c:v>4.51E-12</c:v>
                </c:pt>
                <c:pt idx="64" formatCode="0.00E+00">
                  <c:v>3.9791199999999997E-12</c:v>
                </c:pt>
                <c:pt idx="65" formatCode="0.00E+00">
                  <c:v>4.7363299999999999E-12</c:v>
                </c:pt>
                <c:pt idx="66" formatCode="0.00E+00">
                  <c:v>8.54722E-12</c:v>
                </c:pt>
                <c:pt idx="67" formatCode="0.00E+00">
                  <c:v>7.6435600000000006E-12</c:v>
                </c:pt>
                <c:pt idx="68" formatCode="0.00E+00">
                  <c:v>3.11066E-12</c:v>
                </c:pt>
                <c:pt idx="69" formatCode="0.00E+00">
                  <c:v>4.2521899999999999E-12</c:v>
                </c:pt>
                <c:pt idx="70" formatCode="0.00E+00">
                  <c:v>6.0985700000000003E-12</c:v>
                </c:pt>
                <c:pt idx="71" formatCode="0.00E+00">
                  <c:v>7.0086200000000001E-12</c:v>
                </c:pt>
                <c:pt idx="72" formatCode="0.00E+00">
                  <c:v>4.9487099999999998E-12</c:v>
                </c:pt>
                <c:pt idx="73" formatCode="0.00E+00">
                  <c:v>3.1853799999999999E-12</c:v>
                </c:pt>
                <c:pt idx="74" formatCode="0.00E+00">
                  <c:v>7.2508699999999998E-12</c:v>
                </c:pt>
                <c:pt idx="75" formatCode="0.00E+00">
                  <c:v>6.4135099999999998E-12</c:v>
                </c:pt>
                <c:pt idx="76" formatCode="0.00E+00">
                  <c:v>3.2933799999999998E-12</c:v>
                </c:pt>
                <c:pt idx="77" formatCode="0.00E+00">
                  <c:v>2.6887599999999999E-12</c:v>
                </c:pt>
                <c:pt idx="78" formatCode="0.00E+00">
                  <c:v>6.3760600000000002E-12</c:v>
                </c:pt>
                <c:pt idx="79" formatCode="0.00E+00">
                  <c:v>8.6654900000000001E-12</c:v>
                </c:pt>
                <c:pt idx="80" formatCode="0.00E+00">
                  <c:v>6.7938699999999996E-12</c:v>
                </c:pt>
                <c:pt idx="81" formatCode="0.00E+00">
                  <c:v>2.8412400000000001E-12</c:v>
                </c:pt>
                <c:pt idx="82" formatCode="0.00E+00">
                  <c:v>2.0171100000000001E-12</c:v>
                </c:pt>
                <c:pt idx="83" formatCode="0.00E+00">
                  <c:v>3.7742300000000002E-12</c:v>
                </c:pt>
                <c:pt idx="84" formatCode="0.00E+00">
                  <c:v>4.4186799999999999E-12</c:v>
                </c:pt>
                <c:pt idx="85" formatCode="0.00E+00">
                  <c:v>4.0907599999999998E-12</c:v>
                </c:pt>
                <c:pt idx="86" formatCode="0.00E+00">
                  <c:v>6.7262999999999997E-12</c:v>
                </c:pt>
                <c:pt idx="87" formatCode="0.00E+00">
                  <c:v>5.0354399999999998E-12</c:v>
                </c:pt>
                <c:pt idx="88" formatCode="0.00E+00">
                  <c:v>5.9712299999999998E-12</c:v>
                </c:pt>
                <c:pt idx="89" formatCode="0.00E+00">
                  <c:v>3.3240299999999999E-12</c:v>
                </c:pt>
                <c:pt idx="90" formatCode="0.00E+00">
                  <c:v>5.14825E-12</c:v>
                </c:pt>
                <c:pt idx="91" formatCode="0.00E+00">
                  <c:v>4.8855099999999998E-12</c:v>
                </c:pt>
                <c:pt idx="92" formatCode="0.00E+00">
                  <c:v>3.6958899999999999E-12</c:v>
                </c:pt>
                <c:pt idx="93" formatCode="0.00E+00">
                  <c:v>7.3903999999999997E-12</c:v>
                </c:pt>
                <c:pt idx="94" formatCode="0.00E+00">
                  <c:v>5.2104799999999998E-12</c:v>
                </c:pt>
                <c:pt idx="95" formatCode="0.00E+00">
                  <c:v>8.1406199999999997E-12</c:v>
                </c:pt>
                <c:pt idx="96" formatCode="0.00E+00">
                  <c:v>8.7035700000000006E-12</c:v>
                </c:pt>
                <c:pt idx="97" formatCode="0.00E+00">
                  <c:v>6.8683400000000002E-12</c:v>
                </c:pt>
                <c:pt idx="98" formatCode="0.00E+00">
                  <c:v>7.1885300000000003E-12</c:v>
                </c:pt>
                <c:pt idx="99" formatCode="0.00E+00">
                  <c:v>5.5763200000000002E-12</c:v>
                </c:pt>
                <c:pt idx="100" formatCode="0.00E+00">
                  <c:v>2.4257199999999999E-12</c:v>
                </c:pt>
                <c:pt idx="101" formatCode="0.00E+00">
                  <c:v>6.0609599999999997E-12</c:v>
                </c:pt>
                <c:pt idx="102" formatCode="0.00E+00">
                  <c:v>8.9192999999999998E-12</c:v>
                </c:pt>
                <c:pt idx="103" formatCode="0.00E+00">
                  <c:v>3.1913800000000001E-12</c:v>
                </c:pt>
                <c:pt idx="104" formatCode="0.00E+00">
                  <c:v>6.6824599999999998E-12</c:v>
                </c:pt>
                <c:pt idx="105" formatCode="0.00E+00">
                  <c:v>1.7596299999999999E-11</c:v>
                </c:pt>
                <c:pt idx="106" formatCode="0.00E+00">
                  <c:v>1.60863E-12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C-80AB-42A4-9E0E-596FC39CD846}"/>
            </c:ext>
          </c:extLst>
        </c:ser>
        <c:ser>
          <c:idx val="77"/>
          <c:order val="77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[analysis.xlsx]Cosine_IP_texture!$A$191:$DG$191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1.82237E-11</c:v>
                </c:pt>
                <c:pt idx="5" formatCode="0.00E+00">
                  <c:v>1.2034900000000001E-11</c:v>
                </c:pt>
                <c:pt idx="6" formatCode="0.00E+00">
                  <c:v>2.4211399999999999E-12</c:v>
                </c:pt>
                <c:pt idx="7" formatCode="0.00E+00">
                  <c:v>5.1405400000000002E-12</c:v>
                </c:pt>
                <c:pt idx="8" formatCode="0.00E+00">
                  <c:v>7.7021000000000005E-12</c:v>
                </c:pt>
                <c:pt idx="9" formatCode="0.00E+00">
                  <c:v>5.7862799999999999E-12</c:v>
                </c:pt>
                <c:pt idx="10" formatCode="0.00E+00">
                  <c:v>6.0474299999999998E-12</c:v>
                </c:pt>
                <c:pt idx="11" formatCode="0.00E+00">
                  <c:v>4.8155700000000003E-12</c:v>
                </c:pt>
                <c:pt idx="12" formatCode="0.00E+00">
                  <c:v>7.9059400000000005E-12</c:v>
                </c:pt>
                <c:pt idx="13" formatCode="0.00E+00">
                  <c:v>7.29822E-12</c:v>
                </c:pt>
                <c:pt idx="14" formatCode="0.00E+00">
                  <c:v>1.18732E-12</c:v>
                </c:pt>
                <c:pt idx="15" formatCode="0.00E+00">
                  <c:v>9.0578900000000007E-12</c:v>
                </c:pt>
                <c:pt idx="16" formatCode="0.00E+00">
                  <c:v>5.5090499999999998E-12</c:v>
                </c:pt>
                <c:pt idx="17" formatCode="0.00E+00">
                  <c:v>4.531E-12</c:v>
                </c:pt>
                <c:pt idx="18" formatCode="0.00E+00">
                  <c:v>3.4069999999999999E-12</c:v>
                </c:pt>
                <c:pt idx="19" formatCode="0.00E+00">
                  <c:v>5.5929599999999996E-12</c:v>
                </c:pt>
                <c:pt idx="20" formatCode="0.00E+00">
                  <c:v>6.8660599999999999E-12</c:v>
                </c:pt>
                <c:pt idx="21" formatCode="0.00E+00">
                  <c:v>5.6439199999999996E-12</c:v>
                </c:pt>
                <c:pt idx="22" formatCode="0.00E+00">
                  <c:v>3.4442699999999998E-12</c:v>
                </c:pt>
                <c:pt idx="23" formatCode="0.00E+00">
                  <c:v>4.4127199999999998E-12</c:v>
                </c:pt>
                <c:pt idx="24" formatCode="0.00E+00">
                  <c:v>6.4603400000000003E-12</c:v>
                </c:pt>
                <c:pt idx="25" formatCode="0.00E+00">
                  <c:v>3.9246500000000002E-12</c:v>
                </c:pt>
                <c:pt idx="26" formatCode="0.00E+00">
                  <c:v>3.1823500000000001E-12</c:v>
                </c:pt>
                <c:pt idx="27" formatCode="0.00E+00">
                  <c:v>3.5551799999999998E-12</c:v>
                </c:pt>
                <c:pt idx="28" formatCode="0.00E+00">
                  <c:v>4.74441E-12</c:v>
                </c:pt>
                <c:pt idx="29" formatCode="0.00E+00">
                  <c:v>6.8147800000000002E-12</c:v>
                </c:pt>
                <c:pt idx="30" formatCode="0.00E+00">
                  <c:v>5.5881000000000004E-12</c:v>
                </c:pt>
                <c:pt idx="31" formatCode="0.00E+00">
                  <c:v>3.76375E-12</c:v>
                </c:pt>
                <c:pt idx="32" formatCode="0.00E+00">
                  <c:v>3.1481900000000001E-12</c:v>
                </c:pt>
                <c:pt idx="33" formatCode="0.00E+00">
                  <c:v>4.7899399999999997E-12</c:v>
                </c:pt>
                <c:pt idx="34" formatCode="0.00E+00">
                  <c:v>5.25099E-12</c:v>
                </c:pt>
                <c:pt idx="35" formatCode="0.00E+00">
                  <c:v>1.57308E-12</c:v>
                </c:pt>
                <c:pt idx="36" formatCode="0.00E+00">
                  <c:v>4.82239E-12</c:v>
                </c:pt>
                <c:pt idx="37" formatCode="0.00E+00">
                  <c:v>4.2989699999999998E-12</c:v>
                </c:pt>
                <c:pt idx="38" formatCode="0.00E+00">
                  <c:v>6.5241099999999998E-12</c:v>
                </c:pt>
                <c:pt idx="39" formatCode="0.00E+00">
                  <c:v>5.2279500000000002E-12</c:v>
                </c:pt>
                <c:pt idx="40" formatCode="0.00E+00">
                  <c:v>1.3090199999999999E-11</c:v>
                </c:pt>
                <c:pt idx="41" formatCode="0.00E+00">
                  <c:v>4.91945E-12</c:v>
                </c:pt>
                <c:pt idx="42" formatCode="0.00E+00">
                  <c:v>2.74191E-12</c:v>
                </c:pt>
                <c:pt idx="43" formatCode="0.00E+00">
                  <c:v>6.2125200000000003E-12</c:v>
                </c:pt>
                <c:pt idx="44" formatCode="0.00E+00">
                  <c:v>2.0939000000000002E-12</c:v>
                </c:pt>
                <c:pt idx="45" formatCode="0.00E+00">
                  <c:v>4.5114299999999999E-12</c:v>
                </c:pt>
                <c:pt idx="46" formatCode="0.00E+00">
                  <c:v>3.3501199999999999E-12</c:v>
                </c:pt>
                <c:pt idx="47" formatCode="0.00E+00">
                  <c:v>8.2894199999999992E-12</c:v>
                </c:pt>
                <c:pt idx="48" formatCode="0.00E+00">
                  <c:v>4.4863600000000003E-12</c:v>
                </c:pt>
                <c:pt idx="49" formatCode="0.00E+00">
                  <c:v>3.73222E-12</c:v>
                </c:pt>
                <c:pt idx="50" formatCode="0.00E+00">
                  <c:v>1.9154000000000001E-12</c:v>
                </c:pt>
                <c:pt idx="51" formatCode="0.00E+00">
                  <c:v>3.5884900000000002E-12</c:v>
                </c:pt>
                <c:pt idx="52" formatCode="0.00E+00">
                  <c:v>6.48029E-12</c:v>
                </c:pt>
                <c:pt idx="53" formatCode="0.00E+00">
                  <c:v>9.1681100000000002E-12</c:v>
                </c:pt>
                <c:pt idx="54" formatCode="0.00E+00">
                  <c:v>4.1847499999999999E-12</c:v>
                </c:pt>
                <c:pt idx="55" formatCode="0.00E+00">
                  <c:v>6.6679300000000002E-12</c:v>
                </c:pt>
                <c:pt idx="56" formatCode="0.00E+00">
                  <c:v>7.3029700000000003E-12</c:v>
                </c:pt>
                <c:pt idx="57" formatCode="0.00E+00">
                  <c:v>2.7981800000000001E-12</c:v>
                </c:pt>
                <c:pt idx="58" formatCode="0.00E+00">
                  <c:v>5.0224000000000001E-12</c:v>
                </c:pt>
                <c:pt idx="59" formatCode="0.00E+00">
                  <c:v>5.8558399999999998E-12</c:v>
                </c:pt>
                <c:pt idx="60" formatCode="0.00E+00">
                  <c:v>3.67483E-12</c:v>
                </c:pt>
                <c:pt idx="61" formatCode="0.00E+00">
                  <c:v>6.1743500000000002E-12</c:v>
                </c:pt>
                <c:pt idx="62" formatCode="0.00E+00">
                  <c:v>1.46795E-11</c:v>
                </c:pt>
                <c:pt idx="63" formatCode="0.00E+00">
                  <c:v>4.14905E-12</c:v>
                </c:pt>
                <c:pt idx="64" formatCode="0.00E+00">
                  <c:v>8.5210500000000003E-12</c:v>
                </c:pt>
                <c:pt idx="65" formatCode="0.00E+00">
                  <c:v>3.5356800000000001E-12</c:v>
                </c:pt>
                <c:pt idx="66" formatCode="0.00E+00">
                  <c:v>4.5619099999999999E-12</c:v>
                </c:pt>
                <c:pt idx="67" formatCode="0.00E+00">
                  <c:v>9.6794299999999997E-12</c:v>
                </c:pt>
                <c:pt idx="68" formatCode="0.00E+00">
                  <c:v>5.2335299999999998E-12</c:v>
                </c:pt>
                <c:pt idx="69" formatCode="0.00E+00">
                  <c:v>7.6866200000000002E-12</c:v>
                </c:pt>
                <c:pt idx="70" formatCode="0.00E+00">
                  <c:v>4.9431900000000001E-12</c:v>
                </c:pt>
                <c:pt idx="71" formatCode="0.00E+00">
                  <c:v>6.6114200000000001E-12</c:v>
                </c:pt>
                <c:pt idx="72" formatCode="0.00E+00">
                  <c:v>6.5932200000000001E-12</c:v>
                </c:pt>
                <c:pt idx="73" formatCode="0.00E+00">
                  <c:v>6.9582100000000001E-12</c:v>
                </c:pt>
                <c:pt idx="74" formatCode="0.00E+00">
                  <c:v>9.1954900000000004E-12</c:v>
                </c:pt>
                <c:pt idx="75" formatCode="0.00E+00">
                  <c:v>4.1585900000000004E-12</c:v>
                </c:pt>
                <c:pt idx="76" formatCode="0.00E+00">
                  <c:v>3.2810999999999998E-12</c:v>
                </c:pt>
                <c:pt idx="77" formatCode="0.00E+00">
                  <c:v>7.8135899999999996E-12</c:v>
                </c:pt>
                <c:pt idx="78" formatCode="0.00E+00">
                  <c:v>5.27643E-12</c:v>
                </c:pt>
                <c:pt idx="79" formatCode="0.00E+00">
                  <c:v>2.5385099999999999E-12</c:v>
                </c:pt>
                <c:pt idx="80" formatCode="0.00E+00">
                  <c:v>7.0730000000000003E-12</c:v>
                </c:pt>
                <c:pt idx="81" formatCode="0.00E+00">
                  <c:v>1.03817E-11</c:v>
                </c:pt>
                <c:pt idx="82" formatCode="0.00E+00">
                  <c:v>9.0819399999999996E-12</c:v>
                </c:pt>
                <c:pt idx="83" formatCode="0.00E+00">
                  <c:v>7.7359899999999992E-12</c:v>
                </c:pt>
                <c:pt idx="84" formatCode="0.00E+00">
                  <c:v>5.9558700000000001E-12</c:v>
                </c:pt>
                <c:pt idx="85" formatCode="0.00E+00">
                  <c:v>7.2131899999999999E-12</c:v>
                </c:pt>
                <c:pt idx="86" formatCode="0.00E+00">
                  <c:v>3.1152999999999999E-12</c:v>
                </c:pt>
                <c:pt idx="87" formatCode="0.00E+00">
                  <c:v>5.7380100000000001E-12</c:v>
                </c:pt>
                <c:pt idx="88" formatCode="0.00E+00">
                  <c:v>3.9676999999999997E-12</c:v>
                </c:pt>
                <c:pt idx="89" formatCode="0.00E+00">
                  <c:v>7.8710799999999992E-12</c:v>
                </c:pt>
                <c:pt idx="90" formatCode="0.00E+00">
                  <c:v>5.9654500000000002E-12</c:v>
                </c:pt>
                <c:pt idx="91" formatCode="0.00E+00">
                  <c:v>5.5628400000000002E-12</c:v>
                </c:pt>
                <c:pt idx="92" formatCode="0.00E+00">
                  <c:v>5.06309E-12</c:v>
                </c:pt>
                <c:pt idx="93" formatCode="0.00E+00">
                  <c:v>3.0083899999999999E-12</c:v>
                </c:pt>
                <c:pt idx="94" formatCode="0.00E+00">
                  <c:v>6.3900800000000002E-12</c:v>
                </c:pt>
                <c:pt idx="95" formatCode="0.00E+00">
                  <c:v>9.2317000000000007E-12</c:v>
                </c:pt>
                <c:pt idx="96" formatCode="0.00E+00">
                  <c:v>5.8530000000000002E-12</c:v>
                </c:pt>
                <c:pt idx="97" formatCode="0.00E+00">
                  <c:v>4.2948599999999997E-12</c:v>
                </c:pt>
                <c:pt idx="98" formatCode="0.00E+00">
                  <c:v>4.1593900000000001E-12</c:v>
                </c:pt>
                <c:pt idx="99" formatCode="0.00E+00">
                  <c:v>3.7926900000000001E-12</c:v>
                </c:pt>
                <c:pt idx="100" formatCode="0.00E+00">
                  <c:v>1.7223799999999999E-11</c:v>
                </c:pt>
                <c:pt idx="101" formatCode="0.00E+00">
                  <c:v>5.2145400000000001E-12</c:v>
                </c:pt>
                <c:pt idx="102" formatCode="0.00E+00">
                  <c:v>3.6910000000000003E-12</c:v>
                </c:pt>
                <c:pt idx="103" formatCode="0.00E+00">
                  <c:v>2.0710500000000001E-12</c:v>
                </c:pt>
                <c:pt idx="104" formatCode="0.00E+00">
                  <c:v>3.1337600000000002E-12</c:v>
                </c:pt>
                <c:pt idx="105" formatCode="0.00E+00">
                  <c:v>3.2155799999999999E-12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D-80AB-42A4-9E0E-596FC39CD846}"/>
            </c:ext>
          </c:extLst>
        </c:ser>
        <c:ser>
          <c:idx val="78"/>
          <c:order val="78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[analysis.xlsx]Cosine_IP_texture!$A$192:$DG$192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3.5627300000000001E-12</c:v>
                </c:pt>
                <c:pt idx="6" formatCode="0.00E+00">
                  <c:v>5.5048699999999997E-12</c:v>
                </c:pt>
                <c:pt idx="7" formatCode="0.00E+00">
                  <c:v>2.8550600000000002E-12</c:v>
                </c:pt>
                <c:pt idx="8" formatCode="0.00E+00">
                  <c:v>5.2707100000000003E-12</c:v>
                </c:pt>
                <c:pt idx="9" formatCode="0.00E+00">
                  <c:v>2.9187899999999999E-12</c:v>
                </c:pt>
                <c:pt idx="10" formatCode="0.00E+00">
                  <c:v>6.1542300000000001E-12</c:v>
                </c:pt>
                <c:pt idx="11" formatCode="0.00E+00">
                  <c:v>3.5280999999999999E-12</c:v>
                </c:pt>
                <c:pt idx="12" formatCode="0.00E+00">
                  <c:v>6.7249200000000004E-12</c:v>
                </c:pt>
                <c:pt idx="13" formatCode="0.00E+00">
                  <c:v>9.8346399999999998E-12</c:v>
                </c:pt>
                <c:pt idx="14" formatCode="0.00E+00">
                  <c:v>4.0270400000000002E-12</c:v>
                </c:pt>
                <c:pt idx="15" formatCode="0.00E+00">
                  <c:v>6.2471300000000003E-12</c:v>
                </c:pt>
                <c:pt idx="16" formatCode="0.00E+00">
                  <c:v>4.4867899999999997E-12</c:v>
                </c:pt>
                <c:pt idx="17" formatCode="0.00E+00">
                  <c:v>3.98995E-12</c:v>
                </c:pt>
                <c:pt idx="18" formatCode="0.00E+00">
                  <c:v>9.9948699999999994E-12</c:v>
                </c:pt>
                <c:pt idx="19" formatCode="0.00E+00">
                  <c:v>6.6710899999999996E-12</c:v>
                </c:pt>
                <c:pt idx="20" formatCode="0.00E+00">
                  <c:v>7.3099599999999997E-12</c:v>
                </c:pt>
                <c:pt idx="21" formatCode="0.00E+00">
                  <c:v>1.12615E-11</c:v>
                </c:pt>
                <c:pt idx="22" formatCode="0.00E+00">
                  <c:v>2.2255600000000001E-12</c:v>
                </c:pt>
                <c:pt idx="23" formatCode="0.00E+00">
                  <c:v>9.1677899999999997E-12</c:v>
                </c:pt>
                <c:pt idx="24" formatCode="0.00E+00">
                  <c:v>7.14911E-12</c:v>
                </c:pt>
                <c:pt idx="25" formatCode="0.00E+00">
                  <c:v>2.0222E-12</c:v>
                </c:pt>
                <c:pt idx="26" formatCode="0.00E+00">
                  <c:v>8.95359E-12</c:v>
                </c:pt>
                <c:pt idx="27" formatCode="0.00E+00">
                  <c:v>6.3180299999999999E-12</c:v>
                </c:pt>
                <c:pt idx="28" formatCode="0.00E+00">
                  <c:v>2.1749999999999999E-12</c:v>
                </c:pt>
                <c:pt idx="29" formatCode="0.00E+00">
                  <c:v>6.7468199999999997E-12</c:v>
                </c:pt>
                <c:pt idx="30" formatCode="0.00E+00">
                  <c:v>2.5350400000000001E-12</c:v>
                </c:pt>
                <c:pt idx="31" formatCode="0.00E+00">
                  <c:v>4.07504E-12</c:v>
                </c:pt>
                <c:pt idx="32" formatCode="0.00E+00">
                  <c:v>6.5265699999999997E-12</c:v>
                </c:pt>
                <c:pt idx="33" formatCode="0.00E+00">
                  <c:v>4.9897300000000004E-12</c:v>
                </c:pt>
                <c:pt idx="34" formatCode="0.00E+00">
                  <c:v>3.4472799999999998E-12</c:v>
                </c:pt>
                <c:pt idx="35" formatCode="0.00E+00">
                  <c:v>4.7383199999999999E-12</c:v>
                </c:pt>
                <c:pt idx="36" formatCode="0.00E+00">
                  <c:v>2.9088200000000001E-12</c:v>
                </c:pt>
                <c:pt idx="37" formatCode="0.00E+00">
                  <c:v>5.7610299999999997E-12</c:v>
                </c:pt>
                <c:pt idx="38" formatCode="0.00E+00">
                  <c:v>6.8592699999999997E-12</c:v>
                </c:pt>
                <c:pt idx="39" formatCode="0.00E+00">
                  <c:v>4.5112799999999997E-12</c:v>
                </c:pt>
                <c:pt idx="40" formatCode="0.00E+00">
                  <c:v>4.1856700000000003E-12</c:v>
                </c:pt>
                <c:pt idx="41" formatCode="0.00E+00">
                  <c:v>9.2452400000000007E-12</c:v>
                </c:pt>
                <c:pt idx="42" formatCode="0.00E+00">
                  <c:v>5.31693E-12</c:v>
                </c:pt>
                <c:pt idx="43" formatCode="0.00E+00">
                  <c:v>1.91796E-11</c:v>
                </c:pt>
                <c:pt idx="44" formatCode="0.00E+00">
                  <c:v>5.9882200000000001E-12</c:v>
                </c:pt>
                <c:pt idx="45" formatCode="0.00E+00">
                  <c:v>4.84318E-12</c:v>
                </c:pt>
                <c:pt idx="46" formatCode="0.00E+00">
                  <c:v>5.3262400000000001E-12</c:v>
                </c:pt>
                <c:pt idx="47" formatCode="0.00E+00">
                  <c:v>4.1207699999999996E-12</c:v>
                </c:pt>
                <c:pt idx="48" formatCode="0.00E+00">
                  <c:v>1.04451E-12</c:v>
                </c:pt>
                <c:pt idx="49" formatCode="0.00E+00">
                  <c:v>2.7233800000000001E-12</c:v>
                </c:pt>
                <c:pt idx="50" formatCode="0.00E+00">
                  <c:v>5.11521E-12</c:v>
                </c:pt>
                <c:pt idx="51" formatCode="0.00E+00">
                  <c:v>5.8633900000000001E-12</c:v>
                </c:pt>
                <c:pt idx="52" formatCode="0.00E+00">
                  <c:v>2.5880500000000001E-12</c:v>
                </c:pt>
                <c:pt idx="53" formatCode="0.00E+00">
                  <c:v>4.0247100000000001E-12</c:v>
                </c:pt>
                <c:pt idx="54" formatCode="0.00E+00">
                  <c:v>7.2089399999999998E-12</c:v>
                </c:pt>
                <c:pt idx="55" formatCode="0.00E+00">
                  <c:v>6.2786899999999998E-12</c:v>
                </c:pt>
                <c:pt idx="56" formatCode="0.00E+00">
                  <c:v>3.1160400000000001E-12</c:v>
                </c:pt>
                <c:pt idx="57" formatCode="0.00E+00">
                  <c:v>6.15066E-12</c:v>
                </c:pt>
                <c:pt idx="58" formatCode="0.00E+00">
                  <c:v>5.0800999999999997E-12</c:v>
                </c:pt>
                <c:pt idx="59" formatCode="0.00E+00">
                  <c:v>5.1605900000000003E-12</c:v>
                </c:pt>
                <c:pt idx="60" formatCode="0.00E+00">
                  <c:v>4.7237399999999998E-12</c:v>
                </c:pt>
                <c:pt idx="61" formatCode="0.00E+00">
                  <c:v>2.7144600000000001E-12</c:v>
                </c:pt>
                <c:pt idx="62" formatCode="0.00E+00">
                  <c:v>3.19842E-12</c:v>
                </c:pt>
                <c:pt idx="63" formatCode="0.00E+00">
                  <c:v>5.8539099999999996E-12</c:v>
                </c:pt>
                <c:pt idx="64" formatCode="0.00E+00">
                  <c:v>7.8055999999999998E-12</c:v>
                </c:pt>
                <c:pt idx="65" formatCode="0.00E+00">
                  <c:v>4.86623E-12</c:v>
                </c:pt>
                <c:pt idx="66" formatCode="0.00E+00">
                  <c:v>4.8411899999999999E-12</c:v>
                </c:pt>
                <c:pt idx="67" formatCode="0.00E+00">
                  <c:v>7.60876E-12</c:v>
                </c:pt>
                <c:pt idx="68" formatCode="0.00E+00">
                  <c:v>9.0692699999999994E-12</c:v>
                </c:pt>
                <c:pt idx="69" formatCode="0.00E+00">
                  <c:v>6.4325199999999997E-12</c:v>
                </c:pt>
                <c:pt idx="70" formatCode="0.00E+00">
                  <c:v>4.5217399999999997E-12</c:v>
                </c:pt>
                <c:pt idx="71" formatCode="0.00E+00">
                  <c:v>5.4786400000000002E-12</c:v>
                </c:pt>
                <c:pt idx="72" formatCode="0.00E+00">
                  <c:v>4.7112099999999997E-12</c:v>
                </c:pt>
                <c:pt idx="73" formatCode="0.00E+00">
                  <c:v>4.0173599999999998E-12</c:v>
                </c:pt>
                <c:pt idx="74" formatCode="0.00E+00">
                  <c:v>1.16202E-11</c:v>
                </c:pt>
                <c:pt idx="75" formatCode="0.00E+00">
                  <c:v>5.0466699999999999E-12</c:v>
                </c:pt>
                <c:pt idx="76" formatCode="0.00E+00">
                  <c:v>5.3798100000000003E-12</c:v>
                </c:pt>
                <c:pt idx="77" formatCode="0.00E+00">
                  <c:v>6.9642799999999999E-12</c:v>
                </c:pt>
                <c:pt idx="78" formatCode="0.00E+00">
                  <c:v>3.2450800000000001E-12</c:v>
                </c:pt>
                <c:pt idx="79" formatCode="0.00E+00">
                  <c:v>9.2977800000000008E-12</c:v>
                </c:pt>
                <c:pt idx="80" formatCode="0.00E+00">
                  <c:v>5.8374299999999997E-12</c:v>
                </c:pt>
                <c:pt idx="81" formatCode="0.00E+00">
                  <c:v>7.2124800000000004E-12</c:v>
                </c:pt>
                <c:pt idx="82" formatCode="0.00E+00">
                  <c:v>6.2895599999999997E-12</c:v>
                </c:pt>
                <c:pt idx="83" formatCode="0.00E+00">
                  <c:v>5.5568200000000001E-12</c:v>
                </c:pt>
                <c:pt idx="84" formatCode="0.00E+00">
                  <c:v>3.7934999999999999E-12</c:v>
                </c:pt>
                <c:pt idx="85" formatCode="0.00E+00">
                  <c:v>7.2840099999999994E-12</c:v>
                </c:pt>
                <c:pt idx="86" formatCode="0.00E+00">
                  <c:v>5.2667400000000002E-12</c:v>
                </c:pt>
                <c:pt idx="87" formatCode="0.00E+00">
                  <c:v>4.9225600000000004E-12</c:v>
                </c:pt>
                <c:pt idx="88" formatCode="0.00E+00">
                  <c:v>4.4242500000000003E-12</c:v>
                </c:pt>
                <c:pt idx="89" formatCode="0.00E+00">
                  <c:v>4.8321900000000002E-12</c:v>
                </c:pt>
                <c:pt idx="90" formatCode="0.00E+00">
                  <c:v>7.1178100000000003E-12</c:v>
                </c:pt>
                <c:pt idx="91" formatCode="0.00E+00">
                  <c:v>2.5361100000000002E-12</c:v>
                </c:pt>
                <c:pt idx="92" formatCode="0.00E+00">
                  <c:v>7.8941999999999992E-12</c:v>
                </c:pt>
                <c:pt idx="93" formatCode="0.00E+00">
                  <c:v>6.5363400000000004E-12</c:v>
                </c:pt>
                <c:pt idx="94" formatCode="0.00E+00">
                  <c:v>4.1518900000000004E-12</c:v>
                </c:pt>
                <c:pt idx="95" formatCode="0.00E+00">
                  <c:v>2.6006E-12</c:v>
                </c:pt>
                <c:pt idx="96" formatCode="0.00E+00">
                  <c:v>4.8642700000000002E-12</c:v>
                </c:pt>
                <c:pt idx="97" formatCode="0.00E+00">
                  <c:v>4.6596900000000003E-12</c:v>
                </c:pt>
                <c:pt idx="98" formatCode="0.00E+00">
                  <c:v>7.8364799999999993E-12</c:v>
                </c:pt>
                <c:pt idx="99" formatCode="0.00E+00">
                  <c:v>2.9202499999999998E-12</c:v>
                </c:pt>
                <c:pt idx="100" formatCode="0.00E+00">
                  <c:v>4.0573899999999999E-12</c:v>
                </c:pt>
                <c:pt idx="101" formatCode="0.00E+00">
                  <c:v>3.4046999999999998E-12</c:v>
                </c:pt>
                <c:pt idx="102" formatCode="0.00E+00">
                  <c:v>6.3819300000000001E-12</c:v>
                </c:pt>
                <c:pt idx="103" formatCode="0.00E+00">
                  <c:v>7.5514499999999993E-12</c:v>
                </c:pt>
                <c:pt idx="104" formatCode="0.00E+00">
                  <c:v>3.4144000000000001E-12</c:v>
                </c:pt>
                <c:pt idx="105" formatCode="0.00E+00">
                  <c:v>9.7021600000000007E-12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E-80AB-42A4-9E0E-596FC39CD846}"/>
            </c:ext>
          </c:extLst>
        </c:ser>
        <c:ser>
          <c:idx val="79"/>
          <c:order val="79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[analysis.xlsx]Cosine_IP_texture!$A$193:$DG$193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1.9497700000000001E-12</c:v>
                </c:pt>
                <c:pt idx="6" formatCode="0.00E+00">
                  <c:v>3.3838399999999998E-12</c:v>
                </c:pt>
                <c:pt idx="7" formatCode="0.00E+00">
                  <c:v>5.7179000000000001E-12</c:v>
                </c:pt>
                <c:pt idx="8" formatCode="0.00E+00">
                  <c:v>6.0392299999999999E-12</c:v>
                </c:pt>
                <c:pt idx="9" formatCode="0.00E+00">
                  <c:v>6.4275800000000004E-12</c:v>
                </c:pt>
                <c:pt idx="10" formatCode="0.00E+00">
                  <c:v>6.91237E-12</c:v>
                </c:pt>
                <c:pt idx="11" formatCode="0.00E+00">
                  <c:v>5.9432200000000002E-12</c:v>
                </c:pt>
                <c:pt idx="12" formatCode="0.00E+00">
                  <c:v>6.0516300000000001E-12</c:v>
                </c:pt>
                <c:pt idx="13" formatCode="0.00E+00">
                  <c:v>6.2617500000000001E-12</c:v>
                </c:pt>
                <c:pt idx="14" formatCode="0.00E+00">
                  <c:v>4.3035800000000001E-12</c:v>
                </c:pt>
                <c:pt idx="15" formatCode="0.00E+00">
                  <c:v>2.9525799999999999E-12</c:v>
                </c:pt>
                <c:pt idx="16" formatCode="0.00E+00">
                  <c:v>6.29424E-12</c:v>
                </c:pt>
                <c:pt idx="17" formatCode="0.00E+00">
                  <c:v>5.8858499999999996E-12</c:v>
                </c:pt>
                <c:pt idx="18" formatCode="0.00E+00">
                  <c:v>4.1049199999999998E-12</c:v>
                </c:pt>
                <c:pt idx="19" formatCode="0.00E+00">
                  <c:v>5.9541800000000004E-12</c:v>
                </c:pt>
                <c:pt idx="20" formatCode="0.00E+00">
                  <c:v>7.0863500000000004E-12</c:v>
                </c:pt>
                <c:pt idx="21" formatCode="0.00E+00">
                  <c:v>8.5601900000000005E-12</c:v>
                </c:pt>
                <c:pt idx="22" formatCode="0.00E+00">
                  <c:v>5.22828E-12</c:v>
                </c:pt>
                <c:pt idx="23" formatCode="0.00E+00">
                  <c:v>4.0270099999999998E-12</c:v>
                </c:pt>
                <c:pt idx="24" formatCode="0.00E+00">
                  <c:v>2.41345E-12</c:v>
                </c:pt>
                <c:pt idx="25" formatCode="0.00E+00">
                  <c:v>4.1295900000000004E-12</c:v>
                </c:pt>
                <c:pt idx="26" formatCode="0.00E+00">
                  <c:v>6.7230199999999998E-12</c:v>
                </c:pt>
                <c:pt idx="27" formatCode="0.00E+00">
                  <c:v>4.6005E-12</c:v>
                </c:pt>
                <c:pt idx="28" formatCode="0.00E+00">
                  <c:v>1.2120699999999999E-11</c:v>
                </c:pt>
                <c:pt idx="29" formatCode="0.00E+00">
                  <c:v>4.0095900000000001E-12</c:v>
                </c:pt>
                <c:pt idx="30" formatCode="0.00E+00">
                  <c:v>3.89515E-12</c:v>
                </c:pt>
                <c:pt idx="31" formatCode="0.00E+00">
                  <c:v>3.6335099999999999E-12</c:v>
                </c:pt>
                <c:pt idx="32" formatCode="0.00E+00">
                  <c:v>1.33741E-11</c:v>
                </c:pt>
                <c:pt idx="33" formatCode="0.00E+00">
                  <c:v>6.3922700000000002E-12</c:v>
                </c:pt>
                <c:pt idx="34" formatCode="0.00E+00">
                  <c:v>3.2957000000000002E-12</c:v>
                </c:pt>
                <c:pt idx="35" formatCode="0.00E+00">
                  <c:v>3.6097299999999998E-12</c:v>
                </c:pt>
                <c:pt idx="36" formatCode="0.00E+00">
                  <c:v>1.13834E-11</c:v>
                </c:pt>
                <c:pt idx="37" formatCode="0.00E+00">
                  <c:v>6.0659300000000002E-12</c:v>
                </c:pt>
                <c:pt idx="38" formatCode="0.00E+00">
                  <c:v>4.5239800000000003E-12</c:v>
                </c:pt>
                <c:pt idx="39" formatCode="0.00E+00">
                  <c:v>3.2920300000000001E-12</c:v>
                </c:pt>
                <c:pt idx="40" formatCode="0.00E+00">
                  <c:v>4.4612400000000001E-12</c:v>
                </c:pt>
                <c:pt idx="41" formatCode="0.00E+00">
                  <c:v>5.1890799999999999E-12</c:v>
                </c:pt>
                <c:pt idx="42" formatCode="0.00E+00">
                  <c:v>2.96671E-12</c:v>
                </c:pt>
                <c:pt idx="43" formatCode="0.00E+00">
                  <c:v>2.2323899999999999E-12</c:v>
                </c:pt>
                <c:pt idx="44" formatCode="0.00E+00">
                  <c:v>6.3983999999999999E-12</c:v>
                </c:pt>
                <c:pt idx="45" formatCode="0.00E+00">
                  <c:v>5.7180400000000001E-12</c:v>
                </c:pt>
                <c:pt idx="46" formatCode="0.00E+00">
                  <c:v>6.8513000000000001E-12</c:v>
                </c:pt>
                <c:pt idx="47" formatCode="0.00E+00">
                  <c:v>2.6166500000000002E-12</c:v>
                </c:pt>
                <c:pt idx="48" formatCode="0.00E+00">
                  <c:v>6.6479500000000002E-12</c:v>
                </c:pt>
                <c:pt idx="49" formatCode="0.00E+00">
                  <c:v>7.2002300000000003E-12</c:v>
                </c:pt>
                <c:pt idx="50" formatCode="0.00E+00">
                  <c:v>6.9914199999999997E-12</c:v>
                </c:pt>
                <c:pt idx="51" formatCode="0.00E+00">
                  <c:v>7.1404400000000002E-12</c:v>
                </c:pt>
                <c:pt idx="52" formatCode="0.00E+00">
                  <c:v>2.8192500000000001E-12</c:v>
                </c:pt>
                <c:pt idx="53" formatCode="0.00E+00">
                  <c:v>2.5061199999999998E-12</c:v>
                </c:pt>
                <c:pt idx="54" formatCode="0.00E+00">
                  <c:v>2.41465E-12</c:v>
                </c:pt>
                <c:pt idx="55" formatCode="0.00E+00">
                  <c:v>4.4055800000000003E-12</c:v>
                </c:pt>
                <c:pt idx="56" formatCode="0.00E+00">
                  <c:v>4.39242E-12</c:v>
                </c:pt>
                <c:pt idx="57" formatCode="0.00E+00">
                  <c:v>8.9970100000000007E-12</c:v>
                </c:pt>
                <c:pt idx="58" formatCode="0.00E+00">
                  <c:v>7.6525899999999998E-12</c:v>
                </c:pt>
                <c:pt idx="59" formatCode="0.00E+00">
                  <c:v>7.2755900000000001E-12</c:v>
                </c:pt>
                <c:pt idx="60" formatCode="0.00E+00">
                  <c:v>5.3332200000000002E-12</c:v>
                </c:pt>
                <c:pt idx="61" formatCode="0.00E+00">
                  <c:v>4.9953599999999998E-12</c:v>
                </c:pt>
                <c:pt idx="62" formatCode="0.00E+00">
                  <c:v>2.6883000000000002E-12</c:v>
                </c:pt>
                <c:pt idx="63" formatCode="0.00E+00">
                  <c:v>3.8171399999999996E-12</c:v>
                </c:pt>
                <c:pt idx="64" formatCode="0.00E+00">
                  <c:v>3.5404799999999999E-12</c:v>
                </c:pt>
                <c:pt idx="65" formatCode="0.00E+00">
                  <c:v>4.7985500000000004E-12</c:v>
                </c:pt>
                <c:pt idx="66" formatCode="0.00E+00">
                  <c:v>5.1328299999999996E-12</c:v>
                </c:pt>
                <c:pt idx="67" formatCode="0.00E+00">
                  <c:v>5.7104000000000004E-12</c:v>
                </c:pt>
                <c:pt idx="68" formatCode="0.00E+00">
                  <c:v>4.8718600000000002E-12</c:v>
                </c:pt>
                <c:pt idx="69" formatCode="0.00E+00">
                  <c:v>4.8981300000000003E-12</c:v>
                </c:pt>
                <c:pt idx="70" formatCode="0.00E+00">
                  <c:v>2.0103E-12</c:v>
                </c:pt>
                <c:pt idx="71" formatCode="0.00E+00">
                  <c:v>4.0454599999999996E-12</c:v>
                </c:pt>
                <c:pt idx="72" formatCode="0.00E+00">
                  <c:v>5.6561599999999996E-12</c:v>
                </c:pt>
                <c:pt idx="73" formatCode="0.00E+00">
                  <c:v>4.0971500000000002E-12</c:v>
                </c:pt>
                <c:pt idx="74" formatCode="0.00E+00">
                  <c:v>8.8034399999999999E-12</c:v>
                </c:pt>
                <c:pt idx="75" formatCode="0.00E+00">
                  <c:v>5.36228E-12</c:v>
                </c:pt>
                <c:pt idx="76" formatCode="0.00E+00">
                  <c:v>2.3405100000000001E-12</c:v>
                </c:pt>
                <c:pt idx="77" formatCode="0.00E+00">
                  <c:v>9.6277599999999994E-12</c:v>
                </c:pt>
                <c:pt idx="78" formatCode="0.00E+00">
                  <c:v>1.09343E-11</c:v>
                </c:pt>
                <c:pt idx="79" formatCode="0.00E+00">
                  <c:v>3.8169E-12</c:v>
                </c:pt>
                <c:pt idx="80" formatCode="0.00E+00">
                  <c:v>3.7392000000000001E-12</c:v>
                </c:pt>
                <c:pt idx="81" formatCode="0.00E+00">
                  <c:v>2.8471900000000001E-12</c:v>
                </c:pt>
                <c:pt idx="82" formatCode="0.00E+00">
                  <c:v>4.2115399999999996E-12</c:v>
                </c:pt>
                <c:pt idx="83" formatCode="0.00E+00">
                  <c:v>6.4505500000000002E-12</c:v>
                </c:pt>
                <c:pt idx="84" formatCode="0.00E+00">
                  <c:v>1.0928300000000001E-11</c:v>
                </c:pt>
                <c:pt idx="85" formatCode="0.00E+00">
                  <c:v>7.4160499999999997E-12</c:v>
                </c:pt>
                <c:pt idx="86" formatCode="0.00E+00">
                  <c:v>3.0104000000000002E-12</c:v>
                </c:pt>
                <c:pt idx="87" formatCode="0.00E+00">
                  <c:v>3.4932099999999998E-12</c:v>
                </c:pt>
                <c:pt idx="88" formatCode="0.00E+00">
                  <c:v>6.0325799999999997E-12</c:v>
                </c:pt>
                <c:pt idx="89" formatCode="0.00E+00">
                  <c:v>2.7934799999999999E-12</c:v>
                </c:pt>
                <c:pt idx="90" formatCode="0.00E+00">
                  <c:v>6.4998600000000001E-12</c:v>
                </c:pt>
                <c:pt idx="91" formatCode="0.00E+00">
                  <c:v>3.5999199999999999E-12</c:v>
                </c:pt>
                <c:pt idx="92" formatCode="0.00E+00">
                  <c:v>8.3317199999999996E-12</c:v>
                </c:pt>
                <c:pt idx="93" formatCode="0.00E+00">
                  <c:v>4.3852600000000002E-12</c:v>
                </c:pt>
                <c:pt idx="94" formatCode="0.00E+00">
                  <c:v>8.7279400000000001E-12</c:v>
                </c:pt>
                <c:pt idx="95" formatCode="0.00E+00">
                  <c:v>1.07399E-11</c:v>
                </c:pt>
                <c:pt idx="96" formatCode="0.00E+00">
                  <c:v>4.1656800000000001E-12</c:v>
                </c:pt>
                <c:pt idx="97" formatCode="0.00E+00">
                  <c:v>4.8297599999999998E-12</c:v>
                </c:pt>
                <c:pt idx="98" formatCode="0.00E+00">
                  <c:v>7.9563800000000001E-12</c:v>
                </c:pt>
                <c:pt idx="99" formatCode="0.00E+00">
                  <c:v>3.8193999999999997E-12</c:v>
                </c:pt>
                <c:pt idx="100" formatCode="0.00E+00">
                  <c:v>7.2418000000000001E-12</c:v>
                </c:pt>
                <c:pt idx="101" formatCode="0.00E+00">
                  <c:v>2.4383699999999998E-12</c:v>
                </c:pt>
                <c:pt idx="102" formatCode="0.00E+00">
                  <c:v>6.6437399999999997E-12</c:v>
                </c:pt>
                <c:pt idx="103" formatCode="0.00E+00">
                  <c:v>5.0654900000000001E-12</c:v>
                </c:pt>
                <c:pt idx="104" formatCode="0.00E+00">
                  <c:v>4.7410499999999999E-12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F-80AB-42A4-9E0E-596FC39CD846}"/>
            </c:ext>
          </c:extLst>
        </c:ser>
        <c:ser>
          <c:idx val="80"/>
          <c:order val="80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[analysis.xlsx]Cosine_IP_texture!$A$194:$DG$194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9.1428199999999996E-12</c:v>
                </c:pt>
                <c:pt idx="7" formatCode="0.00E+00">
                  <c:v>9.8542999999999993E-12</c:v>
                </c:pt>
                <c:pt idx="8" formatCode="0.00E+00">
                  <c:v>6.3522899999999998E-12</c:v>
                </c:pt>
                <c:pt idx="9" formatCode="0.00E+00">
                  <c:v>3.9815899999999998E-12</c:v>
                </c:pt>
                <c:pt idx="10" formatCode="0.00E+00">
                  <c:v>4.9345100000000001E-12</c:v>
                </c:pt>
                <c:pt idx="11" formatCode="0.00E+00">
                  <c:v>4.5630400000000003E-12</c:v>
                </c:pt>
                <c:pt idx="12" formatCode="0.00E+00">
                  <c:v>1.1498900000000001E-11</c:v>
                </c:pt>
                <c:pt idx="13" formatCode="0.00E+00">
                  <c:v>3.5988299999999999E-12</c:v>
                </c:pt>
                <c:pt idx="14" formatCode="0.00E+00">
                  <c:v>6.5986500000000004E-12</c:v>
                </c:pt>
                <c:pt idx="15" formatCode="0.00E+00">
                  <c:v>2.7265799999999999E-12</c:v>
                </c:pt>
                <c:pt idx="16" formatCode="0.00E+00">
                  <c:v>6.0372499999999999E-12</c:v>
                </c:pt>
                <c:pt idx="17" formatCode="0.00E+00">
                  <c:v>1.3008500000000001E-12</c:v>
                </c:pt>
                <c:pt idx="18" formatCode="0.00E+00">
                  <c:v>6.2248900000000001E-12</c:v>
                </c:pt>
                <c:pt idx="19" formatCode="0.00E+00">
                  <c:v>7.3639099999999995E-12</c:v>
                </c:pt>
                <c:pt idx="20" formatCode="0.00E+00">
                  <c:v>2.88886E-11</c:v>
                </c:pt>
                <c:pt idx="21" formatCode="0.00E+00">
                  <c:v>4.4373100000000002E-12</c:v>
                </c:pt>
                <c:pt idx="22" formatCode="0.00E+00">
                  <c:v>1.05808E-11</c:v>
                </c:pt>
                <c:pt idx="23" formatCode="0.00E+00">
                  <c:v>3.05259E-12</c:v>
                </c:pt>
                <c:pt idx="24" formatCode="0.00E+00">
                  <c:v>4.80337E-12</c:v>
                </c:pt>
                <c:pt idx="25" formatCode="0.00E+00">
                  <c:v>3.9602100000000001E-12</c:v>
                </c:pt>
                <c:pt idx="26" formatCode="0.00E+00">
                  <c:v>4.77266E-12</c:v>
                </c:pt>
                <c:pt idx="27" formatCode="0.00E+00">
                  <c:v>8.7398800000000005E-12</c:v>
                </c:pt>
                <c:pt idx="28" formatCode="0.00E+00">
                  <c:v>4.7732900000000002E-12</c:v>
                </c:pt>
                <c:pt idx="29" formatCode="0.00E+00">
                  <c:v>1.05986E-11</c:v>
                </c:pt>
                <c:pt idx="30" formatCode="0.00E+00">
                  <c:v>3.4495799999999999E-12</c:v>
                </c:pt>
                <c:pt idx="31" formatCode="0.00E+00">
                  <c:v>2.8613599999999998E-12</c:v>
                </c:pt>
                <c:pt idx="32" formatCode="0.00E+00">
                  <c:v>1.72645E-11</c:v>
                </c:pt>
                <c:pt idx="33" formatCode="0.00E+00">
                  <c:v>4.9195300000000001E-12</c:v>
                </c:pt>
                <c:pt idx="34" formatCode="0.00E+00">
                  <c:v>5.86564E-12</c:v>
                </c:pt>
                <c:pt idx="35" formatCode="0.00E+00">
                  <c:v>8.6452500000000001E-12</c:v>
                </c:pt>
                <c:pt idx="36" formatCode="0.00E+00">
                  <c:v>4.1603799999999997E-12</c:v>
                </c:pt>
                <c:pt idx="37" formatCode="0.00E+00">
                  <c:v>1.90041E-12</c:v>
                </c:pt>
                <c:pt idx="38" formatCode="0.00E+00">
                  <c:v>3.5461100000000001E-12</c:v>
                </c:pt>
                <c:pt idx="39" formatCode="0.00E+00">
                  <c:v>4.00979E-12</c:v>
                </c:pt>
                <c:pt idx="40" formatCode="0.00E+00">
                  <c:v>9.2901199999999992E-12</c:v>
                </c:pt>
                <c:pt idx="41" formatCode="0.00E+00">
                  <c:v>5.2297099999999999E-12</c:v>
                </c:pt>
                <c:pt idx="42" formatCode="0.00E+00">
                  <c:v>9.1635799999999992E-12</c:v>
                </c:pt>
                <c:pt idx="43" formatCode="0.00E+00">
                  <c:v>4.2058199999999999E-12</c:v>
                </c:pt>
                <c:pt idx="44" formatCode="0.00E+00">
                  <c:v>4.7142199999999997E-12</c:v>
                </c:pt>
                <c:pt idx="45" formatCode="0.00E+00">
                  <c:v>5.3912699999999999E-12</c:v>
                </c:pt>
                <c:pt idx="46" formatCode="0.00E+00">
                  <c:v>1.82175E-12</c:v>
                </c:pt>
                <c:pt idx="47" formatCode="0.00E+00">
                  <c:v>9.3649900000000005E-12</c:v>
                </c:pt>
                <c:pt idx="48" formatCode="0.00E+00">
                  <c:v>1.0367999999999999E-11</c:v>
                </c:pt>
                <c:pt idx="49" formatCode="0.00E+00">
                  <c:v>4.5663200000000003E-12</c:v>
                </c:pt>
                <c:pt idx="50" formatCode="0.00E+00">
                  <c:v>4.4332000000000001E-12</c:v>
                </c:pt>
                <c:pt idx="51" formatCode="0.00E+00">
                  <c:v>3.07034E-12</c:v>
                </c:pt>
                <c:pt idx="52" formatCode="0.00E+00">
                  <c:v>4.1573199999999999E-12</c:v>
                </c:pt>
                <c:pt idx="53" formatCode="0.00E+00">
                  <c:v>6.0742200000000003E-12</c:v>
                </c:pt>
                <c:pt idx="54" formatCode="0.00E+00">
                  <c:v>5.7735399999999997E-12</c:v>
                </c:pt>
                <c:pt idx="55" formatCode="0.00E+00">
                  <c:v>6.3938199999999999E-12</c:v>
                </c:pt>
                <c:pt idx="56" formatCode="0.00E+00">
                  <c:v>7.4746500000000003E-12</c:v>
                </c:pt>
                <c:pt idx="57" formatCode="0.00E+00">
                  <c:v>2.6067399999999999E-12</c:v>
                </c:pt>
                <c:pt idx="58" formatCode="0.00E+00">
                  <c:v>5.2148399999999996E-12</c:v>
                </c:pt>
                <c:pt idx="59" formatCode="0.00E+00">
                  <c:v>5.8093000000000003E-12</c:v>
                </c:pt>
                <c:pt idx="60" formatCode="0.00E+00">
                  <c:v>8.3508000000000003E-12</c:v>
                </c:pt>
                <c:pt idx="61" formatCode="0.00E+00">
                  <c:v>4.1236599999999998E-12</c:v>
                </c:pt>
                <c:pt idx="62" formatCode="0.00E+00">
                  <c:v>3.7793999999999998E-12</c:v>
                </c:pt>
                <c:pt idx="63" formatCode="0.00E+00">
                  <c:v>3.5427399999999999E-12</c:v>
                </c:pt>
                <c:pt idx="64" formatCode="0.00E+00">
                  <c:v>4.2823999999999996E-12</c:v>
                </c:pt>
                <c:pt idx="65" formatCode="0.00E+00">
                  <c:v>3.68044E-12</c:v>
                </c:pt>
                <c:pt idx="66" formatCode="0.00E+00">
                  <c:v>4.1066199999999997E-12</c:v>
                </c:pt>
                <c:pt idx="67" formatCode="0.00E+00">
                  <c:v>1.2901699999999999E-11</c:v>
                </c:pt>
                <c:pt idx="68" formatCode="0.00E+00">
                  <c:v>3.4153699999999998E-12</c:v>
                </c:pt>
                <c:pt idx="69" formatCode="0.00E+00">
                  <c:v>4.66042E-12</c:v>
                </c:pt>
                <c:pt idx="70" formatCode="0.00E+00">
                  <c:v>6.1783399999999997E-12</c:v>
                </c:pt>
                <c:pt idx="71" formatCode="0.00E+00">
                  <c:v>8.6865999999999998E-12</c:v>
                </c:pt>
                <c:pt idx="72" formatCode="0.00E+00">
                  <c:v>6.9499400000000002E-12</c:v>
                </c:pt>
                <c:pt idx="73" formatCode="0.00E+00">
                  <c:v>4.44249E-12</c:v>
                </c:pt>
                <c:pt idx="74" formatCode="0.00E+00">
                  <c:v>9.2810999999999993E-12</c:v>
                </c:pt>
                <c:pt idx="75" formatCode="0.00E+00">
                  <c:v>5.67904E-12</c:v>
                </c:pt>
                <c:pt idx="76" formatCode="0.00E+00">
                  <c:v>3.9346400000000003E-12</c:v>
                </c:pt>
                <c:pt idx="77" formatCode="0.00E+00">
                  <c:v>5.6799699999999997E-12</c:v>
                </c:pt>
                <c:pt idx="78" formatCode="0.00E+00">
                  <c:v>6.1602000000000003E-12</c:v>
                </c:pt>
                <c:pt idx="79" formatCode="0.00E+00">
                  <c:v>7.8087199999999995E-12</c:v>
                </c:pt>
                <c:pt idx="80" formatCode="0.00E+00">
                  <c:v>2.7998600000000001E-12</c:v>
                </c:pt>
                <c:pt idx="81" formatCode="0.00E+00">
                  <c:v>7.7241599999999993E-12</c:v>
                </c:pt>
                <c:pt idx="82" formatCode="0.00E+00">
                  <c:v>4.7669300000000002E-12</c:v>
                </c:pt>
                <c:pt idx="83" formatCode="0.00E+00">
                  <c:v>2.7565399999999999E-12</c:v>
                </c:pt>
                <c:pt idx="84" formatCode="0.00E+00">
                  <c:v>3.8542600000000002E-12</c:v>
                </c:pt>
                <c:pt idx="85" formatCode="0.00E+00">
                  <c:v>7.7821499999999999E-12</c:v>
                </c:pt>
                <c:pt idx="86" formatCode="0.00E+00">
                  <c:v>5.5313999999999996E-12</c:v>
                </c:pt>
                <c:pt idx="87" formatCode="0.00E+00">
                  <c:v>2.12107E-12</c:v>
                </c:pt>
                <c:pt idx="88" formatCode="0.00E+00">
                  <c:v>5.8287E-12</c:v>
                </c:pt>
                <c:pt idx="89" formatCode="0.00E+00">
                  <c:v>4.5175400000000002E-12</c:v>
                </c:pt>
                <c:pt idx="90" formatCode="0.00E+00">
                  <c:v>8.4363900000000006E-12</c:v>
                </c:pt>
                <c:pt idx="91" formatCode="0.00E+00">
                  <c:v>6.6356099999999998E-12</c:v>
                </c:pt>
                <c:pt idx="92" formatCode="0.00E+00">
                  <c:v>3.0553799999999999E-12</c:v>
                </c:pt>
                <c:pt idx="93" formatCode="0.00E+00">
                  <c:v>6.3359000000000001E-12</c:v>
                </c:pt>
                <c:pt idx="94" formatCode="0.00E+00">
                  <c:v>3.6701499999999997E-12</c:v>
                </c:pt>
                <c:pt idx="95" formatCode="0.00E+00">
                  <c:v>4.2841799999999996E-12</c:v>
                </c:pt>
                <c:pt idx="96" formatCode="0.00E+00">
                  <c:v>7.8265300000000006E-12</c:v>
                </c:pt>
                <c:pt idx="97" formatCode="0.00E+00">
                  <c:v>3.1307599999999999E-12</c:v>
                </c:pt>
                <c:pt idx="98" formatCode="0.00E+00">
                  <c:v>5.3506399999999999E-12</c:v>
                </c:pt>
                <c:pt idx="99" formatCode="0.00E+00">
                  <c:v>7.5056400000000003E-12</c:v>
                </c:pt>
                <c:pt idx="100" formatCode="0.00E+00">
                  <c:v>1.6063800000000001E-12</c:v>
                </c:pt>
                <c:pt idx="101" formatCode="0.00E+00">
                  <c:v>4.24598E-12</c:v>
                </c:pt>
                <c:pt idx="102" formatCode="0.00E+00">
                  <c:v>1.0724600000000001E-11</c:v>
                </c:pt>
                <c:pt idx="103" formatCode="0.00E+00">
                  <c:v>3.6883100000000001E-12</c:v>
                </c:pt>
                <c:pt idx="104" formatCode="0.00E+00">
                  <c:v>1.8967600000000001E-12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0-80AB-42A4-9E0E-596FC39CD846}"/>
            </c:ext>
          </c:extLst>
        </c:ser>
        <c:ser>
          <c:idx val="81"/>
          <c:order val="81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[analysis.xlsx]Cosine_IP_texture!$A$195:$DG$195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3.0261600000000001E-12</c:v>
                </c:pt>
                <c:pt idx="7" formatCode="0.00E+00">
                  <c:v>7.0858600000000003E-12</c:v>
                </c:pt>
                <c:pt idx="8" formatCode="0.00E+00">
                  <c:v>3.4834699999999999E-12</c:v>
                </c:pt>
                <c:pt idx="9" formatCode="0.00E+00">
                  <c:v>4.5966E-12</c:v>
                </c:pt>
                <c:pt idx="10" formatCode="0.00E+00">
                  <c:v>5.0303699999999997E-12</c:v>
                </c:pt>
                <c:pt idx="11" formatCode="0.00E+00">
                  <c:v>4.0990700000000002E-12</c:v>
                </c:pt>
                <c:pt idx="12" formatCode="0.00E+00">
                  <c:v>5.7009699999999997E-12</c:v>
                </c:pt>
                <c:pt idx="13" formatCode="0.00E+00">
                  <c:v>1.29209E-11</c:v>
                </c:pt>
                <c:pt idx="14" formatCode="0.00E+00">
                  <c:v>9.3465699999999994E-12</c:v>
                </c:pt>
                <c:pt idx="15" formatCode="0.00E+00">
                  <c:v>3.8032500000000004E-12</c:v>
                </c:pt>
                <c:pt idx="16" formatCode="0.00E+00">
                  <c:v>3.37534E-12</c:v>
                </c:pt>
                <c:pt idx="17" formatCode="0.00E+00">
                  <c:v>5.1658400000000001E-12</c:v>
                </c:pt>
                <c:pt idx="18" formatCode="0.00E+00">
                  <c:v>9.5648399999999995E-12</c:v>
                </c:pt>
                <c:pt idx="19" formatCode="0.00E+00">
                  <c:v>4.9007599999999998E-12</c:v>
                </c:pt>
                <c:pt idx="20" formatCode="0.00E+00">
                  <c:v>4.9654099999999999E-12</c:v>
                </c:pt>
                <c:pt idx="21" formatCode="0.00E+00">
                  <c:v>3.8246199999999999E-12</c:v>
                </c:pt>
                <c:pt idx="22" formatCode="0.00E+00">
                  <c:v>3.22393E-12</c:v>
                </c:pt>
                <c:pt idx="23" formatCode="0.00E+00">
                  <c:v>6.5774200000000001E-12</c:v>
                </c:pt>
                <c:pt idx="24" formatCode="0.00E+00">
                  <c:v>2.8777300000000001E-12</c:v>
                </c:pt>
                <c:pt idx="25" formatCode="0.00E+00">
                  <c:v>5.3029399999999996E-12</c:v>
                </c:pt>
                <c:pt idx="26" formatCode="0.00E+00">
                  <c:v>1.0599700000000001E-11</c:v>
                </c:pt>
                <c:pt idx="27" formatCode="0.00E+00">
                  <c:v>4.5406800000000004E-12</c:v>
                </c:pt>
                <c:pt idx="28" formatCode="0.00E+00">
                  <c:v>5.9551300000000003E-12</c:v>
                </c:pt>
                <c:pt idx="29" formatCode="0.00E+00">
                  <c:v>2.9499799999999999E-12</c:v>
                </c:pt>
                <c:pt idx="30" formatCode="0.00E+00">
                  <c:v>4.3675699999999997E-12</c:v>
                </c:pt>
                <c:pt idx="31" formatCode="0.00E+00">
                  <c:v>5.3485199999999999E-12</c:v>
                </c:pt>
                <c:pt idx="32" formatCode="0.00E+00">
                  <c:v>5.9246800000000002E-12</c:v>
                </c:pt>
                <c:pt idx="33" formatCode="0.00E+00">
                  <c:v>3.6415500000000004E-12</c:v>
                </c:pt>
                <c:pt idx="34" formatCode="0.00E+00">
                  <c:v>1.1572500000000001E-11</c:v>
                </c:pt>
                <c:pt idx="35" formatCode="0.00E+00">
                  <c:v>5.5284799999999999E-12</c:v>
                </c:pt>
                <c:pt idx="36" formatCode="0.00E+00">
                  <c:v>5.1775500000000003E-12</c:v>
                </c:pt>
                <c:pt idx="37" formatCode="0.00E+00">
                  <c:v>5.5607300000000003E-12</c:v>
                </c:pt>
                <c:pt idx="38" formatCode="0.00E+00">
                  <c:v>7.5094800000000004E-12</c:v>
                </c:pt>
                <c:pt idx="39" formatCode="0.00E+00">
                  <c:v>5.2721300000000001E-12</c:v>
                </c:pt>
                <c:pt idx="40" formatCode="0.00E+00">
                  <c:v>4.5007599999999999E-12</c:v>
                </c:pt>
                <c:pt idx="41" formatCode="0.00E+00">
                  <c:v>5.4794999999999998E-12</c:v>
                </c:pt>
                <c:pt idx="42" formatCode="0.00E+00">
                  <c:v>4.3943799999999997E-12</c:v>
                </c:pt>
                <c:pt idx="43" formatCode="0.00E+00">
                  <c:v>6.2047499999999998E-12</c:v>
                </c:pt>
                <c:pt idx="44" formatCode="0.00E+00">
                  <c:v>6.2997900000000002E-12</c:v>
                </c:pt>
                <c:pt idx="45" formatCode="0.00E+00">
                  <c:v>3.1837399999999999E-12</c:v>
                </c:pt>
                <c:pt idx="46" formatCode="0.00E+00">
                  <c:v>3.3982099999999999E-12</c:v>
                </c:pt>
                <c:pt idx="47" formatCode="0.00E+00">
                  <c:v>4.9083599999999999E-12</c:v>
                </c:pt>
                <c:pt idx="48" formatCode="0.00E+00">
                  <c:v>3.2498300000000001E-12</c:v>
                </c:pt>
                <c:pt idx="49" formatCode="0.00E+00">
                  <c:v>5.11275E-12</c:v>
                </c:pt>
                <c:pt idx="50" formatCode="0.00E+00">
                  <c:v>5.8241300000000001E-12</c:v>
                </c:pt>
                <c:pt idx="51" formatCode="0.00E+00">
                  <c:v>4.72916E-12</c:v>
                </c:pt>
                <c:pt idx="52" formatCode="0.00E+00">
                  <c:v>2.0983700000000001E-12</c:v>
                </c:pt>
                <c:pt idx="53" formatCode="0.00E+00">
                  <c:v>5.3004700000000003E-12</c:v>
                </c:pt>
                <c:pt idx="54" formatCode="0.00E+00">
                  <c:v>8.7521399999999999E-12</c:v>
                </c:pt>
                <c:pt idx="55" formatCode="0.00E+00">
                  <c:v>5.1497299999999997E-12</c:v>
                </c:pt>
                <c:pt idx="56" formatCode="0.00E+00">
                  <c:v>2.4694E-12</c:v>
                </c:pt>
                <c:pt idx="57" formatCode="0.00E+00">
                  <c:v>6.6686700000000001E-12</c:v>
                </c:pt>
                <c:pt idx="58" formatCode="0.00E+00">
                  <c:v>8.2475200000000004E-12</c:v>
                </c:pt>
                <c:pt idx="59" formatCode="0.00E+00">
                  <c:v>3.8671100000000001E-12</c:v>
                </c:pt>
                <c:pt idx="60" formatCode="0.00E+00">
                  <c:v>7.6228399999999999E-12</c:v>
                </c:pt>
                <c:pt idx="61" formatCode="0.00E+00">
                  <c:v>9.1434099999999993E-12</c:v>
                </c:pt>
                <c:pt idx="62" formatCode="0.00E+00">
                  <c:v>5.3688099999999996E-12</c:v>
                </c:pt>
                <c:pt idx="63" formatCode="0.00E+00">
                  <c:v>5.4102599999999996E-12</c:v>
                </c:pt>
                <c:pt idx="64" formatCode="0.00E+00">
                  <c:v>5.6130799999999997E-12</c:v>
                </c:pt>
                <c:pt idx="65" formatCode="0.00E+00">
                  <c:v>6.16975E-12</c:v>
                </c:pt>
                <c:pt idx="66" formatCode="0.00E+00">
                  <c:v>5.6663400000000003E-12</c:v>
                </c:pt>
                <c:pt idx="67" formatCode="0.00E+00">
                  <c:v>2.4138899999999999E-12</c:v>
                </c:pt>
                <c:pt idx="68" formatCode="0.00E+00">
                  <c:v>3.9105199999999998E-12</c:v>
                </c:pt>
                <c:pt idx="69" formatCode="0.00E+00">
                  <c:v>3.9540500000000001E-12</c:v>
                </c:pt>
                <c:pt idx="70" formatCode="0.00E+00">
                  <c:v>6.6771000000000003E-12</c:v>
                </c:pt>
                <c:pt idx="71" formatCode="0.00E+00">
                  <c:v>6.5870100000000002E-12</c:v>
                </c:pt>
                <c:pt idx="72" formatCode="0.00E+00">
                  <c:v>3.5995499999999999E-12</c:v>
                </c:pt>
                <c:pt idx="73" formatCode="0.00E+00">
                  <c:v>3.0407700000000002E-12</c:v>
                </c:pt>
                <c:pt idx="74" formatCode="0.00E+00">
                  <c:v>8.8676799999999992E-12</c:v>
                </c:pt>
                <c:pt idx="75" formatCode="0.00E+00">
                  <c:v>4.9848799999999997E-12</c:v>
                </c:pt>
                <c:pt idx="76" formatCode="0.00E+00">
                  <c:v>5.9027400000000004E-12</c:v>
                </c:pt>
                <c:pt idx="77" formatCode="0.00E+00">
                  <c:v>6.8058900000000002E-12</c:v>
                </c:pt>
                <c:pt idx="78" formatCode="0.00E+00">
                  <c:v>3.9496900000000003E-12</c:v>
                </c:pt>
                <c:pt idx="79" formatCode="0.00E+00">
                  <c:v>4.8435300000000001E-12</c:v>
                </c:pt>
                <c:pt idx="80" formatCode="0.00E+00">
                  <c:v>6.7693899999999997E-12</c:v>
                </c:pt>
                <c:pt idx="81" formatCode="0.00E+00">
                  <c:v>3.7271999999999997E-12</c:v>
                </c:pt>
                <c:pt idx="82" formatCode="0.00E+00">
                  <c:v>7.7076399999999997E-12</c:v>
                </c:pt>
                <c:pt idx="83" formatCode="0.00E+00">
                  <c:v>5.6852299999999996E-12</c:v>
                </c:pt>
                <c:pt idx="84" formatCode="0.00E+00">
                  <c:v>5.70414E-12</c:v>
                </c:pt>
                <c:pt idx="85" formatCode="0.00E+00">
                  <c:v>6.7617700000000002E-12</c:v>
                </c:pt>
                <c:pt idx="86" formatCode="0.00E+00">
                  <c:v>6.9793799999999997E-12</c:v>
                </c:pt>
                <c:pt idx="87" formatCode="0.00E+00">
                  <c:v>4.7780100000000002E-12</c:v>
                </c:pt>
                <c:pt idx="88" formatCode="0.00E+00">
                  <c:v>2.87752E-12</c:v>
                </c:pt>
                <c:pt idx="89" formatCode="0.00E+00">
                  <c:v>4.75207E-12</c:v>
                </c:pt>
                <c:pt idx="90" formatCode="0.00E+00">
                  <c:v>3.17215E-12</c:v>
                </c:pt>
                <c:pt idx="91" formatCode="0.00E+00">
                  <c:v>8.3415000000000004E-12</c:v>
                </c:pt>
                <c:pt idx="92" formatCode="0.00E+00">
                  <c:v>2.7150700000000001E-11</c:v>
                </c:pt>
                <c:pt idx="93" formatCode="0.00E+00">
                  <c:v>9.0862100000000007E-12</c:v>
                </c:pt>
                <c:pt idx="94" formatCode="0.00E+00">
                  <c:v>4.7149600000000003E-12</c:v>
                </c:pt>
                <c:pt idx="95" formatCode="0.00E+00">
                  <c:v>5.6257999999999997E-12</c:v>
                </c:pt>
                <c:pt idx="96" formatCode="0.00E+00">
                  <c:v>2.4235500000000001E-12</c:v>
                </c:pt>
                <c:pt idx="97" formatCode="0.00E+00">
                  <c:v>8.0658299999999994E-12</c:v>
                </c:pt>
                <c:pt idx="98" formatCode="0.00E+00">
                  <c:v>1.81072E-12</c:v>
                </c:pt>
                <c:pt idx="99" formatCode="0.00E+00">
                  <c:v>5.1980500000000001E-12</c:v>
                </c:pt>
                <c:pt idx="100" formatCode="0.00E+00">
                  <c:v>3.7549400000000002E-12</c:v>
                </c:pt>
                <c:pt idx="101" formatCode="0.00E+00">
                  <c:v>5.7386599999999997E-12</c:v>
                </c:pt>
                <c:pt idx="102" formatCode="0.00E+00">
                  <c:v>5.5564100000000002E-12</c:v>
                </c:pt>
                <c:pt idx="103" formatCode="0.00E+00">
                  <c:v>1.7027099999999999E-12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1-80AB-42A4-9E0E-596FC39CD846}"/>
            </c:ext>
          </c:extLst>
        </c:ser>
        <c:ser>
          <c:idx val="82"/>
          <c:order val="82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[analysis.xlsx]Cosine_IP_texture!$A$196:$DG$196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4.9292699999999997E-12</c:v>
                </c:pt>
                <c:pt idx="8" formatCode="0.00E+00">
                  <c:v>3.1816899999999999E-12</c:v>
                </c:pt>
                <c:pt idx="9" formatCode="0.00E+00">
                  <c:v>7.10567E-12</c:v>
                </c:pt>
                <c:pt idx="10" formatCode="0.00E+00">
                  <c:v>4.7789800000000003E-12</c:v>
                </c:pt>
                <c:pt idx="11" formatCode="0.00E+00">
                  <c:v>9.5280700000000006E-12</c:v>
                </c:pt>
                <c:pt idx="12" formatCode="0.00E+00">
                  <c:v>6.2131300000000002E-12</c:v>
                </c:pt>
                <c:pt idx="13" formatCode="0.00E+00">
                  <c:v>5.3776100000000001E-12</c:v>
                </c:pt>
                <c:pt idx="14" formatCode="0.00E+00">
                  <c:v>6.6371600000000004E-12</c:v>
                </c:pt>
                <c:pt idx="15" formatCode="0.00E+00">
                  <c:v>5.3291399999999996E-12</c:v>
                </c:pt>
                <c:pt idx="16" formatCode="0.00E+00">
                  <c:v>2.2169299999999999E-12</c:v>
                </c:pt>
                <c:pt idx="17" formatCode="0.00E+00">
                  <c:v>2.84783E-12</c:v>
                </c:pt>
                <c:pt idx="18" formatCode="0.00E+00">
                  <c:v>5.6170499999999998E-12</c:v>
                </c:pt>
                <c:pt idx="19" formatCode="0.00E+00">
                  <c:v>1.17619E-11</c:v>
                </c:pt>
                <c:pt idx="20" formatCode="0.00E+00">
                  <c:v>5.6530700000000003E-12</c:v>
                </c:pt>
                <c:pt idx="21" formatCode="0.00E+00">
                  <c:v>5.6225600000000002E-12</c:v>
                </c:pt>
                <c:pt idx="22" formatCode="0.00E+00">
                  <c:v>5.5357799999999997E-12</c:v>
                </c:pt>
                <c:pt idx="23" formatCode="0.00E+00">
                  <c:v>4.18161E-12</c:v>
                </c:pt>
                <c:pt idx="24" formatCode="0.00E+00">
                  <c:v>5.6794600000000001E-12</c:v>
                </c:pt>
                <c:pt idx="25" formatCode="0.00E+00">
                  <c:v>7.7102599999999999E-12</c:v>
                </c:pt>
                <c:pt idx="26" formatCode="0.00E+00">
                  <c:v>8.9606400000000001E-12</c:v>
                </c:pt>
                <c:pt idx="27" formatCode="0.00E+00">
                  <c:v>4.7589499999999996E-12</c:v>
                </c:pt>
                <c:pt idx="28" formatCode="0.00E+00">
                  <c:v>6.77133E-12</c:v>
                </c:pt>
                <c:pt idx="29" formatCode="0.00E+00">
                  <c:v>5.9850599999999999E-12</c:v>
                </c:pt>
                <c:pt idx="30" formatCode="0.00E+00">
                  <c:v>7.2555999999999999E-12</c:v>
                </c:pt>
                <c:pt idx="31" formatCode="0.00E+00">
                  <c:v>3.6274799999999998E-12</c:v>
                </c:pt>
                <c:pt idx="32" formatCode="0.00E+00">
                  <c:v>6.8903800000000004E-12</c:v>
                </c:pt>
                <c:pt idx="33" formatCode="0.00E+00">
                  <c:v>4.6181100000000004E-12</c:v>
                </c:pt>
                <c:pt idx="34" formatCode="0.00E+00">
                  <c:v>1.3370399999999999E-12</c:v>
                </c:pt>
                <c:pt idx="35" formatCode="0.00E+00">
                  <c:v>4.2662500000000003E-12</c:v>
                </c:pt>
                <c:pt idx="36" formatCode="0.00E+00">
                  <c:v>3.37913E-12</c:v>
                </c:pt>
                <c:pt idx="37" formatCode="0.00E+00">
                  <c:v>6.7697399999999998E-12</c:v>
                </c:pt>
                <c:pt idx="38" formatCode="0.00E+00">
                  <c:v>6.1737300000000002E-12</c:v>
                </c:pt>
                <c:pt idx="39" formatCode="0.00E+00">
                  <c:v>5.3010700000000002E-12</c:v>
                </c:pt>
                <c:pt idx="40" formatCode="0.00E+00">
                  <c:v>1.42317E-11</c:v>
                </c:pt>
                <c:pt idx="41" formatCode="0.00E+00">
                  <c:v>4.5995199999999998E-12</c:v>
                </c:pt>
                <c:pt idx="42" formatCode="0.00E+00">
                  <c:v>4.5136199999999999E-12</c:v>
                </c:pt>
                <c:pt idx="43" formatCode="0.00E+00">
                  <c:v>4.74284E-12</c:v>
                </c:pt>
                <c:pt idx="44" formatCode="0.00E+00">
                  <c:v>3.8617599999999999E-12</c:v>
                </c:pt>
                <c:pt idx="45" formatCode="0.00E+00">
                  <c:v>2.8305300000000001E-12</c:v>
                </c:pt>
                <c:pt idx="46" formatCode="0.00E+00">
                  <c:v>4.1477899999999996E-12</c:v>
                </c:pt>
                <c:pt idx="47" formatCode="0.00E+00">
                  <c:v>3.2894099999999998E-12</c:v>
                </c:pt>
                <c:pt idx="48" formatCode="0.00E+00">
                  <c:v>2.56376E-12</c:v>
                </c:pt>
                <c:pt idx="49" formatCode="0.00E+00">
                  <c:v>5.1729999999999999E-12</c:v>
                </c:pt>
                <c:pt idx="50" formatCode="0.00E+00">
                  <c:v>8.8110200000000006E-12</c:v>
                </c:pt>
                <c:pt idx="51" formatCode="0.00E+00">
                  <c:v>5.2905500000000003E-12</c:v>
                </c:pt>
                <c:pt idx="52" formatCode="0.00E+00">
                  <c:v>5.1189900000000002E-12</c:v>
                </c:pt>
                <c:pt idx="53" formatCode="0.00E+00">
                  <c:v>1.15425E-11</c:v>
                </c:pt>
                <c:pt idx="54" formatCode="0.00E+00">
                  <c:v>5.27158E-12</c:v>
                </c:pt>
                <c:pt idx="55" formatCode="0.00E+00">
                  <c:v>1.01764E-11</c:v>
                </c:pt>
                <c:pt idx="56" formatCode="0.00E+00">
                  <c:v>8.0924099999999998E-12</c:v>
                </c:pt>
                <c:pt idx="57" formatCode="0.00E+00">
                  <c:v>5.5548300000000001E-12</c:v>
                </c:pt>
                <c:pt idx="58" formatCode="0.00E+00">
                  <c:v>7.4819899999999997E-12</c:v>
                </c:pt>
                <c:pt idx="59" formatCode="0.00E+00">
                  <c:v>5.96071E-12</c:v>
                </c:pt>
                <c:pt idx="60" formatCode="0.00E+00">
                  <c:v>6.7424800000000002E-12</c:v>
                </c:pt>
                <c:pt idx="61" formatCode="0.00E+00">
                  <c:v>4.0753400000000003E-12</c:v>
                </c:pt>
                <c:pt idx="62" formatCode="0.00E+00">
                  <c:v>4.5552699999999998E-12</c:v>
                </c:pt>
                <c:pt idx="63" formatCode="0.00E+00">
                  <c:v>2.9450799999999998E-12</c:v>
                </c:pt>
                <c:pt idx="64" formatCode="0.00E+00">
                  <c:v>4.4671900000000001E-12</c:v>
                </c:pt>
                <c:pt idx="65" formatCode="0.00E+00">
                  <c:v>1.10715E-11</c:v>
                </c:pt>
                <c:pt idx="66" formatCode="0.00E+00">
                  <c:v>3.2304599999999999E-12</c:v>
                </c:pt>
                <c:pt idx="67" formatCode="0.00E+00">
                  <c:v>4.9989600000000003E-12</c:v>
                </c:pt>
                <c:pt idx="68" formatCode="0.00E+00">
                  <c:v>4.33934E-12</c:v>
                </c:pt>
                <c:pt idx="69" formatCode="0.00E+00">
                  <c:v>6.3743699999999996E-12</c:v>
                </c:pt>
                <c:pt idx="70" formatCode="0.00E+00">
                  <c:v>6.0890899999999999E-12</c:v>
                </c:pt>
                <c:pt idx="71" formatCode="0.00E+00">
                  <c:v>4.3943999999999999E-12</c:v>
                </c:pt>
                <c:pt idx="72" formatCode="0.00E+00">
                  <c:v>7.5767199999999996E-12</c:v>
                </c:pt>
                <c:pt idx="73" formatCode="0.00E+00">
                  <c:v>5.3798999999999997E-12</c:v>
                </c:pt>
                <c:pt idx="74" formatCode="0.00E+00">
                  <c:v>8.2996200000000001E-12</c:v>
                </c:pt>
                <c:pt idx="75" formatCode="0.00E+00">
                  <c:v>4.2903300000000004E-12</c:v>
                </c:pt>
                <c:pt idx="76" formatCode="0.00E+00">
                  <c:v>7.1307900000000002E-12</c:v>
                </c:pt>
                <c:pt idx="77" formatCode="0.00E+00">
                  <c:v>4.6242400000000001E-12</c:v>
                </c:pt>
                <c:pt idx="78" formatCode="0.00E+00">
                  <c:v>5.5515999999999999E-12</c:v>
                </c:pt>
                <c:pt idx="79" formatCode="0.00E+00">
                  <c:v>5.4754699999999999E-12</c:v>
                </c:pt>
                <c:pt idx="80" formatCode="0.00E+00">
                  <c:v>2.5797400000000001E-12</c:v>
                </c:pt>
                <c:pt idx="81" formatCode="0.00E+00">
                  <c:v>6.9666200000000001E-12</c:v>
                </c:pt>
                <c:pt idx="82" formatCode="0.00E+00">
                  <c:v>5.6075299999999996E-12</c:v>
                </c:pt>
                <c:pt idx="83" formatCode="0.00E+00">
                  <c:v>8.0550799999999992E-12</c:v>
                </c:pt>
                <c:pt idx="84" formatCode="0.00E+00">
                  <c:v>4.7510299999999998E-12</c:v>
                </c:pt>
                <c:pt idx="85" formatCode="0.00E+00">
                  <c:v>7.4018999999999998E-12</c:v>
                </c:pt>
                <c:pt idx="86" formatCode="0.00E+00">
                  <c:v>5.0449E-12</c:v>
                </c:pt>
                <c:pt idx="87" formatCode="0.00E+00">
                  <c:v>5.3569199999999998E-12</c:v>
                </c:pt>
                <c:pt idx="88" formatCode="0.00E+00">
                  <c:v>5.62815E-12</c:v>
                </c:pt>
                <c:pt idx="89" formatCode="0.00E+00">
                  <c:v>4.2780700000000002E-12</c:v>
                </c:pt>
                <c:pt idx="90" formatCode="0.00E+00">
                  <c:v>5.2068800000000001E-12</c:v>
                </c:pt>
                <c:pt idx="91" formatCode="0.00E+00">
                  <c:v>2.9464800000000002E-12</c:v>
                </c:pt>
                <c:pt idx="92" formatCode="0.00E+00">
                  <c:v>4.0827E-12</c:v>
                </c:pt>
                <c:pt idx="93" formatCode="0.00E+00">
                  <c:v>4.5554099999999999E-12</c:v>
                </c:pt>
                <c:pt idx="94" formatCode="0.00E+00">
                  <c:v>5.3501300000000003E-12</c:v>
                </c:pt>
                <c:pt idx="95" formatCode="0.00E+00">
                  <c:v>5.9201700000000002E-12</c:v>
                </c:pt>
                <c:pt idx="96" formatCode="0.00E+00">
                  <c:v>3.4162599999999998E-12</c:v>
                </c:pt>
                <c:pt idx="97" formatCode="0.00E+00">
                  <c:v>4.3941699999999996E-12</c:v>
                </c:pt>
                <c:pt idx="98" formatCode="0.00E+00">
                  <c:v>8.2906599999999993E-12</c:v>
                </c:pt>
                <c:pt idx="99" formatCode="0.00E+00">
                  <c:v>6.11735E-12</c:v>
                </c:pt>
                <c:pt idx="100" formatCode="0.00E+00">
                  <c:v>7.2047400000000003E-12</c:v>
                </c:pt>
                <c:pt idx="101" formatCode="0.00E+00">
                  <c:v>9.6149699999999994E-12</c:v>
                </c:pt>
                <c:pt idx="102" formatCode="0.00E+00">
                  <c:v>5.04531E-12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2-80AB-42A4-9E0E-596FC39CD846}"/>
            </c:ext>
          </c:extLst>
        </c:ser>
        <c:ser>
          <c:idx val="83"/>
          <c:order val="83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[analysis.xlsx]Cosine_IP_texture!$A$197:$DG$197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5.8744200000000003E-12</c:v>
                </c:pt>
                <c:pt idx="9" formatCode="0.00E+00">
                  <c:v>5.5256900000000001E-12</c:v>
                </c:pt>
                <c:pt idx="10" formatCode="0.00E+00">
                  <c:v>4.2771E-12</c:v>
                </c:pt>
                <c:pt idx="11" formatCode="0.00E+00">
                  <c:v>7.2975100000000005E-12</c:v>
                </c:pt>
                <c:pt idx="12" formatCode="0.00E+00">
                  <c:v>5.8314999999999999E-12</c:v>
                </c:pt>
                <c:pt idx="13" formatCode="0.00E+00">
                  <c:v>2.97396E-12</c:v>
                </c:pt>
                <c:pt idx="14" formatCode="0.00E+00">
                  <c:v>1.0584100000000001E-11</c:v>
                </c:pt>
                <c:pt idx="15" formatCode="0.00E+00">
                  <c:v>6.8554100000000002E-12</c:v>
                </c:pt>
                <c:pt idx="16" formatCode="0.00E+00">
                  <c:v>1.0193000000000001E-11</c:v>
                </c:pt>
                <c:pt idx="17" formatCode="0.00E+00">
                  <c:v>6.1320800000000003E-12</c:v>
                </c:pt>
                <c:pt idx="18" formatCode="0.00E+00">
                  <c:v>1.81414E-12</c:v>
                </c:pt>
                <c:pt idx="19" formatCode="0.00E+00">
                  <c:v>4.05767E-12</c:v>
                </c:pt>
                <c:pt idx="20" formatCode="0.00E+00">
                  <c:v>8.1450400000000002E-12</c:v>
                </c:pt>
                <c:pt idx="21" formatCode="0.00E+00">
                  <c:v>7.16758E-12</c:v>
                </c:pt>
                <c:pt idx="22" formatCode="0.00E+00">
                  <c:v>4.9422400000000002E-12</c:v>
                </c:pt>
                <c:pt idx="23" formatCode="0.00E+00">
                  <c:v>2.6819300000000001E-12</c:v>
                </c:pt>
                <c:pt idx="24" formatCode="0.00E+00">
                  <c:v>6.2042699999999998E-12</c:v>
                </c:pt>
                <c:pt idx="25" formatCode="0.00E+00">
                  <c:v>9.5975300000000002E-12</c:v>
                </c:pt>
                <c:pt idx="26" formatCode="0.00E+00">
                  <c:v>5.06884E-12</c:v>
                </c:pt>
                <c:pt idx="27" formatCode="0.00E+00">
                  <c:v>4.7895800000000003E-12</c:v>
                </c:pt>
                <c:pt idx="28" formatCode="0.00E+00">
                  <c:v>2.6250699999999998E-12</c:v>
                </c:pt>
                <c:pt idx="29" formatCode="0.00E+00">
                  <c:v>7.5815600000000003E-12</c:v>
                </c:pt>
                <c:pt idx="30" formatCode="0.00E+00">
                  <c:v>3.4958000000000001E-12</c:v>
                </c:pt>
                <c:pt idx="31" formatCode="0.00E+00">
                  <c:v>7.2048700000000002E-12</c:v>
                </c:pt>
                <c:pt idx="32" formatCode="0.00E+00">
                  <c:v>5.74347E-12</c:v>
                </c:pt>
                <c:pt idx="33" formatCode="0.00E+00">
                  <c:v>1.0702E-11</c:v>
                </c:pt>
                <c:pt idx="34" formatCode="0.00E+00">
                  <c:v>6.8430699999999998E-12</c:v>
                </c:pt>
                <c:pt idx="35" formatCode="0.00E+00">
                  <c:v>3.3071299999999999E-12</c:v>
                </c:pt>
                <c:pt idx="36" formatCode="0.00E+00">
                  <c:v>7.37887E-12</c:v>
                </c:pt>
                <c:pt idx="37" formatCode="0.00E+00">
                  <c:v>7.3567800000000001E-12</c:v>
                </c:pt>
                <c:pt idx="38" formatCode="0.00E+00">
                  <c:v>5.0445999999999997E-12</c:v>
                </c:pt>
                <c:pt idx="39" formatCode="0.00E+00">
                  <c:v>7.3256900000000005E-12</c:v>
                </c:pt>
                <c:pt idx="40" formatCode="0.00E+00">
                  <c:v>3.1226199999999999E-12</c:v>
                </c:pt>
                <c:pt idx="41" formatCode="0.00E+00">
                  <c:v>2.6677899999999999E-12</c:v>
                </c:pt>
                <c:pt idx="42" formatCode="0.00E+00">
                  <c:v>5.0497100000000003E-12</c:v>
                </c:pt>
                <c:pt idx="43" formatCode="0.00E+00">
                  <c:v>2.8587900000000002E-12</c:v>
                </c:pt>
                <c:pt idx="44" formatCode="0.00E+00">
                  <c:v>6.7928699999999999E-12</c:v>
                </c:pt>
                <c:pt idx="45" formatCode="0.00E+00">
                  <c:v>1.3496599999999999E-12</c:v>
                </c:pt>
                <c:pt idx="46" formatCode="0.00E+00">
                  <c:v>4.2548100000000001E-12</c:v>
                </c:pt>
                <c:pt idx="47" formatCode="0.00E+00">
                  <c:v>4.2497999999999999E-12</c:v>
                </c:pt>
                <c:pt idx="48" formatCode="0.00E+00">
                  <c:v>7.3080100000000001E-12</c:v>
                </c:pt>
                <c:pt idx="49" formatCode="0.00E+00">
                  <c:v>2.1766600000000001E-12</c:v>
                </c:pt>
                <c:pt idx="50" formatCode="0.00E+00">
                  <c:v>3.9291199999999997E-12</c:v>
                </c:pt>
                <c:pt idx="51" formatCode="0.00E+00">
                  <c:v>3.2160599999999999E-12</c:v>
                </c:pt>
                <c:pt idx="52" formatCode="0.00E+00">
                  <c:v>5.75866E-12</c:v>
                </c:pt>
                <c:pt idx="53" formatCode="0.00E+00">
                  <c:v>3.9545599999999997E-12</c:v>
                </c:pt>
                <c:pt idx="54" formatCode="0.00E+00">
                  <c:v>1.0843099999999999E-11</c:v>
                </c:pt>
                <c:pt idx="55" formatCode="0.00E+00">
                  <c:v>4.6564700000000003E-12</c:v>
                </c:pt>
                <c:pt idx="56" formatCode="0.00E+00">
                  <c:v>6.6520500000000001E-12</c:v>
                </c:pt>
                <c:pt idx="57" formatCode="0.00E+00">
                  <c:v>2.8541799999999999E-12</c:v>
                </c:pt>
                <c:pt idx="58" formatCode="0.00E+00">
                  <c:v>6.4070500000000003E-12</c:v>
                </c:pt>
                <c:pt idx="59" formatCode="0.00E+00">
                  <c:v>7.7138299999999993E-12</c:v>
                </c:pt>
                <c:pt idx="60" formatCode="0.00E+00">
                  <c:v>6.6373799999999997E-12</c:v>
                </c:pt>
                <c:pt idx="61" formatCode="0.00E+00">
                  <c:v>2.4981899999999999E-12</c:v>
                </c:pt>
                <c:pt idx="62" formatCode="0.00E+00">
                  <c:v>7.1249999999999996E-12</c:v>
                </c:pt>
                <c:pt idx="63" formatCode="0.00E+00">
                  <c:v>1.02349E-11</c:v>
                </c:pt>
                <c:pt idx="64" formatCode="0.00E+00">
                  <c:v>3.6015800000000001E-12</c:v>
                </c:pt>
                <c:pt idx="65" formatCode="0.00E+00">
                  <c:v>6.7388099999999996E-12</c:v>
                </c:pt>
                <c:pt idx="66" formatCode="0.00E+00">
                  <c:v>6.8515300000000004E-12</c:v>
                </c:pt>
                <c:pt idx="67" formatCode="0.00E+00">
                  <c:v>6.05887E-12</c:v>
                </c:pt>
                <c:pt idx="68" formatCode="0.00E+00">
                  <c:v>5.4502099999999997E-12</c:v>
                </c:pt>
                <c:pt idx="69" formatCode="0.00E+00">
                  <c:v>7.3235499999999994E-12</c:v>
                </c:pt>
                <c:pt idx="70" formatCode="0.00E+00">
                  <c:v>1.0522999999999999E-11</c:v>
                </c:pt>
                <c:pt idx="71" formatCode="0.00E+00">
                  <c:v>9.5292799999999996E-12</c:v>
                </c:pt>
                <c:pt idx="72" formatCode="0.00E+00">
                  <c:v>4.8640199999999997E-12</c:v>
                </c:pt>
                <c:pt idx="73" formatCode="0.00E+00">
                  <c:v>5.36535E-12</c:v>
                </c:pt>
                <c:pt idx="74" formatCode="0.00E+00">
                  <c:v>4.8677700000000004E-12</c:v>
                </c:pt>
                <c:pt idx="75" formatCode="0.00E+00">
                  <c:v>8.58901E-12</c:v>
                </c:pt>
                <c:pt idx="76" formatCode="0.00E+00">
                  <c:v>2.26283E-12</c:v>
                </c:pt>
                <c:pt idx="77" formatCode="0.00E+00">
                  <c:v>1.95356E-12</c:v>
                </c:pt>
                <c:pt idx="78" formatCode="0.00E+00">
                  <c:v>4.6459300000000002E-12</c:v>
                </c:pt>
                <c:pt idx="79" formatCode="0.00E+00">
                  <c:v>8.2833299999999992E-12</c:v>
                </c:pt>
                <c:pt idx="80" formatCode="0.00E+00">
                  <c:v>1.0292E-11</c:v>
                </c:pt>
                <c:pt idx="81" formatCode="0.00E+00">
                  <c:v>5.1655700000000002E-12</c:v>
                </c:pt>
                <c:pt idx="82" formatCode="0.00E+00">
                  <c:v>7.2887899999999993E-12</c:v>
                </c:pt>
                <c:pt idx="83" formatCode="0.00E+00">
                  <c:v>5.5433099999999997E-12</c:v>
                </c:pt>
                <c:pt idx="84" formatCode="0.00E+00">
                  <c:v>8.6750099999999994E-12</c:v>
                </c:pt>
                <c:pt idx="85" formatCode="0.00E+00">
                  <c:v>3.3286099999999999E-12</c:v>
                </c:pt>
                <c:pt idx="86" formatCode="0.00E+00">
                  <c:v>5.3574799999999999E-12</c:v>
                </c:pt>
                <c:pt idx="87" formatCode="0.00E+00">
                  <c:v>4.11971E-12</c:v>
                </c:pt>
                <c:pt idx="88" formatCode="0.00E+00">
                  <c:v>4.5876700000000004E-12</c:v>
                </c:pt>
                <c:pt idx="89" formatCode="0.00E+00">
                  <c:v>4.1422200000000001E-12</c:v>
                </c:pt>
                <c:pt idx="90" formatCode="0.00E+00">
                  <c:v>1.2921399999999999E-11</c:v>
                </c:pt>
                <c:pt idx="91" formatCode="0.00E+00">
                  <c:v>3.5830299999999999E-12</c:v>
                </c:pt>
                <c:pt idx="92" formatCode="0.00E+00">
                  <c:v>5.0038100000000003E-12</c:v>
                </c:pt>
                <c:pt idx="93" formatCode="0.00E+00">
                  <c:v>5.6603E-12</c:v>
                </c:pt>
                <c:pt idx="94" formatCode="0.00E+00">
                  <c:v>3.0895799999999998E-12</c:v>
                </c:pt>
                <c:pt idx="95" formatCode="0.00E+00">
                  <c:v>5.6628600000000004E-12</c:v>
                </c:pt>
                <c:pt idx="96" formatCode="0.00E+00">
                  <c:v>3.1167999999999998E-12</c:v>
                </c:pt>
                <c:pt idx="97" formatCode="0.00E+00">
                  <c:v>3.7834000000000002E-12</c:v>
                </c:pt>
                <c:pt idx="98" formatCode="0.00E+00">
                  <c:v>1.6917800000000001E-11</c:v>
                </c:pt>
                <c:pt idx="99" formatCode="0.00E+00">
                  <c:v>4.0572000000000001E-12</c:v>
                </c:pt>
                <c:pt idx="100" formatCode="0.00E+00">
                  <c:v>5.7465000000000002E-12</c:v>
                </c:pt>
                <c:pt idx="101" formatCode="0.00E+00">
                  <c:v>5.7165099999999998E-12</c:v>
                </c:pt>
                <c:pt idx="102" formatCode="0.00E+00">
                  <c:v>1.0119800000000001E-11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3-80AB-42A4-9E0E-596FC39CD846}"/>
            </c:ext>
          </c:extLst>
        </c:ser>
        <c:ser>
          <c:idx val="84"/>
          <c:order val="84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[analysis.xlsx]Cosine_IP_texture!$A$198:$DG$198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5.5134199999999997E-12</c:v>
                </c:pt>
                <c:pt idx="9" formatCode="0.00E+00">
                  <c:v>8.8284000000000006E-12</c:v>
                </c:pt>
                <c:pt idx="10" formatCode="0.00E+00">
                  <c:v>8.5940999999999995E-12</c:v>
                </c:pt>
                <c:pt idx="11" formatCode="0.00E+00">
                  <c:v>2.1246899999999999E-12</c:v>
                </c:pt>
                <c:pt idx="12" formatCode="0.00E+00">
                  <c:v>3.10009E-12</c:v>
                </c:pt>
                <c:pt idx="13" formatCode="0.00E+00">
                  <c:v>6.3976100000000002E-12</c:v>
                </c:pt>
                <c:pt idx="14" formatCode="0.00E+00">
                  <c:v>6.5327199999999997E-12</c:v>
                </c:pt>
                <c:pt idx="15" formatCode="0.00E+00">
                  <c:v>3.4459400000000002E-12</c:v>
                </c:pt>
                <c:pt idx="16" formatCode="0.00E+00">
                  <c:v>6.03233E-12</c:v>
                </c:pt>
                <c:pt idx="17" formatCode="0.00E+00">
                  <c:v>5.3251199999999998E-12</c:v>
                </c:pt>
                <c:pt idx="18" formatCode="0.00E+00">
                  <c:v>3.9158300000000003E-12</c:v>
                </c:pt>
                <c:pt idx="19" formatCode="0.00E+00">
                  <c:v>5.8168599999999999E-12</c:v>
                </c:pt>
                <c:pt idx="20" formatCode="0.00E+00">
                  <c:v>8.1150100000000002E-12</c:v>
                </c:pt>
                <c:pt idx="21" formatCode="0.00E+00">
                  <c:v>6.6831700000000001E-12</c:v>
                </c:pt>
                <c:pt idx="22" formatCode="0.00E+00">
                  <c:v>3.4330100000000001E-12</c:v>
                </c:pt>
                <c:pt idx="23" formatCode="0.00E+00">
                  <c:v>7.7105899999999998E-12</c:v>
                </c:pt>
                <c:pt idx="24" formatCode="0.00E+00">
                  <c:v>6.5202899999999999E-12</c:v>
                </c:pt>
                <c:pt idx="25" formatCode="0.00E+00">
                  <c:v>5.86995E-12</c:v>
                </c:pt>
                <c:pt idx="26" formatCode="0.00E+00">
                  <c:v>2.7565200000000001E-12</c:v>
                </c:pt>
                <c:pt idx="27" formatCode="0.00E+00">
                  <c:v>2.2423300000000002E-12</c:v>
                </c:pt>
                <c:pt idx="28" formatCode="0.00E+00">
                  <c:v>4.7111399999999997E-12</c:v>
                </c:pt>
                <c:pt idx="29" formatCode="0.00E+00">
                  <c:v>5.3229399999999999E-12</c:v>
                </c:pt>
                <c:pt idx="30" formatCode="0.00E+00">
                  <c:v>3.6465400000000003E-12</c:v>
                </c:pt>
                <c:pt idx="31" formatCode="0.00E+00">
                  <c:v>1.5190599999999999E-11</c:v>
                </c:pt>
                <c:pt idx="32" formatCode="0.00E+00">
                  <c:v>4.3066299999999998E-12</c:v>
                </c:pt>
                <c:pt idx="33" formatCode="0.00E+00">
                  <c:v>5.7975599999999998E-12</c:v>
                </c:pt>
                <c:pt idx="34" formatCode="0.00E+00">
                  <c:v>5.4407199999999999E-12</c:v>
                </c:pt>
                <c:pt idx="35" formatCode="0.00E+00">
                  <c:v>1.1668400000000001E-11</c:v>
                </c:pt>
                <c:pt idx="36" formatCode="0.00E+00">
                  <c:v>6.9007500000000001E-12</c:v>
                </c:pt>
                <c:pt idx="37" formatCode="0.00E+00">
                  <c:v>3.26063E-12</c:v>
                </c:pt>
                <c:pt idx="38" formatCode="0.00E+00">
                  <c:v>4.5321900000000003E-12</c:v>
                </c:pt>
                <c:pt idx="39" formatCode="0.00E+00">
                  <c:v>4.2947500000000001E-12</c:v>
                </c:pt>
                <c:pt idx="40" formatCode="0.00E+00">
                  <c:v>3.2244999999999998E-12</c:v>
                </c:pt>
                <c:pt idx="41" formatCode="0.00E+00">
                  <c:v>2.7074500000000001E-12</c:v>
                </c:pt>
                <c:pt idx="42" formatCode="0.00E+00">
                  <c:v>5.3021899999999996E-12</c:v>
                </c:pt>
                <c:pt idx="43" formatCode="0.00E+00">
                  <c:v>8.2943700000000003E-12</c:v>
                </c:pt>
                <c:pt idx="44" formatCode="0.00E+00">
                  <c:v>3.19483E-12</c:v>
                </c:pt>
                <c:pt idx="45" formatCode="0.00E+00">
                  <c:v>6.1686299999999997E-12</c:v>
                </c:pt>
                <c:pt idx="46" formatCode="0.00E+00">
                  <c:v>2.4414400000000001E-12</c:v>
                </c:pt>
                <c:pt idx="47" formatCode="0.00E+00">
                  <c:v>2.61558E-12</c:v>
                </c:pt>
                <c:pt idx="48" formatCode="0.00E+00">
                  <c:v>6.8360799999999997E-12</c:v>
                </c:pt>
                <c:pt idx="49" formatCode="0.00E+00">
                  <c:v>5.1735700000000001E-12</c:v>
                </c:pt>
                <c:pt idx="50" formatCode="0.00E+00">
                  <c:v>4.6995799999999997E-12</c:v>
                </c:pt>
                <c:pt idx="51" formatCode="0.00E+00">
                  <c:v>4.8897399999999997E-12</c:v>
                </c:pt>
                <c:pt idx="52" formatCode="0.00E+00">
                  <c:v>9.6697799999999996E-12</c:v>
                </c:pt>
                <c:pt idx="53" formatCode="0.00E+00">
                  <c:v>2.6272899999999998E-12</c:v>
                </c:pt>
                <c:pt idx="54" formatCode="0.00E+00">
                  <c:v>7.6245999999999996E-12</c:v>
                </c:pt>
                <c:pt idx="55" formatCode="0.00E+00">
                  <c:v>6.5105799999999999E-12</c:v>
                </c:pt>
                <c:pt idx="56" formatCode="0.00E+00">
                  <c:v>2.46393E-12</c:v>
                </c:pt>
                <c:pt idx="57" formatCode="0.00E+00">
                  <c:v>6.2489000000000002E-12</c:v>
                </c:pt>
                <c:pt idx="58" formatCode="0.00E+00">
                  <c:v>4.7761199999999996E-12</c:v>
                </c:pt>
                <c:pt idx="59" formatCode="0.00E+00">
                  <c:v>4.7595899999999999E-12</c:v>
                </c:pt>
                <c:pt idx="60" formatCode="0.00E+00">
                  <c:v>5.6557200000000001E-12</c:v>
                </c:pt>
                <c:pt idx="61" formatCode="0.00E+00">
                  <c:v>4.8556099999999997E-12</c:v>
                </c:pt>
                <c:pt idx="62" formatCode="0.00E+00">
                  <c:v>2.0380400000000001E-12</c:v>
                </c:pt>
                <c:pt idx="63" formatCode="0.00E+00">
                  <c:v>1.38068E-11</c:v>
                </c:pt>
                <c:pt idx="64" formatCode="0.00E+00">
                  <c:v>1.04886E-11</c:v>
                </c:pt>
                <c:pt idx="65" formatCode="0.00E+00">
                  <c:v>8.5337000000000003E-12</c:v>
                </c:pt>
                <c:pt idx="66" formatCode="0.00E+00">
                  <c:v>8.0615000000000007E-12</c:v>
                </c:pt>
                <c:pt idx="67" formatCode="0.00E+00">
                  <c:v>6.2514699999999998E-12</c:v>
                </c:pt>
                <c:pt idx="68" formatCode="0.00E+00">
                  <c:v>8.4768900000000006E-12</c:v>
                </c:pt>
                <c:pt idx="69" formatCode="0.00E+00">
                  <c:v>5.6718399999999998E-12</c:v>
                </c:pt>
                <c:pt idx="70" formatCode="0.00E+00">
                  <c:v>4.5281699999999997E-12</c:v>
                </c:pt>
                <c:pt idx="71" formatCode="0.00E+00">
                  <c:v>4.3183000000000003E-12</c:v>
                </c:pt>
                <c:pt idx="72" formatCode="0.00E+00">
                  <c:v>5.7434499999999997E-12</c:v>
                </c:pt>
                <c:pt idx="73" formatCode="0.00E+00">
                  <c:v>5.7720900000000003E-12</c:v>
                </c:pt>
                <c:pt idx="74" formatCode="0.00E+00">
                  <c:v>4.8044300000000004E-12</c:v>
                </c:pt>
                <c:pt idx="75" formatCode="0.00E+00">
                  <c:v>4.7170899999999996E-12</c:v>
                </c:pt>
                <c:pt idx="76" formatCode="0.00E+00">
                  <c:v>2.95187E-12</c:v>
                </c:pt>
                <c:pt idx="77" formatCode="0.00E+00">
                  <c:v>4.0198500000000001E-12</c:v>
                </c:pt>
                <c:pt idx="78" formatCode="0.00E+00">
                  <c:v>5.1793499999999997E-12</c:v>
                </c:pt>
                <c:pt idx="79" formatCode="0.00E+00">
                  <c:v>4.6189300000000004E-12</c:v>
                </c:pt>
                <c:pt idx="80" formatCode="0.00E+00">
                  <c:v>8.2217199999999994E-12</c:v>
                </c:pt>
                <c:pt idx="81" formatCode="0.00E+00">
                  <c:v>4.34803E-12</c:v>
                </c:pt>
                <c:pt idx="82" formatCode="0.00E+00">
                  <c:v>4.7426099999999997E-12</c:v>
                </c:pt>
                <c:pt idx="83" formatCode="0.00E+00">
                  <c:v>4.92636E-12</c:v>
                </c:pt>
                <c:pt idx="84" formatCode="0.00E+00">
                  <c:v>4.9643799999999999E-12</c:v>
                </c:pt>
                <c:pt idx="85" formatCode="0.00E+00">
                  <c:v>7.85364E-12</c:v>
                </c:pt>
                <c:pt idx="86" formatCode="0.00E+00">
                  <c:v>6.7414500000000001E-12</c:v>
                </c:pt>
                <c:pt idx="87" formatCode="0.00E+00">
                  <c:v>4.9237700000000001E-12</c:v>
                </c:pt>
                <c:pt idx="88" formatCode="0.00E+00">
                  <c:v>5.6857000000000003E-12</c:v>
                </c:pt>
                <c:pt idx="89" formatCode="0.00E+00">
                  <c:v>6.3696699999999999E-12</c:v>
                </c:pt>
                <c:pt idx="90" formatCode="0.00E+00">
                  <c:v>5.1939199999999997E-12</c:v>
                </c:pt>
                <c:pt idx="91" formatCode="0.00E+00">
                  <c:v>6.0302499999999997E-12</c:v>
                </c:pt>
                <c:pt idx="92" formatCode="0.00E+00">
                  <c:v>6.7226799999999998E-12</c:v>
                </c:pt>
                <c:pt idx="93" formatCode="0.00E+00">
                  <c:v>1.01962E-11</c:v>
                </c:pt>
                <c:pt idx="94" formatCode="0.00E+00">
                  <c:v>3.9205099999999998E-12</c:v>
                </c:pt>
                <c:pt idx="95" formatCode="0.00E+00">
                  <c:v>1.9946500000000002E-12</c:v>
                </c:pt>
                <c:pt idx="96" formatCode="0.00E+00">
                  <c:v>2.52252E-12</c:v>
                </c:pt>
                <c:pt idx="97" formatCode="0.00E+00">
                  <c:v>4.1934999999999999E-12</c:v>
                </c:pt>
                <c:pt idx="98" formatCode="0.00E+00">
                  <c:v>3.4365700000000002E-12</c:v>
                </c:pt>
                <c:pt idx="99" formatCode="0.00E+00">
                  <c:v>1.0498600000000001E-11</c:v>
                </c:pt>
                <c:pt idx="100" formatCode="0.00E+00">
                  <c:v>7.4060299999999993E-12</c:v>
                </c:pt>
                <c:pt idx="101" formatCode="0.00E+00">
                  <c:v>5.5617400000000001E-12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4-80AB-42A4-9E0E-596FC39CD846}"/>
            </c:ext>
          </c:extLst>
        </c:ser>
        <c:ser>
          <c:idx val="85"/>
          <c:order val="85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[analysis.xlsx]Cosine_IP_texture!$A$199:$DG$199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6.0126400000000001E-12</c:v>
                </c:pt>
                <c:pt idx="9" formatCode="0.00E+00">
                  <c:v>8.7121700000000004E-12</c:v>
                </c:pt>
                <c:pt idx="10" formatCode="0.00E+00">
                  <c:v>4.9339100000000003E-12</c:v>
                </c:pt>
                <c:pt idx="11" formatCode="0.00E+00">
                  <c:v>6.3439900000000003E-12</c:v>
                </c:pt>
                <c:pt idx="12" formatCode="0.00E+00">
                  <c:v>9.0440000000000006E-12</c:v>
                </c:pt>
                <c:pt idx="13" formatCode="0.00E+00">
                  <c:v>1.1822199999999999E-11</c:v>
                </c:pt>
                <c:pt idx="14" formatCode="0.00E+00">
                  <c:v>6.2468099999999997E-12</c:v>
                </c:pt>
                <c:pt idx="15" formatCode="0.00E+00">
                  <c:v>7.3903099999999994E-12</c:v>
                </c:pt>
                <c:pt idx="16" formatCode="0.00E+00">
                  <c:v>4.47122E-12</c:v>
                </c:pt>
                <c:pt idx="17" formatCode="0.00E+00">
                  <c:v>6.88467E-12</c:v>
                </c:pt>
                <c:pt idx="18" formatCode="0.00E+00">
                  <c:v>5.6727999999999998E-12</c:v>
                </c:pt>
                <c:pt idx="19" formatCode="0.00E+00">
                  <c:v>6.7786299999999998E-12</c:v>
                </c:pt>
                <c:pt idx="20" formatCode="0.00E+00">
                  <c:v>4.56151E-12</c:v>
                </c:pt>
                <c:pt idx="21" formatCode="0.00E+00">
                  <c:v>4.2847800000000002E-12</c:v>
                </c:pt>
                <c:pt idx="22" formatCode="0.00E+00">
                  <c:v>6.7211199999999999E-12</c:v>
                </c:pt>
                <c:pt idx="23" formatCode="0.00E+00">
                  <c:v>4.3512799999999996E-12</c:v>
                </c:pt>
                <c:pt idx="24" formatCode="0.00E+00">
                  <c:v>2.55258E-12</c:v>
                </c:pt>
                <c:pt idx="25" formatCode="0.00E+00">
                  <c:v>9.2666800000000003E-12</c:v>
                </c:pt>
                <c:pt idx="26" formatCode="0.00E+00">
                  <c:v>5.0372799999999997E-12</c:v>
                </c:pt>
                <c:pt idx="27" formatCode="0.00E+00">
                  <c:v>5.0138299999999999E-12</c:v>
                </c:pt>
                <c:pt idx="28" formatCode="0.00E+00">
                  <c:v>8.7390800000000008E-12</c:v>
                </c:pt>
                <c:pt idx="29" formatCode="0.00E+00">
                  <c:v>7.3088200000000008E-12</c:v>
                </c:pt>
                <c:pt idx="30" formatCode="0.00E+00">
                  <c:v>4.5582699999999997E-12</c:v>
                </c:pt>
                <c:pt idx="31" formatCode="0.00E+00">
                  <c:v>4.6644999999999998E-12</c:v>
                </c:pt>
                <c:pt idx="32" formatCode="0.00E+00">
                  <c:v>9.7297300000000008E-12</c:v>
                </c:pt>
                <c:pt idx="33" formatCode="0.00E+00">
                  <c:v>4.2265999999999998E-12</c:v>
                </c:pt>
                <c:pt idx="34" formatCode="0.00E+00">
                  <c:v>4.61842E-12</c:v>
                </c:pt>
                <c:pt idx="35" formatCode="0.00E+00">
                  <c:v>3.97518E-12</c:v>
                </c:pt>
                <c:pt idx="36" formatCode="0.00E+00">
                  <c:v>4.5566399999999999E-12</c:v>
                </c:pt>
                <c:pt idx="37" formatCode="0.00E+00">
                  <c:v>7.4239199999999997E-12</c:v>
                </c:pt>
                <c:pt idx="38" formatCode="0.00E+00">
                  <c:v>3.0306599999999999E-12</c:v>
                </c:pt>
                <c:pt idx="39" formatCode="0.00E+00">
                  <c:v>1.9664399999999998E-12</c:v>
                </c:pt>
                <c:pt idx="40" formatCode="0.00E+00">
                  <c:v>5.6655300000000004E-12</c:v>
                </c:pt>
                <c:pt idx="41" formatCode="0.00E+00">
                  <c:v>2.7938400000000001E-12</c:v>
                </c:pt>
                <c:pt idx="42" formatCode="0.00E+00">
                  <c:v>1.3420299999999999E-11</c:v>
                </c:pt>
                <c:pt idx="43" formatCode="0.00E+00">
                  <c:v>6.49041E-12</c:v>
                </c:pt>
                <c:pt idx="44" formatCode="0.00E+00">
                  <c:v>1.3893200000000001E-11</c:v>
                </c:pt>
                <c:pt idx="45" formatCode="0.00E+00">
                  <c:v>7.9729299999999992E-12</c:v>
                </c:pt>
                <c:pt idx="46" formatCode="0.00E+00">
                  <c:v>5.0336200000000001E-12</c:v>
                </c:pt>
                <c:pt idx="47" formatCode="0.00E+00">
                  <c:v>6.0518300000000001E-12</c:v>
                </c:pt>
                <c:pt idx="48" formatCode="0.00E+00">
                  <c:v>5.1527800000000002E-12</c:v>
                </c:pt>
                <c:pt idx="49" formatCode="0.00E+00">
                  <c:v>6.7024000000000002E-12</c:v>
                </c:pt>
                <c:pt idx="50" formatCode="0.00E+00">
                  <c:v>2.0147200000000001E-12</c:v>
                </c:pt>
                <c:pt idx="51" formatCode="0.00E+00">
                  <c:v>6.74835E-12</c:v>
                </c:pt>
                <c:pt idx="52" formatCode="0.00E+00">
                  <c:v>5.1932100000000002E-12</c:v>
                </c:pt>
                <c:pt idx="53" formatCode="0.00E+00">
                  <c:v>1.1044300000000001E-11</c:v>
                </c:pt>
                <c:pt idx="54" formatCode="0.00E+00">
                  <c:v>6.0214800000000003E-12</c:v>
                </c:pt>
                <c:pt idx="55" formatCode="0.00E+00">
                  <c:v>2.75347E-12</c:v>
                </c:pt>
                <c:pt idx="56" formatCode="0.00E+00">
                  <c:v>3.9926799999999999E-12</c:v>
                </c:pt>
                <c:pt idx="57" formatCode="0.00E+00">
                  <c:v>2.78695E-12</c:v>
                </c:pt>
                <c:pt idx="58" formatCode="0.00E+00">
                  <c:v>5.9820200000000004E-12</c:v>
                </c:pt>
                <c:pt idx="59" formatCode="0.00E+00">
                  <c:v>2.6411099999999998E-12</c:v>
                </c:pt>
                <c:pt idx="60" formatCode="0.00E+00">
                  <c:v>6.1592300000000002E-12</c:v>
                </c:pt>
                <c:pt idx="61" formatCode="0.00E+00">
                  <c:v>4.6173699999999997E-12</c:v>
                </c:pt>
                <c:pt idx="62" formatCode="0.00E+00">
                  <c:v>5.5540399999999996E-12</c:v>
                </c:pt>
                <c:pt idx="63" formatCode="0.00E+00">
                  <c:v>6.8396800000000002E-12</c:v>
                </c:pt>
                <c:pt idx="64" formatCode="0.00E+00">
                  <c:v>4.0779499999999996E-12</c:v>
                </c:pt>
                <c:pt idx="65" formatCode="0.00E+00">
                  <c:v>5.2226599999999999E-12</c:v>
                </c:pt>
                <c:pt idx="66" formatCode="0.00E+00">
                  <c:v>4.8579399999999998E-12</c:v>
                </c:pt>
                <c:pt idx="67" formatCode="0.00E+00">
                  <c:v>6.8214900000000002E-12</c:v>
                </c:pt>
                <c:pt idx="68" formatCode="0.00E+00">
                  <c:v>8.5008699999999995E-12</c:v>
                </c:pt>
                <c:pt idx="69" formatCode="0.00E+00">
                  <c:v>6.3705100000000001E-12</c:v>
                </c:pt>
                <c:pt idx="70" formatCode="0.00E+00">
                  <c:v>3.1105099999999998E-11</c:v>
                </c:pt>
                <c:pt idx="71" formatCode="0.00E+00">
                  <c:v>5.5191400000000003E-12</c:v>
                </c:pt>
                <c:pt idx="72" formatCode="0.00E+00">
                  <c:v>5.8729999999999997E-12</c:v>
                </c:pt>
                <c:pt idx="73" formatCode="0.00E+00">
                  <c:v>7.5811199999999999E-12</c:v>
                </c:pt>
                <c:pt idx="74" formatCode="0.00E+00">
                  <c:v>4.21431E-12</c:v>
                </c:pt>
                <c:pt idx="75" formatCode="0.00E+00">
                  <c:v>3.1948000000000001E-12</c:v>
                </c:pt>
                <c:pt idx="76" formatCode="0.00E+00">
                  <c:v>3.2505299999999999E-12</c:v>
                </c:pt>
                <c:pt idx="77" formatCode="0.00E+00">
                  <c:v>3.0830400000000002E-12</c:v>
                </c:pt>
                <c:pt idx="78" formatCode="0.00E+00">
                  <c:v>5.6550899999999999E-12</c:v>
                </c:pt>
                <c:pt idx="79" formatCode="0.00E+00">
                  <c:v>2.0434800000000001E-12</c:v>
                </c:pt>
                <c:pt idx="80" formatCode="0.00E+00">
                  <c:v>9.4520600000000004E-12</c:v>
                </c:pt>
                <c:pt idx="81" formatCode="0.00E+00">
                  <c:v>6.7416299999999998E-12</c:v>
                </c:pt>
                <c:pt idx="82" formatCode="0.00E+00">
                  <c:v>3.8568600000000002E-12</c:v>
                </c:pt>
                <c:pt idx="83" formatCode="0.00E+00">
                  <c:v>6.4950200000000003E-12</c:v>
                </c:pt>
                <c:pt idx="84" formatCode="0.00E+00">
                  <c:v>3.8737600000000002E-12</c:v>
                </c:pt>
                <c:pt idx="85" formatCode="0.00E+00">
                  <c:v>5.7978000000000002E-12</c:v>
                </c:pt>
                <c:pt idx="86" formatCode="0.00E+00">
                  <c:v>4.7804700000000001E-12</c:v>
                </c:pt>
                <c:pt idx="87" formatCode="0.00E+00">
                  <c:v>5.66803E-12</c:v>
                </c:pt>
                <c:pt idx="88" formatCode="0.00E+00">
                  <c:v>3.8492800000000003E-12</c:v>
                </c:pt>
                <c:pt idx="89" formatCode="0.00E+00">
                  <c:v>2.3917E-12</c:v>
                </c:pt>
                <c:pt idx="90" formatCode="0.00E+00">
                  <c:v>8.7301999999999993E-12</c:v>
                </c:pt>
                <c:pt idx="91" formatCode="0.00E+00">
                  <c:v>5.0081599999999999E-12</c:v>
                </c:pt>
                <c:pt idx="92" formatCode="0.00E+00">
                  <c:v>1.3452800000000001E-12</c:v>
                </c:pt>
                <c:pt idx="93" formatCode="0.00E+00">
                  <c:v>5.9241599999999997E-12</c:v>
                </c:pt>
                <c:pt idx="94" formatCode="0.00E+00">
                  <c:v>6.1849099999999997E-12</c:v>
                </c:pt>
                <c:pt idx="95" formatCode="0.00E+00">
                  <c:v>5.6878900000000003E-12</c:v>
                </c:pt>
                <c:pt idx="96" formatCode="0.00E+00">
                  <c:v>1.63199E-12</c:v>
                </c:pt>
                <c:pt idx="97" formatCode="0.00E+00">
                  <c:v>4.62546E-12</c:v>
                </c:pt>
                <c:pt idx="98" formatCode="0.00E+00">
                  <c:v>4.8632599999999996E-12</c:v>
                </c:pt>
                <c:pt idx="99" formatCode="0.00E+00">
                  <c:v>3.6342599999999999E-12</c:v>
                </c:pt>
                <c:pt idx="100" formatCode="0.00E+00">
                  <c:v>4.3246299999999999E-12</c:v>
                </c:pt>
                <c:pt idx="101" formatCode="0.00E+00">
                  <c:v>3.0983699999999999E-12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5-80AB-42A4-9E0E-596FC39CD846}"/>
            </c:ext>
          </c:extLst>
        </c:ser>
        <c:ser>
          <c:idx val="86"/>
          <c:order val="86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[analysis.xlsx]Cosine_IP_texture!$A$200:$DG$200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1.1643399999999999E-11</c:v>
                </c:pt>
                <c:pt idx="10" formatCode="0.00E+00">
                  <c:v>6.3832099999999998E-12</c:v>
                </c:pt>
                <c:pt idx="11" formatCode="0.00E+00">
                  <c:v>4.3015599999999997E-12</c:v>
                </c:pt>
                <c:pt idx="12" formatCode="0.00E+00">
                  <c:v>1.24469E-11</c:v>
                </c:pt>
                <c:pt idx="13" formatCode="0.00E+00">
                  <c:v>7.98503E-12</c:v>
                </c:pt>
                <c:pt idx="14" formatCode="0.00E+00">
                  <c:v>3.78413E-12</c:v>
                </c:pt>
                <c:pt idx="15" formatCode="0.00E+00">
                  <c:v>1.9439499999999999E-11</c:v>
                </c:pt>
                <c:pt idx="16" formatCode="0.00E+00">
                  <c:v>5.97385E-12</c:v>
                </c:pt>
                <c:pt idx="17" formatCode="0.00E+00">
                  <c:v>7.0870100000000001E-12</c:v>
                </c:pt>
                <c:pt idx="18" formatCode="0.00E+00">
                  <c:v>7.3595600000000006E-12</c:v>
                </c:pt>
                <c:pt idx="19" formatCode="0.00E+00">
                  <c:v>4.3837400000000001E-12</c:v>
                </c:pt>
                <c:pt idx="20" formatCode="0.00E+00">
                  <c:v>5.2870400000000001E-12</c:v>
                </c:pt>
                <c:pt idx="21" formatCode="0.00E+00">
                  <c:v>1.03839E-11</c:v>
                </c:pt>
                <c:pt idx="22" formatCode="0.00E+00">
                  <c:v>1.18482E-11</c:v>
                </c:pt>
                <c:pt idx="23" formatCode="0.00E+00">
                  <c:v>6.00333E-12</c:v>
                </c:pt>
                <c:pt idx="24" formatCode="0.00E+00">
                  <c:v>2.48336E-12</c:v>
                </c:pt>
                <c:pt idx="25" formatCode="0.00E+00">
                  <c:v>4.5601199999999998E-12</c:v>
                </c:pt>
                <c:pt idx="26" formatCode="0.00E+00">
                  <c:v>1.17902E-12</c:v>
                </c:pt>
                <c:pt idx="27" formatCode="0.00E+00">
                  <c:v>5.8088900000000003E-12</c:v>
                </c:pt>
                <c:pt idx="28" formatCode="0.00E+00">
                  <c:v>4.0788200000000002E-12</c:v>
                </c:pt>
                <c:pt idx="29" formatCode="0.00E+00">
                  <c:v>9.7557600000000004E-12</c:v>
                </c:pt>
                <c:pt idx="30" formatCode="0.00E+00">
                  <c:v>5.8221199999999998E-12</c:v>
                </c:pt>
                <c:pt idx="31" formatCode="0.00E+00">
                  <c:v>6.1723700000000003E-12</c:v>
                </c:pt>
                <c:pt idx="32" formatCode="0.00E+00">
                  <c:v>6.8533899999999997E-12</c:v>
                </c:pt>
                <c:pt idx="33" formatCode="0.00E+00">
                  <c:v>7.5656199999999994E-12</c:v>
                </c:pt>
                <c:pt idx="34" formatCode="0.00E+00">
                  <c:v>4.19782E-12</c:v>
                </c:pt>
                <c:pt idx="35" formatCode="0.00E+00">
                  <c:v>4.1472200000000002E-12</c:v>
                </c:pt>
                <c:pt idx="36" formatCode="0.00E+00">
                  <c:v>6.7498399999999998E-12</c:v>
                </c:pt>
                <c:pt idx="37" formatCode="0.00E+00">
                  <c:v>4.7932800000000004E-12</c:v>
                </c:pt>
                <c:pt idx="38" formatCode="0.00E+00">
                  <c:v>7.5950199999999993E-12</c:v>
                </c:pt>
                <c:pt idx="39" formatCode="0.00E+00">
                  <c:v>8.2093100000000007E-12</c:v>
                </c:pt>
                <c:pt idx="40" formatCode="0.00E+00">
                  <c:v>7.4169500000000006E-12</c:v>
                </c:pt>
                <c:pt idx="41" formatCode="0.00E+00">
                  <c:v>4.77013E-12</c:v>
                </c:pt>
                <c:pt idx="42" formatCode="0.00E+00">
                  <c:v>3.2646899999999999E-12</c:v>
                </c:pt>
                <c:pt idx="43" formatCode="0.00E+00">
                  <c:v>4.9103399999999999E-12</c:v>
                </c:pt>
                <c:pt idx="44" formatCode="0.00E+00">
                  <c:v>3.17964E-12</c:v>
                </c:pt>
                <c:pt idx="45" formatCode="0.00E+00">
                  <c:v>3.5475E-12</c:v>
                </c:pt>
                <c:pt idx="46" formatCode="0.00E+00">
                  <c:v>6.8191000000000003E-12</c:v>
                </c:pt>
                <c:pt idx="47" formatCode="0.00E+00">
                  <c:v>3.6885699999999999E-12</c:v>
                </c:pt>
                <c:pt idx="48" formatCode="0.00E+00">
                  <c:v>8.8211799999999994E-12</c:v>
                </c:pt>
                <c:pt idx="49" formatCode="0.00E+00">
                  <c:v>7.3083800000000004E-12</c:v>
                </c:pt>
                <c:pt idx="50" formatCode="0.00E+00">
                  <c:v>3.65445E-12</c:v>
                </c:pt>
                <c:pt idx="51" formatCode="0.00E+00">
                  <c:v>6.6144099999999999E-12</c:v>
                </c:pt>
                <c:pt idx="52" formatCode="0.00E+00">
                  <c:v>4.9806300000000004E-12</c:v>
                </c:pt>
                <c:pt idx="53" formatCode="0.00E+00">
                  <c:v>6.6085999999999999E-12</c:v>
                </c:pt>
                <c:pt idx="54" formatCode="0.00E+00">
                  <c:v>4.0495600000000004E-12</c:v>
                </c:pt>
                <c:pt idx="55" formatCode="0.00E+00">
                  <c:v>5.8686299999999998E-12</c:v>
                </c:pt>
                <c:pt idx="56" formatCode="0.00E+00">
                  <c:v>5.5577599999999999E-12</c:v>
                </c:pt>
                <c:pt idx="57" formatCode="0.00E+00">
                  <c:v>9.6085199999999999E-12</c:v>
                </c:pt>
                <c:pt idx="58" formatCode="0.00E+00">
                  <c:v>4.9587599999999998E-12</c:v>
                </c:pt>
                <c:pt idx="59" formatCode="0.00E+00">
                  <c:v>5.0797200000000001E-12</c:v>
                </c:pt>
                <c:pt idx="60" formatCode="0.00E+00">
                  <c:v>2.1911399999999999E-12</c:v>
                </c:pt>
                <c:pt idx="61" formatCode="0.00E+00">
                  <c:v>1.3151800000000001E-12</c:v>
                </c:pt>
                <c:pt idx="62" formatCode="0.00E+00">
                  <c:v>5.8171099999999996E-12</c:v>
                </c:pt>
                <c:pt idx="63" formatCode="0.00E+00">
                  <c:v>1.93047E-12</c:v>
                </c:pt>
                <c:pt idx="64" formatCode="0.00E+00">
                  <c:v>1.9024800000000002E-12</c:v>
                </c:pt>
                <c:pt idx="65" formatCode="0.00E+00">
                  <c:v>4.8391700000000003E-12</c:v>
                </c:pt>
                <c:pt idx="66" formatCode="0.00E+00">
                  <c:v>7.5415200000000008E-12</c:v>
                </c:pt>
                <c:pt idx="67" formatCode="0.00E+00">
                  <c:v>7.9423299999999997E-12</c:v>
                </c:pt>
                <c:pt idx="68" formatCode="0.00E+00">
                  <c:v>4.3980099999999998E-12</c:v>
                </c:pt>
                <c:pt idx="69" formatCode="0.00E+00">
                  <c:v>6.2682299999999998E-12</c:v>
                </c:pt>
                <c:pt idx="70" formatCode="0.00E+00">
                  <c:v>4.75939E-12</c:v>
                </c:pt>
                <c:pt idx="71" formatCode="0.00E+00">
                  <c:v>4.5330899999999996E-12</c:v>
                </c:pt>
                <c:pt idx="72" formatCode="0.00E+00">
                  <c:v>1.0237199999999999E-11</c:v>
                </c:pt>
                <c:pt idx="73" formatCode="0.00E+00">
                  <c:v>4.8977499999999998E-12</c:v>
                </c:pt>
                <c:pt idx="74" formatCode="0.00E+00">
                  <c:v>6.96983E-12</c:v>
                </c:pt>
                <c:pt idx="75" formatCode="0.00E+00">
                  <c:v>4.1808200000000004E-12</c:v>
                </c:pt>
                <c:pt idx="76" formatCode="0.00E+00">
                  <c:v>5.2352600000000001E-12</c:v>
                </c:pt>
                <c:pt idx="77" formatCode="0.00E+00">
                  <c:v>2.5627899999999998E-12</c:v>
                </c:pt>
                <c:pt idx="78" formatCode="0.00E+00">
                  <c:v>3.0126500000000001E-12</c:v>
                </c:pt>
                <c:pt idx="79" formatCode="0.00E+00">
                  <c:v>5.3564100000000002E-12</c:v>
                </c:pt>
                <c:pt idx="80" formatCode="0.00E+00">
                  <c:v>7.1916299999999997E-12</c:v>
                </c:pt>
                <c:pt idx="81" formatCode="0.00E+00">
                  <c:v>3.4222099999999998E-12</c:v>
                </c:pt>
                <c:pt idx="82" formatCode="0.00E+00">
                  <c:v>5.2168100000000003E-12</c:v>
                </c:pt>
                <c:pt idx="83" formatCode="0.00E+00">
                  <c:v>4.7878600000000002E-12</c:v>
                </c:pt>
                <c:pt idx="84" formatCode="0.00E+00">
                  <c:v>6.5049699999999999E-12</c:v>
                </c:pt>
                <c:pt idx="85" formatCode="0.00E+00">
                  <c:v>4.7029100000000002E-12</c:v>
                </c:pt>
                <c:pt idx="86" formatCode="0.00E+00">
                  <c:v>7.9144500000000001E-12</c:v>
                </c:pt>
                <c:pt idx="87" formatCode="0.00E+00">
                  <c:v>3.6002200000000002E-12</c:v>
                </c:pt>
                <c:pt idx="88" formatCode="0.00E+00">
                  <c:v>6.5970000000000003E-12</c:v>
                </c:pt>
                <c:pt idx="89" formatCode="0.00E+00">
                  <c:v>4.1414999999999997E-12</c:v>
                </c:pt>
                <c:pt idx="90" formatCode="0.00E+00">
                  <c:v>6.9961200000000003E-12</c:v>
                </c:pt>
                <c:pt idx="91" formatCode="0.00E+00">
                  <c:v>2.6335499999999998E-12</c:v>
                </c:pt>
                <c:pt idx="92" formatCode="0.00E+00">
                  <c:v>4.9691200000000001E-12</c:v>
                </c:pt>
                <c:pt idx="93" formatCode="0.00E+00">
                  <c:v>2.3642100000000001E-12</c:v>
                </c:pt>
                <c:pt idx="94" formatCode="0.00E+00">
                  <c:v>6.1630999999999999E-12</c:v>
                </c:pt>
                <c:pt idx="95" formatCode="0.00E+00">
                  <c:v>4.3508600000000003E-12</c:v>
                </c:pt>
                <c:pt idx="96" formatCode="0.00E+00">
                  <c:v>7.92525E-12</c:v>
                </c:pt>
                <c:pt idx="97" formatCode="0.00E+00">
                  <c:v>8.5729899999999998E-12</c:v>
                </c:pt>
                <c:pt idx="98" formatCode="0.00E+00">
                  <c:v>3.3129499999999999E-12</c:v>
                </c:pt>
                <c:pt idx="99" formatCode="0.00E+00">
                  <c:v>1.72898E-11</c:v>
                </c:pt>
                <c:pt idx="100" formatCode="0.00E+00">
                  <c:v>7.8433700000000007E-12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6-80AB-42A4-9E0E-596FC39CD846}"/>
            </c:ext>
          </c:extLst>
        </c:ser>
        <c:ser>
          <c:idx val="87"/>
          <c:order val="87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[analysis.xlsx]Cosine_IP_texture!$A$201:$DG$201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 formatCode="0.00E+00">
                  <c:v>1.1417500000000001E-11</c:v>
                </c:pt>
                <c:pt idx="11" formatCode="0.00E+00">
                  <c:v>3.1419399999999998E-12</c:v>
                </c:pt>
                <c:pt idx="12" formatCode="0.00E+00">
                  <c:v>5.2406399999999998E-12</c:v>
                </c:pt>
                <c:pt idx="13" formatCode="0.00E+00">
                  <c:v>8.1171400000000003E-12</c:v>
                </c:pt>
                <c:pt idx="14" formatCode="0.00E+00">
                  <c:v>3.0194399999999999E-12</c:v>
                </c:pt>
                <c:pt idx="15" formatCode="0.00E+00">
                  <c:v>1.1433E-12</c:v>
                </c:pt>
                <c:pt idx="16" formatCode="0.00E+00">
                  <c:v>3.8829499999999997E-12</c:v>
                </c:pt>
                <c:pt idx="17" formatCode="0.00E+00">
                  <c:v>3.0424E-12</c:v>
                </c:pt>
                <c:pt idx="18" formatCode="0.00E+00">
                  <c:v>8.7455500000000004E-12</c:v>
                </c:pt>
                <c:pt idx="19" formatCode="0.00E+00">
                  <c:v>2.8273399999999999E-12</c:v>
                </c:pt>
                <c:pt idx="20" formatCode="0.00E+00">
                  <c:v>4.8404700000000003E-12</c:v>
                </c:pt>
                <c:pt idx="21" formatCode="0.00E+00">
                  <c:v>5.3429799999999999E-12</c:v>
                </c:pt>
                <c:pt idx="22" formatCode="0.00E+00">
                  <c:v>4.3446900000000001E-12</c:v>
                </c:pt>
                <c:pt idx="23" formatCode="0.00E+00">
                  <c:v>6.2573399999999997E-12</c:v>
                </c:pt>
                <c:pt idx="24" formatCode="0.00E+00">
                  <c:v>4.7974799999999999E-12</c:v>
                </c:pt>
                <c:pt idx="25" formatCode="0.00E+00">
                  <c:v>5.7965000000000002E-12</c:v>
                </c:pt>
                <c:pt idx="26" formatCode="0.00E+00">
                  <c:v>4.2018000000000001E-12</c:v>
                </c:pt>
                <c:pt idx="27" formatCode="0.00E+00">
                  <c:v>6.6471499999999996E-12</c:v>
                </c:pt>
                <c:pt idx="28" formatCode="0.00E+00">
                  <c:v>4.6967500000000002E-12</c:v>
                </c:pt>
                <c:pt idx="29" formatCode="0.00E+00">
                  <c:v>1.0648400000000001E-11</c:v>
                </c:pt>
                <c:pt idx="30" formatCode="0.00E+00">
                  <c:v>5.98554E-12</c:v>
                </c:pt>
                <c:pt idx="31" formatCode="0.00E+00">
                  <c:v>7.3593500000000005E-12</c:v>
                </c:pt>
                <c:pt idx="32" formatCode="0.00E+00">
                  <c:v>4.0154399999999997E-12</c:v>
                </c:pt>
                <c:pt idx="33" formatCode="0.00E+00">
                  <c:v>7.3639400000000006E-12</c:v>
                </c:pt>
                <c:pt idx="34" formatCode="0.00E+00">
                  <c:v>3.5701599999999998E-12</c:v>
                </c:pt>
                <c:pt idx="35" formatCode="0.00E+00">
                  <c:v>3.7661399999999999E-12</c:v>
                </c:pt>
                <c:pt idx="36" formatCode="0.00E+00">
                  <c:v>6.87085E-12</c:v>
                </c:pt>
                <c:pt idx="37" formatCode="0.00E+00">
                  <c:v>3.5965999999999998E-12</c:v>
                </c:pt>
                <c:pt idx="38" formatCode="0.00E+00">
                  <c:v>6.1231100000000001E-12</c:v>
                </c:pt>
                <c:pt idx="39" formatCode="0.00E+00">
                  <c:v>6.4226500000000003E-12</c:v>
                </c:pt>
                <c:pt idx="40" formatCode="0.00E+00">
                  <c:v>5.2224300000000004E-12</c:v>
                </c:pt>
                <c:pt idx="41" formatCode="0.00E+00">
                  <c:v>7.4278200000000006E-12</c:v>
                </c:pt>
                <c:pt idx="42" formatCode="0.00E+00">
                  <c:v>1.01196E-11</c:v>
                </c:pt>
                <c:pt idx="43" formatCode="0.00E+00">
                  <c:v>6.6676500000000002E-12</c:v>
                </c:pt>
                <c:pt idx="44" formatCode="0.00E+00">
                  <c:v>6.9933100000000002E-12</c:v>
                </c:pt>
                <c:pt idx="45" formatCode="0.00E+00">
                  <c:v>3.3056999999999999E-12</c:v>
                </c:pt>
                <c:pt idx="46" formatCode="0.00E+00">
                  <c:v>6.5286000000000003E-12</c:v>
                </c:pt>
                <c:pt idx="47" formatCode="0.00E+00">
                  <c:v>7.3292899999999994E-12</c:v>
                </c:pt>
                <c:pt idx="48" formatCode="0.00E+00">
                  <c:v>6.1431600000000003E-12</c:v>
                </c:pt>
                <c:pt idx="49" formatCode="0.00E+00">
                  <c:v>5.3287399999999998E-12</c:v>
                </c:pt>
                <c:pt idx="50" formatCode="0.00E+00">
                  <c:v>1.1716999999999999E-11</c:v>
                </c:pt>
                <c:pt idx="51" formatCode="0.00E+00">
                  <c:v>6.5346800000000002E-12</c:v>
                </c:pt>
                <c:pt idx="52" formatCode="0.00E+00">
                  <c:v>4.3271399999999997E-12</c:v>
                </c:pt>
                <c:pt idx="53" formatCode="0.00E+00">
                  <c:v>2.04467E-12</c:v>
                </c:pt>
                <c:pt idx="54" formatCode="0.00E+00">
                  <c:v>3.2700500000000002E-12</c:v>
                </c:pt>
                <c:pt idx="55" formatCode="0.00E+00">
                  <c:v>5.0740299999999999E-12</c:v>
                </c:pt>
                <c:pt idx="56" formatCode="0.00E+00">
                  <c:v>3.98694E-12</c:v>
                </c:pt>
                <c:pt idx="57" formatCode="0.00E+00">
                  <c:v>7.7203000000000005E-12</c:v>
                </c:pt>
                <c:pt idx="58" formatCode="0.00E+00">
                  <c:v>5.4309700000000002E-12</c:v>
                </c:pt>
                <c:pt idx="59" formatCode="0.00E+00">
                  <c:v>1.42655E-11</c:v>
                </c:pt>
                <c:pt idx="60" formatCode="0.00E+00">
                  <c:v>6.86634E-12</c:v>
                </c:pt>
                <c:pt idx="61" formatCode="0.00E+00">
                  <c:v>8.1393599999999994E-12</c:v>
                </c:pt>
                <c:pt idx="62" formatCode="0.00E+00">
                  <c:v>2.7529799999999998E-12</c:v>
                </c:pt>
                <c:pt idx="63" formatCode="0.00E+00">
                  <c:v>7.00013E-12</c:v>
                </c:pt>
                <c:pt idx="64" formatCode="0.00E+00">
                  <c:v>3.8595300000000002E-12</c:v>
                </c:pt>
                <c:pt idx="65" formatCode="0.00E+00">
                  <c:v>6.9593E-12</c:v>
                </c:pt>
                <c:pt idx="66" formatCode="0.00E+00">
                  <c:v>6.4319199999999999E-12</c:v>
                </c:pt>
                <c:pt idx="67" formatCode="0.00E+00">
                  <c:v>6.0149200000000004E-12</c:v>
                </c:pt>
                <c:pt idx="68" formatCode="0.00E+00">
                  <c:v>6.61852E-12</c:v>
                </c:pt>
                <c:pt idx="69" formatCode="0.00E+00">
                  <c:v>5.9331600000000001E-12</c:v>
                </c:pt>
                <c:pt idx="70" formatCode="0.00E+00">
                  <c:v>6.3298599999999998E-12</c:v>
                </c:pt>
                <c:pt idx="71" formatCode="0.00E+00">
                  <c:v>5.4340500000000003E-12</c:v>
                </c:pt>
                <c:pt idx="72" formatCode="0.00E+00">
                  <c:v>5.8770000000000001E-12</c:v>
                </c:pt>
                <c:pt idx="73" formatCode="0.00E+00">
                  <c:v>4.9331600000000004E-12</c:v>
                </c:pt>
                <c:pt idx="74" formatCode="0.00E+00">
                  <c:v>8.2039899999999993E-12</c:v>
                </c:pt>
                <c:pt idx="75" formatCode="0.00E+00">
                  <c:v>4.0135600000000001E-12</c:v>
                </c:pt>
                <c:pt idx="76" formatCode="0.00E+00">
                  <c:v>2.8621400000000002E-12</c:v>
                </c:pt>
                <c:pt idx="77" formatCode="0.00E+00">
                  <c:v>2.9433699999999998E-12</c:v>
                </c:pt>
                <c:pt idx="78" formatCode="0.00E+00">
                  <c:v>2.37737E-12</c:v>
                </c:pt>
                <c:pt idx="79" formatCode="0.00E+00">
                  <c:v>2.9385100000000002E-12</c:v>
                </c:pt>
                <c:pt idx="80" formatCode="0.00E+00">
                  <c:v>6.4130800000000004E-12</c:v>
                </c:pt>
                <c:pt idx="81" formatCode="0.00E+00">
                  <c:v>6.1689799999999998E-12</c:v>
                </c:pt>
                <c:pt idx="82" formatCode="0.00E+00">
                  <c:v>2.1031300000000001E-12</c:v>
                </c:pt>
                <c:pt idx="83" formatCode="0.00E+00">
                  <c:v>7.3273699999999993E-12</c:v>
                </c:pt>
                <c:pt idx="84" formatCode="0.00E+00">
                  <c:v>4.60111E-12</c:v>
                </c:pt>
                <c:pt idx="85" formatCode="0.00E+00">
                  <c:v>8.4436300000000004E-12</c:v>
                </c:pt>
                <c:pt idx="86" formatCode="0.00E+00">
                  <c:v>1.4482000000000001E-11</c:v>
                </c:pt>
                <c:pt idx="87" formatCode="0.00E+00">
                  <c:v>6.2844399999999998E-12</c:v>
                </c:pt>
                <c:pt idx="88" formatCode="0.00E+00">
                  <c:v>6.4350800000000001E-12</c:v>
                </c:pt>
                <c:pt idx="89" formatCode="0.00E+00">
                  <c:v>3.7874699999999998E-12</c:v>
                </c:pt>
                <c:pt idx="90" formatCode="0.00E+00">
                  <c:v>6.8808099999999996E-12</c:v>
                </c:pt>
                <c:pt idx="91" formatCode="0.00E+00">
                  <c:v>4.9761899999999996E-12</c:v>
                </c:pt>
                <c:pt idx="92" formatCode="0.00E+00">
                  <c:v>1.09277E-11</c:v>
                </c:pt>
                <c:pt idx="93" formatCode="0.00E+00">
                  <c:v>5.2487799999999998E-12</c:v>
                </c:pt>
                <c:pt idx="94" formatCode="0.00E+00">
                  <c:v>4.2965500000000003E-12</c:v>
                </c:pt>
                <c:pt idx="95" formatCode="0.00E+00">
                  <c:v>4.7784800000000001E-12</c:v>
                </c:pt>
                <c:pt idx="96" formatCode="0.00E+00">
                  <c:v>6.6178600000000002E-12</c:v>
                </c:pt>
                <c:pt idx="97" formatCode="0.00E+00">
                  <c:v>2.9329700000000002E-12</c:v>
                </c:pt>
                <c:pt idx="98" formatCode="0.00E+00">
                  <c:v>6.37987E-12</c:v>
                </c:pt>
                <c:pt idx="99" formatCode="0.00E+00">
                  <c:v>1.082E-11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7-80AB-42A4-9E0E-596FC39CD846}"/>
            </c:ext>
          </c:extLst>
        </c:ser>
        <c:ser>
          <c:idx val="88"/>
          <c:order val="88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[analysis.xlsx]Cosine_IP_texture!$A$202:$DG$202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 formatCode="0.00E+00">
                  <c:v>1.3202600000000001E-12</c:v>
                </c:pt>
                <c:pt idx="11" formatCode="0.00E+00">
                  <c:v>8.0062700000000004E-12</c:v>
                </c:pt>
                <c:pt idx="12" formatCode="0.00E+00">
                  <c:v>2.0076899999999999E-12</c:v>
                </c:pt>
                <c:pt idx="13" formatCode="0.00E+00">
                  <c:v>4.24208E-12</c:v>
                </c:pt>
                <c:pt idx="14" formatCode="0.00E+00">
                  <c:v>9.8392000000000003E-12</c:v>
                </c:pt>
                <c:pt idx="15" formatCode="0.00E+00">
                  <c:v>4.9562000000000002E-12</c:v>
                </c:pt>
                <c:pt idx="16" formatCode="0.00E+00">
                  <c:v>3.6660900000000002E-12</c:v>
                </c:pt>
                <c:pt idx="17" formatCode="0.00E+00">
                  <c:v>7.7057300000000005E-12</c:v>
                </c:pt>
                <c:pt idx="18" formatCode="0.00E+00">
                  <c:v>6.3300599999999998E-12</c:v>
                </c:pt>
                <c:pt idx="19" formatCode="0.00E+00">
                  <c:v>2.6300299999999999E-12</c:v>
                </c:pt>
                <c:pt idx="20" formatCode="0.00E+00">
                  <c:v>1.2129000000000001E-11</c:v>
                </c:pt>
                <c:pt idx="21" formatCode="0.00E+00">
                  <c:v>4.0076100000000001E-12</c:v>
                </c:pt>
                <c:pt idx="22" formatCode="0.00E+00">
                  <c:v>2.3119999999999998E-12</c:v>
                </c:pt>
                <c:pt idx="23" formatCode="0.00E+00">
                  <c:v>3.14233E-12</c:v>
                </c:pt>
                <c:pt idx="24" formatCode="0.00E+00">
                  <c:v>7.3713999999999999E-12</c:v>
                </c:pt>
                <c:pt idx="25" formatCode="0.00E+00">
                  <c:v>5.3910200000000002E-12</c:v>
                </c:pt>
                <c:pt idx="26" formatCode="0.00E+00">
                  <c:v>5.0364499999999996E-12</c:v>
                </c:pt>
                <c:pt idx="27" formatCode="0.00E+00">
                  <c:v>6.41626E-12</c:v>
                </c:pt>
                <c:pt idx="28" formatCode="0.00E+00">
                  <c:v>3.3594100000000001E-12</c:v>
                </c:pt>
                <c:pt idx="29" formatCode="0.00E+00">
                  <c:v>5.4121099999999996E-12</c:v>
                </c:pt>
                <c:pt idx="30" formatCode="0.00E+00">
                  <c:v>7.3466600000000001E-12</c:v>
                </c:pt>
                <c:pt idx="31" formatCode="0.00E+00">
                  <c:v>6.6239099999999998E-12</c:v>
                </c:pt>
                <c:pt idx="32" formatCode="0.00E+00">
                  <c:v>4.4936100000000003E-12</c:v>
                </c:pt>
                <c:pt idx="33" formatCode="0.00E+00">
                  <c:v>8.0794399999999993E-12</c:v>
                </c:pt>
                <c:pt idx="34" formatCode="0.00E+00">
                  <c:v>2.63363E-12</c:v>
                </c:pt>
                <c:pt idx="35" formatCode="0.00E+00">
                  <c:v>5.5802399999999997E-12</c:v>
                </c:pt>
                <c:pt idx="36" formatCode="0.00E+00">
                  <c:v>4.6544E-12</c:v>
                </c:pt>
                <c:pt idx="37" formatCode="0.00E+00">
                  <c:v>3.0682600000000001E-12</c:v>
                </c:pt>
                <c:pt idx="38" formatCode="0.00E+00">
                  <c:v>3.3091799999999998E-12</c:v>
                </c:pt>
                <c:pt idx="39" formatCode="0.00E+00">
                  <c:v>9.6800700000000008E-12</c:v>
                </c:pt>
                <c:pt idx="40" formatCode="0.00E+00">
                  <c:v>3.8586699999999998E-12</c:v>
                </c:pt>
                <c:pt idx="41" formatCode="0.00E+00">
                  <c:v>6.96347E-12</c:v>
                </c:pt>
                <c:pt idx="42" formatCode="0.00E+00">
                  <c:v>4.9756300000000003E-12</c:v>
                </c:pt>
                <c:pt idx="43" formatCode="0.00E+00">
                  <c:v>3.9730900000000004E-12</c:v>
                </c:pt>
                <c:pt idx="44" formatCode="0.00E+00">
                  <c:v>1.1260199999999999E-11</c:v>
                </c:pt>
                <c:pt idx="45" formatCode="0.00E+00">
                  <c:v>5.8261E-12</c:v>
                </c:pt>
                <c:pt idx="46" formatCode="0.00E+00">
                  <c:v>3.49206E-12</c:v>
                </c:pt>
                <c:pt idx="47" formatCode="0.00E+00">
                  <c:v>7.1209699999999997E-12</c:v>
                </c:pt>
                <c:pt idx="48" formatCode="0.00E+00">
                  <c:v>2.4488699999999998E-12</c:v>
                </c:pt>
                <c:pt idx="49" formatCode="0.00E+00">
                  <c:v>9.4233900000000003E-12</c:v>
                </c:pt>
                <c:pt idx="50" formatCode="0.00E+00">
                  <c:v>2.9880600000000001E-12</c:v>
                </c:pt>
                <c:pt idx="51" formatCode="0.00E+00">
                  <c:v>6.4588400000000004E-12</c:v>
                </c:pt>
                <c:pt idx="52" formatCode="0.00E+00">
                  <c:v>6.5382400000000002E-12</c:v>
                </c:pt>
                <c:pt idx="53" formatCode="0.00E+00">
                  <c:v>3.24582E-12</c:v>
                </c:pt>
                <c:pt idx="54" formatCode="0.00E+00">
                  <c:v>6.7483299999999998E-12</c:v>
                </c:pt>
                <c:pt idx="55" formatCode="0.00E+00">
                  <c:v>4.99483E-12</c:v>
                </c:pt>
                <c:pt idx="56" formatCode="0.00E+00">
                  <c:v>8.6523400000000007E-12</c:v>
                </c:pt>
                <c:pt idx="57" formatCode="0.00E+00">
                  <c:v>6.0956900000000003E-12</c:v>
                </c:pt>
                <c:pt idx="58" formatCode="0.00E+00">
                  <c:v>3.59518E-12</c:v>
                </c:pt>
                <c:pt idx="59" formatCode="0.00E+00">
                  <c:v>7.15034E-12</c:v>
                </c:pt>
                <c:pt idx="60" formatCode="0.00E+00">
                  <c:v>4.6839999999999998E-12</c:v>
                </c:pt>
                <c:pt idx="61" formatCode="0.00E+00">
                  <c:v>1.2808100000000001E-11</c:v>
                </c:pt>
                <c:pt idx="62" formatCode="0.00E+00">
                  <c:v>4.4419899999999997E-12</c:v>
                </c:pt>
                <c:pt idx="63" formatCode="0.00E+00">
                  <c:v>3.3979600000000002E-12</c:v>
                </c:pt>
                <c:pt idx="64" formatCode="0.00E+00">
                  <c:v>5.8531300000000001E-12</c:v>
                </c:pt>
                <c:pt idx="65" formatCode="0.00E+00">
                  <c:v>5.9650400000000002E-12</c:v>
                </c:pt>
                <c:pt idx="66" formatCode="0.00E+00">
                  <c:v>4.9229299999999999E-12</c:v>
                </c:pt>
                <c:pt idx="67" formatCode="0.00E+00">
                  <c:v>9.1348599999999993E-12</c:v>
                </c:pt>
                <c:pt idx="68" formatCode="0.00E+00">
                  <c:v>9.5391100000000001E-12</c:v>
                </c:pt>
                <c:pt idx="69" formatCode="0.00E+00">
                  <c:v>2.69581E-12</c:v>
                </c:pt>
                <c:pt idx="70" formatCode="0.00E+00">
                  <c:v>6.0603399999999996E-12</c:v>
                </c:pt>
                <c:pt idx="71" formatCode="0.00E+00">
                  <c:v>5.67849E-12</c:v>
                </c:pt>
                <c:pt idx="72" formatCode="0.00E+00">
                  <c:v>2.0637300000000001E-12</c:v>
                </c:pt>
                <c:pt idx="73" formatCode="0.00E+00">
                  <c:v>5.2577000000000001E-12</c:v>
                </c:pt>
                <c:pt idx="74" formatCode="0.00E+00">
                  <c:v>3.0494999999999999E-12</c:v>
                </c:pt>
                <c:pt idx="75" formatCode="0.00E+00">
                  <c:v>7.1319799999999997E-12</c:v>
                </c:pt>
                <c:pt idx="76" formatCode="0.00E+00">
                  <c:v>7.8750000000000003E-12</c:v>
                </c:pt>
                <c:pt idx="77" formatCode="0.00E+00">
                  <c:v>6.824E-12</c:v>
                </c:pt>
                <c:pt idx="78" formatCode="0.00E+00">
                  <c:v>3.9903700000000001E-12</c:v>
                </c:pt>
                <c:pt idx="79" formatCode="0.00E+00">
                  <c:v>5.6812699999999997E-12</c:v>
                </c:pt>
                <c:pt idx="80" formatCode="0.00E+00">
                  <c:v>6.43001E-12</c:v>
                </c:pt>
                <c:pt idx="81" formatCode="0.00E+00">
                  <c:v>4.5550200000000001E-12</c:v>
                </c:pt>
                <c:pt idx="82" formatCode="0.00E+00">
                  <c:v>5.8070500000000004E-12</c:v>
                </c:pt>
                <c:pt idx="83" formatCode="0.00E+00">
                  <c:v>4.4111900000000003E-12</c:v>
                </c:pt>
                <c:pt idx="84" formatCode="0.00E+00">
                  <c:v>8.5335800000000005E-12</c:v>
                </c:pt>
                <c:pt idx="85" formatCode="0.00E+00">
                  <c:v>7.5456000000000005E-12</c:v>
                </c:pt>
                <c:pt idx="86" formatCode="0.00E+00">
                  <c:v>2.7698600000000001E-12</c:v>
                </c:pt>
                <c:pt idx="87" formatCode="0.00E+00">
                  <c:v>4.79455E-12</c:v>
                </c:pt>
                <c:pt idx="88" formatCode="0.00E+00">
                  <c:v>3.68639E-12</c:v>
                </c:pt>
                <c:pt idx="89" formatCode="0.00E+00">
                  <c:v>5.3359099999999996E-12</c:v>
                </c:pt>
                <c:pt idx="90" formatCode="0.00E+00">
                  <c:v>1.03446E-12</c:v>
                </c:pt>
                <c:pt idx="91" formatCode="0.00E+00">
                  <c:v>3.91451E-12</c:v>
                </c:pt>
                <c:pt idx="92" formatCode="0.00E+00">
                  <c:v>9.2409699999999995E-12</c:v>
                </c:pt>
                <c:pt idx="93" formatCode="0.00E+00">
                  <c:v>5.1820000000000003E-12</c:v>
                </c:pt>
                <c:pt idx="94" formatCode="0.00E+00">
                  <c:v>9.0720999999999997E-12</c:v>
                </c:pt>
                <c:pt idx="95" formatCode="0.00E+00">
                  <c:v>8.06999E-12</c:v>
                </c:pt>
                <c:pt idx="96" formatCode="0.00E+00">
                  <c:v>5.1522699999999998E-12</c:v>
                </c:pt>
                <c:pt idx="97" formatCode="0.00E+00">
                  <c:v>5.3179000000000002E-12</c:v>
                </c:pt>
                <c:pt idx="98" formatCode="0.00E+00">
                  <c:v>1.48587E-11</c:v>
                </c:pt>
                <c:pt idx="99" formatCode="0.00E+00">
                  <c:v>3.6500499999999998E-12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8-80AB-42A4-9E0E-596FC39CD846}"/>
            </c:ext>
          </c:extLst>
        </c:ser>
        <c:ser>
          <c:idx val="89"/>
          <c:order val="89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[analysis.xlsx]Cosine_IP_texture!$A$203:$DG$203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 formatCode="0.00E+00">
                  <c:v>7.2831899999999994E-12</c:v>
                </c:pt>
                <c:pt idx="12" formatCode="0.00E+00">
                  <c:v>6.5385700000000001E-12</c:v>
                </c:pt>
                <c:pt idx="13" formatCode="0.00E+00">
                  <c:v>2.65426E-12</c:v>
                </c:pt>
                <c:pt idx="14" formatCode="0.00E+00">
                  <c:v>5.5979500000000004E-12</c:v>
                </c:pt>
                <c:pt idx="15" formatCode="0.00E+00">
                  <c:v>4.7733199999999997E-12</c:v>
                </c:pt>
                <c:pt idx="16" formatCode="0.00E+00">
                  <c:v>4.6451499999999999E-12</c:v>
                </c:pt>
                <c:pt idx="17" formatCode="0.00E+00">
                  <c:v>1.40141E-11</c:v>
                </c:pt>
                <c:pt idx="18" formatCode="0.00E+00">
                  <c:v>4.3985599999999998E-12</c:v>
                </c:pt>
                <c:pt idx="19" formatCode="0.00E+00">
                  <c:v>6.6764100000000002E-12</c:v>
                </c:pt>
                <c:pt idx="20" formatCode="0.00E+00">
                  <c:v>3.5016800000000001E-12</c:v>
                </c:pt>
                <c:pt idx="21" formatCode="0.00E+00">
                  <c:v>3.3408899999999999E-12</c:v>
                </c:pt>
                <c:pt idx="22" formatCode="0.00E+00">
                  <c:v>2.8046599999999999E-12</c:v>
                </c:pt>
                <c:pt idx="23" formatCode="0.00E+00">
                  <c:v>4.0416399999999997E-12</c:v>
                </c:pt>
                <c:pt idx="24" formatCode="0.00E+00">
                  <c:v>6.4349799999999997E-12</c:v>
                </c:pt>
                <c:pt idx="25" formatCode="0.00E+00">
                  <c:v>6.4721700000000003E-12</c:v>
                </c:pt>
                <c:pt idx="26" formatCode="0.00E+00">
                  <c:v>4.3994300000000004E-12</c:v>
                </c:pt>
                <c:pt idx="27" formatCode="0.00E+00">
                  <c:v>8.2575099999999996E-12</c:v>
                </c:pt>
                <c:pt idx="28" formatCode="0.00E+00">
                  <c:v>3.3264899999999999E-12</c:v>
                </c:pt>
                <c:pt idx="29" formatCode="0.00E+00">
                  <c:v>5.8554700000000003E-12</c:v>
                </c:pt>
                <c:pt idx="30" formatCode="0.00E+00">
                  <c:v>3.9534400000000002E-12</c:v>
                </c:pt>
                <c:pt idx="31" formatCode="0.00E+00">
                  <c:v>4.20405E-12</c:v>
                </c:pt>
                <c:pt idx="32" formatCode="0.00E+00">
                  <c:v>4.4867000000000003E-12</c:v>
                </c:pt>
                <c:pt idx="33" formatCode="0.00E+00">
                  <c:v>6.6210399999999998E-12</c:v>
                </c:pt>
                <c:pt idx="34" formatCode="0.00E+00">
                  <c:v>6.3370499999999999E-12</c:v>
                </c:pt>
                <c:pt idx="35" formatCode="0.00E+00">
                  <c:v>4.3410999999999997E-12</c:v>
                </c:pt>
                <c:pt idx="36" formatCode="0.00E+00">
                  <c:v>1.0696999999999999E-11</c:v>
                </c:pt>
                <c:pt idx="37" formatCode="0.00E+00">
                  <c:v>4.1262800000000001E-12</c:v>
                </c:pt>
                <c:pt idx="38" formatCode="0.00E+00">
                  <c:v>2.02743E-12</c:v>
                </c:pt>
                <c:pt idx="39" formatCode="0.00E+00">
                  <c:v>4.5836200000000002E-12</c:v>
                </c:pt>
                <c:pt idx="40" formatCode="0.00E+00">
                  <c:v>2.9703299999999999E-12</c:v>
                </c:pt>
                <c:pt idx="41" formatCode="0.00E+00">
                  <c:v>6.8967699999999999E-12</c:v>
                </c:pt>
                <c:pt idx="42" formatCode="0.00E+00">
                  <c:v>6.0025900000000002E-12</c:v>
                </c:pt>
                <c:pt idx="43" formatCode="0.00E+00">
                  <c:v>7.2764000000000008E-12</c:v>
                </c:pt>
                <c:pt idx="44" formatCode="0.00E+00">
                  <c:v>6.0848100000000002E-12</c:v>
                </c:pt>
                <c:pt idx="45" formatCode="0.00E+00">
                  <c:v>9.1624400000000003E-12</c:v>
                </c:pt>
                <c:pt idx="46" formatCode="0.00E+00">
                  <c:v>4.6297300000000003E-12</c:v>
                </c:pt>
                <c:pt idx="47" formatCode="0.00E+00">
                  <c:v>9.6292400000000007E-12</c:v>
                </c:pt>
                <c:pt idx="48" formatCode="0.00E+00">
                  <c:v>7.2362000000000002E-12</c:v>
                </c:pt>
                <c:pt idx="49" formatCode="0.00E+00">
                  <c:v>7.5801000000000008E-12</c:v>
                </c:pt>
                <c:pt idx="50" formatCode="0.00E+00">
                  <c:v>3.35034E-12</c:v>
                </c:pt>
                <c:pt idx="51" formatCode="0.00E+00">
                  <c:v>4.7786300000000002E-12</c:v>
                </c:pt>
                <c:pt idx="52" formatCode="0.00E+00">
                  <c:v>5.3807500000000001E-12</c:v>
                </c:pt>
                <c:pt idx="53" formatCode="0.00E+00">
                  <c:v>2.10438E-12</c:v>
                </c:pt>
                <c:pt idx="54" formatCode="0.00E+00">
                  <c:v>3.32058E-12</c:v>
                </c:pt>
                <c:pt idx="55" formatCode="0.00E+00">
                  <c:v>2.5981500000000002E-12</c:v>
                </c:pt>
                <c:pt idx="56" formatCode="0.00E+00">
                  <c:v>6.6462699999999997E-12</c:v>
                </c:pt>
                <c:pt idx="57" formatCode="0.00E+00">
                  <c:v>5.1115400000000003E-12</c:v>
                </c:pt>
                <c:pt idx="58" formatCode="0.00E+00">
                  <c:v>1.6865100000000001E-11</c:v>
                </c:pt>
                <c:pt idx="59" formatCode="0.00E+00">
                  <c:v>4.55877E-12</c:v>
                </c:pt>
                <c:pt idx="60" formatCode="0.00E+00">
                  <c:v>2.2272700000000001E-12</c:v>
                </c:pt>
                <c:pt idx="61" formatCode="0.00E+00">
                  <c:v>4.0871399999999999E-12</c:v>
                </c:pt>
                <c:pt idx="62" formatCode="0.00E+00">
                  <c:v>6.0596099999999999E-12</c:v>
                </c:pt>
                <c:pt idx="63" formatCode="0.00E+00">
                  <c:v>4.9746399999999999E-12</c:v>
                </c:pt>
                <c:pt idx="64" formatCode="0.00E+00">
                  <c:v>3.05057E-12</c:v>
                </c:pt>
                <c:pt idx="65" formatCode="0.00E+00">
                  <c:v>3.8876199999999999E-12</c:v>
                </c:pt>
                <c:pt idx="66" formatCode="0.00E+00">
                  <c:v>8.3971399999999999E-12</c:v>
                </c:pt>
                <c:pt idx="67" formatCode="0.00E+00">
                  <c:v>3.8208100000000002E-12</c:v>
                </c:pt>
                <c:pt idx="68" formatCode="0.00E+00">
                  <c:v>7.8305699999999998E-12</c:v>
                </c:pt>
                <c:pt idx="69" formatCode="0.00E+00">
                  <c:v>7.1972299999999996E-12</c:v>
                </c:pt>
                <c:pt idx="70" formatCode="0.00E+00">
                  <c:v>5.5671600000000003E-12</c:v>
                </c:pt>
                <c:pt idx="71" formatCode="0.00E+00">
                  <c:v>4.8144800000000003E-12</c:v>
                </c:pt>
                <c:pt idx="72" formatCode="0.00E+00">
                  <c:v>5.3347300000000002E-12</c:v>
                </c:pt>
                <c:pt idx="73" formatCode="0.00E+00">
                  <c:v>5.1218199999999997E-12</c:v>
                </c:pt>
                <c:pt idx="74" formatCode="0.00E+00">
                  <c:v>4.6597500000000002E-12</c:v>
                </c:pt>
                <c:pt idx="75" formatCode="0.00E+00">
                  <c:v>7.5404399999999993E-12</c:v>
                </c:pt>
                <c:pt idx="76" formatCode="0.00E+00">
                  <c:v>7.4303100000000001E-12</c:v>
                </c:pt>
                <c:pt idx="77" formatCode="0.00E+00">
                  <c:v>8.7993800000000004E-12</c:v>
                </c:pt>
                <c:pt idx="78" formatCode="0.00E+00">
                  <c:v>1.5105799999999999E-11</c:v>
                </c:pt>
                <c:pt idx="79" formatCode="0.00E+00">
                  <c:v>8.8617600000000004E-12</c:v>
                </c:pt>
                <c:pt idx="80" formatCode="0.00E+00">
                  <c:v>3.62763E-12</c:v>
                </c:pt>
                <c:pt idx="81" formatCode="0.00E+00">
                  <c:v>3.8635600000000001E-12</c:v>
                </c:pt>
                <c:pt idx="82" formatCode="0.00E+00">
                  <c:v>7.2164300000000002E-12</c:v>
                </c:pt>
                <c:pt idx="83" formatCode="0.00E+00">
                  <c:v>1.5156399999999999E-11</c:v>
                </c:pt>
                <c:pt idx="84" formatCode="0.00E+00">
                  <c:v>3.8910600000000002E-12</c:v>
                </c:pt>
                <c:pt idx="85" formatCode="0.00E+00">
                  <c:v>6.6120799999999998E-12</c:v>
                </c:pt>
                <c:pt idx="86" formatCode="0.00E+00">
                  <c:v>4.4141100000000001E-12</c:v>
                </c:pt>
                <c:pt idx="87" formatCode="0.00E+00">
                  <c:v>7.5448000000000007E-12</c:v>
                </c:pt>
                <c:pt idx="88" formatCode="0.00E+00">
                  <c:v>3.10208E-12</c:v>
                </c:pt>
                <c:pt idx="89" formatCode="0.00E+00">
                  <c:v>9.2155799999999994E-12</c:v>
                </c:pt>
                <c:pt idx="90" formatCode="0.00E+00">
                  <c:v>5.7525599999999999E-12</c:v>
                </c:pt>
                <c:pt idx="91" formatCode="0.00E+00">
                  <c:v>3.2569899999999998E-12</c:v>
                </c:pt>
                <c:pt idx="92" formatCode="0.00E+00">
                  <c:v>1.17664E-11</c:v>
                </c:pt>
                <c:pt idx="93" formatCode="0.00E+00">
                  <c:v>6.0193799999999997E-12</c:v>
                </c:pt>
                <c:pt idx="94" formatCode="0.00E+00">
                  <c:v>2.2381500000000001E-12</c:v>
                </c:pt>
                <c:pt idx="95" formatCode="0.00E+00">
                  <c:v>6.7436799999999998E-12</c:v>
                </c:pt>
                <c:pt idx="96" formatCode="0.00E+00">
                  <c:v>5.5600099999999999E-12</c:v>
                </c:pt>
                <c:pt idx="97" formatCode="0.00E+00">
                  <c:v>6.2294499999999999E-12</c:v>
                </c:pt>
                <c:pt idx="98" formatCode="0.00E+00">
                  <c:v>3.6545900000000001E-12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9-80AB-42A4-9E0E-596FC39CD846}"/>
            </c:ext>
          </c:extLst>
        </c:ser>
        <c:ser>
          <c:idx val="90"/>
          <c:order val="90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[analysis.xlsx]Cosine_IP_texture!$A$204:$DG$204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 formatCode="0.00E+00">
                  <c:v>4.1873299999999997E-12</c:v>
                </c:pt>
                <c:pt idx="13" formatCode="0.00E+00">
                  <c:v>3.35707E-12</c:v>
                </c:pt>
                <c:pt idx="14" formatCode="0.00E+00">
                  <c:v>3.6048300000000001E-12</c:v>
                </c:pt>
                <c:pt idx="15" formatCode="0.00E+00">
                  <c:v>9.4788300000000007E-12</c:v>
                </c:pt>
                <c:pt idx="16" formatCode="0.00E+00">
                  <c:v>8.4033499999999997E-12</c:v>
                </c:pt>
                <c:pt idx="17" formatCode="0.00E+00">
                  <c:v>5.00153E-12</c:v>
                </c:pt>
                <c:pt idx="18" formatCode="0.00E+00">
                  <c:v>3.8300699999999997E-12</c:v>
                </c:pt>
                <c:pt idx="19" formatCode="0.00E+00">
                  <c:v>5.70072E-12</c:v>
                </c:pt>
                <c:pt idx="20" formatCode="0.00E+00">
                  <c:v>1.37016E-11</c:v>
                </c:pt>
                <c:pt idx="21" formatCode="0.00E+00">
                  <c:v>2.7553799999999999E-12</c:v>
                </c:pt>
                <c:pt idx="22" formatCode="0.00E+00">
                  <c:v>4.7155899999999997E-12</c:v>
                </c:pt>
                <c:pt idx="23" formatCode="0.00E+00">
                  <c:v>6.9487100000000002E-12</c:v>
                </c:pt>
                <c:pt idx="24" formatCode="0.00E+00">
                  <c:v>5.2367800000000002E-12</c:v>
                </c:pt>
                <c:pt idx="25" formatCode="0.00E+00">
                  <c:v>6.2389300000000004E-12</c:v>
                </c:pt>
                <c:pt idx="26" formatCode="0.00E+00">
                  <c:v>4.0102100000000001E-12</c:v>
                </c:pt>
                <c:pt idx="27" formatCode="0.00E+00">
                  <c:v>3.5355400000000001E-12</c:v>
                </c:pt>
                <c:pt idx="28" formatCode="0.00E+00">
                  <c:v>5.3101000000000002E-12</c:v>
                </c:pt>
                <c:pt idx="29" formatCode="0.00E+00">
                  <c:v>5.88787E-12</c:v>
                </c:pt>
                <c:pt idx="30" formatCode="0.00E+00">
                  <c:v>5.6414799999999999E-12</c:v>
                </c:pt>
                <c:pt idx="31" formatCode="0.00E+00">
                  <c:v>3.1901900000000002E-12</c:v>
                </c:pt>
                <c:pt idx="32" formatCode="0.00E+00">
                  <c:v>5.0178200000000001E-12</c:v>
                </c:pt>
                <c:pt idx="33" formatCode="0.00E+00">
                  <c:v>6.5762299999999997E-12</c:v>
                </c:pt>
                <c:pt idx="34" formatCode="0.00E+00">
                  <c:v>9.3573699999999993E-12</c:v>
                </c:pt>
                <c:pt idx="35" formatCode="0.00E+00">
                  <c:v>4.3654399999999996E-12</c:v>
                </c:pt>
                <c:pt idx="36" formatCode="0.00E+00">
                  <c:v>2.6755899999999999E-12</c:v>
                </c:pt>
                <c:pt idx="37" formatCode="0.00E+00">
                  <c:v>6.72099E-12</c:v>
                </c:pt>
                <c:pt idx="38" formatCode="0.00E+00">
                  <c:v>5.5732400000000002E-12</c:v>
                </c:pt>
                <c:pt idx="39" formatCode="0.00E+00">
                  <c:v>2.7383399999999998E-12</c:v>
                </c:pt>
                <c:pt idx="40" formatCode="0.00E+00">
                  <c:v>3.6678000000000002E-12</c:v>
                </c:pt>
                <c:pt idx="41" formatCode="0.00E+00">
                  <c:v>5.1457300000000001E-12</c:v>
                </c:pt>
                <c:pt idx="42" formatCode="0.00E+00">
                  <c:v>6.1352900000000002E-12</c:v>
                </c:pt>
                <c:pt idx="43" formatCode="0.00E+00">
                  <c:v>6.0288500000000001E-12</c:v>
                </c:pt>
                <c:pt idx="44" formatCode="0.00E+00">
                  <c:v>5.1546699999999999E-12</c:v>
                </c:pt>
                <c:pt idx="45" formatCode="0.00E+00">
                  <c:v>3.5969499999999999E-12</c:v>
                </c:pt>
                <c:pt idx="46" formatCode="0.00E+00">
                  <c:v>8.5011600000000005E-12</c:v>
                </c:pt>
                <c:pt idx="47" formatCode="0.00E+00">
                  <c:v>5.88876E-12</c:v>
                </c:pt>
                <c:pt idx="48" formatCode="0.00E+00">
                  <c:v>4.2110699999999997E-12</c:v>
                </c:pt>
                <c:pt idx="49" formatCode="0.00E+00">
                  <c:v>1.71802E-12</c:v>
                </c:pt>
                <c:pt idx="50" formatCode="0.00E+00">
                  <c:v>1.4085699999999999E-12</c:v>
                </c:pt>
                <c:pt idx="51" formatCode="0.00E+00">
                  <c:v>3.9087200000000003E-12</c:v>
                </c:pt>
                <c:pt idx="52" formatCode="0.00E+00">
                  <c:v>3.42582E-12</c:v>
                </c:pt>
                <c:pt idx="53" formatCode="0.00E+00">
                  <c:v>4.6641200000000001E-12</c:v>
                </c:pt>
                <c:pt idx="54" formatCode="0.00E+00">
                  <c:v>3.90035E-12</c:v>
                </c:pt>
                <c:pt idx="55" formatCode="0.00E+00">
                  <c:v>6.53131E-12</c:v>
                </c:pt>
                <c:pt idx="56" formatCode="0.00E+00">
                  <c:v>4.8980999999999999E-12</c:v>
                </c:pt>
                <c:pt idx="57" formatCode="0.00E+00">
                  <c:v>4.7972099999999999E-12</c:v>
                </c:pt>
                <c:pt idx="58" formatCode="0.00E+00">
                  <c:v>7.7962099999999996E-12</c:v>
                </c:pt>
                <c:pt idx="59" formatCode="0.00E+00">
                  <c:v>6.5350800000000001E-12</c:v>
                </c:pt>
                <c:pt idx="60" formatCode="0.00E+00">
                  <c:v>5.8040599999999998E-12</c:v>
                </c:pt>
                <c:pt idx="61" formatCode="0.00E+00">
                  <c:v>4.8482399999999999E-12</c:v>
                </c:pt>
                <c:pt idx="62" formatCode="0.00E+00">
                  <c:v>3.7258700000000002E-12</c:v>
                </c:pt>
                <c:pt idx="63" formatCode="0.00E+00">
                  <c:v>3.6687099999999996E-12</c:v>
                </c:pt>
                <c:pt idx="64" formatCode="0.00E+00">
                  <c:v>7.7950599999999997E-12</c:v>
                </c:pt>
                <c:pt idx="65" formatCode="0.00E+00">
                  <c:v>4.9986800000000003E-12</c:v>
                </c:pt>
                <c:pt idx="66" formatCode="0.00E+00">
                  <c:v>5.91735E-12</c:v>
                </c:pt>
                <c:pt idx="67" formatCode="0.00E+00">
                  <c:v>5.15892E-12</c:v>
                </c:pt>
                <c:pt idx="68" formatCode="0.00E+00">
                  <c:v>8.5347700000000008E-12</c:v>
                </c:pt>
                <c:pt idx="69" formatCode="0.00E+00">
                  <c:v>4.5848500000000002E-12</c:v>
                </c:pt>
                <c:pt idx="70" formatCode="0.00E+00">
                  <c:v>1.81221E-12</c:v>
                </c:pt>
                <c:pt idx="71" formatCode="0.00E+00">
                  <c:v>3.6173599999999998E-12</c:v>
                </c:pt>
                <c:pt idx="72" formatCode="0.00E+00">
                  <c:v>4.60303E-12</c:v>
                </c:pt>
                <c:pt idx="73" formatCode="0.00E+00">
                  <c:v>5.2093600000000003E-12</c:v>
                </c:pt>
                <c:pt idx="74" formatCode="0.00E+00">
                  <c:v>8.3430099999999996E-12</c:v>
                </c:pt>
                <c:pt idx="75" formatCode="0.00E+00">
                  <c:v>5.4463299999999999E-12</c:v>
                </c:pt>
                <c:pt idx="76" formatCode="0.00E+00">
                  <c:v>3.62582E-12</c:v>
                </c:pt>
                <c:pt idx="77" formatCode="0.00E+00">
                  <c:v>5.00611E-12</c:v>
                </c:pt>
                <c:pt idx="78" formatCode="0.00E+00">
                  <c:v>3.8195700000000001E-12</c:v>
                </c:pt>
                <c:pt idx="79" formatCode="0.00E+00">
                  <c:v>6.2340899999999997E-12</c:v>
                </c:pt>
                <c:pt idx="80" formatCode="0.00E+00">
                  <c:v>3.0715599999999999E-12</c:v>
                </c:pt>
                <c:pt idx="81" formatCode="0.00E+00">
                  <c:v>5.1027999999999996E-12</c:v>
                </c:pt>
                <c:pt idx="82" formatCode="0.00E+00">
                  <c:v>7.2825099999999994E-12</c:v>
                </c:pt>
                <c:pt idx="83" formatCode="0.00E+00">
                  <c:v>2.0378000000000001E-12</c:v>
                </c:pt>
                <c:pt idx="84" formatCode="0.00E+00">
                  <c:v>3.5205000000000002E-12</c:v>
                </c:pt>
                <c:pt idx="85" formatCode="0.00E+00">
                  <c:v>5.3788799999999998E-12</c:v>
                </c:pt>
                <c:pt idx="86" formatCode="0.00E+00">
                  <c:v>2.7614999999999999E-12</c:v>
                </c:pt>
                <c:pt idx="87" formatCode="0.00E+00">
                  <c:v>3.8906199999999998E-12</c:v>
                </c:pt>
                <c:pt idx="88" formatCode="0.00E+00">
                  <c:v>4.9047199999999997E-12</c:v>
                </c:pt>
                <c:pt idx="89" formatCode="0.00E+00">
                  <c:v>4.9931300000000002E-12</c:v>
                </c:pt>
                <c:pt idx="90" formatCode="0.00E+00">
                  <c:v>4.5373000000000001E-12</c:v>
                </c:pt>
                <c:pt idx="91" formatCode="0.00E+00">
                  <c:v>3.7635899999999997E-12</c:v>
                </c:pt>
                <c:pt idx="92" formatCode="0.00E+00">
                  <c:v>6.7702999999999999E-12</c:v>
                </c:pt>
                <c:pt idx="93" formatCode="0.00E+00">
                  <c:v>4.4999999999999998E-12</c:v>
                </c:pt>
                <c:pt idx="94" formatCode="0.00E+00">
                  <c:v>4.5888800000000001E-12</c:v>
                </c:pt>
                <c:pt idx="95" formatCode="0.00E+00">
                  <c:v>7.0703699999999999E-12</c:v>
                </c:pt>
                <c:pt idx="96" formatCode="0.00E+00">
                  <c:v>4.0533700000000001E-12</c:v>
                </c:pt>
                <c:pt idx="97" formatCode="0.00E+00">
                  <c:v>3.8610500000000004E-12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A-80AB-42A4-9E0E-596FC39CD846}"/>
            </c:ext>
          </c:extLst>
        </c:ser>
        <c:ser>
          <c:idx val="91"/>
          <c:order val="91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[analysis.xlsx]Cosine_IP_texture!$A$205:$DG$205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 formatCode="0.00E+00">
                  <c:v>1.09608E-11</c:v>
                </c:pt>
                <c:pt idx="14" formatCode="0.00E+00">
                  <c:v>7.0936400000000001E-12</c:v>
                </c:pt>
                <c:pt idx="15" formatCode="0.00E+00">
                  <c:v>3.9709799999999997E-12</c:v>
                </c:pt>
                <c:pt idx="16" formatCode="0.00E+00">
                  <c:v>7.0161099999999997E-12</c:v>
                </c:pt>
                <c:pt idx="17" formatCode="0.00E+00">
                  <c:v>4.5430000000000003E-12</c:v>
                </c:pt>
                <c:pt idx="18" formatCode="0.00E+00">
                  <c:v>2.4758E-12</c:v>
                </c:pt>
                <c:pt idx="19" formatCode="0.00E+00">
                  <c:v>7.0988699999999996E-12</c:v>
                </c:pt>
                <c:pt idx="20" formatCode="0.00E+00">
                  <c:v>5.7796800000000003E-12</c:v>
                </c:pt>
                <c:pt idx="21" formatCode="0.00E+00">
                  <c:v>5.5214100000000004E-12</c:v>
                </c:pt>
                <c:pt idx="22" formatCode="0.00E+00">
                  <c:v>3.4270600000000001E-12</c:v>
                </c:pt>
                <c:pt idx="23" formatCode="0.00E+00">
                  <c:v>6.7622799999999997E-12</c:v>
                </c:pt>
                <c:pt idx="24" formatCode="0.00E+00">
                  <c:v>4.6128400000000004E-12</c:v>
                </c:pt>
                <c:pt idx="25" formatCode="0.00E+00">
                  <c:v>6.7958300000000001E-12</c:v>
                </c:pt>
                <c:pt idx="26" formatCode="0.00E+00">
                  <c:v>6.7543499999999998E-12</c:v>
                </c:pt>
                <c:pt idx="27" formatCode="0.00E+00">
                  <c:v>8.7966900000000002E-12</c:v>
                </c:pt>
                <c:pt idx="28" formatCode="0.00E+00">
                  <c:v>1.5376400000000001E-12</c:v>
                </c:pt>
                <c:pt idx="29" formatCode="0.00E+00">
                  <c:v>5.7677999999999997E-12</c:v>
                </c:pt>
                <c:pt idx="30" formatCode="0.00E+00">
                  <c:v>2.3854699999999999E-12</c:v>
                </c:pt>
                <c:pt idx="31" formatCode="0.00E+00">
                  <c:v>5.2788099999999998E-12</c:v>
                </c:pt>
                <c:pt idx="32" formatCode="0.00E+00">
                  <c:v>4.2475999999999998E-12</c:v>
                </c:pt>
                <c:pt idx="33" formatCode="0.00E+00">
                  <c:v>3.7374500000000004E-12</c:v>
                </c:pt>
                <c:pt idx="34" formatCode="0.00E+00">
                  <c:v>5.5072699999999998E-12</c:v>
                </c:pt>
                <c:pt idx="35" formatCode="0.00E+00">
                  <c:v>6.3256199999999999E-12</c:v>
                </c:pt>
                <c:pt idx="36" formatCode="0.00E+00">
                  <c:v>6.8630999999999997E-12</c:v>
                </c:pt>
                <c:pt idx="37" formatCode="0.00E+00">
                  <c:v>5.2928899999999997E-12</c:v>
                </c:pt>
                <c:pt idx="38" formatCode="0.00E+00">
                  <c:v>3.4912999999999999E-12</c:v>
                </c:pt>
                <c:pt idx="39" formatCode="0.00E+00">
                  <c:v>6.4664200000000002E-12</c:v>
                </c:pt>
                <c:pt idx="40" formatCode="0.00E+00">
                  <c:v>5.7847500000000004E-12</c:v>
                </c:pt>
                <c:pt idx="41" formatCode="0.00E+00">
                  <c:v>4.35521E-12</c:v>
                </c:pt>
                <c:pt idx="42" formatCode="0.00E+00">
                  <c:v>6.21886E-12</c:v>
                </c:pt>
                <c:pt idx="43" formatCode="0.00E+00">
                  <c:v>5.4815499999999998E-12</c:v>
                </c:pt>
                <c:pt idx="44" formatCode="0.00E+00">
                  <c:v>6.0444299999999999E-12</c:v>
                </c:pt>
                <c:pt idx="45" formatCode="0.00E+00">
                  <c:v>7.26683E-12</c:v>
                </c:pt>
                <c:pt idx="46" formatCode="0.00E+00">
                  <c:v>2.3503300000000001E-12</c:v>
                </c:pt>
                <c:pt idx="47" formatCode="0.00E+00">
                  <c:v>4.6253600000000004E-12</c:v>
                </c:pt>
                <c:pt idx="48" formatCode="0.00E+00">
                  <c:v>3.6843799999999997E-12</c:v>
                </c:pt>
                <c:pt idx="49" formatCode="0.00E+00">
                  <c:v>6.8063999999999998E-12</c:v>
                </c:pt>
                <c:pt idx="50" formatCode="0.00E+00">
                  <c:v>2.7337299999999999E-12</c:v>
                </c:pt>
                <c:pt idx="51" formatCode="0.00E+00">
                  <c:v>4.6796899999999998E-12</c:v>
                </c:pt>
                <c:pt idx="52" formatCode="0.00E+00">
                  <c:v>4.1111100000000002E-12</c:v>
                </c:pt>
                <c:pt idx="53" formatCode="0.00E+00">
                  <c:v>6.3001300000000001E-12</c:v>
                </c:pt>
                <c:pt idx="54" formatCode="0.00E+00">
                  <c:v>3.9279300000000002E-12</c:v>
                </c:pt>
                <c:pt idx="55" formatCode="0.00E+00">
                  <c:v>7.6764199999999993E-12</c:v>
                </c:pt>
                <c:pt idx="56" formatCode="0.00E+00">
                  <c:v>9.7721800000000005E-12</c:v>
                </c:pt>
                <c:pt idx="57" formatCode="0.00E+00">
                  <c:v>2.1463299999999998E-12</c:v>
                </c:pt>
                <c:pt idx="58" formatCode="0.00E+00">
                  <c:v>3.7871899999999997E-12</c:v>
                </c:pt>
                <c:pt idx="59" formatCode="0.00E+00">
                  <c:v>2.4862199999999999E-12</c:v>
                </c:pt>
                <c:pt idx="60" formatCode="0.00E+00">
                  <c:v>3.9906099999999997E-12</c:v>
                </c:pt>
                <c:pt idx="61" formatCode="0.00E+00">
                  <c:v>5.0076799999999999E-12</c:v>
                </c:pt>
                <c:pt idx="62" formatCode="0.00E+00">
                  <c:v>4.56342E-12</c:v>
                </c:pt>
                <c:pt idx="63" formatCode="0.00E+00">
                  <c:v>4.1510500000000002E-12</c:v>
                </c:pt>
                <c:pt idx="64" formatCode="0.00E+00">
                  <c:v>3.9017900000000001E-12</c:v>
                </c:pt>
                <c:pt idx="65" formatCode="0.00E+00">
                  <c:v>3.4503899999999998E-12</c:v>
                </c:pt>
                <c:pt idx="66" formatCode="0.00E+00">
                  <c:v>1.0653600000000001E-11</c:v>
                </c:pt>
                <c:pt idx="67" formatCode="0.00E+00">
                  <c:v>9.8994500000000002E-12</c:v>
                </c:pt>
                <c:pt idx="68" formatCode="0.00E+00">
                  <c:v>7.6788600000000007E-12</c:v>
                </c:pt>
                <c:pt idx="69" formatCode="0.00E+00">
                  <c:v>4.3537300000000003E-12</c:v>
                </c:pt>
                <c:pt idx="70" formatCode="0.00E+00">
                  <c:v>6.5953099999999997E-12</c:v>
                </c:pt>
                <c:pt idx="71" formatCode="0.00E+00">
                  <c:v>3.3974700000000001E-12</c:v>
                </c:pt>
                <c:pt idx="72" formatCode="0.00E+00">
                  <c:v>5.7745500000000001E-11</c:v>
                </c:pt>
                <c:pt idx="73" formatCode="0.00E+00">
                  <c:v>3.4031500000000001E-12</c:v>
                </c:pt>
                <c:pt idx="74" formatCode="0.00E+00">
                  <c:v>2.4831600000000001E-12</c:v>
                </c:pt>
                <c:pt idx="75" formatCode="0.00E+00">
                  <c:v>5.4545199999999997E-12</c:v>
                </c:pt>
                <c:pt idx="76" formatCode="0.00E+00">
                  <c:v>6.7200199999999999E-12</c:v>
                </c:pt>
                <c:pt idx="77" formatCode="0.00E+00">
                  <c:v>6.7923699999999997E-12</c:v>
                </c:pt>
                <c:pt idx="78" formatCode="0.00E+00">
                  <c:v>2.3504799999999999E-12</c:v>
                </c:pt>
                <c:pt idx="79" formatCode="0.00E+00">
                  <c:v>6.8267500000000002E-12</c:v>
                </c:pt>
                <c:pt idx="80" formatCode="0.00E+00">
                  <c:v>6.18199E-12</c:v>
                </c:pt>
                <c:pt idx="81" formatCode="0.00E+00">
                  <c:v>3.0929299999999998E-12</c:v>
                </c:pt>
                <c:pt idx="82" formatCode="0.00E+00">
                  <c:v>8.1261499999999993E-12</c:v>
                </c:pt>
                <c:pt idx="83" formatCode="0.00E+00">
                  <c:v>4.9176300000000003E-12</c:v>
                </c:pt>
                <c:pt idx="84" formatCode="0.00E+00">
                  <c:v>4.0712499999999996E-12</c:v>
                </c:pt>
                <c:pt idx="85" formatCode="0.00E+00">
                  <c:v>4.9370699999999997E-12</c:v>
                </c:pt>
                <c:pt idx="86" formatCode="0.00E+00">
                  <c:v>6.4567800000000003E-12</c:v>
                </c:pt>
                <c:pt idx="87" formatCode="0.00E+00">
                  <c:v>3.3046600000000002E-12</c:v>
                </c:pt>
                <c:pt idx="88" formatCode="0.00E+00">
                  <c:v>5.4578600000000003E-12</c:v>
                </c:pt>
                <c:pt idx="89" formatCode="0.00E+00">
                  <c:v>4.2472699999999999E-12</c:v>
                </c:pt>
                <c:pt idx="90" formatCode="0.00E+00">
                  <c:v>4.5152200000000002E-12</c:v>
                </c:pt>
                <c:pt idx="91" formatCode="0.00E+00">
                  <c:v>7.1366399999999998E-12</c:v>
                </c:pt>
                <c:pt idx="92" formatCode="0.00E+00">
                  <c:v>2.5059099999999999E-11</c:v>
                </c:pt>
                <c:pt idx="93" formatCode="0.00E+00">
                  <c:v>8.1520999999999996E-12</c:v>
                </c:pt>
                <c:pt idx="94" formatCode="0.00E+00">
                  <c:v>4.2626100000000002E-12</c:v>
                </c:pt>
                <c:pt idx="95" formatCode="0.00E+00">
                  <c:v>5.4563199999999999E-12</c:v>
                </c:pt>
                <c:pt idx="96" formatCode="0.00E+00">
                  <c:v>6.3596500000000003E-12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B-80AB-42A4-9E0E-596FC39CD846}"/>
            </c:ext>
          </c:extLst>
        </c:ser>
        <c:ser>
          <c:idx val="92"/>
          <c:order val="92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[analysis.xlsx]Cosine_IP_texture!$A$206:$DG$206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 formatCode="0.00E+00">
                  <c:v>1.45495E-12</c:v>
                </c:pt>
                <c:pt idx="15" formatCode="0.00E+00">
                  <c:v>4.0770799999999998E-12</c:v>
                </c:pt>
                <c:pt idx="16" formatCode="0.00E+00">
                  <c:v>7.3267400000000007E-12</c:v>
                </c:pt>
                <c:pt idx="17" formatCode="0.00E+00">
                  <c:v>3.80383E-12</c:v>
                </c:pt>
                <c:pt idx="18" formatCode="0.00E+00">
                  <c:v>3.8020100000000003E-12</c:v>
                </c:pt>
                <c:pt idx="19" formatCode="0.00E+00">
                  <c:v>4.4443000000000004E-12</c:v>
                </c:pt>
                <c:pt idx="20" formatCode="0.00E+00">
                  <c:v>4.0965699999999998E-12</c:v>
                </c:pt>
                <c:pt idx="21" formatCode="0.00E+00">
                  <c:v>5.0890400000000003E-12</c:v>
                </c:pt>
                <c:pt idx="22" formatCode="0.00E+00">
                  <c:v>3.6594999999999999E-12</c:v>
                </c:pt>
                <c:pt idx="23" formatCode="0.00E+00">
                  <c:v>5.5401699999999998E-12</c:v>
                </c:pt>
                <c:pt idx="24" formatCode="0.00E+00">
                  <c:v>5.7809700000000002E-12</c:v>
                </c:pt>
                <c:pt idx="25" formatCode="0.00E+00">
                  <c:v>5.5372700000000003E-12</c:v>
                </c:pt>
                <c:pt idx="26" formatCode="0.00E+00">
                  <c:v>5.2232599999999997E-12</c:v>
                </c:pt>
                <c:pt idx="27" formatCode="0.00E+00">
                  <c:v>9.7407500000000001E-12</c:v>
                </c:pt>
                <c:pt idx="28" formatCode="0.00E+00">
                  <c:v>4.77916E-12</c:v>
                </c:pt>
                <c:pt idx="29" formatCode="0.00E+00">
                  <c:v>5.70223E-12</c:v>
                </c:pt>
                <c:pt idx="30" formatCode="0.00E+00">
                  <c:v>6.1303700000000003E-12</c:v>
                </c:pt>
                <c:pt idx="31" formatCode="0.00E+00">
                  <c:v>5.5164299999999997E-12</c:v>
                </c:pt>
                <c:pt idx="32" formatCode="0.00E+00">
                  <c:v>2.6908300000000002E-12</c:v>
                </c:pt>
                <c:pt idx="33" formatCode="0.00E+00">
                  <c:v>3.5574600000000001E-12</c:v>
                </c:pt>
                <c:pt idx="34" formatCode="0.00E+00">
                  <c:v>3.4533200000000001E-12</c:v>
                </c:pt>
                <c:pt idx="35" formatCode="0.00E+00">
                  <c:v>4.7024300000000002E-12</c:v>
                </c:pt>
                <c:pt idx="36" formatCode="0.00E+00">
                  <c:v>2.4321499999999999E-12</c:v>
                </c:pt>
                <c:pt idx="37" formatCode="0.00E+00">
                  <c:v>6.2214100000000002E-12</c:v>
                </c:pt>
                <c:pt idx="38" formatCode="0.00E+00">
                  <c:v>4.5028799999999999E-12</c:v>
                </c:pt>
                <c:pt idx="39" formatCode="0.00E+00">
                  <c:v>4.9874099999999996E-12</c:v>
                </c:pt>
                <c:pt idx="40" formatCode="0.00E+00">
                  <c:v>5.4286699999999997E-12</c:v>
                </c:pt>
                <c:pt idx="41" formatCode="0.00E+00">
                  <c:v>4.1726100000000003E-12</c:v>
                </c:pt>
                <c:pt idx="42" formatCode="0.00E+00">
                  <c:v>4.0425299999999997E-12</c:v>
                </c:pt>
                <c:pt idx="43" formatCode="0.00E+00">
                  <c:v>6.4175399999999997E-12</c:v>
                </c:pt>
                <c:pt idx="44" formatCode="0.00E+00">
                  <c:v>6.3388899999999999E-12</c:v>
                </c:pt>
                <c:pt idx="45" formatCode="0.00E+00">
                  <c:v>7.6096099999999995E-12</c:v>
                </c:pt>
                <c:pt idx="46" formatCode="0.00E+00">
                  <c:v>5.1525399999999998E-12</c:v>
                </c:pt>
                <c:pt idx="47" formatCode="0.00E+00">
                  <c:v>2.5096500000000002E-11</c:v>
                </c:pt>
                <c:pt idx="48" formatCode="0.00E+00">
                  <c:v>4.06875E-12</c:v>
                </c:pt>
                <c:pt idx="49" formatCode="0.00E+00">
                  <c:v>2.0231300000000001E-12</c:v>
                </c:pt>
                <c:pt idx="50" formatCode="0.00E+00">
                  <c:v>1.1627E-11</c:v>
                </c:pt>
                <c:pt idx="51" formatCode="0.00E+00">
                  <c:v>6.9013000000000001E-12</c:v>
                </c:pt>
                <c:pt idx="52" formatCode="0.00E+00">
                  <c:v>4.2314499999999997E-12</c:v>
                </c:pt>
                <c:pt idx="53" formatCode="0.00E+00">
                  <c:v>3.48786E-12</c:v>
                </c:pt>
                <c:pt idx="54" formatCode="0.00E+00">
                  <c:v>2.9048699999999999E-12</c:v>
                </c:pt>
                <c:pt idx="55" formatCode="0.00E+00">
                  <c:v>1.0012000000000001E-11</c:v>
                </c:pt>
                <c:pt idx="56" formatCode="0.00E+00">
                  <c:v>5.3511600000000004E-12</c:v>
                </c:pt>
                <c:pt idx="57" formatCode="0.00E+00">
                  <c:v>9.8221500000000001E-12</c:v>
                </c:pt>
                <c:pt idx="58" formatCode="0.00E+00">
                  <c:v>2.11745E-12</c:v>
                </c:pt>
                <c:pt idx="59" formatCode="0.00E+00">
                  <c:v>4.5745399999999996E-12</c:v>
                </c:pt>
                <c:pt idx="60" formatCode="0.00E+00">
                  <c:v>5.2674900000000002E-12</c:v>
                </c:pt>
                <c:pt idx="61" formatCode="0.00E+00">
                  <c:v>5.5953699999999998E-12</c:v>
                </c:pt>
                <c:pt idx="62" formatCode="0.00E+00">
                  <c:v>5.7652400000000002E-12</c:v>
                </c:pt>
                <c:pt idx="63" formatCode="0.00E+00">
                  <c:v>3.5265500000000002E-12</c:v>
                </c:pt>
                <c:pt idx="64" formatCode="0.00E+00">
                  <c:v>6.4626099999999997E-12</c:v>
                </c:pt>
                <c:pt idx="65" formatCode="0.00E+00">
                  <c:v>6.4091399999999999E-12</c:v>
                </c:pt>
                <c:pt idx="66" formatCode="0.00E+00">
                  <c:v>7.3257499999999996E-12</c:v>
                </c:pt>
                <c:pt idx="67" formatCode="0.00E+00">
                  <c:v>4.5646999999999997E-12</c:v>
                </c:pt>
                <c:pt idx="68" formatCode="0.00E+00">
                  <c:v>5.7028199999999997E-12</c:v>
                </c:pt>
                <c:pt idx="69" formatCode="0.00E+00">
                  <c:v>3.8509000000000001E-12</c:v>
                </c:pt>
                <c:pt idx="70" formatCode="0.00E+00">
                  <c:v>1.25264E-12</c:v>
                </c:pt>
                <c:pt idx="71" formatCode="0.00E+00">
                  <c:v>5.4184099999999997E-12</c:v>
                </c:pt>
                <c:pt idx="72" formatCode="0.00E+00">
                  <c:v>5.5407799999999997E-12</c:v>
                </c:pt>
                <c:pt idx="73" formatCode="0.00E+00">
                  <c:v>2.8276099999999999E-12</c:v>
                </c:pt>
                <c:pt idx="74" formatCode="0.00E+00">
                  <c:v>9.3407999999999999E-12</c:v>
                </c:pt>
                <c:pt idx="75" formatCode="0.00E+00">
                  <c:v>4.38599E-12</c:v>
                </c:pt>
                <c:pt idx="76" formatCode="0.00E+00">
                  <c:v>6.5319199999999999E-12</c:v>
                </c:pt>
                <c:pt idx="77" formatCode="0.00E+00">
                  <c:v>4.8372400000000001E-12</c:v>
                </c:pt>
                <c:pt idx="78" formatCode="0.00E+00">
                  <c:v>4.3966000000000001E-12</c:v>
                </c:pt>
                <c:pt idx="79" formatCode="0.00E+00">
                  <c:v>4.6485699999999999E-12</c:v>
                </c:pt>
                <c:pt idx="80" formatCode="0.00E+00">
                  <c:v>3.0993999999999999E-12</c:v>
                </c:pt>
                <c:pt idx="81" formatCode="0.00E+00">
                  <c:v>6.1935299999999998E-12</c:v>
                </c:pt>
                <c:pt idx="82" formatCode="0.00E+00">
                  <c:v>4.1211299999999998E-12</c:v>
                </c:pt>
                <c:pt idx="83" formatCode="0.00E+00">
                  <c:v>5.1151000000000003E-12</c:v>
                </c:pt>
                <c:pt idx="84" formatCode="0.00E+00">
                  <c:v>8.7335300000000007E-12</c:v>
                </c:pt>
                <c:pt idx="85" formatCode="0.00E+00">
                  <c:v>2.34885E-12</c:v>
                </c:pt>
                <c:pt idx="86" formatCode="0.00E+00">
                  <c:v>2.8750300000000001E-12</c:v>
                </c:pt>
                <c:pt idx="87" formatCode="0.00E+00">
                  <c:v>1.2506499999999999E-12</c:v>
                </c:pt>
                <c:pt idx="88" formatCode="0.00E+00">
                  <c:v>3.4412200000000002E-12</c:v>
                </c:pt>
                <c:pt idx="89" formatCode="0.00E+00">
                  <c:v>1.05872E-11</c:v>
                </c:pt>
                <c:pt idx="90" formatCode="0.00E+00">
                  <c:v>4.9520300000000003E-12</c:v>
                </c:pt>
                <c:pt idx="91" formatCode="0.00E+00">
                  <c:v>1.1839299999999999E-11</c:v>
                </c:pt>
                <c:pt idx="92" formatCode="0.00E+00">
                  <c:v>6.1354599999999998E-12</c:v>
                </c:pt>
                <c:pt idx="93" formatCode="0.00E+00">
                  <c:v>3.6183599999999999E-12</c:v>
                </c:pt>
                <c:pt idx="94" formatCode="0.00E+00">
                  <c:v>6.2562499999999997E-12</c:v>
                </c:pt>
                <c:pt idx="95" formatCode="0.00E+00">
                  <c:v>4.7676800000000001E-12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C-80AB-42A4-9E0E-596FC39CD846}"/>
            </c:ext>
          </c:extLst>
        </c:ser>
        <c:ser>
          <c:idx val="93"/>
          <c:order val="93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[analysis.xlsx]Cosine_IP_texture!$A$207:$DG$207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0.00E+00">
                  <c:v>1.8274899999999999E-12</c:v>
                </c:pt>
                <c:pt idx="16" formatCode="0.00E+00">
                  <c:v>4.4211700000000002E-12</c:v>
                </c:pt>
                <c:pt idx="17" formatCode="0.00E+00">
                  <c:v>4.6499899999999997E-12</c:v>
                </c:pt>
                <c:pt idx="18" formatCode="0.00E+00">
                  <c:v>5.9360799999999999E-12</c:v>
                </c:pt>
                <c:pt idx="19" formatCode="0.00E+00">
                  <c:v>3.7454099999999999E-12</c:v>
                </c:pt>
                <c:pt idx="20" formatCode="0.00E+00">
                  <c:v>6.7738200000000003E-12</c:v>
                </c:pt>
                <c:pt idx="21" formatCode="0.00E+00">
                  <c:v>4.5499800000000004E-12</c:v>
                </c:pt>
                <c:pt idx="22" formatCode="0.00E+00">
                  <c:v>6.4774599999999997E-12</c:v>
                </c:pt>
                <c:pt idx="23" formatCode="0.00E+00">
                  <c:v>3.4233000000000002E-12</c:v>
                </c:pt>
                <c:pt idx="24" formatCode="0.00E+00">
                  <c:v>8.5571799999999997E-12</c:v>
                </c:pt>
                <c:pt idx="25" formatCode="0.00E+00">
                  <c:v>5.2238400000000001E-12</c:v>
                </c:pt>
                <c:pt idx="26" formatCode="0.00E+00">
                  <c:v>4.1381599999999998E-12</c:v>
                </c:pt>
                <c:pt idx="27" formatCode="0.00E+00">
                  <c:v>4.8185800000000003E-12</c:v>
                </c:pt>
                <c:pt idx="28" formatCode="0.00E+00">
                  <c:v>6.4498399999999999E-12</c:v>
                </c:pt>
                <c:pt idx="29" formatCode="0.00E+00">
                  <c:v>1.16484E-11</c:v>
                </c:pt>
                <c:pt idx="30" formatCode="0.00E+00">
                  <c:v>6.1654700000000004E-12</c:v>
                </c:pt>
                <c:pt idx="31" formatCode="0.00E+00">
                  <c:v>6.0576000000000004E-12</c:v>
                </c:pt>
                <c:pt idx="32" formatCode="0.00E+00">
                  <c:v>5.34593E-12</c:v>
                </c:pt>
                <c:pt idx="33" formatCode="0.00E+00">
                  <c:v>6.8843400000000001E-12</c:v>
                </c:pt>
                <c:pt idx="34" formatCode="0.00E+00">
                  <c:v>5.49463E-12</c:v>
                </c:pt>
                <c:pt idx="35" formatCode="0.00E+00">
                  <c:v>3.6040599999999999E-12</c:v>
                </c:pt>
                <c:pt idx="36" formatCode="0.00E+00">
                  <c:v>4.2250700000000003E-12</c:v>
                </c:pt>
                <c:pt idx="37" formatCode="0.00E+00">
                  <c:v>5.0779400000000001E-12</c:v>
                </c:pt>
                <c:pt idx="38" formatCode="0.00E+00">
                  <c:v>8.1442499999999998E-12</c:v>
                </c:pt>
                <c:pt idx="39" formatCode="0.00E+00">
                  <c:v>7.1642699999999997E-12</c:v>
                </c:pt>
                <c:pt idx="40" formatCode="0.00E+00">
                  <c:v>1.1173899999999999E-11</c:v>
                </c:pt>
                <c:pt idx="41" formatCode="0.00E+00">
                  <c:v>5.0245699999999999E-12</c:v>
                </c:pt>
                <c:pt idx="42" formatCode="0.00E+00">
                  <c:v>4.4423399999999998E-12</c:v>
                </c:pt>
                <c:pt idx="43" formatCode="0.00E+00">
                  <c:v>2.5947900000000001E-12</c:v>
                </c:pt>
                <c:pt idx="44" formatCode="0.00E+00">
                  <c:v>1.02726E-11</c:v>
                </c:pt>
                <c:pt idx="45" formatCode="0.00E+00">
                  <c:v>7.9854799999999996E-12</c:v>
                </c:pt>
                <c:pt idx="46" formatCode="0.00E+00">
                  <c:v>3.3619700000000001E-12</c:v>
                </c:pt>
                <c:pt idx="47" formatCode="0.00E+00">
                  <c:v>7.9303199999999993E-12</c:v>
                </c:pt>
                <c:pt idx="48" formatCode="0.00E+00">
                  <c:v>7.5065300000000003E-12</c:v>
                </c:pt>
                <c:pt idx="49" formatCode="0.00E+00">
                  <c:v>4.8311799999999996E-12</c:v>
                </c:pt>
                <c:pt idx="50" formatCode="0.00E+00">
                  <c:v>6.0794100000000002E-12</c:v>
                </c:pt>
                <c:pt idx="51" formatCode="0.00E+00">
                  <c:v>2.7860700000000001E-12</c:v>
                </c:pt>
                <c:pt idx="52" formatCode="0.00E+00">
                  <c:v>6.7006599999999998E-12</c:v>
                </c:pt>
                <c:pt idx="53" formatCode="0.00E+00">
                  <c:v>8.1530799999999998E-12</c:v>
                </c:pt>
                <c:pt idx="54" formatCode="0.00E+00">
                  <c:v>6.8052700000000001E-12</c:v>
                </c:pt>
                <c:pt idx="55" formatCode="0.00E+00">
                  <c:v>6.1470500000000001E-12</c:v>
                </c:pt>
                <c:pt idx="56" formatCode="0.00E+00">
                  <c:v>8.2632800000000007E-12</c:v>
                </c:pt>
                <c:pt idx="57" formatCode="0.00E+00">
                  <c:v>6.8113399999999999E-12</c:v>
                </c:pt>
                <c:pt idx="58" formatCode="0.00E+00">
                  <c:v>6.4415200000000002E-12</c:v>
                </c:pt>
                <c:pt idx="59" formatCode="0.00E+00">
                  <c:v>4.9313199999999996E-12</c:v>
                </c:pt>
                <c:pt idx="60" formatCode="0.00E+00">
                  <c:v>6.9099300000000002E-12</c:v>
                </c:pt>
                <c:pt idx="61" formatCode="0.00E+00">
                  <c:v>1.29028E-11</c:v>
                </c:pt>
                <c:pt idx="62" formatCode="0.00E+00">
                  <c:v>4.0441799999999998E-12</c:v>
                </c:pt>
                <c:pt idx="63" formatCode="0.00E+00">
                  <c:v>5.3471700000000001E-12</c:v>
                </c:pt>
                <c:pt idx="64" formatCode="0.00E+00">
                  <c:v>7.2816100000000001E-12</c:v>
                </c:pt>
                <c:pt idx="65" formatCode="0.00E+00">
                  <c:v>7.8699299999999994E-12</c:v>
                </c:pt>
                <c:pt idx="66" formatCode="0.00E+00">
                  <c:v>5.75654E-12</c:v>
                </c:pt>
                <c:pt idx="67" formatCode="0.00E+00">
                  <c:v>4.9259999999999998E-12</c:v>
                </c:pt>
                <c:pt idx="68" formatCode="0.00E+00">
                  <c:v>6.5146500000000003E-12</c:v>
                </c:pt>
                <c:pt idx="69" formatCode="0.00E+00">
                  <c:v>1.0496700000000001E-11</c:v>
                </c:pt>
                <c:pt idx="70" formatCode="0.00E+00">
                  <c:v>1.15559E-11</c:v>
                </c:pt>
                <c:pt idx="71" formatCode="0.00E+00">
                  <c:v>3.3291100000000001E-12</c:v>
                </c:pt>
                <c:pt idx="72" formatCode="0.00E+00">
                  <c:v>5.6326900000000003E-12</c:v>
                </c:pt>
                <c:pt idx="73" formatCode="0.00E+00">
                  <c:v>6.8629099999999999E-12</c:v>
                </c:pt>
                <c:pt idx="74" formatCode="0.00E+00">
                  <c:v>2.32535E-12</c:v>
                </c:pt>
                <c:pt idx="75" formatCode="0.00E+00">
                  <c:v>7.5534300000000001E-12</c:v>
                </c:pt>
                <c:pt idx="76" formatCode="0.00E+00">
                  <c:v>2.3169E-12</c:v>
                </c:pt>
                <c:pt idx="77" formatCode="0.00E+00">
                  <c:v>2.7453499999999998E-12</c:v>
                </c:pt>
                <c:pt idx="78" formatCode="0.00E+00">
                  <c:v>7.10677E-12</c:v>
                </c:pt>
                <c:pt idx="79" formatCode="0.00E+00">
                  <c:v>4.5369000000000002E-12</c:v>
                </c:pt>
                <c:pt idx="80" formatCode="0.00E+00">
                  <c:v>7.2259099999999999E-12</c:v>
                </c:pt>
                <c:pt idx="81" formatCode="0.00E+00">
                  <c:v>4.3631899999999997E-12</c:v>
                </c:pt>
                <c:pt idx="82" formatCode="0.00E+00">
                  <c:v>2.70186E-12</c:v>
                </c:pt>
                <c:pt idx="83" formatCode="0.00E+00">
                  <c:v>5.6577499999999998E-12</c:v>
                </c:pt>
                <c:pt idx="84" formatCode="0.00E+00">
                  <c:v>1.30108E-11</c:v>
                </c:pt>
                <c:pt idx="85" formatCode="0.00E+00">
                  <c:v>4.2512700000000003E-12</c:v>
                </c:pt>
                <c:pt idx="86" formatCode="0.00E+00">
                  <c:v>4.7910700000000001E-12</c:v>
                </c:pt>
                <c:pt idx="87" formatCode="0.00E+00">
                  <c:v>4.0686300000000002E-12</c:v>
                </c:pt>
                <c:pt idx="88" formatCode="0.00E+00">
                  <c:v>7.7138699999999997E-12</c:v>
                </c:pt>
                <c:pt idx="89" formatCode="0.00E+00">
                  <c:v>5.5025100000000001E-12</c:v>
                </c:pt>
                <c:pt idx="90" formatCode="0.00E+00">
                  <c:v>3.1799699999999998E-12</c:v>
                </c:pt>
                <c:pt idx="91" formatCode="0.00E+00">
                  <c:v>6.2476399999999998E-12</c:v>
                </c:pt>
                <c:pt idx="92" formatCode="0.00E+00">
                  <c:v>8.1613099999999993E-12</c:v>
                </c:pt>
                <c:pt idx="93" formatCode="0.00E+00">
                  <c:v>4.1232399999999997E-12</c:v>
                </c:pt>
                <c:pt idx="94" formatCode="0.00E+00">
                  <c:v>3.8381499999999998E-12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D-80AB-42A4-9E0E-596FC39CD846}"/>
            </c:ext>
          </c:extLst>
        </c:ser>
        <c:ser>
          <c:idx val="94"/>
          <c:order val="94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[analysis.xlsx]Cosine_IP_texture!$A$208:$DG$208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 formatCode="0.00E+00">
                  <c:v>4.8425E-12</c:v>
                </c:pt>
                <c:pt idx="17" formatCode="0.00E+00">
                  <c:v>5.06542E-12</c:v>
                </c:pt>
                <c:pt idx="18" formatCode="0.00E+00">
                  <c:v>4.4949000000000002E-12</c:v>
                </c:pt>
                <c:pt idx="19" formatCode="0.00E+00">
                  <c:v>5.6737800000000001E-12</c:v>
                </c:pt>
                <c:pt idx="20" formatCode="0.00E+00">
                  <c:v>5.0876000000000003E-12</c:v>
                </c:pt>
                <c:pt idx="21" formatCode="0.00E+00">
                  <c:v>1.41752E-11</c:v>
                </c:pt>
                <c:pt idx="22" formatCode="0.00E+00">
                  <c:v>5.5517899999999997E-12</c:v>
                </c:pt>
                <c:pt idx="23" formatCode="0.00E+00">
                  <c:v>3.4696000000000001E-12</c:v>
                </c:pt>
                <c:pt idx="24" formatCode="0.00E+00">
                  <c:v>7.3467799999999999E-12</c:v>
                </c:pt>
                <c:pt idx="25" formatCode="0.00E+00">
                  <c:v>2.1433500000000002E-12</c:v>
                </c:pt>
                <c:pt idx="26" formatCode="0.00E+00">
                  <c:v>6.0243400000000002E-12</c:v>
                </c:pt>
                <c:pt idx="27" formatCode="0.00E+00">
                  <c:v>6.7391200000000001E-12</c:v>
                </c:pt>
                <c:pt idx="28" formatCode="0.00E+00">
                  <c:v>4.9974699999999997E-12</c:v>
                </c:pt>
                <c:pt idx="29" formatCode="0.00E+00">
                  <c:v>4.4931300000000003E-12</c:v>
                </c:pt>
                <c:pt idx="30" formatCode="0.00E+00">
                  <c:v>3.9644600000000003E-12</c:v>
                </c:pt>
                <c:pt idx="31" formatCode="0.00E+00">
                  <c:v>5.42418E-12</c:v>
                </c:pt>
                <c:pt idx="32" formatCode="0.00E+00">
                  <c:v>7.0971500000000003E-12</c:v>
                </c:pt>
                <c:pt idx="33" formatCode="0.00E+00">
                  <c:v>3.2297399999999999E-12</c:v>
                </c:pt>
                <c:pt idx="34" formatCode="0.00E+00">
                  <c:v>8.5024199999999992E-12</c:v>
                </c:pt>
                <c:pt idx="35" formatCode="0.00E+00">
                  <c:v>1.79817E-12</c:v>
                </c:pt>
                <c:pt idx="36" formatCode="0.00E+00">
                  <c:v>2.3350199999999999E-12</c:v>
                </c:pt>
                <c:pt idx="37" formatCode="0.00E+00">
                  <c:v>2.88685E-12</c:v>
                </c:pt>
                <c:pt idx="38" formatCode="0.00E+00">
                  <c:v>8.7465199999999998E-12</c:v>
                </c:pt>
                <c:pt idx="39" formatCode="0.00E+00">
                  <c:v>3.41474E-12</c:v>
                </c:pt>
                <c:pt idx="40" formatCode="0.00E+00">
                  <c:v>1.2274E-11</c:v>
                </c:pt>
                <c:pt idx="41" formatCode="0.00E+00">
                  <c:v>7.9545399999999993E-12</c:v>
                </c:pt>
                <c:pt idx="42" formatCode="0.00E+00">
                  <c:v>5.9521200000000003E-12</c:v>
                </c:pt>
                <c:pt idx="43" formatCode="0.00E+00">
                  <c:v>7.2851299999999997E-12</c:v>
                </c:pt>
                <c:pt idx="44" formatCode="0.00E+00">
                  <c:v>2.4657699999999999E-12</c:v>
                </c:pt>
                <c:pt idx="45" formatCode="0.00E+00">
                  <c:v>5.1837299999999998E-12</c:v>
                </c:pt>
                <c:pt idx="46" formatCode="0.00E+00">
                  <c:v>5.5606299999999999E-12</c:v>
                </c:pt>
                <c:pt idx="47" formatCode="0.00E+00">
                  <c:v>6.7130399999999998E-12</c:v>
                </c:pt>
                <c:pt idx="48" formatCode="0.00E+00">
                  <c:v>8.08257E-12</c:v>
                </c:pt>
                <c:pt idx="49" formatCode="0.00E+00">
                  <c:v>5.2484499999999999E-12</c:v>
                </c:pt>
                <c:pt idx="50" formatCode="0.00E+00">
                  <c:v>5.89922E-12</c:v>
                </c:pt>
                <c:pt idx="51" formatCode="0.00E+00">
                  <c:v>9.0075500000000007E-12</c:v>
                </c:pt>
                <c:pt idx="52" formatCode="0.00E+00">
                  <c:v>3.6257600000000001E-12</c:v>
                </c:pt>
                <c:pt idx="53" formatCode="0.00E+00">
                  <c:v>3.9106900000000002E-12</c:v>
                </c:pt>
                <c:pt idx="54" formatCode="0.00E+00">
                  <c:v>5.0229099999999996E-12</c:v>
                </c:pt>
                <c:pt idx="55" formatCode="0.00E+00">
                  <c:v>6.5131099999999999E-12</c:v>
                </c:pt>
                <c:pt idx="56" formatCode="0.00E+00">
                  <c:v>3.47965E-12</c:v>
                </c:pt>
                <c:pt idx="57" formatCode="0.00E+00">
                  <c:v>5.2361899999999997E-12</c:v>
                </c:pt>
                <c:pt idx="58" formatCode="0.00E+00">
                  <c:v>4.7095199999999999E-12</c:v>
                </c:pt>
                <c:pt idx="59" formatCode="0.00E+00">
                  <c:v>2.4691000000000001E-12</c:v>
                </c:pt>
                <c:pt idx="60" formatCode="0.00E+00">
                  <c:v>4.7019099999999997E-12</c:v>
                </c:pt>
                <c:pt idx="61" formatCode="0.00E+00">
                  <c:v>4.6900799999999997E-12</c:v>
                </c:pt>
                <c:pt idx="62" formatCode="0.00E+00">
                  <c:v>7.7649000000000006E-12</c:v>
                </c:pt>
                <c:pt idx="63" formatCode="0.00E+00">
                  <c:v>1.03555E-11</c:v>
                </c:pt>
                <c:pt idx="64" formatCode="0.00E+00">
                  <c:v>5.1152900000000001E-12</c:v>
                </c:pt>
                <c:pt idx="65" formatCode="0.00E+00">
                  <c:v>1.23515E-11</c:v>
                </c:pt>
                <c:pt idx="66" formatCode="0.00E+00">
                  <c:v>5.8749500000000001E-12</c:v>
                </c:pt>
                <c:pt idx="67" formatCode="0.00E+00">
                  <c:v>1.03964E-11</c:v>
                </c:pt>
                <c:pt idx="68" formatCode="0.00E+00">
                  <c:v>4.5153500000000001E-12</c:v>
                </c:pt>
                <c:pt idx="69" formatCode="0.00E+00">
                  <c:v>2.4498699999999999E-11</c:v>
                </c:pt>
                <c:pt idx="70" formatCode="0.00E+00">
                  <c:v>6.2935600000000001E-12</c:v>
                </c:pt>
                <c:pt idx="71" formatCode="0.00E+00">
                  <c:v>5.2572900000000001E-12</c:v>
                </c:pt>
                <c:pt idx="72" formatCode="0.00E+00">
                  <c:v>3.4944799999999999E-12</c:v>
                </c:pt>
                <c:pt idx="73" formatCode="0.00E+00">
                  <c:v>5.0914200000000001E-12</c:v>
                </c:pt>
                <c:pt idx="74" formatCode="0.00E+00">
                  <c:v>5.44306E-12</c:v>
                </c:pt>
                <c:pt idx="75" formatCode="0.00E+00">
                  <c:v>5.4224200000000002E-12</c:v>
                </c:pt>
                <c:pt idx="76" formatCode="0.00E+00">
                  <c:v>4.0437499999999996E-12</c:v>
                </c:pt>
                <c:pt idx="77" formatCode="0.00E+00">
                  <c:v>4.1003299999999998E-12</c:v>
                </c:pt>
                <c:pt idx="78" formatCode="0.00E+00">
                  <c:v>4.7819399999999997E-12</c:v>
                </c:pt>
                <c:pt idx="79" formatCode="0.00E+00">
                  <c:v>9.4570500000000004E-12</c:v>
                </c:pt>
                <c:pt idx="80" formatCode="0.00E+00">
                  <c:v>8.1079199999999996E-12</c:v>
                </c:pt>
                <c:pt idx="81" formatCode="0.00E+00">
                  <c:v>1.31504E-12</c:v>
                </c:pt>
                <c:pt idx="82" formatCode="0.00E+00">
                  <c:v>1.4823399999999999E-12</c:v>
                </c:pt>
                <c:pt idx="83" formatCode="0.00E+00">
                  <c:v>3.8601099999999998E-12</c:v>
                </c:pt>
                <c:pt idx="84" formatCode="0.00E+00">
                  <c:v>5.0572300000000003E-12</c:v>
                </c:pt>
                <c:pt idx="85" formatCode="0.00E+00">
                  <c:v>4.4168500000000001E-12</c:v>
                </c:pt>
                <c:pt idx="86" formatCode="0.00E+00">
                  <c:v>7.7636699999999998E-12</c:v>
                </c:pt>
                <c:pt idx="87" formatCode="0.00E+00">
                  <c:v>9.0432800000000002E-12</c:v>
                </c:pt>
                <c:pt idx="88" formatCode="0.00E+00">
                  <c:v>4.1048300000000004E-12</c:v>
                </c:pt>
                <c:pt idx="89" formatCode="0.00E+00">
                  <c:v>3.68707E-12</c:v>
                </c:pt>
                <c:pt idx="90" formatCode="0.00E+00">
                  <c:v>7.2272300000000001E-12</c:v>
                </c:pt>
                <c:pt idx="91" formatCode="0.00E+00">
                  <c:v>1.05795E-11</c:v>
                </c:pt>
                <c:pt idx="92" formatCode="0.00E+00">
                  <c:v>6.7720900000000001E-12</c:v>
                </c:pt>
                <c:pt idx="93" formatCode="0.00E+00">
                  <c:v>4.6476099999999998E-12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E-80AB-42A4-9E0E-596FC39CD846}"/>
            </c:ext>
          </c:extLst>
        </c:ser>
        <c:ser>
          <c:idx val="95"/>
          <c:order val="95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[analysis.xlsx]Cosine_IP_texture!$A$209:$DG$209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 formatCode="0.00E+00">
                  <c:v>4.4883699999999998E-12</c:v>
                </c:pt>
                <c:pt idx="18" formatCode="0.00E+00">
                  <c:v>1.02697E-11</c:v>
                </c:pt>
                <c:pt idx="19" formatCode="0.00E+00">
                  <c:v>4.8242600000000003E-12</c:v>
                </c:pt>
                <c:pt idx="20" formatCode="0.00E+00">
                  <c:v>5.2110600000000002E-12</c:v>
                </c:pt>
                <c:pt idx="21" formatCode="0.00E+00">
                  <c:v>4.6594700000000001E-12</c:v>
                </c:pt>
                <c:pt idx="22" formatCode="0.00E+00">
                  <c:v>3.9399100000000003E-12</c:v>
                </c:pt>
                <c:pt idx="23" formatCode="0.00E+00">
                  <c:v>4.9184500000000003E-12</c:v>
                </c:pt>
                <c:pt idx="24" formatCode="0.00E+00">
                  <c:v>8.5239699999999997E-13</c:v>
                </c:pt>
                <c:pt idx="25" formatCode="0.00E+00">
                  <c:v>6.1922600000000001E-12</c:v>
                </c:pt>
                <c:pt idx="26" formatCode="0.00E+00">
                  <c:v>4.15391E-12</c:v>
                </c:pt>
                <c:pt idx="27" formatCode="0.00E+00">
                  <c:v>3.4071699999999999E-12</c:v>
                </c:pt>
                <c:pt idx="28" formatCode="0.00E+00">
                  <c:v>3.4405499999999999E-12</c:v>
                </c:pt>
                <c:pt idx="29" formatCode="0.00E+00">
                  <c:v>9.84396E-12</c:v>
                </c:pt>
                <c:pt idx="30" formatCode="0.00E+00">
                  <c:v>6.8613700000000003E-12</c:v>
                </c:pt>
                <c:pt idx="31" formatCode="0.00E+00">
                  <c:v>1.14897E-11</c:v>
                </c:pt>
                <c:pt idx="32" formatCode="0.00E+00">
                  <c:v>6.7488400000000001E-12</c:v>
                </c:pt>
                <c:pt idx="33" formatCode="0.00E+00">
                  <c:v>7.4697199999999994E-12</c:v>
                </c:pt>
                <c:pt idx="34" formatCode="0.00E+00">
                  <c:v>4.5787199999999997E-12</c:v>
                </c:pt>
                <c:pt idx="35" formatCode="0.00E+00">
                  <c:v>2.4356200000000001E-12</c:v>
                </c:pt>
                <c:pt idx="36" formatCode="0.00E+00">
                  <c:v>4.3401800000000002E-12</c:v>
                </c:pt>
                <c:pt idx="37" formatCode="0.00E+00">
                  <c:v>5.41303E-12</c:v>
                </c:pt>
                <c:pt idx="38" formatCode="0.00E+00">
                  <c:v>3.11606E-12</c:v>
                </c:pt>
                <c:pt idx="39" formatCode="0.00E+00">
                  <c:v>7.4095199999999993E-12</c:v>
                </c:pt>
                <c:pt idx="40" formatCode="0.00E+00">
                  <c:v>2.1072399999999998E-12</c:v>
                </c:pt>
                <c:pt idx="41" formatCode="0.00E+00">
                  <c:v>3.7641000000000001E-12</c:v>
                </c:pt>
                <c:pt idx="42" formatCode="0.00E+00">
                  <c:v>3.0935899999999999E-12</c:v>
                </c:pt>
                <c:pt idx="43" formatCode="0.00E+00">
                  <c:v>3.1247799999999999E-12</c:v>
                </c:pt>
                <c:pt idx="44" formatCode="0.00E+00">
                  <c:v>5.4465500000000001E-12</c:v>
                </c:pt>
                <c:pt idx="45" formatCode="0.00E+00">
                  <c:v>5.6405600000000004E-12</c:v>
                </c:pt>
                <c:pt idx="46" formatCode="0.00E+00">
                  <c:v>5.0048499999999996E-12</c:v>
                </c:pt>
                <c:pt idx="47" formatCode="0.00E+00">
                  <c:v>2.4811199999999998E-12</c:v>
                </c:pt>
                <c:pt idx="48" formatCode="0.00E+00">
                  <c:v>3.8468200000000004E-12</c:v>
                </c:pt>
                <c:pt idx="49" formatCode="0.00E+00">
                  <c:v>3.5211500000000002E-12</c:v>
                </c:pt>
                <c:pt idx="50" formatCode="0.00E+00">
                  <c:v>1.5375300000000001E-11</c:v>
                </c:pt>
                <c:pt idx="51" formatCode="0.00E+00">
                  <c:v>6.2389399999999997E-12</c:v>
                </c:pt>
                <c:pt idx="52" formatCode="0.00E+00">
                  <c:v>5.5844299999999999E-12</c:v>
                </c:pt>
                <c:pt idx="53" formatCode="0.00E+00">
                  <c:v>5.5644300000000004E-12</c:v>
                </c:pt>
                <c:pt idx="54" formatCode="0.00E+00">
                  <c:v>3.3801199999999999E-12</c:v>
                </c:pt>
                <c:pt idx="55" formatCode="0.00E+00">
                  <c:v>3.20324E-12</c:v>
                </c:pt>
                <c:pt idx="56" formatCode="0.00E+00">
                  <c:v>3.7987100000000001E-12</c:v>
                </c:pt>
                <c:pt idx="57" formatCode="0.00E+00">
                  <c:v>6.6818700000000001E-12</c:v>
                </c:pt>
                <c:pt idx="58" formatCode="0.00E+00">
                  <c:v>5.6442500000000003E-12</c:v>
                </c:pt>
                <c:pt idx="59" formatCode="0.00E+00">
                  <c:v>2.2964000000000002E-12</c:v>
                </c:pt>
                <c:pt idx="60" formatCode="0.00E+00">
                  <c:v>3.1630000000000002E-12</c:v>
                </c:pt>
                <c:pt idx="61" formatCode="0.00E+00">
                  <c:v>4.9028600000000004E-12</c:v>
                </c:pt>
                <c:pt idx="62" formatCode="0.00E+00">
                  <c:v>8.3305400000000002E-12</c:v>
                </c:pt>
                <c:pt idx="63" formatCode="0.00E+00">
                  <c:v>6.6399099999999997E-12</c:v>
                </c:pt>
                <c:pt idx="64" formatCode="0.00E+00">
                  <c:v>4.6572100000000001E-12</c:v>
                </c:pt>
                <c:pt idx="65" formatCode="0.00E+00">
                  <c:v>6.8278899999999999E-12</c:v>
                </c:pt>
                <c:pt idx="66" formatCode="0.00E+00">
                  <c:v>3.4168099999999999E-12</c:v>
                </c:pt>
                <c:pt idx="67" formatCode="0.00E+00">
                  <c:v>9.58486E-12</c:v>
                </c:pt>
                <c:pt idx="68" formatCode="0.00E+00">
                  <c:v>5.4590100000000002E-12</c:v>
                </c:pt>
                <c:pt idx="69" formatCode="0.00E+00">
                  <c:v>8.4889499999999993E-12</c:v>
                </c:pt>
                <c:pt idx="70" formatCode="0.00E+00">
                  <c:v>4.2338300000000003E-12</c:v>
                </c:pt>
                <c:pt idx="71" formatCode="0.00E+00">
                  <c:v>3.0772200000000001E-12</c:v>
                </c:pt>
                <c:pt idx="72" formatCode="0.00E+00">
                  <c:v>2.4595600000000001E-12</c:v>
                </c:pt>
                <c:pt idx="73" formatCode="0.00E+00">
                  <c:v>2.5550699999999999E-12</c:v>
                </c:pt>
                <c:pt idx="74" formatCode="0.00E+00">
                  <c:v>5.9099499999999999E-12</c:v>
                </c:pt>
                <c:pt idx="75" formatCode="0.00E+00">
                  <c:v>7.2351999999999997E-12</c:v>
                </c:pt>
                <c:pt idx="76" formatCode="0.00E+00">
                  <c:v>3.2336399999999999E-12</c:v>
                </c:pt>
                <c:pt idx="77" formatCode="0.00E+00">
                  <c:v>6.27002E-12</c:v>
                </c:pt>
                <c:pt idx="78" formatCode="0.00E+00">
                  <c:v>1.8918400000000001E-12</c:v>
                </c:pt>
                <c:pt idx="79" formatCode="0.00E+00">
                  <c:v>4.8341000000000002E-12</c:v>
                </c:pt>
                <c:pt idx="80" formatCode="0.00E+00">
                  <c:v>4.3623400000000002E-12</c:v>
                </c:pt>
                <c:pt idx="81" formatCode="0.00E+00">
                  <c:v>7.3638399999999994E-12</c:v>
                </c:pt>
                <c:pt idx="82" formatCode="0.00E+00">
                  <c:v>4.8910100000000002E-12</c:v>
                </c:pt>
                <c:pt idx="83" formatCode="0.00E+00">
                  <c:v>7.1074000000000002E-12</c:v>
                </c:pt>
                <c:pt idx="84" formatCode="0.00E+00">
                  <c:v>1.24781E-11</c:v>
                </c:pt>
                <c:pt idx="85" formatCode="0.00E+00">
                  <c:v>3.9344200000000001E-12</c:v>
                </c:pt>
                <c:pt idx="86" formatCode="0.00E+00">
                  <c:v>7.2204299999999998E-12</c:v>
                </c:pt>
                <c:pt idx="87" formatCode="0.00E+00">
                  <c:v>3.5748700000000001E-12</c:v>
                </c:pt>
                <c:pt idx="88" formatCode="0.00E+00">
                  <c:v>2.34905E-12</c:v>
                </c:pt>
                <c:pt idx="89" formatCode="0.00E+00">
                  <c:v>5.6501400000000004E-12</c:v>
                </c:pt>
                <c:pt idx="90" formatCode="0.00E+00">
                  <c:v>7.27845E-12</c:v>
                </c:pt>
                <c:pt idx="91" formatCode="0.00E+00">
                  <c:v>3.5566100000000001E-12</c:v>
                </c:pt>
                <c:pt idx="92" formatCode="0.00E+00">
                  <c:v>3.4888999999999998E-12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F-80AB-42A4-9E0E-596FC39CD846}"/>
            </c:ext>
          </c:extLst>
        </c:ser>
        <c:ser>
          <c:idx val="96"/>
          <c:order val="96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[analysis.xlsx]Cosine_IP_texture!$A$210:$DG$210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 formatCode="0.00E+00">
                  <c:v>2.8923400000000002E-12</c:v>
                </c:pt>
                <c:pt idx="19" formatCode="0.00E+00">
                  <c:v>3.9390200000000003E-12</c:v>
                </c:pt>
                <c:pt idx="20" formatCode="0.00E+00">
                  <c:v>3.86827E-12</c:v>
                </c:pt>
                <c:pt idx="21" formatCode="0.00E+00">
                  <c:v>4.3476099999999999E-12</c:v>
                </c:pt>
                <c:pt idx="22" formatCode="0.00E+00">
                  <c:v>5.8162199999999996E-12</c:v>
                </c:pt>
                <c:pt idx="23" formatCode="0.00E+00">
                  <c:v>3.2713400000000001E-12</c:v>
                </c:pt>
                <c:pt idx="24" formatCode="0.00E+00">
                  <c:v>7.8829299999999994E-12</c:v>
                </c:pt>
                <c:pt idx="25" formatCode="0.00E+00">
                  <c:v>4.0022700000000001E-12</c:v>
                </c:pt>
                <c:pt idx="26" formatCode="0.00E+00">
                  <c:v>5.2680699999999998E-12</c:v>
                </c:pt>
                <c:pt idx="27" formatCode="0.00E+00">
                  <c:v>9.9068099999999999E-12</c:v>
                </c:pt>
                <c:pt idx="28" formatCode="0.00E+00">
                  <c:v>7.6673200000000001E-12</c:v>
                </c:pt>
                <c:pt idx="29" formatCode="0.00E+00">
                  <c:v>1.8137399999999999E-12</c:v>
                </c:pt>
                <c:pt idx="30" formatCode="0.00E+00">
                  <c:v>4.7202100000000001E-12</c:v>
                </c:pt>
                <c:pt idx="31" formatCode="0.00E+00">
                  <c:v>4.4383400000000003E-12</c:v>
                </c:pt>
                <c:pt idx="32" formatCode="0.00E+00">
                  <c:v>1.9810499999999999E-12</c:v>
                </c:pt>
                <c:pt idx="33" formatCode="0.00E+00">
                  <c:v>5.6113500000000003E-12</c:v>
                </c:pt>
                <c:pt idx="34" formatCode="0.00E+00">
                  <c:v>8.0102700000000008E-12</c:v>
                </c:pt>
                <c:pt idx="35" formatCode="0.00E+00">
                  <c:v>7.5014000000000003E-12</c:v>
                </c:pt>
                <c:pt idx="36" formatCode="0.00E+00">
                  <c:v>1.23778E-11</c:v>
                </c:pt>
                <c:pt idx="37" formatCode="0.00E+00">
                  <c:v>4.2064199999999998E-12</c:v>
                </c:pt>
                <c:pt idx="38" formatCode="0.00E+00">
                  <c:v>4.9851699999999999E-12</c:v>
                </c:pt>
                <c:pt idx="39" formatCode="0.00E+00">
                  <c:v>5.8884099999999999E-12</c:v>
                </c:pt>
                <c:pt idx="40" formatCode="0.00E+00">
                  <c:v>4.0895999999999999E-12</c:v>
                </c:pt>
                <c:pt idx="41" formatCode="0.00E+00">
                  <c:v>2.90693E-12</c:v>
                </c:pt>
                <c:pt idx="42" formatCode="0.00E+00">
                  <c:v>4.4709399999999999E-12</c:v>
                </c:pt>
                <c:pt idx="43" formatCode="0.00E+00">
                  <c:v>9.0845399999999996E-12</c:v>
                </c:pt>
                <c:pt idx="44" formatCode="0.00E+00">
                  <c:v>6.0242100000000002E-12</c:v>
                </c:pt>
                <c:pt idx="45" formatCode="0.00E+00">
                  <c:v>7.4106300000000003E-12</c:v>
                </c:pt>
                <c:pt idx="46" formatCode="0.00E+00">
                  <c:v>8.6119199999999999E-12</c:v>
                </c:pt>
                <c:pt idx="47" formatCode="0.00E+00">
                  <c:v>3.3067800000000002E-12</c:v>
                </c:pt>
                <c:pt idx="48" formatCode="0.00E+00">
                  <c:v>5.2125600000000002E-12</c:v>
                </c:pt>
                <c:pt idx="49" formatCode="0.00E+00">
                  <c:v>7.6661700000000002E-12</c:v>
                </c:pt>
                <c:pt idx="50" formatCode="0.00E+00">
                  <c:v>3.5360699999999999E-12</c:v>
                </c:pt>
                <c:pt idx="51" formatCode="0.00E+00">
                  <c:v>2.9241100000000001E-12</c:v>
                </c:pt>
                <c:pt idx="52" formatCode="0.00E+00">
                  <c:v>2.6219899999999998E-12</c:v>
                </c:pt>
                <c:pt idx="53" formatCode="0.00E+00">
                  <c:v>4.5281600000000004E-12</c:v>
                </c:pt>
                <c:pt idx="54" formatCode="0.00E+00">
                  <c:v>3.8666799999999998E-12</c:v>
                </c:pt>
                <c:pt idx="55" formatCode="0.00E+00">
                  <c:v>3.3834900000000002E-12</c:v>
                </c:pt>
                <c:pt idx="56" formatCode="0.00E+00">
                  <c:v>4.2302500000000001E-12</c:v>
                </c:pt>
                <c:pt idx="57" formatCode="0.00E+00">
                  <c:v>5.5697899999999998E-12</c:v>
                </c:pt>
                <c:pt idx="58" formatCode="0.00E+00">
                  <c:v>5.8882900000000001E-12</c:v>
                </c:pt>
                <c:pt idx="59" formatCode="0.00E+00">
                  <c:v>3.5837000000000002E-12</c:v>
                </c:pt>
                <c:pt idx="60" formatCode="0.00E+00">
                  <c:v>4.7840699999999998E-12</c:v>
                </c:pt>
                <c:pt idx="61" formatCode="0.00E+00">
                  <c:v>6.5645999999999997E-12</c:v>
                </c:pt>
                <c:pt idx="62" formatCode="0.00E+00">
                  <c:v>4.5129299999999998E-12</c:v>
                </c:pt>
                <c:pt idx="63" formatCode="0.00E+00">
                  <c:v>4.7941700000000004E-12</c:v>
                </c:pt>
                <c:pt idx="64" formatCode="0.00E+00">
                  <c:v>4.6702200000000003E-12</c:v>
                </c:pt>
                <c:pt idx="65" formatCode="0.00E+00">
                  <c:v>4.9343100000000002E-12</c:v>
                </c:pt>
                <c:pt idx="66" formatCode="0.00E+00">
                  <c:v>1.4082299999999999E-11</c:v>
                </c:pt>
                <c:pt idx="67" formatCode="0.00E+00">
                  <c:v>2.56684E-12</c:v>
                </c:pt>
                <c:pt idx="68" formatCode="0.00E+00">
                  <c:v>4.3273800000000001E-12</c:v>
                </c:pt>
                <c:pt idx="69" formatCode="0.00E+00">
                  <c:v>6.3397799999999999E-12</c:v>
                </c:pt>
                <c:pt idx="70" formatCode="0.00E+00">
                  <c:v>3.4950200000000002E-12</c:v>
                </c:pt>
                <c:pt idx="71" formatCode="0.00E+00">
                  <c:v>1.3520699999999999E-12</c:v>
                </c:pt>
                <c:pt idx="72" formatCode="0.00E+00">
                  <c:v>4.5891600000000002E-12</c:v>
                </c:pt>
                <c:pt idx="73" formatCode="0.00E+00">
                  <c:v>2.7994299999999999E-12</c:v>
                </c:pt>
                <c:pt idx="74" formatCode="0.00E+00">
                  <c:v>3.5020300000000002E-12</c:v>
                </c:pt>
                <c:pt idx="75" formatCode="0.00E+00">
                  <c:v>6.9098999999999999E-12</c:v>
                </c:pt>
                <c:pt idx="76" formatCode="0.00E+00">
                  <c:v>6.0948000000000002E-12</c:v>
                </c:pt>
                <c:pt idx="77" formatCode="0.00E+00">
                  <c:v>3.7496700000000001E-12</c:v>
                </c:pt>
                <c:pt idx="78" formatCode="0.00E+00">
                  <c:v>5.5765599999999998E-12</c:v>
                </c:pt>
                <c:pt idx="79" formatCode="0.00E+00">
                  <c:v>5.2985799999999998E-12</c:v>
                </c:pt>
                <c:pt idx="80" formatCode="0.00E+00">
                  <c:v>3.7457000000000001E-12</c:v>
                </c:pt>
                <c:pt idx="81" formatCode="0.00E+00">
                  <c:v>7.1343099999999997E-12</c:v>
                </c:pt>
                <c:pt idx="82" formatCode="0.00E+00">
                  <c:v>4.58162E-12</c:v>
                </c:pt>
                <c:pt idx="83" formatCode="0.00E+00">
                  <c:v>6.2593100000000003E-12</c:v>
                </c:pt>
                <c:pt idx="84" formatCode="0.00E+00">
                  <c:v>8.9843999999999996E-12</c:v>
                </c:pt>
                <c:pt idx="85" formatCode="0.00E+00">
                  <c:v>7.3555899999999998E-12</c:v>
                </c:pt>
                <c:pt idx="86" formatCode="0.00E+00">
                  <c:v>7.3248200000000007E-12</c:v>
                </c:pt>
                <c:pt idx="87" formatCode="0.00E+00">
                  <c:v>8.40857E-12</c:v>
                </c:pt>
                <c:pt idx="88" formatCode="0.00E+00">
                  <c:v>1.6974599999999999E-12</c:v>
                </c:pt>
                <c:pt idx="89" formatCode="0.00E+00">
                  <c:v>5.34107E-12</c:v>
                </c:pt>
                <c:pt idx="90" formatCode="0.00E+00">
                  <c:v>4.0800699999999996E-12</c:v>
                </c:pt>
                <c:pt idx="91" formatCode="0.00E+00">
                  <c:v>1.0188099999999999E-11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0-80AB-42A4-9E0E-596FC39CD846}"/>
            </c:ext>
          </c:extLst>
        </c:ser>
        <c:ser>
          <c:idx val="97"/>
          <c:order val="97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[analysis.xlsx]Cosine_IP_texture!$A$211:$DG$211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 formatCode="0.00E+00">
                  <c:v>1.9704099999999999E-12</c:v>
                </c:pt>
                <c:pt idx="20" formatCode="0.00E+00">
                  <c:v>4.5905699999999999E-12</c:v>
                </c:pt>
                <c:pt idx="21" formatCode="0.00E+00">
                  <c:v>5.3008899999999996E-12</c:v>
                </c:pt>
                <c:pt idx="22" formatCode="0.00E+00">
                  <c:v>3.0291499999999999E-12</c:v>
                </c:pt>
                <c:pt idx="23" formatCode="0.00E+00">
                  <c:v>4.9358700000000001E-12</c:v>
                </c:pt>
                <c:pt idx="24" formatCode="0.00E+00">
                  <c:v>2.7784200000000002E-12</c:v>
                </c:pt>
                <c:pt idx="25" formatCode="0.00E+00">
                  <c:v>3.8261699999999996E-12</c:v>
                </c:pt>
                <c:pt idx="26" formatCode="0.00E+00">
                  <c:v>1.98615E-12</c:v>
                </c:pt>
                <c:pt idx="27" formatCode="0.00E+00">
                  <c:v>3.1583400000000001E-12</c:v>
                </c:pt>
                <c:pt idx="28" formatCode="0.00E+00">
                  <c:v>2.5204700000000001E-12</c:v>
                </c:pt>
                <c:pt idx="29" formatCode="0.00E+00">
                  <c:v>4.5663800000000002E-12</c:v>
                </c:pt>
                <c:pt idx="30" formatCode="0.00E+00">
                  <c:v>4.62033E-12</c:v>
                </c:pt>
                <c:pt idx="31" formatCode="0.00E+00">
                  <c:v>3.5794600000000002E-12</c:v>
                </c:pt>
                <c:pt idx="32" formatCode="0.00E+00">
                  <c:v>3.8622600000000001E-12</c:v>
                </c:pt>
                <c:pt idx="33" formatCode="0.00E+00">
                  <c:v>2.7456100000000001E-12</c:v>
                </c:pt>
                <c:pt idx="34" formatCode="0.00E+00">
                  <c:v>4.7715200000000003E-12</c:v>
                </c:pt>
                <c:pt idx="35" formatCode="0.00E+00">
                  <c:v>1.3342E-11</c:v>
                </c:pt>
                <c:pt idx="36" formatCode="0.00E+00">
                  <c:v>5.2908900000000003E-12</c:v>
                </c:pt>
                <c:pt idx="37" formatCode="0.00E+00">
                  <c:v>3.5949599999999999E-12</c:v>
                </c:pt>
                <c:pt idx="38" formatCode="0.00E+00">
                  <c:v>5.4205399999999998E-12</c:v>
                </c:pt>
                <c:pt idx="39" formatCode="0.00E+00">
                  <c:v>5.7476899999999997E-12</c:v>
                </c:pt>
                <c:pt idx="40" formatCode="0.00E+00">
                  <c:v>5.1748900000000004E-12</c:v>
                </c:pt>
                <c:pt idx="41" formatCode="0.00E+00">
                  <c:v>3.4193099999999999E-12</c:v>
                </c:pt>
                <c:pt idx="42" formatCode="0.00E+00">
                  <c:v>2.5534800000000001E-12</c:v>
                </c:pt>
                <c:pt idx="43" formatCode="0.00E+00">
                  <c:v>4.7448500000000003E-12</c:v>
                </c:pt>
                <c:pt idx="44" formatCode="0.00E+00">
                  <c:v>3.9060300000000001E-12</c:v>
                </c:pt>
                <c:pt idx="45" formatCode="0.00E+00">
                  <c:v>6.8814900000000004E-12</c:v>
                </c:pt>
                <c:pt idx="46" formatCode="0.00E+00">
                  <c:v>6.47762E-12</c:v>
                </c:pt>
                <c:pt idx="47" formatCode="0.00E+00">
                  <c:v>3.7055999999999999E-12</c:v>
                </c:pt>
                <c:pt idx="48" formatCode="0.00E+00">
                  <c:v>6.7878099999999999E-12</c:v>
                </c:pt>
                <c:pt idx="49" formatCode="0.00E+00">
                  <c:v>3.9003899999999997E-12</c:v>
                </c:pt>
                <c:pt idx="50" formatCode="0.00E+00">
                  <c:v>3.9828299999999999E-12</c:v>
                </c:pt>
                <c:pt idx="51" formatCode="0.00E+00">
                  <c:v>2.5792700000000002E-12</c:v>
                </c:pt>
                <c:pt idx="52" formatCode="0.00E+00">
                  <c:v>4.6399499999999998E-12</c:v>
                </c:pt>
                <c:pt idx="53" formatCode="0.00E+00">
                  <c:v>7.5102800000000002E-12</c:v>
                </c:pt>
                <c:pt idx="54" formatCode="0.00E+00">
                  <c:v>5.7491700000000002E-12</c:v>
                </c:pt>
                <c:pt idx="55" formatCode="0.00E+00">
                  <c:v>3.5483700000000002E-12</c:v>
                </c:pt>
                <c:pt idx="56" formatCode="0.00E+00">
                  <c:v>2.38708E-12</c:v>
                </c:pt>
                <c:pt idx="57" formatCode="0.00E+00">
                  <c:v>4.1091400000000004E-12</c:v>
                </c:pt>
                <c:pt idx="58" formatCode="0.00E+00">
                  <c:v>4.55706E-12</c:v>
                </c:pt>
                <c:pt idx="59" formatCode="0.00E+00">
                  <c:v>6.2527099999999999E-12</c:v>
                </c:pt>
                <c:pt idx="60" formatCode="0.00E+00">
                  <c:v>6.0345599999999997E-12</c:v>
                </c:pt>
                <c:pt idx="61" formatCode="0.00E+00">
                  <c:v>3.9120899999999997E-12</c:v>
                </c:pt>
                <c:pt idx="62" formatCode="0.00E+00">
                  <c:v>5.5398500000000001E-12</c:v>
                </c:pt>
                <c:pt idx="63" formatCode="0.00E+00">
                  <c:v>4.7646399999999998E-12</c:v>
                </c:pt>
                <c:pt idx="64" formatCode="0.00E+00">
                  <c:v>5.7816600000000002E-12</c:v>
                </c:pt>
                <c:pt idx="65" formatCode="0.00E+00">
                  <c:v>5.1989899999999998E-12</c:v>
                </c:pt>
                <c:pt idx="66" formatCode="0.00E+00">
                  <c:v>7.53448E-12</c:v>
                </c:pt>
                <c:pt idx="67" formatCode="0.00E+00">
                  <c:v>3.7947199999999998E-12</c:v>
                </c:pt>
                <c:pt idx="68" formatCode="0.00E+00">
                  <c:v>3.7494100000000003E-12</c:v>
                </c:pt>
                <c:pt idx="69" formatCode="0.00E+00">
                  <c:v>6.3487700000000002E-12</c:v>
                </c:pt>
                <c:pt idx="70" formatCode="0.00E+00">
                  <c:v>8.3172100000000003E-12</c:v>
                </c:pt>
                <c:pt idx="71" formatCode="0.00E+00">
                  <c:v>3.4386999999999999E-12</c:v>
                </c:pt>
                <c:pt idx="72" formatCode="0.00E+00">
                  <c:v>6.04006E-12</c:v>
                </c:pt>
                <c:pt idx="73" formatCode="0.00E+00">
                  <c:v>2.8220900000000001E-12</c:v>
                </c:pt>
                <c:pt idx="74" formatCode="0.00E+00">
                  <c:v>4.3050200000000002E-12</c:v>
                </c:pt>
                <c:pt idx="75" formatCode="0.00E+00">
                  <c:v>3.1423199999999999E-12</c:v>
                </c:pt>
                <c:pt idx="76" formatCode="0.00E+00">
                  <c:v>2.9559E-12</c:v>
                </c:pt>
                <c:pt idx="77" formatCode="0.00E+00">
                  <c:v>1.66944E-12</c:v>
                </c:pt>
                <c:pt idx="78" formatCode="0.00E+00">
                  <c:v>4.2009599999999999E-12</c:v>
                </c:pt>
                <c:pt idx="79" formatCode="0.00E+00">
                  <c:v>4.6761199999999997E-12</c:v>
                </c:pt>
                <c:pt idx="80" formatCode="0.00E+00">
                  <c:v>1.8240999999999999E-11</c:v>
                </c:pt>
                <c:pt idx="81" formatCode="0.00E+00">
                  <c:v>5.6024500000000002E-12</c:v>
                </c:pt>
                <c:pt idx="82" formatCode="0.00E+00">
                  <c:v>4.9817900000000003E-12</c:v>
                </c:pt>
                <c:pt idx="83" formatCode="0.00E+00">
                  <c:v>3.0619199999999999E-12</c:v>
                </c:pt>
                <c:pt idx="84" formatCode="0.00E+00">
                  <c:v>2.6107700000000002E-12</c:v>
                </c:pt>
                <c:pt idx="85" formatCode="0.00E+00">
                  <c:v>3.8362499999999999E-12</c:v>
                </c:pt>
                <c:pt idx="86" formatCode="0.00E+00">
                  <c:v>6.5829299999999997E-12</c:v>
                </c:pt>
                <c:pt idx="87" formatCode="0.00E+00">
                  <c:v>5.8548600000000004E-12</c:v>
                </c:pt>
                <c:pt idx="88" formatCode="0.00E+00">
                  <c:v>3.4173899999999998E-12</c:v>
                </c:pt>
                <c:pt idx="89" formatCode="0.00E+00">
                  <c:v>2.8993100000000001E-12</c:v>
                </c:pt>
                <c:pt idx="90" formatCode="0.00E+00">
                  <c:v>4.8482100000000004E-12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1-80AB-42A4-9E0E-596FC39CD846}"/>
            </c:ext>
          </c:extLst>
        </c:ser>
        <c:ser>
          <c:idx val="98"/>
          <c:order val="98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[analysis.xlsx]Cosine_IP_texture!$A$212:$DG$212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 formatCode="0.00E+00">
                  <c:v>3.6657699999999996E-12</c:v>
                </c:pt>
                <c:pt idx="21" formatCode="0.00E+00">
                  <c:v>4.1852799999999997E-12</c:v>
                </c:pt>
                <c:pt idx="22" formatCode="0.00E+00">
                  <c:v>5.42315E-12</c:v>
                </c:pt>
                <c:pt idx="23" formatCode="0.00E+00">
                  <c:v>3.31648E-12</c:v>
                </c:pt>
                <c:pt idx="24" formatCode="0.00E+00">
                  <c:v>6.3174400000000002E-12</c:v>
                </c:pt>
                <c:pt idx="25" formatCode="0.00E+00">
                  <c:v>6.4153100000000001E-12</c:v>
                </c:pt>
                <c:pt idx="26" formatCode="0.00E+00">
                  <c:v>2.2407299999999999E-12</c:v>
                </c:pt>
                <c:pt idx="27" formatCode="0.00E+00">
                  <c:v>3.1314099999999999E-12</c:v>
                </c:pt>
                <c:pt idx="28" formatCode="0.00E+00">
                  <c:v>7.2247999999999997E-13</c:v>
                </c:pt>
                <c:pt idx="29" formatCode="0.00E+00">
                  <c:v>2.4318099999999999E-12</c:v>
                </c:pt>
                <c:pt idx="30" formatCode="0.00E+00">
                  <c:v>3.47325E-12</c:v>
                </c:pt>
                <c:pt idx="31" formatCode="0.00E+00">
                  <c:v>1.0496000000000001E-11</c:v>
                </c:pt>
                <c:pt idx="32" formatCode="0.00E+00">
                  <c:v>5.9372399999999999E-12</c:v>
                </c:pt>
                <c:pt idx="33" formatCode="0.00E+00">
                  <c:v>5.1598900000000001E-12</c:v>
                </c:pt>
                <c:pt idx="34" formatCode="0.00E+00">
                  <c:v>6.0338799999999997E-12</c:v>
                </c:pt>
                <c:pt idx="35" formatCode="0.00E+00">
                  <c:v>3.3450800000000001E-12</c:v>
                </c:pt>
                <c:pt idx="36" formatCode="0.00E+00">
                  <c:v>1.30793E-11</c:v>
                </c:pt>
                <c:pt idx="37" formatCode="0.00E+00">
                  <c:v>2.9875999999999999E-12</c:v>
                </c:pt>
                <c:pt idx="38" formatCode="0.00E+00">
                  <c:v>4.3947100000000004E-12</c:v>
                </c:pt>
                <c:pt idx="39" formatCode="0.00E+00">
                  <c:v>5.9382900000000001E-12</c:v>
                </c:pt>
                <c:pt idx="40" formatCode="0.00E+00">
                  <c:v>5.65537E-12</c:v>
                </c:pt>
                <c:pt idx="41" formatCode="0.00E+00">
                  <c:v>5.8006700000000002E-12</c:v>
                </c:pt>
                <c:pt idx="42" formatCode="0.00E+00">
                  <c:v>4.0228600000000001E-12</c:v>
                </c:pt>
                <c:pt idx="43" formatCode="0.00E+00">
                  <c:v>5.8460699999999999E-12</c:v>
                </c:pt>
                <c:pt idx="44" formatCode="0.00E+00">
                  <c:v>4.6793900000000003E-12</c:v>
                </c:pt>
                <c:pt idx="45" formatCode="0.00E+00">
                  <c:v>5.29052E-12</c:v>
                </c:pt>
                <c:pt idx="46" formatCode="0.00E+00">
                  <c:v>8.1459599999999998E-12</c:v>
                </c:pt>
                <c:pt idx="47" formatCode="0.00E+00">
                  <c:v>5.3126300000000002E-12</c:v>
                </c:pt>
                <c:pt idx="48" formatCode="0.00E+00">
                  <c:v>6.3478700000000001E-12</c:v>
                </c:pt>
                <c:pt idx="49" formatCode="0.00E+00">
                  <c:v>5.1646900000000003E-12</c:v>
                </c:pt>
                <c:pt idx="50" formatCode="0.00E+00">
                  <c:v>5.6976700000000003E-12</c:v>
                </c:pt>
                <c:pt idx="51" formatCode="0.00E+00">
                  <c:v>6.10798E-12</c:v>
                </c:pt>
                <c:pt idx="52" formatCode="0.00E+00">
                  <c:v>4.0752999999999998E-12</c:v>
                </c:pt>
                <c:pt idx="53" formatCode="0.00E+00">
                  <c:v>6.4657099999999999E-12</c:v>
                </c:pt>
                <c:pt idx="54" formatCode="0.00E+00">
                  <c:v>8.5030699999999996E-12</c:v>
                </c:pt>
                <c:pt idx="55" formatCode="0.00E+00">
                  <c:v>4.4642600000000002E-12</c:v>
                </c:pt>
                <c:pt idx="56" formatCode="0.00E+00">
                  <c:v>6.6608999999999996E-12</c:v>
                </c:pt>
                <c:pt idx="57" formatCode="0.00E+00">
                  <c:v>4.1756399999999998E-12</c:v>
                </c:pt>
                <c:pt idx="58" formatCode="0.00E+00">
                  <c:v>3.9901000000000001E-12</c:v>
                </c:pt>
                <c:pt idx="59" formatCode="0.00E+00">
                  <c:v>6.2486900000000001E-12</c:v>
                </c:pt>
                <c:pt idx="60" formatCode="0.00E+00">
                  <c:v>5.3524199999999999E-12</c:v>
                </c:pt>
                <c:pt idx="61" formatCode="0.00E+00">
                  <c:v>4.0393000000000004E-12</c:v>
                </c:pt>
                <c:pt idx="62" formatCode="0.00E+00">
                  <c:v>5.2564800000000002E-12</c:v>
                </c:pt>
                <c:pt idx="63" formatCode="0.00E+00">
                  <c:v>3.6880400000000001E-12</c:v>
                </c:pt>
                <c:pt idx="64" formatCode="0.00E+00">
                  <c:v>1.1013699999999999E-11</c:v>
                </c:pt>
                <c:pt idx="65" formatCode="0.00E+00">
                  <c:v>2.4770400000000001E-12</c:v>
                </c:pt>
                <c:pt idx="66" formatCode="0.00E+00">
                  <c:v>4.19406E-12</c:v>
                </c:pt>
                <c:pt idx="67" formatCode="0.00E+00">
                  <c:v>3.7966299999999997E-12</c:v>
                </c:pt>
                <c:pt idx="68" formatCode="0.00E+00">
                  <c:v>6.9899600000000002E-12</c:v>
                </c:pt>
                <c:pt idx="69" formatCode="0.00E+00">
                  <c:v>7.0133500000000002E-12</c:v>
                </c:pt>
                <c:pt idx="70" formatCode="0.00E+00">
                  <c:v>8.9336300000000002E-12</c:v>
                </c:pt>
                <c:pt idx="71" formatCode="0.00E+00">
                  <c:v>3.3130099999999998E-12</c:v>
                </c:pt>
                <c:pt idx="72" formatCode="0.00E+00">
                  <c:v>3.9691200000000004E-12</c:v>
                </c:pt>
                <c:pt idx="73" formatCode="0.00E+00">
                  <c:v>5.0618100000000002E-12</c:v>
                </c:pt>
                <c:pt idx="74" formatCode="0.00E+00">
                  <c:v>1.7643899999999999E-12</c:v>
                </c:pt>
                <c:pt idx="75" formatCode="0.00E+00">
                  <c:v>6.3276699999999998E-12</c:v>
                </c:pt>
                <c:pt idx="76" formatCode="0.00E+00">
                  <c:v>4.0812300000000004E-12</c:v>
                </c:pt>
                <c:pt idx="77" formatCode="0.00E+00">
                  <c:v>2.8044800000000002E-12</c:v>
                </c:pt>
                <c:pt idx="78" formatCode="0.00E+00">
                  <c:v>8.4479E-12</c:v>
                </c:pt>
                <c:pt idx="79" formatCode="0.00E+00">
                  <c:v>7.9386700000000001E-12</c:v>
                </c:pt>
                <c:pt idx="80" formatCode="0.00E+00">
                  <c:v>4.8364499999999997E-12</c:v>
                </c:pt>
                <c:pt idx="81" formatCode="0.00E+00">
                  <c:v>8.3563300000000002E-12</c:v>
                </c:pt>
                <c:pt idx="82" formatCode="0.00E+00">
                  <c:v>4.0393899999999998E-12</c:v>
                </c:pt>
                <c:pt idx="83" formatCode="0.00E+00">
                  <c:v>8.6504599999999995E-12</c:v>
                </c:pt>
                <c:pt idx="84" formatCode="0.00E+00">
                  <c:v>7.9637199999999995E-12</c:v>
                </c:pt>
                <c:pt idx="85" formatCode="0.00E+00">
                  <c:v>6.6635699999999996E-12</c:v>
                </c:pt>
                <c:pt idx="86" formatCode="0.00E+00">
                  <c:v>4.0160499999999996E-12</c:v>
                </c:pt>
                <c:pt idx="87" formatCode="0.00E+00">
                  <c:v>2.3905999999999999E-12</c:v>
                </c:pt>
                <c:pt idx="88" formatCode="0.00E+00">
                  <c:v>8.0484199999999997E-12</c:v>
                </c:pt>
                <c:pt idx="89" formatCode="0.00E+00">
                  <c:v>5.7006800000000003E-12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2-80AB-42A4-9E0E-596FC39CD846}"/>
            </c:ext>
          </c:extLst>
        </c:ser>
        <c:ser>
          <c:idx val="99"/>
          <c:order val="99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[analysis.xlsx]Cosine_IP_texture!$A$213:$DG$213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 formatCode="0.00E+00">
                  <c:v>6.5490400000000001E-12</c:v>
                </c:pt>
                <c:pt idx="22" formatCode="0.00E+00">
                  <c:v>7.3559600000000001E-12</c:v>
                </c:pt>
                <c:pt idx="23" formatCode="0.00E+00">
                  <c:v>8.2447399999999999E-12</c:v>
                </c:pt>
                <c:pt idx="24" formatCode="0.00E+00">
                  <c:v>7.2162599999999998E-12</c:v>
                </c:pt>
                <c:pt idx="25" formatCode="0.00E+00">
                  <c:v>2.8748600000000001E-12</c:v>
                </c:pt>
                <c:pt idx="26" formatCode="0.00E+00">
                  <c:v>4.51274E-12</c:v>
                </c:pt>
                <c:pt idx="27" formatCode="0.00E+00">
                  <c:v>7.6405799999999993E-12</c:v>
                </c:pt>
                <c:pt idx="28" formatCode="0.00E+00">
                  <c:v>6.4406599999999997E-12</c:v>
                </c:pt>
                <c:pt idx="29" formatCode="0.00E+00">
                  <c:v>3.7050999999999996E-12</c:v>
                </c:pt>
                <c:pt idx="30" formatCode="0.00E+00">
                  <c:v>3.9610400000000003E-12</c:v>
                </c:pt>
                <c:pt idx="31" formatCode="0.00E+00">
                  <c:v>9.0870699999999996E-12</c:v>
                </c:pt>
                <c:pt idx="32" formatCode="0.00E+00">
                  <c:v>3.9214200000000001E-12</c:v>
                </c:pt>
                <c:pt idx="33" formatCode="0.00E+00">
                  <c:v>6.4750799999999999E-12</c:v>
                </c:pt>
                <c:pt idx="34" formatCode="0.00E+00">
                  <c:v>5.29353E-12</c:v>
                </c:pt>
                <c:pt idx="35" formatCode="0.00E+00">
                  <c:v>8.0480899999999999E-12</c:v>
                </c:pt>
                <c:pt idx="36" formatCode="0.00E+00">
                  <c:v>7.3365999999999993E-12</c:v>
                </c:pt>
                <c:pt idx="37" formatCode="0.00E+00">
                  <c:v>8.4770199999999998E-12</c:v>
                </c:pt>
                <c:pt idx="38" formatCode="0.00E+00">
                  <c:v>5.1066399999999997E-12</c:v>
                </c:pt>
                <c:pt idx="39" formatCode="0.00E+00">
                  <c:v>8.8210000000000005E-12</c:v>
                </c:pt>
                <c:pt idx="40" formatCode="0.00E+00">
                  <c:v>4.4232300000000003E-12</c:v>
                </c:pt>
                <c:pt idx="41" formatCode="0.00E+00">
                  <c:v>5.1733000000000002E-12</c:v>
                </c:pt>
                <c:pt idx="42" formatCode="0.00E+00">
                  <c:v>4.3276299999999998E-12</c:v>
                </c:pt>
                <c:pt idx="43" formatCode="0.00E+00">
                  <c:v>3.6868200000000002E-12</c:v>
                </c:pt>
                <c:pt idx="44" formatCode="0.00E+00">
                  <c:v>5.6791699999999999E-12</c:v>
                </c:pt>
                <c:pt idx="45" formatCode="0.00E+00">
                  <c:v>1.55766E-12</c:v>
                </c:pt>
                <c:pt idx="46" formatCode="0.00E+00">
                  <c:v>3.9264400000000004E-12</c:v>
                </c:pt>
                <c:pt idx="47" formatCode="0.00E+00">
                  <c:v>7.1440899999999997E-12</c:v>
                </c:pt>
                <c:pt idx="48" formatCode="0.00E+00">
                  <c:v>3.6981600000000001E-12</c:v>
                </c:pt>
                <c:pt idx="49" formatCode="0.00E+00">
                  <c:v>1.09437E-11</c:v>
                </c:pt>
                <c:pt idx="50" formatCode="0.00E+00">
                  <c:v>2.29478E-12</c:v>
                </c:pt>
                <c:pt idx="51" formatCode="0.00E+00">
                  <c:v>5.6116E-12</c:v>
                </c:pt>
                <c:pt idx="52" formatCode="0.00E+00">
                  <c:v>3.47749E-12</c:v>
                </c:pt>
                <c:pt idx="53" formatCode="0.00E+00">
                  <c:v>6.5226799999999998E-12</c:v>
                </c:pt>
                <c:pt idx="54" formatCode="0.00E+00">
                  <c:v>6.17064E-12</c:v>
                </c:pt>
                <c:pt idx="55" formatCode="0.00E+00">
                  <c:v>4.3016000000000002E-12</c:v>
                </c:pt>
                <c:pt idx="56" formatCode="0.00E+00">
                  <c:v>5.3934100000000001E-12</c:v>
                </c:pt>
                <c:pt idx="57" formatCode="0.00E+00">
                  <c:v>3.7247399999999997E-12</c:v>
                </c:pt>
                <c:pt idx="58" formatCode="0.00E+00">
                  <c:v>5.79833E-12</c:v>
                </c:pt>
                <c:pt idx="59" formatCode="0.00E+00">
                  <c:v>6.3797199999999998E-12</c:v>
                </c:pt>
                <c:pt idx="60" formatCode="0.00E+00">
                  <c:v>7.6052600000000007E-12</c:v>
                </c:pt>
                <c:pt idx="61" formatCode="0.00E+00">
                  <c:v>7.1957100000000002E-12</c:v>
                </c:pt>
                <c:pt idx="62" formatCode="0.00E+00">
                  <c:v>4.4230200000000003E-12</c:v>
                </c:pt>
                <c:pt idx="63" formatCode="0.00E+00">
                  <c:v>6.9443699999999998E-12</c:v>
                </c:pt>
                <c:pt idx="64" formatCode="0.00E+00">
                  <c:v>3.62804E-12</c:v>
                </c:pt>
                <c:pt idx="65" formatCode="0.00E+00">
                  <c:v>3.7227200000000001E-12</c:v>
                </c:pt>
                <c:pt idx="66" formatCode="0.00E+00">
                  <c:v>5.9115500000000002E-12</c:v>
                </c:pt>
                <c:pt idx="67" formatCode="0.00E+00">
                  <c:v>6.4921500000000004E-12</c:v>
                </c:pt>
                <c:pt idx="68" formatCode="0.00E+00">
                  <c:v>2.44324E-12</c:v>
                </c:pt>
                <c:pt idx="69" formatCode="0.00E+00">
                  <c:v>4.0397199999999997E-12</c:v>
                </c:pt>
                <c:pt idx="70" formatCode="0.00E+00">
                  <c:v>1.64078E-12</c:v>
                </c:pt>
                <c:pt idx="71" formatCode="0.00E+00">
                  <c:v>4.5414900000000003E-12</c:v>
                </c:pt>
                <c:pt idx="72" formatCode="0.00E+00">
                  <c:v>8.1041600000000005E-12</c:v>
                </c:pt>
                <c:pt idx="73" formatCode="0.00E+00">
                  <c:v>4.6815999999999998E-12</c:v>
                </c:pt>
                <c:pt idx="74" formatCode="0.00E+00">
                  <c:v>3.4105000000000001E-12</c:v>
                </c:pt>
                <c:pt idx="75" formatCode="0.00E+00">
                  <c:v>2.62433E-12</c:v>
                </c:pt>
                <c:pt idx="76" formatCode="0.00E+00">
                  <c:v>5.8131900000000002E-12</c:v>
                </c:pt>
                <c:pt idx="77" formatCode="0.00E+00">
                  <c:v>6.02405E-12</c:v>
                </c:pt>
                <c:pt idx="78" formatCode="0.00E+00">
                  <c:v>4.0601199999999999E-12</c:v>
                </c:pt>
                <c:pt idx="79" formatCode="0.00E+00">
                  <c:v>6.2460900000000001E-12</c:v>
                </c:pt>
                <c:pt idx="80" formatCode="0.00E+00">
                  <c:v>6.5972399999999999E-12</c:v>
                </c:pt>
                <c:pt idx="81" formatCode="0.00E+00">
                  <c:v>4.4325399999999996E-12</c:v>
                </c:pt>
                <c:pt idx="82" formatCode="0.00E+00">
                  <c:v>4.0581199999999997E-12</c:v>
                </c:pt>
                <c:pt idx="83" formatCode="0.00E+00">
                  <c:v>1.497E-12</c:v>
                </c:pt>
                <c:pt idx="84" formatCode="0.00E+00">
                  <c:v>4.7616299999999998E-12</c:v>
                </c:pt>
                <c:pt idx="85" formatCode="0.00E+00">
                  <c:v>2.7054499999999999E-12</c:v>
                </c:pt>
                <c:pt idx="86" formatCode="0.00E+00">
                  <c:v>3.2043299999999999E-12</c:v>
                </c:pt>
                <c:pt idx="87" formatCode="0.00E+00">
                  <c:v>5.2779199999999998E-12</c:v>
                </c:pt>
                <c:pt idx="88" formatCode="0.00E+00">
                  <c:v>2.9104399999999999E-12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3-80AB-42A4-9E0E-596FC39CD846}"/>
            </c:ext>
          </c:extLst>
        </c:ser>
        <c:ser>
          <c:idx val="100"/>
          <c:order val="100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[analysis.xlsx]Cosine_IP_texture!$A$214:$DG$214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 formatCode="0.00E+00">
                  <c:v>9.6895800000000008E-12</c:v>
                </c:pt>
                <c:pt idx="23" formatCode="0.00E+00">
                  <c:v>1.2713E-12</c:v>
                </c:pt>
                <c:pt idx="24" formatCode="0.00E+00">
                  <c:v>4.19529E-12</c:v>
                </c:pt>
                <c:pt idx="25" formatCode="0.00E+00">
                  <c:v>8.3726899999999995E-13</c:v>
                </c:pt>
                <c:pt idx="26" formatCode="0.00E+00">
                  <c:v>6.5093299999999997E-12</c:v>
                </c:pt>
                <c:pt idx="27" formatCode="0.00E+00">
                  <c:v>3.2732099999999999E-12</c:v>
                </c:pt>
                <c:pt idx="28" formatCode="0.00E+00">
                  <c:v>5.9449900000000001E-12</c:v>
                </c:pt>
                <c:pt idx="29" formatCode="0.00E+00">
                  <c:v>3.2692300000000002E-12</c:v>
                </c:pt>
                <c:pt idx="30" formatCode="0.00E+00">
                  <c:v>4.52327E-12</c:v>
                </c:pt>
                <c:pt idx="31" formatCode="0.00E+00">
                  <c:v>7.0501600000000003E-12</c:v>
                </c:pt>
                <c:pt idx="32" formatCode="0.00E+00">
                  <c:v>6.5513999999999997E-12</c:v>
                </c:pt>
                <c:pt idx="33" formatCode="0.00E+00">
                  <c:v>5.9248E-12</c:v>
                </c:pt>
                <c:pt idx="34" formatCode="0.00E+00">
                  <c:v>3.59938E-12</c:v>
                </c:pt>
                <c:pt idx="35" formatCode="0.00E+00">
                  <c:v>4.0344400000000003E-12</c:v>
                </c:pt>
                <c:pt idx="36" formatCode="0.00E+00">
                  <c:v>3.8136900000000001E-12</c:v>
                </c:pt>
                <c:pt idx="37" formatCode="0.00E+00">
                  <c:v>5.2166000000000002E-12</c:v>
                </c:pt>
                <c:pt idx="38" formatCode="0.00E+00">
                  <c:v>4.9621600000000003E-12</c:v>
                </c:pt>
                <c:pt idx="39" formatCode="0.00E+00">
                  <c:v>4.6646700000000002E-12</c:v>
                </c:pt>
                <c:pt idx="40" formatCode="0.00E+00">
                  <c:v>6.46777E-12</c:v>
                </c:pt>
                <c:pt idx="41" formatCode="0.00E+00">
                  <c:v>4.0335599999999996E-12</c:v>
                </c:pt>
                <c:pt idx="42" formatCode="0.00E+00">
                  <c:v>5.4996599999999996E-12</c:v>
                </c:pt>
                <c:pt idx="43" formatCode="0.00E+00">
                  <c:v>5.6593000000000003E-12</c:v>
                </c:pt>
                <c:pt idx="44" formatCode="0.00E+00">
                  <c:v>6.3119000000000002E-12</c:v>
                </c:pt>
                <c:pt idx="45" formatCode="0.00E+00">
                  <c:v>7.0189500000000001E-13</c:v>
                </c:pt>
                <c:pt idx="46" formatCode="0.00E+00">
                  <c:v>7.2085899999999997E-12</c:v>
                </c:pt>
                <c:pt idx="47" formatCode="0.00E+00">
                  <c:v>3.36764E-12</c:v>
                </c:pt>
                <c:pt idx="48" formatCode="0.00E+00">
                  <c:v>3.2285300000000002E-12</c:v>
                </c:pt>
                <c:pt idx="49" formatCode="0.00E+00">
                  <c:v>5.2967899999999997E-12</c:v>
                </c:pt>
                <c:pt idx="50" formatCode="0.00E+00">
                  <c:v>6.7920299999999997E-12</c:v>
                </c:pt>
                <c:pt idx="51" formatCode="0.00E+00">
                  <c:v>2.6677E-12</c:v>
                </c:pt>
                <c:pt idx="52" formatCode="0.00E+00">
                  <c:v>2.3830300000000002E-12</c:v>
                </c:pt>
                <c:pt idx="53" formatCode="0.00E+00">
                  <c:v>2.4747500000000001E-12</c:v>
                </c:pt>
                <c:pt idx="54" formatCode="0.00E+00">
                  <c:v>4.6092399999999999E-12</c:v>
                </c:pt>
                <c:pt idx="55" formatCode="0.00E+00">
                  <c:v>5.4512200000000003E-12</c:v>
                </c:pt>
                <c:pt idx="56" formatCode="0.00E+00">
                  <c:v>5.9448799999999996E-12</c:v>
                </c:pt>
                <c:pt idx="57" formatCode="0.00E+00">
                  <c:v>4.7934700000000002E-12</c:v>
                </c:pt>
                <c:pt idx="58" formatCode="0.00E+00">
                  <c:v>7.7803499999999997E-12</c:v>
                </c:pt>
                <c:pt idx="59" formatCode="0.00E+00">
                  <c:v>6.7738100000000002E-12</c:v>
                </c:pt>
                <c:pt idx="60" formatCode="0.00E+00">
                  <c:v>5.2527599999999999E-12</c:v>
                </c:pt>
                <c:pt idx="61" formatCode="0.00E+00">
                  <c:v>7.39679E-12</c:v>
                </c:pt>
                <c:pt idx="62" formatCode="0.00E+00">
                  <c:v>3.24859E-12</c:v>
                </c:pt>
                <c:pt idx="63" formatCode="0.00E+00">
                  <c:v>9.5655000000000008E-12</c:v>
                </c:pt>
                <c:pt idx="64" formatCode="0.00E+00">
                  <c:v>6.9816700000000001E-12</c:v>
                </c:pt>
                <c:pt idx="65" formatCode="0.00E+00">
                  <c:v>2.7543799999999998E-12</c:v>
                </c:pt>
                <c:pt idx="66" formatCode="0.00E+00">
                  <c:v>4.7050599999999997E-12</c:v>
                </c:pt>
                <c:pt idx="67" formatCode="0.00E+00">
                  <c:v>5.5953400000000003E-12</c:v>
                </c:pt>
                <c:pt idx="68" formatCode="0.00E+00">
                  <c:v>9.6984299999999995E-12</c:v>
                </c:pt>
                <c:pt idx="69" formatCode="0.00E+00">
                  <c:v>4.6215499999999998E-12</c:v>
                </c:pt>
                <c:pt idx="70" formatCode="0.00E+00">
                  <c:v>4.2308800000000002E-12</c:v>
                </c:pt>
                <c:pt idx="71" formatCode="0.00E+00">
                  <c:v>4.0704200000000003E-12</c:v>
                </c:pt>
                <c:pt idx="72" formatCode="0.00E+00">
                  <c:v>1.00795E-11</c:v>
                </c:pt>
                <c:pt idx="73" formatCode="0.00E+00">
                  <c:v>3.8877100000000002E-12</c:v>
                </c:pt>
                <c:pt idx="74" formatCode="0.00E+00">
                  <c:v>4.4294799999999998E-12</c:v>
                </c:pt>
                <c:pt idx="75" formatCode="0.00E+00">
                  <c:v>7.4917399999999993E-12</c:v>
                </c:pt>
                <c:pt idx="76" formatCode="0.00E+00">
                  <c:v>6.9423799999999997E-12</c:v>
                </c:pt>
                <c:pt idx="77" formatCode="0.00E+00">
                  <c:v>1.69786E-12</c:v>
                </c:pt>
                <c:pt idx="78" formatCode="0.00E+00">
                  <c:v>6.8885200000000002E-12</c:v>
                </c:pt>
                <c:pt idx="79" formatCode="0.00E+00">
                  <c:v>6.5955700000000003E-12</c:v>
                </c:pt>
                <c:pt idx="80" formatCode="0.00E+00">
                  <c:v>5.76639E-12</c:v>
                </c:pt>
                <c:pt idx="81" formatCode="0.00E+00">
                  <c:v>5.0404199999999996E-12</c:v>
                </c:pt>
                <c:pt idx="82" formatCode="0.00E+00">
                  <c:v>5.0697899999999999E-12</c:v>
                </c:pt>
                <c:pt idx="83" formatCode="0.00E+00">
                  <c:v>3.5535000000000002E-12</c:v>
                </c:pt>
                <c:pt idx="84" formatCode="0.00E+00">
                  <c:v>5.4122400000000004E-12</c:v>
                </c:pt>
                <c:pt idx="85" formatCode="0.00E+00">
                  <c:v>4.2847800000000002E-12</c:v>
                </c:pt>
                <c:pt idx="86" formatCode="0.00E+00">
                  <c:v>2.3125899999999999E-12</c:v>
                </c:pt>
                <c:pt idx="87" formatCode="0.00E+00">
                  <c:v>9.9276399999999995E-12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4-80AB-42A4-9E0E-596FC39CD846}"/>
            </c:ext>
          </c:extLst>
        </c:ser>
        <c:ser>
          <c:idx val="101"/>
          <c:order val="101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[analysis.xlsx]Cosine_IP_texture!$A$215:$DG$215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 formatCode="0.00E+00">
                  <c:v>8.5699999999999992E-12</c:v>
                </c:pt>
                <c:pt idx="25" formatCode="0.00E+00">
                  <c:v>3.6855100000000001E-12</c:v>
                </c:pt>
                <c:pt idx="26" formatCode="0.00E+00">
                  <c:v>5.1049299999999997E-12</c:v>
                </c:pt>
                <c:pt idx="27" formatCode="0.00E+00">
                  <c:v>7.02072E-12</c:v>
                </c:pt>
                <c:pt idx="28" formatCode="0.00E+00">
                  <c:v>1.08605E-11</c:v>
                </c:pt>
                <c:pt idx="29" formatCode="0.00E+00">
                  <c:v>3.9944E-12</c:v>
                </c:pt>
                <c:pt idx="30" formatCode="0.00E+00">
                  <c:v>4.6213499999999999E-12</c:v>
                </c:pt>
                <c:pt idx="31" formatCode="0.00E+00">
                  <c:v>5.0301500000000003E-12</c:v>
                </c:pt>
                <c:pt idx="32" formatCode="0.00E+00">
                  <c:v>3.4899200000000001E-12</c:v>
                </c:pt>
                <c:pt idx="33" formatCode="0.00E+00">
                  <c:v>5.0735700000000002E-12</c:v>
                </c:pt>
                <c:pt idx="34" formatCode="0.00E+00">
                  <c:v>4.3002300000000001E-12</c:v>
                </c:pt>
                <c:pt idx="35" formatCode="0.00E+00">
                  <c:v>2.2307799999999999E-12</c:v>
                </c:pt>
                <c:pt idx="36" formatCode="0.00E+00">
                  <c:v>1.53404E-12</c:v>
                </c:pt>
                <c:pt idx="37" formatCode="0.00E+00">
                  <c:v>5.7075800000000002E-12</c:v>
                </c:pt>
                <c:pt idx="38" formatCode="0.00E+00">
                  <c:v>1.03274E-11</c:v>
                </c:pt>
                <c:pt idx="39" formatCode="0.00E+00">
                  <c:v>4.5338499999999997E-12</c:v>
                </c:pt>
                <c:pt idx="40" formatCode="0.00E+00">
                  <c:v>6.0521599999999999E-12</c:v>
                </c:pt>
                <c:pt idx="41" formatCode="0.00E+00">
                  <c:v>6.1469200000000002E-12</c:v>
                </c:pt>
                <c:pt idx="42" formatCode="0.00E+00">
                  <c:v>4.6995999999999999E-12</c:v>
                </c:pt>
                <c:pt idx="43" formatCode="0.00E+00">
                  <c:v>4.67444E-12</c:v>
                </c:pt>
                <c:pt idx="44" formatCode="0.00E+00">
                  <c:v>3.0688400000000001E-12</c:v>
                </c:pt>
                <c:pt idx="45" formatCode="0.00E+00">
                  <c:v>7.2836700000000002E-12</c:v>
                </c:pt>
                <c:pt idx="46" formatCode="0.00E+00">
                  <c:v>7.7693899999999995E-12</c:v>
                </c:pt>
                <c:pt idx="47" formatCode="0.00E+00">
                  <c:v>4.11458E-12</c:v>
                </c:pt>
                <c:pt idx="48" formatCode="0.00E+00">
                  <c:v>1.4681999999999999E-11</c:v>
                </c:pt>
                <c:pt idx="49" formatCode="0.00E+00">
                  <c:v>3.8903000000000001E-12</c:v>
                </c:pt>
                <c:pt idx="50" formatCode="0.00E+00">
                  <c:v>6.4141000000000003E-12</c:v>
                </c:pt>
                <c:pt idx="51" formatCode="0.00E+00">
                  <c:v>4.6775400000000003E-12</c:v>
                </c:pt>
                <c:pt idx="52" formatCode="0.00E+00">
                  <c:v>2.5908699999999998E-12</c:v>
                </c:pt>
                <c:pt idx="53" formatCode="0.00E+00">
                  <c:v>3.87483E-12</c:v>
                </c:pt>
                <c:pt idx="54" formatCode="0.00E+00">
                  <c:v>4.43716E-12</c:v>
                </c:pt>
                <c:pt idx="55" formatCode="0.00E+00">
                  <c:v>2.1455599999999999E-11</c:v>
                </c:pt>
                <c:pt idx="56" formatCode="0.00E+00">
                  <c:v>5.0186899999999999E-12</c:v>
                </c:pt>
                <c:pt idx="57" formatCode="0.00E+00">
                  <c:v>7.1055000000000004E-12</c:v>
                </c:pt>
                <c:pt idx="58" formatCode="0.00E+00">
                  <c:v>5.8181300000000004E-12</c:v>
                </c:pt>
                <c:pt idx="59" formatCode="0.00E+00">
                  <c:v>3.7508500000000003E-12</c:v>
                </c:pt>
                <c:pt idx="60" formatCode="0.00E+00">
                  <c:v>4.4901499999999998E-12</c:v>
                </c:pt>
                <c:pt idx="61" formatCode="0.00E+00">
                  <c:v>5.9651100000000002E-12</c:v>
                </c:pt>
                <c:pt idx="62" formatCode="0.00E+00">
                  <c:v>6.5384400000000002E-12</c:v>
                </c:pt>
                <c:pt idx="63" formatCode="0.00E+00">
                  <c:v>5.8555400000000003E-12</c:v>
                </c:pt>
                <c:pt idx="64" formatCode="0.00E+00">
                  <c:v>4.0380299999999999E-12</c:v>
                </c:pt>
                <c:pt idx="65" formatCode="0.00E+00">
                  <c:v>4.8528899999999999E-12</c:v>
                </c:pt>
                <c:pt idx="66" formatCode="0.00E+00">
                  <c:v>5.6440500000000004E-12</c:v>
                </c:pt>
                <c:pt idx="67" formatCode="0.00E+00">
                  <c:v>6.6724099999999998E-12</c:v>
                </c:pt>
                <c:pt idx="68" formatCode="0.00E+00">
                  <c:v>4.9001000000000001E-12</c:v>
                </c:pt>
                <c:pt idx="69" formatCode="0.00E+00">
                  <c:v>4.8886300000000003E-12</c:v>
                </c:pt>
                <c:pt idx="70" formatCode="0.00E+00">
                  <c:v>5.4696200000000003E-12</c:v>
                </c:pt>
                <c:pt idx="71" formatCode="0.00E+00">
                  <c:v>4.9239299999999996E-12</c:v>
                </c:pt>
                <c:pt idx="72" formatCode="0.00E+00">
                  <c:v>3.9408999999999999E-12</c:v>
                </c:pt>
                <c:pt idx="73" formatCode="0.00E+00">
                  <c:v>1.24528E-11</c:v>
                </c:pt>
                <c:pt idx="74" formatCode="0.00E+00">
                  <c:v>3.6005299999999998E-12</c:v>
                </c:pt>
                <c:pt idx="75" formatCode="0.00E+00">
                  <c:v>6.03089E-12</c:v>
                </c:pt>
                <c:pt idx="76" formatCode="0.00E+00">
                  <c:v>9.3204400000000002E-12</c:v>
                </c:pt>
                <c:pt idx="77" formatCode="0.00E+00">
                  <c:v>7.6196200000000006E-12</c:v>
                </c:pt>
                <c:pt idx="78" formatCode="0.00E+00">
                  <c:v>4.06923E-12</c:v>
                </c:pt>
                <c:pt idx="79" formatCode="0.00E+00">
                  <c:v>3.8037399999999997E-12</c:v>
                </c:pt>
                <c:pt idx="80" formatCode="0.00E+00">
                  <c:v>4.48073E-12</c:v>
                </c:pt>
                <c:pt idx="81" formatCode="0.00E+00">
                  <c:v>3.7550700000000001E-12</c:v>
                </c:pt>
                <c:pt idx="82" formatCode="0.00E+00">
                  <c:v>6.5604600000000001E-12</c:v>
                </c:pt>
                <c:pt idx="83" formatCode="0.00E+00">
                  <c:v>5.90852E-12</c:v>
                </c:pt>
                <c:pt idx="84" formatCode="0.00E+00">
                  <c:v>5.8875099999999998E-12</c:v>
                </c:pt>
                <c:pt idx="85" formatCode="0.00E+00">
                  <c:v>6.3682399999999999E-12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5-80AB-42A4-9E0E-596FC39CD846}"/>
            </c:ext>
          </c:extLst>
        </c:ser>
        <c:ser>
          <c:idx val="102"/>
          <c:order val="102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[analysis.xlsx]Cosine_IP_texture!$A$216:$DG$216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 formatCode="0.00E+00">
                  <c:v>8.0707899999999996E-13</c:v>
                </c:pt>
                <c:pt idx="27" formatCode="0.00E+00">
                  <c:v>3.96211E-12</c:v>
                </c:pt>
                <c:pt idx="28" formatCode="0.00E+00">
                  <c:v>5.39018E-12</c:v>
                </c:pt>
                <c:pt idx="29" formatCode="0.00E+00">
                  <c:v>6.3539700000000002E-12</c:v>
                </c:pt>
                <c:pt idx="30" formatCode="0.00E+00">
                  <c:v>4.6679299999999999E-12</c:v>
                </c:pt>
                <c:pt idx="31" formatCode="0.00E+00">
                  <c:v>1.07962E-11</c:v>
                </c:pt>
                <c:pt idx="32" formatCode="0.00E+00">
                  <c:v>6.7385900000000003E-12</c:v>
                </c:pt>
                <c:pt idx="33" formatCode="0.00E+00">
                  <c:v>5.2553800000000002E-12</c:v>
                </c:pt>
                <c:pt idx="34" formatCode="0.00E+00">
                  <c:v>4.4154200000000002E-12</c:v>
                </c:pt>
                <c:pt idx="35" formatCode="0.00E+00">
                  <c:v>3.7625799999999999E-12</c:v>
                </c:pt>
                <c:pt idx="36" formatCode="0.00E+00">
                  <c:v>6.9040400000000001E-12</c:v>
                </c:pt>
                <c:pt idx="37" formatCode="0.00E+00">
                  <c:v>5.1535099999999999E-12</c:v>
                </c:pt>
                <c:pt idx="38" formatCode="0.00E+00">
                  <c:v>8.5704899999999994E-12</c:v>
                </c:pt>
                <c:pt idx="39" formatCode="0.00E+00">
                  <c:v>3.1330400000000001E-12</c:v>
                </c:pt>
                <c:pt idx="40" formatCode="0.00E+00">
                  <c:v>3.52158E-12</c:v>
                </c:pt>
                <c:pt idx="41" formatCode="0.00E+00">
                  <c:v>2.3886799999999999E-12</c:v>
                </c:pt>
                <c:pt idx="42" formatCode="0.00E+00">
                  <c:v>4.3373200000000003E-12</c:v>
                </c:pt>
                <c:pt idx="43" formatCode="0.00E+00">
                  <c:v>4.9027999999999997E-12</c:v>
                </c:pt>
                <c:pt idx="44" formatCode="0.00E+00">
                  <c:v>7.7174799999999995E-12</c:v>
                </c:pt>
                <c:pt idx="45" formatCode="0.00E+00">
                  <c:v>4.8869200000000003E-12</c:v>
                </c:pt>
                <c:pt idx="46" formatCode="0.00E+00">
                  <c:v>4.9348600000000002E-12</c:v>
                </c:pt>
                <c:pt idx="47" formatCode="0.00E+00">
                  <c:v>2.7257599999999999E-12</c:v>
                </c:pt>
                <c:pt idx="48" formatCode="0.00E+00">
                  <c:v>6.9549699999999998E-12</c:v>
                </c:pt>
                <c:pt idx="49" formatCode="0.00E+00">
                  <c:v>4.9942900000000001E-12</c:v>
                </c:pt>
                <c:pt idx="50" formatCode="0.00E+00">
                  <c:v>3.9811699999999997E-12</c:v>
                </c:pt>
                <c:pt idx="51" formatCode="0.00E+00">
                  <c:v>4.2309799999999998E-12</c:v>
                </c:pt>
                <c:pt idx="52" formatCode="0.00E+00">
                  <c:v>5.1055E-12</c:v>
                </c:pt>
                <c:pt idx="53" formatCode="0.00E+00">
                  <c:v>4.4833600000000004E-12</c:v>
                </c:pt>
                <c:pt idx="54" formatCode="0.00E+00">
                  <c:v>6.7940199999999998E-12</c:v>
                </c:pt>
                <c:pt idx="55" formatCode="0.00E+00">
                  <c:v>6.4195899999999997E-12</c:v>
                </c:pt>
                <c:pt idx="56" formatCode="0.00E+00">
                  <c:v>1.7637599999999999E-12</c:v>
                </c:pt>
                <c:pt idx="57" formatCode="0.00E+00">
                  <c:v>4.55221E-12</c:v>
                </c:pt>
                <c:pt idx="58" formatCode="0.00E+00">
                  <c:v>3.9780399999999999E-12</c:v>
                </c:pt>
                <c:pt idx="59" formatCode="0.00E+00">
                  <c:v>3.1560699999999999E-12</c:v>
                </c:pt>
                <c:pt idx="60" formatCode="0.00E+00">
                  <c:v>7.66629E-12</c:v>
                </c:pt>
                <c:pt idx="61" formatCode="0.00E+00">
                  <c:v>4.6151199999999998E-12</c:v>
                </c:pt>
                <c:pt idx="62" formatCode="0.00E+00">
                  <c:v>9.8476899999999996E-12</c:v>
                </c:pt>
                <c:pt idx="63" formatCode="0.00E+00">
                  <c:v>7.7801500000000005E-12</c:v>
                </c:pt>
                <c:pt idx="64" formatCode="0.00E+00">
                  <c:v>8.0475799999999995E-12</c:v>
                </c:pt>
                <c:pt idx="65" formatCode="0.00E+00">
                  <c:v>4.6711899999999996E-12</c:v>
                </c:pt>
                <c:pt idx="66" formatCode="0.00E+00">
                  <c:v>9.9143299999999998E-12</c:v>
                </c:pt>
                <c:pt idx="67" formatCode="0.00E+00">
                  <c:v>9.7394499999999993E-12</c:v>
                </c:pt>
                <c:pt idx="68" formatCode="0.00E+00">
                  <c:v>7.9758900000000003E-12</c:v>
                </c:pt>
                <c:pt idx="69" formatCode="0.00E+00">
                  <c:v>1.1311499999999999E-11</c:v>
                </c:pt>
                <c:pt idx="70" formatCode="0.00E+00">
                  <c:v>3.1262000000000001E-12</c:v>
                </c:pt>
                <c:pt idx="71" formatCode="0.00E+00">
                  <c:v>4.4244199999999998E-12</c:v>
                </c:pt>
                <c:pt idx="72" formatCode="0.00E+00">
                  <c:v>6.1531500000000003E-12</c:v>
                </c:pt>
                <c:pt idx="73" formatCode="0.00E+00">
                  <c:v>5.09237E-12</c:v>
                </c:pt>
                <c:pt idx="74" formatCode="0.00E+00">
                  <c:v>4.8570100000000001E-12</c:v>
                </c:pt>
                <c:pt idx="75" formatCode="0.00E+00">
                  <c:v>6.2526000000000002E-12</c:v>
                </c:pt>
                <c:pt idx="76" formatCode="0.00E+00">
                  <c:v>5.4014599999999999E-12</c:v>
                </c:pt>
                <c:pt idx="77" formatCode="0.00E+00">
                  <c:v>6.7275800000000003E-12</c:v>
                </c:pt>
                <c:pt idx="78" formatCode="0.00E+00">
                  <c:v>4.5169699999999999E-12</c:v>
                </c:pt>
                <c:pt idx="79" formatCode="0.00E+00">
                  <c:v>8.4800600000000001E-12</c:v>
                </c:pt>
                <c:pt idx="80" formatCode="0.00E+00">
                  <c:v>2.7904599999999998E-12</c:v>
                </c:pt>
                <c:pt idx="81" formatCode="0.00E+00">
                  <c:v>4.9358700000000001E-12</c:v>
                </c:pt>
                <c:pt idx="82" formatCode="0.00E+00">
                  <c:v>4.6478500000000002E-12</c:v>
                </c:pt>
                <c:pt idx="83" formatCode="0.00E+00">
                  <c:v>1.32143E-12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6-80AB-42A4-9E0E-596FC39CD846}"/>
            </c:ext>
          </c:extLst>
        </c:ser>
        <c:ser>
          <c:idx val="103"/>
          <c:order val="103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[analysis.xlsx]Cosine_IP_texture!$A$217:$DG$217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 formatCode="0.00E+00">
                  <c:v>3.2853000000000001E-12</c:v>
                </c:pt>
                <c:pt idx="29" formatCode="0.00E+00">
                  <c:v>8.8329599999999996E-12</c:v>
                </c:pt>
                <c:pt idx="30" formatCode="0.00E+00">
                  <c:v>3.54261E-12</c:v>
                </c:pt>
                <c:pt idx="31" formatCode="0.00E+00">
                  <c:v>4.1259799999999998E-12</c:v>
                </c:pt>
                <c:pt idx="32" formatCode="0.00E+00">
                  <c:v>5.8621700000000003E-12</c:v>
                </c:pt>
                <c:pt idx="33" formatCode="0.00E+00">
                  <c:v>3.0001499999999999E-12</c:v>
                </c:pt>
                <c:pt idx="34" formatCode="0.00E+00">
                  <c:v>6.0210000000000003E-12</c:v>
                </c:pt>
                <c:pt idx="35" formatCode="0.00E+00">
                  <c:v>4.41527E-12</c:v>
                </c:pt>
                <c:pt idx="36" formatCode="0.00E+00">
                  <c:v>1.1015599999999999E-11</c:v>
                </c:pt>
                <c:pt idx="37" formatCode="0.00E+00">
                  <c:v>6.5192900000000002E-12</c:v>
                </c:pt>
                <c:pt idx="38" formatCode="0.00E+00">
                  <c:v>4.2017400000000002E-12</c:v>
                </c:pt>
                <c:pt idx="39" formatCode="0.00E+00">
                  <c:v>8.2365499999999993E-12</c:v>
                </c:pt>
                <c:pt idx="40" formatCode="0.00E+00">
                  <c:v>2.9029400000000001E-12</c:v>
                </c:pt>
                <c:pt idx="41" formatCode="0.00E+00">
                  <c:v>5.3101499999999999E-12</c:v>
                </c:pt>
                <c:pt idx="42" formatCode="0.00E+00">
                  <c:v>3.90363E-12</c:v>
                </c:pt>
                <c:pt idx="43" formatCode="0.00E+00">
                  <c:v>3.46303E-12</c:v>
                </c:pt>
                <c:pt idx="44" formatCode="0.00E+00">
                  <c:v>4.10685E-12</c:v>
                </c:pt>
                <c:pt idx="45" formatCode="0.00E+00">
                  <c:v>4.9161200000000003E-12</c:v>
                </c:pt>
                <c:pt idx="46" formatCode="0.00E+00">
                  <c:v>6.87051E-12</c:v>
                </c:pt>
                <c:pt idx="47" formatCode="0.00E+00">
                  <c:v>1.09343E-11</c:v>
                </c:pt>
                <c:pt idx="48" formatCode="0.00E+00">
                  <c:v>5.1322899999999997E-12</c:v>
                </c:pt>
                <c:pt idx="49" formatCode="0.00E+00">
                  <c:v>3.2396499999999998E-12</c:v>
                </c:pt>
                <c:pt idx="50" formatCode="0.00E+00">
                  <c:v>6.8634900000000003E-12</c:v>
                </c:pt>
                <c:pt idx="51" formatCode="0.00E+00">
                  <c:v>6.1948600000000001E-12</c:v>
                </c:pt>
                <c:pt idx="52" formatCode="0.00E+00">
                  <c:v>1.1136100000000001E-11</c:v>
                </c:pt>
                <c:pt idx="53" formatCode="0.00E+00">
                  <c:v>2.90139E-12</c:v>
                </c:pt>
                <c:pt idx="54" formatCode="0.00E+00">
                  <c:v>3.4813700000000001E-12</c:v>
                </c:pt>
                <c:pt idx="55" formatCode="0.00E+00">
                  <c:v>3.3690200000000001E-12</c:v>
                </c:pt>
                <c:pt idx="56" formatCode="0.00E+00">
                  <c:v>4.9024699999999998E-12</c:v>
                </c:pt>
                <c:pt idx="57" formatCode="0.00E+00">
                  <c:v>2.6831200000000001E-11</c:v>
                </c:pt>
                <c:pt idx="58" formatCode="0.00E+00">
                  <c:v>3.5134899999999998E-12</c:v>
                </c:pt>
                <c:pt idx="59" formatCode="0.00E+00">
                  <c:v>5.8717199999999999E-12</c:v>
                </c:pt>
                <c:pt idx="60" formatCode="0.00E+00">
                  <c:v>5.8013000000000003E-12</c:v>
                </c:pt>
                <c:pt idx="61" formatCode="0.00E+00">
                  <c:v>5.3605E-12</c:v>
                </c:pt>
                <c:pt idx="62" formatCode="0.00E+00">
                  <c:v>7.0294400000000004E-12</c:v>
                </c:pt>
                <c:pt idx="63" formatCode="0.00E+00">
                  <c:v>6.2417300000000003E-12</c:v>
                </c:pt>
                <c:pt idx="64" formatCode="0.00E+00">
                  <c:v>9.8157199999999993E-12</c:v>
                </c:pt>
                <c:pt idx="65" formatCode="0.00E+00">
                  <c:v>3.4326700000000002E-12</c:v>
                </c:pt>
                <c:pt idx="66" formatCode="0.00E+00">
                  <c:v>8.4543699999999996E-12</c:v>
                </c:pt>
                <c:pt idx="67" formatCode="0.00E+00">
                  <c:v>5.9822299999999996E-12</c:v>
                </c:pt>
                <c:pt idx="68" formatCode="0.00E+00">
                  <c:v>5.6151600000000001E-12</c:v>
                </c:pt>
                <c:pt idx="69" formatCode="0.00E+00">
                  <c:v>3.2628300000000001E-12</c:v>
                </c:pt>
                <c:pt idx="70" formatCode="0.00E+00">
                  <c:v>5.8113899999999999E-12</c:v>
                </c:pt>
                <c:pt idx="71" formatCode="0.00E+00">
                  <c:v>3.52048E-12</c:v>
                </c:pt>
                <c:pt idx="72" formatCode="0.00E+00">
                  <c:v>5.5785499999999999E-12</c:v>
                </c:pt>
                <c:pt idx="73" formatCode="0.00E+00">
                  <c:v>2.5489399999999998E-12</c:v>
                </c:pt>
                <c:pt idx="74" formatCode="0.00E+00">
                  <c:v>7.3516599999999994E-12</c:v>
                </c:pt>
                <c:pt idx="75" formatCode="0.00E+00">
                  <c:v>8.9110500000000001E-12</c:v>
                </c:pt>
                <c:pt idx="76" formatCode="0.00E+00">
                  <c:v>2.08431E-12</c:v>
                </c:pt>
                <c:pt idx="77" formatCode="0.00E+00">
                  <c:v>3.72107E-12</c:v>
                </c:pt>
                <c:pt idx="78" formatCode="0.00E+00">
                  <c:v>4.22997E-12</c:v>
                </c:pt>
                <c:pt idx="79" formatCode="0.00E+00">
                  <c:v>8.8538000000000001E-12</c:v>
                </c:pt>
                <c:pt idx="80" formatCode="0.00E+00">
                  <c:v>3.0959099999999999E-12</c:v>
                </c:pt>
                <c:pt idx="81" formatCode="0.00E+00">
                  <c:v>5.4404000000000001E-12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7-80AB-42A4-9E0E-596FC39CD846}"/>
            </c:ext>
          </c:extLst>
        </c:ser>
        <c:ser>
          <c:idx val="104"/>
          <c:order val="104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[analysis.xlsx]Cosine_IP_texture!$A$218:$DG$218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 formatCode="0.00E+00">
                  <c:v>5.1819300000000003E-12</c:v>
                </c:pt>
                <c:pt idx="31" formatCode="0.00E+00">
                  <c:v>4.94072E-12</c:v>
                </c:pt>
                <c:pt idx="32" formatCode="0.00E+00">
                  <c:v>2.9944600000000001E-12</c:v>
                </c:pt>
                <c:pt idx="33" formatCode="0.00E+00">
                  <c:v>7.60637E-12</c:v>
                </c:pt>
                <c:pt idx="34" formatCode="0.00E+00">
                  <c:v>3.5944499999999999E-12</c:v>
                </c:pt>
                <c:pt idx="35" formatCode="0.00E+00">
                  <c:v>2.1160600000000002E-12</c:v>
                </c:pt>
                <c:pt idx="36" formatCode="0.00E+00">
                  <c:v>6.80505E-12</c:v>
                </c:pt>
                <c:pt idx="37" formatCode="0.00E+00">
                  <c:v>6.28911E-12</c:v>
                </c:pt>
                <c:pt idx="38" formatCode="0.00E+00">
                  <c:v>3.2909100000000002E-12</c:v>
                </c:pt>
                <c:pt idx="39" formatCode="0.00E+00">
                  <c:v>1.8263E-12</c:v>
                </c:pt>
                <c:pt idx="40" formatCode="0.00E+00">
                  <c:v>7.3628600000000008E-12</c:v>
                </c:pt>
                <c:pt idx="41" formatCode="0.00E+00">
                  <c:v>5.8770700000000001E-12</c:v>
                </c:pt>
                <c:pt idx="42" formatCode="0.00E+00">
                  <c:v>4.2903399999999997E-12</c:v>
                </c:pt>
                <c:pt idx="43" formatCode="0.00E+00">
                  <c:v>8.6025599999999992E-12</c:v>
                </c:pt>
                <c:pt idx="44" formatCode="0.00E+00">
                  <c:v>4.2449000000000002E-12</c:v>
                </c:pt>
                <c:pt idx="45" formatCode="0.00E+00">
                  <c:v>5.5644100000000001E-12</c:v>
                </c:pt>
                <c:pt idx="46" formatCode="0.00E+00">
                  <c:v>6.6998000000000002E-12</c:v>
                </c:pt>
                <c:pt idx="47" formatCode="0.00E+00">
                  <c:v>2.4655999999999999E-12</c:v>
                </c:pt>
                <c:pt idx="48" formatCode="0.00E+00">
                  <c:v>9.27692E-12</c:v>
                </c:pt>
                <c:pt idx="49" formatCode="0.00E+00">
                  <c:v>5.2418099999999999E-12</c:v>
                </c:pt>
                <c:pt idx="50" formatCode="0.00E+00">
                  <c:v>5.7607900000000001E-12</c:v>
                </c:pt>
                <c:pt idx="51" formatCode="0.00E+00">
                  <c:v>3.4474800000000002E-12</c:v>
                </c:pt>
                <c:pt idx="52" formatCode="0.00E+00">
                  <c:v>6.31551E-12</c:v>
                </c:pt>
                <c:pt idx="53" formatCode="0.00E+00">
                  <c:v>5.3540599999999999E-12</c:v>
                </c:pt>
                <c:pt idx="54" formatCode="0.00E+00">
                  <c:v>7.9265699999999994E-12</c:v>
                </c:pt>
                <c:pt idx="55" formatCode="0.00E+00">
                  <c:v>4.2294500000000003E-12</c:v>
                </c:pt>
                <c:pt idx="56" formatCode="0.00E+00">
                  <c:v>5.6491800000000004E-12</c:v>
                </c:pt>
                <c:pt idx="57" formatCode="0.00E+00">
                  <c:v>1.1453E-11</c:v>
                </c:pt>
                <c:pt idx="58" formatCode="0.00E+00">
                  <c:v>4.6756599999999999E-12</c:v>
                </c:pt>
                <c:pt idx="59" formatCode="0.00E+00">
                  <c:v>2.2498599999999999E-12</c:v>
                </c:pt>
                <c:pt idx="60" formatCode="0.00E+00">
                  <c:v>8.3332100000000002E-12</c:v>
                </c:pt>
                <c:pt idx="61" formatCode="0.00E+00">
                  <c:v>4.4914900000000003E-12</c:v>
                </c:pt>
                <c:pt idx="62" formatCode="0.00E+00">
                  <c:v>5.5148300000000002E-12</c:v>
                </c:pt>
                <c:pt idx="63" formatCode="0.00E+00">
                  <c:v>6.3212800000000003E-12</c:v>
                </c:pt>
                <c:pt idx="64" formatCode="0.00E+00">
                  <c:v>6.0191899999999999E-12</c:v>
                </c:pt>
                <c:pt idx="65" formatCode="0.00E+00">
                  <c:v>4.9460200000000004E-12</c:v>
                </c:pt>
                <c:pt idx="66" formatCode="0.00E+00">
                  <c:v>1.39836E-11</c:v>
                </c:pt>
                <c:pt idx="67" formatCode="0.00E+00">
                  <c:v>4.7793700000000001E-12</c:v>
                </c:pt>
                <c:pt idx="68" formatCode="0.00E+00">
                  <c:v>5.3372000000000003E-12</c:v>
                </c:pt>
                <c:pt idx="69" formatCode="0.00E+00">
                  <c:v>6.6325100000000004E-12</c:v>
                </c:pt>
                <c:pt idx="70" formatCode="0.00E+00">
                  <c:v>3.3951100000000001E-12</c:v>
                </c:pt>
                <c:pt idx="71" formatCode="0.00E+00">
                  <c:v>7.7337799999999998E-12</c:v>
                </c:pt>
                <c:pt idx="72" formatCode="0.00E+00">
                  <c:v>3.5230699999999999E-12</c:v>
                </c:pt>
                <c:pt idx="73" formatCode="0.00E+00">
                  <c:v>3.9452799999999999E-12</c:v>
                </c:pt>
                <c:pt idx="74" formatCode="0.00E+00">
                  <c:v>7.2395799999999997E-12</c:v>
                </c:pt>
                <c:pt idx="75" formatCode="0.00E+00">
                  <c:v>5.7147000000000003E-12</c:v>
                </c:pt>
                <c:pt idx="76" formatCode="0.00E+00">
                  <c:v>6.8445099999999999E-12</c:v>
                </c:pt>
                <c:pt idx="77" formatCode="0.00E+00">
                  <c:v>9.9951499999999995E-12</c:v>
                </c:pt>
                <c:pt idx="78" formatCode="0.00E+00">
                  <c:v>7.3068600000000002E-12</c:v>
                </c:pt>
                <c:pt idx="79" formatCode="0.00E+00">
                  <c:v>1.9697199999999998E-12</c:v>
                </c:pt>
                <c:pt idx="80" formatCode="0.00E+00">
                  <c:v>7.1989399999999996E-12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80AB-42A4-9E0E-596FC39CD846}"/>
            </c:ext>
          </c:extLst>
        </c:ser>
        <c:ser>
          <c:idx val="105"/>
          <c:order val="105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[analysis.xlsx]Cosine_IP_texture!$A$219:$DG$219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 formatCode="0.00E+00">
                  <c:v>1.8296300000000001E-11</c:v>
                </c:pt>
                <c:pt idx="32" formatCode="0.00E+00">
                  <c:v>2.44519E-12</c:v>
                </c:pt>
                <c:pt idx="33" formatCode="0.00E+00">
                  <c:v>3.8782399999999998E-12</c:v>
                </c:pt>
                <c:pt idx="34" formatCode="0.00E+00">
                  <c:v>6.9683599999999996E-12</c:v>
                </c:pt>
                <c:pt idx="35" formatCode="0.00E+00">
                  <c:v>2.8543000000000001E-12</c:v>
                </c:pt>
                <c:pt idx="36" formatCode="0.00E+00">
                  <c:v>5.2089699999999998E-12</c:v>
                </c:pt>
                <c:pt idx="37" formatCode="0.00E+00">
                  <c:v>4.1747900000000002E-12</c:v>
                </c:pt>
                <c:pt idx="38" formatCode="0.00E+00">
                  <c:v>6.6818299999999996E-12</c:v>
                </c:pt>
                <c:pt idx="39" formatCode="0.00E+00">
                  <c:v>6.0580600000000001E-12</c:v>
                </c:pt>
                <c:pt idx="40" formatCode="0.00E+00">
                  <c:v>6.9825399999999999E-12</c:v>
                </c:pt>
                <c:pt idx="41" formatCode="0.00E+00">
                  <c:v>5.51597E-12</c:v>
                </c:pt>
                <c:pt idx="42" formatCode="0.00E+00">
                  <c:v>3.9917600000000004E-12</c:v>
                </c:pt>
                <c:pt idx="43" formatCode="0.00E+00">
                  <c:v>3.45338E-12</c:v>
                </c:pt>
                <c:pt idx="44" formatCode="0.00E+00">
                  <c:v>3.7170500000000002E-12</c:v>
                </c:pt>
                <c:pt idx="45" formatCode="0.00E+00">
                  <c:v>6.4612399999999996E-12</c:v>
                </c:pt>
                <c:pt idx="46" formatCode="0.00E+00">
                  <c:v>9.0155099999999994E-12</c:v>
                </c:pt>
                <c:pt idx="47" formatCode="0.00E+00">
                  <c:v>6.2946800000000004E-12</c:v>
                </c:pt>
                <c:pt idx="48" formatCode="0.00E+00">
                  <c:v>8.3224800000000003E-12</c:v>
                </c:pt>
                <c:pt idx="49" formatCode="0.00E+00">
                  <c:v>3.2709000000000001E-12</c:v>
                </c:pt>
                <c:pt idx="50" formatCode="0.00E+00">
                  <c:v>2.23E-12</c:v>
                </c:pt>
                <c:pt idx="51" formatCode="0.00E+00">
                  <c:v>2.8400899999999999E-12</c:v>
                </c:pt>
                <c:pt idx="52" formatCode="0.00E+00">
                  <c:v>5.0542599999999999E-12</c:v>
                </c:pt>
                <c:pt idx="53" formatCode="0.00E+00">
                  <c:v>9.1215499999999996E-12</c:v>
                </c:pt>
                <c:pt idx="54" formatCode="0.00E+00">
                  <c:v>3.8087100000000002E-12</c:v>
                </c:pt>
                <c:pt idx="55" formatCode="0.00E+00">
                  <c:v>5.8937100000000003E-12</c:v>
                </c:pt>
                <c:pt idx="56" formatCode="0.00E+00">
                  <c:v>9.2193499999999995E-12</c:v>
                </c:pt>
                <c:pt idx="57" formatCode="0.00E+00">
                  <c:v>2.0800199999999999E-12</c:v>
                </c:pt>
                <c:pt idx="58" formatCode="0.00E+00">
                  <c:v>1.8358500000000001E-12</c:v>
                </c:pt>
                <c:pt idx="59" formatCode="0.00E+00">
                  <c:v>3.6964700000000003E-12</c:v>
                </c:pt>
                <c:pt idx="60" formatCode="0.00E+00">
                  <c:v>4.93429E-12</c:v>
                </c:pt>
                <c:pt idx="61" formatCode="0.00E+00">
                  <c:v>3.8361400000000003E-12</c:v>
                </c:pt>
                <c:pt idx="62" formatCode="0.00E+00">
                  <c:v>1.3995700000000001E-12</c:v>
                </c:pt>
                <c:pt idx="63" formatCode="0.00E+00">
                  <c:v>3.33604E-12</c:v>
                </c:pt>
                <c:pt idx="64" formatCode="0.00E+00">
                  <c:v>5.3998699999999997E-12</c:v>
                </c:pt>
                <c:pt idx="65" formatCode="0.00E+00">
                  <c:v>3.6316100000000001E-12</c:v>
                </c:pt>
                <c:pt idx="66" formatCode="0.00E+00">
                  <c:v>8.5869299999999996E-12</c:v>
                </c:pt>
                <c:pt idx="67" formatCode="0.00E+00">
                  <c:v>2.6476099999999999E-12</c:v>
                </c:pt>
                <c:pt idx="68" formatCode="0.00E+00">
                  <c:v>1.51689E-12</c:v>
                </c:pt>
                <c:pt idx="69" formatCode="0.00E+00">
                  <c:v>8.1360600000000008E-12</c:v>
                </c:pt>
                <c:pt idx="70" formatCode="0.00E+00">
                  <c:v>3.2975499999999998E-12</c:v>
                </c:pt>
                <c:pt idx="71" formatCode="0.00E+00">
                  <c:v>6.1795799999999998E-12</c:v>
                </c:pt>
                <c:pt idx="72" formatCode="0.00E+00">
                  <c:v>5.8327500000000002E-12</c:v>
                </c:pt>
                <c:pt idx="73" formatCode="0.00E+00">
                  <c:v>5.2932399999999998E-12</c:v>
                </c:pt>
                <c:pt idx="74" formatCode="0.00E+00">
                  <c:v>1.12426E-11</c:v>
                </c:pt>
                <c:pt idx="75" formatCode="0.00E+00">
                  <c:v>4.9718399999999999E-12</c:v>
                </c:pt>
                <c:pt idx="76" formatCode="0.00E+00">
                  <c:v>5.8022699999999997E-12</c:v>
                </c:pt>
                <c:pt idx="77" formatCode="0.00E+00">
                  <c:v>8.6829600000000004E-12</c:v>
                </c:pt>
                <c:pt idx="78" formatCode="0.00E+00">
                  <c:v>1.6617500000000001E-11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9-80AB-42A4-9E0E-596FC39CD846}"/>
            </c:ext>
          </c:extLst>
        </c:ser>
        <c:ser>
          <c:idx val="106"/>
          <c:order val="106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[analysis.xlsx]Cosine_IP_texture!$A$220:$DG$220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 formatCode="0.00E+00">
                  <c:v>3.1423199999999999E-12</c:v>
                </c:pt>
                <c:pt idx="34" formatCode="0.00E+00">
                  <c:v>3.0145700000000001E-12</c:v>
                </c:pt>
                <c:pt idx="35" formatCode="0.00E+00">
                  <c:v>4.5619099999999999E-12</c:v>
                </c:pt>
                <c:pt idx="36" formatCode="0.00E+00">
                  <c:v>2.9878299999999998E-12</c:v>
                </c:pt>
                <c:pt idx="37" formatCode="0.00E+00">
                  <c:v>5.1891800000000003E-12</c:v>
                </c:pt>
                <c:pt idx="38" formatCode="0.00E+00">
                  <c:v>3.1293100000000001E-12</c:v>
                </c:pt>
                <c:pt idx="39" formatCode="0.00E+00">
                  <c:v>4.6204100000000001E-12</c:v>
                </c:pt>
                <c:pt idx="40" formatCode="0.00E+00">
                  <c:v>4.48805E-12</c:v>
                </c:pt>
                <c:pt idx="41" formatCode="0.00E+00">
                  <c:v>4.7899200000000003E-12</c:v>
                </c:pt>
                <c:pt idx="42" formatCode="0.00E+00">
                  <c:v>3.6619599999999999E-12</c:v>
                </c:pt>
                <c:pt idx="43" formatCode="0.00E+00">
                  <c:v>4.2011800000000001E-12</c:v>
                </c:pt>
                <c:pt idx="44" formatCode="0.00E+00">
                  <c:v>5.7310400000000002E-12</c:v>
                </c:pt>
                <c:pt idx="45" formatCode="0.00E+00">
                  <c:v>5.2898099999999997E-12</c:v>
                </c:pt>
                <c:pt idx="46" formatCode="0.00E+00">
                  <c:v>3.3373800000000001E-12</c:v>
                </c:pt>
                <c:pt idx="47" formatCode="0.00E+00">
                  <c:v>6.8777700000000001E-12</c:v>
                </c:pt>
                <c:pt idx="48" formatCode="0.00E+00">
                  <c:v>5.7038800000000001E-12</c:v>
                </c:pt>
                <c:pt idx="49" formatCode="0.00E+00">
                  <c:v>5.3787800000000002E-12</c:v>
                </c:pt>
                <c:pt idx="50" formatCode="0.00E+00">
                  <c:v>8.2375999999999996E-12</c:v>
                </c:pt>
                <c:pt idx="51" formatCode="0.00E+00">
                  <c:v>3.7511700000000001E-12</c:v>
                </c:pt>
                <c:pt idx="52" formatCode="0.00E+00">
                  <c:v>5.53574E-12</c:v>
                </c:pt>
                <c:pt idx="53" formatCode="0.00E+00">
                  <c:v>8.0411599999999996E-12</c:v>
                </c:pt>
                <c:pt idx="54" formatCode="0.00E+00">
                  <c:v>3.13491E-12</c:v>
                </c:pt>
                <c:pt idx="55" formatCode="0.00E+00">
                  <c:v>5.1277400000000001E-12</c:v>
                </c:pt>
                <c:pt idx="56" formatCode="0.00E+00">
                  <c:v>3.1644499999999999E-12</c:v>
                </c:pt>
                <c:pt idx="57" formatCode="0.00E+00">
                  <c:v>4.37895E-12</c:v>
                </c:pt>
                <c:pt idx="58" formatCode="0.00E+00">
                  <c:v>4.7928099999999996E-12</c:v>
                </c:pt>
                <c:pt idx="59" formatCode="0.00E+00">
                  <c:v>4.41226E-12</c:v>
                </c:pt>
                <c:pt idx="60" formatCode="0.00E+00">
                  <c:v>7.8683099999999996E-12</c:v>
                </c:pt>
                <c:pt idx="61" formatCode="0.00E+00">
                  <c:v>1.5788999999999999E-11</c:v>
                </c:pt>
                <c:pt idx="62" formatCode="0.00E+00">
                  <c:v>6.1197199999999997E-12</c:v>
                </c:pt>
                <c:pt idx="63" formatCode="0.00E+00">
                  <c:v>4.6320500000000002E-12</c:v>
                </c:pt>
                <c:pt idx="64" formatCode="0.00E+00">
                  <c:v>4.0577199999999998E-12</c:v>
                </c:pt>
                <c:pt idx="65" formatCode="0.00E+00">
                  <c:v>6.5091800000000003E-12</c:v>
                </c:pt>
                <c:pt idx="66" formatCode="0.00E+00">
                  <c:v>5.4013799999999998E-12</c:v>
                </c:pt>
                <c:pt idx="67" formatCode="0.00E+00">
                  <c:v>2.8433699999999998E-12</c:v>
                </c:pt>
                <c:pt idx="68" formatCode="0.00E+00">
                  <c:v>5.7891499999999998E-12</c:v>
                </c:pt>
                <c:pt idx="69" formatCode="0.00E+00">
                  <c:v>6.5466500000000002E-12</c:v>
                </c:pt>
                <c:pt idx="70" formatCode="0.00E+00">
                  <c:v>8.0140700000000004E-12</c:v>
                </c:pt>
                <c:pt idx="71" formatCode="0.00E+00">
                  <c:v>5.7795400000000002E-12</c:v>
                </c:pt>
                <c:pt idx="72" formatCode="0.00E+00">
                  <c:v>4.4020399999999997E-12</c:v>
                </c:pt>
                <c:pt idx="73" formatCode="0.00E+00">
                  <c:v>8.1223100000000008E-12</c:v>
                </c:pt>
                <c:pt idx="74" formatCode="0.00E+00">
                  <c:v>7.9925999999999997E-12</c:v>
                </c:pt>
                <c:pt idx="75" formatCode="0.00E+00">
                  <c:v>5.7638499999999999E-12</c:v>
                </c:pt>
                <c:pt idx="76" formatCode="0.00E+00">
                  <c:v>3.6791899999999998E-12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A-80AB-42A4-9E0E-596FC39CD846}"/>
            </c:ext>
          </c:extLst>
        </c:ser>
        <c:ser>
          <c:idx val="107"/>
          <c:order val="107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[analysis.xlsx]Cosine_IP_texture!$A$221:$DG$221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 formatCode="0.00E+00">
                  <c:v>8.5075399999999999E-12</c:v>
                </c:pt>
                <c:pt idx="37" formatCode="0.00E+00">
                  <c:v>4.0526699999999999E-12</c:v>
                </c:pt>
                <c:pt idx="38" formatCode="0.00E+00">
                  <c:v>3.2461799999999998E-12</c:v>
                </c:pt>
                <c:pt idx="39" formatCode="0.00E+00">
                  <c:v>1.01058E-11</c:v>
                </c:pt>
                <c:pt idx="40" formatCode="0.00E+00">
                  <c:v>6.49725E-12</c:v>
                </c:pt>
                <c:pt idx="41" formatCode="0.00E+00">
                  <c:v>5.1026099999999998E-12</c:v>
                </c:pt>
                <c:pt idx="42" formatCode="0.00E+00">
                  <c:v>3.0282599999999999E-12</c:v>
                </c:pt>
                <c:pt idx="43" formatCode="0.00E+00">
                  <c:v>4.3752800000000003E-12</c:v>
                </c:pt>
                <c:pt idx="44" formatCode="0.00E+00">
                  <c:v>2.7855099999999999E-12</c:v>
                </c:pt>
                <c:pt idx="45" formatCode="0.00E+00">
                  <c:v>5.1053999999999996E-12</c:v>
                </c:pt>
                <c:pt idx="46" formatCode="0.00E+00">
                  <c:v>5.2717900000000001E-12</c:v>
                </c:pt>
                <c:pt idx="47" formatCode="0.00E+00">
                  <c:v>9.7219199999999998E-12</c:v>
                </c:pt>
                <c:pt idx="48" formatCode="0.00E+00">
                  <c:v>8.6182100000000007E-12</c:v>
                </c:pt>
                <c:pt idx="49" formatCode="0.00E+00">
                  <c:v>3.2706200000000001E-12</c:v>
                </c:pt>
                <c:pt idx="50" formatCode="0.00E+00">
                  <c:v>8.6787000000000002E-12</c:v>
                </c:pt>
                <c:pt idx="51" formatCode="0.00E+00">
                  <c:v>5.8806699999999998E-12</c:v>
                </c:pt>
                <c:pt idx="52" formatCode="0.00E+00">
                  <c:v>5.9582399999999999E-12</c:v>
                </c:pt>
                <c:pt idx="53" formatCode="0.00E+00">
                  <c:v>3.1720600000000001E-12</c:v>
                </c:pt>
                <c:pt idx="54" formatCode="0.00E+00">
                  <c:v>4.4725099999999999E-12</c:v>
                </c:pt>
                <c:pt idx="55" formatCode="0.00E+00">
                  <c:v>1.58016E-12</c:v>
                </c:pt>
                <c:pt idx="56" formatCode="0.00E+00">
                  <c:v>9.7529099999999999E-12</c:v>
                </c:pt>
                <c:pt idx="57" formatCode="0.00E+00">
                  <c:v>4.8956999999999998E-12</c:v>
                </c:pt>
                <c:pt idx="58" formatCode="0.00E+00">
                  <c:v>4.8122900000000003E-12</c:v>
                </c:pt>
                <c:pt idx="59" formatCode="0.00E+00">
                  <c:v>3.6341800000000002E-12</c:v>
                </c:pt>
                <c:pt idx="60" formatCode="0.00E+00">
                  <c:v>9.1958099999999994E-12</c:v>
                </c:pt>
                <c:pt idx="61" formatCode="0.00E+00">
                  <c:v>3.10751E-12</c:v>
                </c:pt>
                <c:pt idx="62" formatCode="0.00E+00">
                  <c:v>3.7577600000000003E-12</c:v>
                </c:pt>
                <c:pt idx="63" formatCode="0.00E+00">
                  <c:v>4.0400799999999999E-12</c:v>
                </c:pt>
                <c:pt idx="64" formatCode="0.00E+00">
                  <c:v>3.7686499999999997E-12</c:v>
                </c:pt>
                <c:pt idx="65" formatCode="0.00E+00">
                  <c:v>4.0107799999999996E-12</c:v>
                </c:pt>
                <c:pt idx="66" formatCode="0.00E+00">
                  <c:v>6.0492400000000002E-12</c:v>
                </c:pt>
                <c:pt idx="67" formatCode="0.00E+00">
                  <c:v>2.76903E-12</c:v>
                </c:pt>
                <c:pt idx="68" formatCode="0.00E+00">
                  <c:v>3.8420100000000001E-12</c:v>
                </c:pt>
                <c:pt idx="69" formatCode="0.00E+00">
                  <c:v>6.5664300000000003E-12</c:v>
                </c:pt>
                <c:pt idx="70" formatCode="0.00E+00">
                  <c:v>4.0717399999999998E-12</c:v>
                </c:pt>
                <c:pt idx="71" formatCode="0.00E+00">
                  <c:v>2.68422E-12</c:v>
                </c:pt>
                <c:pt idx="72" formatCode="0.00E+00">
                  <c:v>4.7797400000000004E-12</c:v>
                </c:pt>
                <c:pt idx="73" formatCode="0.00E+00">
                  <c:v>6.64274E-12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B-80AB-42A4-9E0E-596FC39CD846}"/>
            </c:ext>
          </c:extLst>
        </c:ser>
        <c:ser>
          <c:idx val="108"/>
          <c:order val="108"/>
          <c:spPr>
            <a:solidFill>
              <a:schemeClr val="accent1"/>
            </a:solidFill>
            <a:ln/>
            <a:effectLst/>
            <a:sp3d/>
          </c:spPr>
          <c:val>
            <c:numRef>
              <c:f>[analysis.xlsx]Cosine_IP_texture!$A$222:$DG$222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 formatCode="0.00E+00">
                  <c:v>2.9258800000000003E-11</c:v>
                </c:pt>
                <c:pt idx="40" formatCode="0.00E+00">
                  <c:v>7.0494299999999998E-12</c:v>
                </c:pt>
                <c:pt idx="41" formatCode="0.00E+00">
                  <c:v>6.9428200000000001E-12</c:v>
                </c:pt>
                <c:pt idx="42" formatCode="0.00E+00">
                  <c:v>7.7198100000000004E-12</c:v>
                </c:pt>
                <c:pt idx="43" formatCode="0.00E+00">
                  <c:v>3.5909599999999999E-12</c:v>
                </c:pt>
                <c:pt idx="44" formatCode="0.00E+00">
                  <c:v>4.5167300000000003E-12</c:v>
                </c:pt>
                <c:pt idx="45" formatCode="0.00E+00">
                  <c:v>5.6921300000000003E-12</c:v>
                </c:pt>
                <c:pt idx="46" formatCode="0.00E+00">
                  <c:v>5.5693699999999997E-12</c:v>
                </c:pt>
                <c:pt idx="47" formatCode="0.00E+00">
                  <c:v>7.5508000000000005E-12</c:v>
                </c:pt>
                <c:pt idx="48" formatCode="0.00E+00">
                  <c:v>6.5535600000000002E-12</c:v>
                </c:pt>
                <c:pt idx="49" formatCode="0.00E+00">
                  <c:v>5.1149199999999998E-12</c:v>
                </c:pt>
                <c:pt idx="50" formatCode="0.00E+00">
                  <c:v>5.9434300000000003E-12</c:v>
                </c:pt>
                <c:pt idx="51" formatCode="0.00E+00">
                  <c:v>2.67033E-12</c:v>
                </c:pt>
                <c:pt idx="52" formatCode="0.00E+00">
                  <c:v>8.1985299999999994E-12</c:v>
                </c:pt>
                <c:pt idx="53" formatCode="0.00E+00">
                  <c:v>4.9792899999999999E-12</c:v>
                </c:pt>
                <c:pt idx="54" formatCode="0.00E+00">
                  <c:v>4.3010999999999999E-12</c:v>
                </c:pt>
                <c:pt idx="55" formatCode="0.00E+00">
                  <c:v>2.3263500000000001E-12</c:v>
                </c:pt>
                <c:pt idx="56" formatCode="0.00E+00">
                  <c:v>7.8117399999999996E-12</c:v>
                </c:pt>
                <c:pt idx="57" formatCode="0.00E+00">
                  <c:v>3.9300899999999999E-12</c:v>
                </c:pt>
                <c:pt idx="58" formatCode="0.00E+00">
                  <c:v>4.20808E-12</c:v>
                </c:pt>
                <c:pt idx="59" formatCode="0.00E+00">
                  <c:v>5.64525E-12</c:v>
                </c:pt>
                <c:pt idx="60" formatCode="0.00E+00">
                  <c:v>5.55024E-12</c:v>
                </c:pt>
                <c:pt idx="61" formatCode="0.00E+00">
                  <c:v>2.6403800000000001E-12</c:v>
                </c:pt>
                <c:pt idx="62" formatCode="0.00E+00">
                  <c:v>5.7017299999999998E-12</c:v>
                </c:pt>
                <c:pt idx="63" formatCode="0.00E+00">
                  <c:v>6.3999599999999997E-12</c:v>
                </c:pt>
                <c:pt idx="64" formatCode="0.00E+00">
                  <c:v>5.4162600000000002E-12</c:v>
                </c:pt>
                <c:pt idx="65" formatCode="0.00E+00">
                  <c:v>4.4811600000000003E-12</c:v>
                </c:pt>
                <c:pt idx="66" formatCode="0.00E+00">
                  <c:v>5.5090100000000002E-12</c:v>
                </c:pt>
                <c:pt idx="67" formatCode="0.00E+00">
                  <c:v>3.0245999999999999E-12</c:v>
                </c:pt>
                <c:pt idx="68" formatCode="0.00E+00">
                  <c:v>7.8313300000000007E-12</c:v>
                </c:pt>
                <c:pt idx="69" formatCode="0.00E+00">
                  <c:v>8.7531499999999997E-12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C-80AB-42A4-9E0E-596FC39CD846}"/>
            </c:ext>
          </c:extLst>
        </c:ser>
        <c:ser>
          <c:idx val="109"/>
          <c:order val="109"/>
          <c:spPr>
            <a:solidFill>
              <a:schemeClr val="accent2"/>
            </a:solidFill>
            <a:ln/>
            <a:effectLst/>
            <a:sp3d/>
          </c:spPr>
          <c:val>
            <c:numRef>
              <c:f>[analysis.xlsx]Cosine_IP_texture!$A$223:$DG$223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 formatCode="0.00E+00">
                  <c:v>1.5044999999999999E-12</c:v>
                </c:pt>
                <c:pt idx="45" formatCode="0.00E+00">
                  <c:v>7.5224100000000005E-12</c:v>
                </c:pt>
                <c:pt idx="46" formatCode="0.00E+00">
                  <c:v>7.2322099999999999E-12</c:v>
                </c:pt>
                <c:pt idx="47" formatCode="0.00E+00">
                  <c:v>2.90819E-12</c:v>
                </c:pt>
                <c:pt idx="48" formatCode="0.00E+00">
                  <c:v>2.8974300000000001E-12</c:v>
                </c:pt>
                <c:pt idx="49" formatCode="0.00E+00">
                  <c:v>5.31009E-12</c:v>
                </c:pt>
                <c:pt idx="50" formatCode="0.00E+00">
                  <c:v>6.0463399999999999E-12</c:v>
                </c:pt>
                <c:pt idx="51" formatCode="0.00E+00">
                  <c:v>4.5750899999999996E-12</c:v>
                </c:pt>
                <c:pt idx="52" formatCode="0.00E+00">
                  <c:v>1.16331E-12</c:v>
                </c:pt>
                <c:pt idx="53" formatCode="0.00E+00">
                  <c:v>4.88559E-12</c:v>
                </c:pt>
                <c:pt idx="54" formatCode="0.00E+00">
                  <c:v>8.6082199999999998E-12</c:v>
                </c:pt>
                <c:pt idx="55" formatCode="0.00E+00">
                  <c:v>4.80611E-12</c:v>
                </c:pt>
                <c:pt idx="56" formatCode="0.00E+00">
                  <c:v>4.6850999999999999E-12</c:v>
                </c:pt>
                <c:pt idx="57" formatCode="0.00E+00">
                  <c:v>3.03429E-12</c:v>
                </c:pt>
                <c:pt idx="58" formatCode="0.00E+00">
                  <c:v>5.5099999999999997E-12</c:v>
                </c:pt>
                <c:pt idx="59" formatCode="0.00E+00">
                  <c:v>1.11683E-11</c:v>
                </c:pt>
                <c:pt idx="60" formatCode="0.00E+00">
                  <c:v>7.1752299999999999E-12</c:v>
                </c:pt>
                <c:pt idx="61" formatCode="0.00E+00">
                  <c:v>6.9156499999999999E-12</c:v>
                </c:pt>
                <c:pt idx="62" formatCode="0.00E+00">
                  <c:v>4.4243E-12</c:v>
                </c:pt>
                <c:pt idx="63" formatCode="0.00E+00">
                  <c:v>4.2462199999999997E-12</c:v>
                </c:pt>
                <c:pt idx="64" formatCode="0.00E+00">
                  <c:v>8.9104400000000001E-12</c:v>
                </c:pt>
                <c:pt idx="65" formatCode="0.00E+00">
                  <c:v>3.1011800000000003E-11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D-80AB-42A4-9E0E-596FC39CD846}"/>
            </c:ext>
          </c:extLst>
        </c:ser>
        <c:ser>
          <c:idx val="110"/>
          <c:order val="110"/>
          <c:spPr>
            <a:solidFill>
              <a:schemeClr val="accent3"/>
            </a:solidFill>
            <a:ln/>
            <a:effectLst/>
            <a:sp3d/>
          </c:spPr>
          <c:val>
            <c:numRef>
              <c:f>[analysis.xlsx]Cosine_IP_texture!$A$224:$DG$224</c:f>
              <c:numCache>
                <c:formatCode>General</c:formatCode>
                <c:ptCount val="1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 formatCode="0.00E+00">
                  <c:v>7.4074200000000004E-12</c:v>
                </c:pt>
                <c:pt idx="48" formatCode="0.00E+00">
                  <c:v>4.3871299999999997E-12</c:v>
                </c:pt>
                <c:pt idx="49" formatCode="0.00E+00">
                  <c:v>7.7246400000000001E-12</c:v>
                </c:pt>
                <c:pt idx="50" formatCode="0.00E+00">
                  <c:v>2.03116E-12</c:v>
                </c:pt>
                <c:pt idx="51" formatCode="0.00E+00">
                  <c:v>9.6827099999999996E-12</c:v>
                </c:pt>
                <c:pt idx="52" formatCode="0.00E+00">
                  <c:v>2.0364199999999999E-11</c:v>
                </c:pt>
                <c:pt idx="53" formatCode="0.00E+00">
                  <c:v>9.8947100000000008E-12</c:v>
                </c:pt>
                <c:pt idx="54" formatCode="0.00E+00">
                  <c:v>3.0642399999999999E-12</c:v>
                </c:pt>
                <c:pt idx="55">
                  <c:v>0</c:v>
                </c:pt>
                <c:pt idx="56" formatCode="0.00E+00">
                  <c:v>1.0756299999999999E-12</c:v>
                </c:pt>
                <c:pt idx="57" formatCode="0.00E+00">
                  <c:v>4.2372099999999999E-12</c:v>
                </c:pt>
                <c:pt idx="58" formatCode="0.00E+00">
                  <c:v>4.9387899999999998E-12</c:v>
                </c:pt>
                <c:pt idx="59">
                  <c:v>0</c:v>
                </c:pt>
                <c:pt idx="60" formatCode="0.00E+00">
                  <c:v>5.0368400000000002E-12</c:v>
                </c:pt>
                <c:pt idx="61" formatCode="0.00E+00">
                  <c:v>5.2017799999999997E-12</c:v>
                </c:pt>
                <c:pt idx="62" formatCode="0.00E+00">
                  <c:v>1.8839700000000001E-11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E-80AB-42A4-9E0E-596FC39CD846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1019700591"/>
        <c:axId val="1186122607"/>
        <c:axId val="943208959"/>
      </c:surface3DChart>
      <c:catAx>
        <c:axId val="1019700591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6122607"/>
        <c:crosses val="autoZero"/>
        <c:auto val="1"/>
        <c:lblAlgn val="ctr"/>
        <c:lblOffset val="100"/>
        <c:noMultiLvlLbl val="0"/>
      </c:catAx>
      <c:valAx>
        <c:axId val="1186122607"/>
        <c:scaling>
          <c:logBase val="10"/>
          <c:orientation val="minMax"/>
          <c:max val="1.0000000000000005E-8"/>
          <c:min val="1.0000000000000006E-11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9700591"/>
        <c:crosses val="autoZero"/>
        <c:crossBetween val="midCat"/>
      </c:valAx>
      <c:serAx>
        <c:axId val="943208959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6122607"/>
        <c:crosses val="autoZero"/>
      </c:ser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inverse skimmer</a:t>
            </a:r>
            <a:r>
              <a:rPr lang="en-US" baseline="0"/>
              <a:t> 3</a:t>
            </a:r>
            <a:endParaRPr lang="en-US"/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spPr>
            <a:solidFill>
              <a:schemeClr val="accent1"/>
            </a:solidFill>
            <a:ln/>
            <a:effectLst/>
            <a:sp3d/>
          </c:spPr>
          <c:val>
            <c:numRef>
              <c:f>[analysis.xlsx]Uniform_IP_texture!$A$312:$CW$312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 formatCode="0.00E+00">
                  <c:v>1.7033699999999998E-11</c:v>
                </c:pt>
                <c:pt idx="41" formatCode="0.00E+00">
                  <c:v>1.9876100000000001E-11</c:v>
                </c:pt>
                <c:pt idx="42" formatCode="0.00E+00">
                  <c:v>2.34516E-11</c:v>
                </c:pt>
                <c:pt idx="43" formatCode="0.00E+00">
                  <c:v>1.7458799999999999E-11</c:v>
                </c:pt>
                <c:pt idx="44" formatCode="0.00E+00">
                  <c:v>1.53293E-11</c:v>
                </c:pt>
                <c:pt idx="45" formatCode="0.00E+00">
                  <c:v>1.7854700000000001E-11</c:v>
                </c:pt>
                <c:pt idx="46" formatCode="0.00E+00">
                  <c:v>1.39494E-11</c:v>
                </c:pt>
                <c:pt idx="47" formatCode="0.00E+00">
                  <c:v>2.61979E-11</c:v>
                </c:pt>
                <c:pt idx="48" formatCode="0.00E+00">
                  <c:v>2.0062499999999999E-11</c:v>
                </c:pt>
                <c:pt idx="49" formatCode="0.00E+00">
                  <c:v>1.5755800000000001E-11</c:v>
                </c:pt>
                <c:pt idx="50" formatCode="0.00E+00">
                  <c:v>1.89708E-11</c:v>
                </c:pt>
                <c:pt idx="51" formatCode="0.00E+00">
                  <c:v>1.70794E-11</c:v>
                </c:pt>
                <c:pt idx="52" formatCode="0.00E+00">
                  <c:v>1.2524500000000001E-11</c:v>
                </c:pt>
                <c:pt idx="53" formatCode="0.00E+00">
                  <c:v>1.83657E-11</c:v>
                </c:pt>
                <c:pt idx="54" formatCode="0.00E+00">
                  <c:v>1.1940399999999999E-11</c:v>
                </c:pt>
                <c:pt idx="55" formatCode="0.00E+00">
                  <c:v>1.52774E-11</c:v>
                </c:pt>
                <c:pt idx="56" formatCode="0.00E+00">
                  <c:v>1.3261600000000001E-11</c:v>
                </c:pt>
                <c:pt idx="57" formatCode="0.00E+00">
                  <c:v>1.3377899999999999E-11</c:v>
                </c:pt>
                <c:pt idx="58" formatCode="0.00E+00">
                  <c:v>1.1631499999999999E-11</c:v>
                </c:pt>
                <c:pt idx="59" formatCode="0.00E+00">
                  <c:v>9.0987599999999995E-12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63-4CF6-A4E4-5E81D3445A9C}"/>
            </c:ext>
          </c:extLst>
        </c:ser>
        <c:ser>
          <c:idx val="1"/>
          <c:order val="1"/>
          <c:spPr>
            <a:solidFill>
              <a:schemeClr val="accent2"/>
            </a:solidFill>
            <a:ln/>
            <a:effectLst/>
            <a:sp3d/>
          </c:spPr>
          <c:val>
            <c:numRef>
              <c:f>[analysis.xlsx]Uniform_IP_texture!$A$313:$CW$313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 formatCode="0.00E+00">
                  <c:v>1.4231399999999999E-11</c:v>
                </c:pt>
                <c:pt idx="37" formatCode="0.00E+00">
                  <c:v>1.9421100000000001E-11</c:v>
                </c:pt>
                <c:pt idx="38" formatCode="0.00E+00">
                  <c:v>1.05289E-11</c:v>
                </c:pt>
                <c:pt idx="39" formatCode="0.00E+00">
                  <c:v>2.5053899999999999E-11</c:v>
                </c:pt>
                <c:pt idx="40" formatCode="0.00E+00">
                  <c:v>1.6602999999999999E-11</c:v>
                </c:pt>
                <c:pt idx="41" formatCode="0.00E+00">
                  <c:v>2.2048400000000001E-11</c:v>
                </c:pt>
                <c:pt idx="42" formatCode="0.00E+00">
                  <c:v>1.66088E-11</c:v>
                </c:pt>
                <c:pt idx="43" formatCode="0.00E+00">
                  <c:v>1.93753E-11</c:v>
                </c:pt>
                <c:pt idx="44" formatCode="0.00E+00">
                  <c:v>7.5063299999999996E-12</c:v>
                </c:pt>
                <c:pt idx="45" formatCode="0.00E+00">
                  <c:v>2.4810400000000001E-11</c:v>
                </c:pt>
                <c:pt idx="46" formatCode="0.00E+00">
                  <c:v>2.62746E-11</c:v>
                </c:pt>
                <c:pt idx="47" formatCode="0.00E+00">
                  <c:v>1.6951899999999998E-11</c:v>
                </c:pt>
                <c:pt idx="48" formatCode="0.00E+00">
                  <c:v>1.4059299999999999E-11</c:v>
                </c:pt>
                <c:pt idx="49" formatCode="0.00E+00">
                  <c:v>1.94808E-11</c:v>
                </c:pt>
                <c:pt idx="50" formatCode="0.00E+00">
                  <c:v>1.4242E-11</c:v>
                </c:pt>
                <c:pt idx="51" formatCode="0.00E+00">
                  <c:v>1.36044E-11</c:v>
                </c:pt>
                <c:pt idx="52" formatCode="0.00E+00">
                  <c:v>4.2029399999999999E-11</c:v>
                </c:pt>
                <c:pt idx="53" formatCode="0.00E+00">
                  <c:v>1.6356299999999999E-11</c:v>
                </c:pt>
                <c:pt idx="54" formatCode="0.00E+00">
                  <c:v>2.6126200000000002E-11</c:v>
                </c:pt>
                <c:pt idx="55" formatCode="0.00E+00">
                  <c:v>1.46877E-11</c:v>
                </c:pt>
                <c:pt idx="56" formatCode="0.00E+00">
                  <c:v>1.11678E-11</c:v>
                </c:pt>
                <c:pt idx="57" formatCode="0.00E+00">
                  <c:v>2.2858599999999999E-11</c:v>
                </c:pt>
                <c:pt idx="58" formatCode="0.00E+00">
                  <c:v>1.5763699999999999E-11</c:v>
                </c:pt>
                <c:pt idx="59" formatCode="0.00E+00">
                  <c:v>1.7546700000000002E-11</c:v>
                </c:pt>
                <c:pt idx="60" formatCode="0.00E+00">
                  <c:v>1.85284E-11</c:v>
                </c:pt>
                <c:pt idx="61" formatCode="0.00E+00">
                  <c:v>2.5070299999999999E-11</c:v>
                </c:pt>
                <c:pt idx="62" formatCode="0.00E+00">
                  <c:v>1.2671E-11</c:v>
                </c:pt>
                <c:pt idx="63" formatCode="0.00E+00">
                  <c:v>6.9412199999999998E-12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63-4CF6-A4E4-5E81D3445A9C}"/>
            </c:ext>
          </c:extLst>
        </c:ser>
        <c:ser>
          <c:idx val="2"/>
          <c:order val="2"/>
          <c:spPr>
            <a:solidFill>
              <a:schemeClr val="accent3"/>
            </a:solidFill>
            <a:ln/>
            <a:effectLst/>
            <a:sp3d/>
          </c:spPr>
          <c:val>
            <c:numRef>
              <c:f>[analysis.xlsx]Uniform_IP_texture!$A$314:$CW$314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 formatCode="0.00E+00">
                  <c:v>7.4488899999999998E-12</c:v>
                </c:pt>
                <c:pt idx="33" formatCode="0.00E+00">
                  <c:v>1.96585E-11</c:v>
                </c:pt>
                <c:pt idx="34" formatCode="0.00E+00">
                  <c:v>1.22217E-11</c:v>
                </c:pt>
                <c:pt idx="35" formatCode="0.00E+00">
                  <c:v>6.8250400000000002E-12</c:v>
                </c:pt>
                <c:pt idx="36" formatCode="0.00E+00">
                  <c:v>1.5937200000000001E-11</c:v>
                </c:pt>
                <c:pt idx="37" formatCode="0.00E+00">
                  <c:v>9.6106200000000005E-12</c:v>
                </c:pt>
                <c:pt idx="38" formatCode="0.00E+00">
                  <c:v>1.6352100000000001E-11</c:v>
                </c:pt>
                <c:pt idx="39" formatCode="0.00E+00">
                  <c:v>2.0508800000000001E-11</c:v>
                </c:pt>
                <c:pt idx="40" formatCode="0.00E+00">
                  <c:v>1.12529E-11</c:v>
                </c:pt>
                <c:pt idx="41" formatCode="0.00E+00">
                  <c:v>1.9393600000000001E-11</c:v>
                </c:pt>
                <c:pt idx="42" formatCode="0.00E+00">
                  <c:v>1.2181699999999999E-11</c:v>
                </c:pt>
                <c:pt idx="43" formatCode="0.00E+00">
                  <c:v>2.4306899999999999E-11</c:v>
                </c:pt>
                <c:pt idx="44" formatCode="0.00E+00">
                  <c:v>2.1138500000000001E-11</c:v>
                </c:pt>
                <c:pt idx="45" formatCode="0.00E+00">
                  <c:v>1.63329E-11</c:v>
                </c:pt>
                <c:pt idx="46" formatCode="0.00E+00">
                  <c:v>1.06868E-11</c:v>
                </c:pt>
                <c:pt idx="47" formatCode="0.00E+00">
                  <c:v>1.4862599999999999E-11</c:v>
                </c:pt>
                <c:pt idx="48" formatCode="0.00E+00">
                  <c:v>1.35565E-11</c:v>
                </c:pt>
                <c:pt idx="49" formatCode="0.00E+00">
                  <c:v>1.90822E-11</c:v>
                </c:pt>
                <c:pt idx="50" formatCode="0.00E+00">
                  <c:v>1.6758800000000001E-11</c:v>
                </c:pt>
                <c:pt idx="51" formatCode="0.00E+00">
                  <c:v>1.97447E-11</c:v>
                </c:pt>
                <c:pt idx="52" formatCode="0.00E+00">
                  <c:v>1.68505E-11</c:v>
                </c:pt>
                <c:pt idx="53" formatCode="0.00E+00">
                  <c:v>1.43778E-11</c:v>
                </c:pt>
                <c:pt idx="54" formatCode="0.00E+00">
                  <c:v>1.7444200000000001E-11</c:v>
                </c:pt>
                <c:pt idx="55" formatCode="0.00E+00">
                  <c:v>3.1880600000000001E-11</c:v>
                </c:pt>
                <c:pt idx="56" formatCode="0.00E+00">
                  <c:v>1.68206E-11</c:v>
                </c:pt>
                <c:pt idx="57" formatCode="0.00E+00">
                  <c:v>1.9424700000000001E-11</c:v>
                </c:pt>
                <c:pt idx="58" formatCode="0.00E+00">
                  <c:v>1.3780900000000001E-11</c:v>
                </c:pt>
                <c:pt idx="59" formatCode="0.00E+00">
                  <c:v>1.9273800000000001E-11</c:v>
                </c:pt>
                <c:pt idx="60" formatCode="0.00E+00">
                  <c:v>1.06321E-11</c:v>
                </c:pt>
                <c:pt idx="61" formatCode="0.00E+00">
                  <c:v>1.00836E-11</c:v>
                </c:pt>
                <c:pt idx="62" formatCode="0.00E+00">
                  <c:v>1.24714E-11</c:v>
                </c:pt>
                <c:pt idx="63" formatCode="0.00E+00">
                  <c:v>1.2092499999999999E-11</c:v>
                </c:pt>
                <c:pt idx="64" formatCode="0.00E+00">
                  <c:v>2.0177100000000001E-11</c:v>
                </c:pt>
                <c:pt idx="65" formatCode="0.00E+00">
                  <c:v>1.13254E-11</c:v>
                </c:pt>
                <c:pt idx="66" formatCode="0.00E+00">
                  <c:v>1.1335E-11</c:v>
                </c:pt>
                <c:pt idx="67" formatCode="0.00E+00">
                  <c:v>1.0020900000000001E-11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863-4CF6-A4E4-5E81D3445A9C}"/>
            </c:ext>
          </c:extLst>
        </c:ser>
        <c:ser>
          <c:idx val="3"/>
          <c:order val="3"/>
          <c:spPr>
            <a:solidFill>
              <a:schemeClr val="accent4"/>
            </a:solidFill>
            <a:ln/>
            <a:effectLst/>
            <a:sp3d/>
          </c:spPr>
          <c:val>
            <c:numRef>
              <c:f>[analysis.xlsx]Uniform_IP_texture!$A$315:$CW$315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 formatCode="0.00E+00">
                  <c:v>1.8259700000000001E-11</c:v>
                </c:pt>
                <c:pt idx="30" formatCode="0.00E+00">
                  <c:v>1.1417E-11</c:v>
                </c:pt>
                <c:pt idx="31" formatCode="0.00E+00">
                  <c:v>1.5523599999999999E-11</c:v>
                </c:pt>
                <c:pt idx="32" formatCode="0.00E+00">
                  <c:v>1.5144499999999999E-11</c:v>
                </c:pt>
                <c:pt idx="33" formatCode="0.00E+00">
                  <c:v>1.86458E-11</c:v>
                </c:pt>
                <c:pt idx="34" formatCode="0.00E+00">
                  <c:v>2.1046799999999999E-11</c:v>
                </c:pt>
                <c:pt idx="35" formatCode="0.00E+00">
                  <c:v>7.6425300000000006E-12</c:v>
                </c:pt>
                <c:pt idx="36" formatCode="0.00E+00">
                  <c:v>9.8470599999999994E-12</c:v>
                </c:pt>
                <c:pt idx="37" formatCode="0.00E+00">
                  <c:v>1.4838899999999999E-11</c:v>
                </c:pt>
                <c:pt idx="38" formatCode="0.00E+00">
                  <c:v>1.2621799999999999E-11</c:v>
                </c:pt>
                <c:pt idx="39" formatCode="0.00E+00">
                  <c:v>3.5376999999999998E-11</c:v>
                </c:pt>
                <c:pt idx="40" formatCode="0.00E+00">
                  <c:v>1.74771E-11</c:v>
                </c:pt>
                <c:pt idx="41" formatCode="0.00E+00">
                  <c:v>1.9530199999999999E-11</c:v>
                </c:pt>
                <c:pt idx="42" formatCode="0.00E+00">
                  <c:v>6.8355499999999999E-12</c:v>
                </c:pt>
                <c:pt idx="43" formatCode="0.00E+00">
                  <c:v>1.7075999999999999E-11</c:v>
                </c:pt>
                <c:pt idx="44" formatCode="0.00E+00">
                  <c:v>2.2273399999999999E-11</c:v>
                </c:pt>
                <c:pt idx="45" formatCode="0.00E+00">
                  <c:v>1.4635899999999999E-11</c:v>
                </c:pt>
                <c:pt idx="46" formatCode="0.00E+00">
                  <c:v>1.0246E-11</c:v>
                </c:pt>
                <c:pt idx="47" formatCode="0.00E+00">
                  <c:v>1.2283600000000001E-11</c:v>
                </c:pt>
                <c:pt idx="48" formatCode="0.00E+00">
                  <c:v>1.31109E-11</c:v>
                </c:pt>
                <c:pt idx="49" formatCode="0.00E+00">
                  <c:v>2.8047300000000001E-11</c:v>
                </c:pt>
                <c:pt idx="50" formatCode="0.00E+00">
                  <c:v>2.2607999999999999E-11</c:v>
                </c:pt>
                <c:pt idx="51" formatCode="0.00E+00">
                  <c:v>1.5480499999999999E-11</c:v>
                </c:pt>
                <c:pt idx="52" formatCode="0.00E+00">
                  <c:v>1.4777500000000001E-11</c:v>
                </c:pt>
                <c:pt idx="53" formatCode="0.00E+00">
                  <c:v>1.7050599999999999E-11</c:v>
                </c:pt>
                <c:pt idx="54" formatCode="0.00E+00">
                  <c:v>2.3442E-11</c:v>
                </c:pt>
                <c:pt idx="55" formatCode="0.00E+00">
                  <c:v>1.5375900000000001E-11</c:v>
                </c:pt>
                <c:pt idx="56" formatCode="0.00E+00">
                  <c:v>1.15883E-11</c:v>
                </c:pt>
                <c:pt idx="57" formatCode="0.00E+00">
                  <c:v>1.5245900000000001E-11</c:v>
                </c:pt>
                <c:pt idx="58" formatCode="0.00E+00">
                  <c:v>1.36517E-11</c:v>
                </c:pt>
                <c:pt idx="59" formatCode="0.00E+00">
                  <c:v>1.38573E-11</c:v>
                </c:pt>
                <c:pt idx="60" formatCode="0.00E+00">
                  <c:v>1.6176600000000001E-11</c:v>
                </c:pt>
                <c:pt idx="61" formatCode="0.00E+00">
                  <c:v>1.3269400000000001E-11</c:v>
                </c:pt>
                <c:pt idx="62" formatCode="0.00E+00">
                  <c:v>1.43934E-11</c:v>
                </c:pt>
                <c:pt idx="63" formatCode="0.00E+00">
                  <c:v>1.10193E-10</c:v>
                </c:pt>
                <c:pt idx="64" formatCode="0.00E+00">
                  <c:v>1.9422999999999999E-11</c:v>
                </c:pt>
                <c:pt idx="65" formatCode="0.00E+00">
                  <c:v>1.9979999999999998E-11</c:v>
                </c:pt>
                <c:pt idx="66" formatCode="0.00E+00">
                  <c:v>2.0054500000000001E-11</c:v>
                </c:pt>
                <c:pt idx="67" formatCode="0.00E+00">
                  <c:v>1.64327E-11</c:v>
                </c:pt>
                <c:pt idx="68" formatCode="0.00E+00">
                  <c:v>2.3403700000000001E-11</c:v>
                </c:pt>
                <c:pt idx="69" formatCode="0.00E+00">
                  <c:v>1.87976E-11</c:v>
                </c:pt>
                <c:pt idx="70" formatCode="0.00E+00">
                  <c:v>1.55709E-11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863-4CF6-A4E4-5E81D3445A9C}"/>
            </c:ext>
          </c:extLst>
        </c:ser>
        <c:ser>
          <c:idx val="4"/>
          <c:order val="4"/>
          <c:spPr>
            <a:solidFill>
              <a:schemeClr val="accent5"/>
            </a:solidFill>
            <a:ln/>
            <a:effectLst/>
            <a:sp3d/>
          </c:spPr>
          <c:val>
            <c:numRef>
              <c:f>[analysis.xlsx]Uniform_IP_texture!$A$316:$CW$316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 formatCode="0.00E+00">
                  <c:v>5.9318800000000004E-12</c:v>
                </c:pt>
                <c:pt idx="29" formatCode="0.00E+00">
                  <c:v>3.0649899999999999E-11</c:v>
                </c:pt>
                <c:pt idx="30" formatCode="0.00E+00">
                  <c:v>3.3713199999999998E-11</c:v>
                </c:pt>
                <c:pt idx="31" formatCode="0.00E+00">
                  <c:v>1.5272199999999999E-11</c:v>
                </c:pt>
                <c:pt idx="32" formatCode="0.00E+00">
                  <c:v>1.8299100000000001E-11</c:v>
                </c:pt>
                <c:pt idx="33" formatCode="0.00E+00">
                  <c:v>1.76921E-11</c:v>
                </c:pt>
                <c:pt idx="34" formatCode="0.00E+00">
                  <c:v>1.1358699999999999E-11</c:v>
                </c:pt>
                <c:pt idx="35" formatCode="0.00E+00">
                  <c:v>2.0430299999999999E-11</c:v>
                </c:pt>
                <c:pt idx="36" formatCode="0.00E+00">
                  <c:v>1.30881E-11</c:v>
                </c:pt>
                <c:pt idx="37" formatCode="0.00E+00">
                  <c:v>1.7563699999999999E-11</c:v>
                </c:pt>
                <c:pt idx="38" formatCode="0.00E+00">
                  <c:v>1.94391E-11</c:v>
                </c:pt>
                <c:pt idx="39" formatCode="0.00E+00">
                  <c:v>1.73025E-11</c:v>
                </c:pt>
                <c:pt idx="40" formatCode="0.00E+00">
                  <c:v>1.71434E-11</c:v>
                </c:pt>
                <c:pt idx="41" formatCode="0.00E+00">
                  <c:v>1.38059E-11</c:v>
                </c:pt>
                <c:pt idx="42" formatCode="0.00E+00">
                  <c:v>1.00823E-11</c:v>
                </c:pt>
                <c:pt idx="43" formatCode="0.00E+00">
                  <c:v>1.2398100000000001E-11</c:v>
                </c:pt>
                <c:pt idx="44" formatCode="0.00E+00">
                  <c:v>1.4170500000000001E-11</c:v>
                </c:pt>
                <c:pt idx="45" formatCode="0.00E+00">
                  <c:v>1.0283700000000001E-11</c:v>
                </c:pt>
                <c:pt idx="46" formatCode="0.00E+00">
                  <c:v>1.6377199999999999E-11</c:v>
                </c:pt>
                <c:pt idx="47" formatCode="0.00E+00">
                  <c:v>1.41134E-11</c:v>
                </c:pt>
                <c:pt idx="48" formatCode="0.00E+00">
                  <c:v>2.2628899999999999E-11</c:v>
                </c:pt>
                <c:pt idx="49" formatCode="0.00E+00">
                  <c:v>1.32476E-11</c:v>
                </c:pt>
                <c:pt idx="50" formatCode="0.00E+00">
                  <c:v>1.53657E-11</c:v>
                </c:pt>
                <c:pt idx="51" formatCode="0.00E+00">
                  <c:v>1.96712E-11</c:v>
                </c:pt>
                <c:pt idx="52" formatCode="0.00E+00">
                  <c:v>1.84133E-11</c:v>
                </c:pt>
                <c:pt idx="53" formatCode="0.00E+00">
                  <c:v>1.5867799999999999E-11</c:v>
                </c:pt>
                <c:pt idx="54" formatCode="0.00E+00">
                  <c:v>1.55739E-11</c:v>
                </c:pt>
                <c:pt idx="55" formatCode="0.00E+00">
                  <c:v>1.4563099999999999E-11</c:v>
                </c:pt>
                <c:pt idx="56" formatCode="0.00E+00">
                  <c:v>1.3687E-11</c:v>
                </c:pt>
                <c:pt idx="57" formatCode="0.00E+00">
                  <c:v>2.57184E-11</c:v>
                </c:pt>
                <c:pt idx="58" formatCode="0.00E+00">
                  <c:v>1.54802E-11</c:v>
                </c:pt>
                <c:pt idx="59" formatCode="0.00E+00">
                  <c:v>2.45295E-11</c:v>
                </c:pt>
                <c:pt idx="60" formatCode="0.00E+00">
                  <c:v>2.0703E-11</c:v>
                </c:pt>
                <c:pt idx="61" formatCode="0.00E+00">
                  <c:v>2.57666E-11</c:v>
                </c:pt>
                <c:pt idx="62" formatCode="0.00E+00">
                  <c:v>1.4696999999999998E-11</c:v>
                </c:pt>
                <c:pt idx="63" formatCode="0.00E+00">
                  <c:v>1.33923E-11</c:v>
                </c:pt>
                <c:pt idx="64" formatCode="0.00E+00">
                  <c:v>2.4829399999999999E-11</c:v>
                </c:pt>
                <c:pt idx="65" formatCode="0.00E+00">
                  <c:v>2.16383E-11</c:v>
                </c:pt>
                <c:pt idx="66" formatCode="0.00E+00">
                  <c:v>1.3232E-11</c:v>
                </c:pt>
                <c:pt idx="67" formatCode="0.00E+00">
                  <c:v>1.6724600000000001E-11</c:v>
                </c:pt>
                <c:pt idx="68" formatCode="0.00E+00">
                  <c:v>1.38126E-11</c:v>
                </c:pt>
                <c:pt idx="69" formatCode="0.00E+00">
                  <c:v>1.2026400000000001E-11</c:v>
                </c:pt>
                <c:pt idx="70" formatCode="0.00E+00">
                  <c:v>1.7993499999999998E-11</c:v>
                </c:pt>
                <c:pt idx="71" formatCode="0.00E+00">
                  <c:v>2.2981099999999999E-11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863-4CF6-A4E4-5E81D3445A9C}"/>
            </c:ext>
          </c:extLst>
        </c:ser>
        <c:ser>
          <c:idx val="5"/>
          <c:order val="5"/>
          <c:spPr>
            <a:solidFill>
              <a:schemeClr val="accent6"/>
            </a:solidFill>
            <a:ln/>
            <a:effectLst/>
            <a:sp3d/>
          </c:spPr>
          <c:val>
            <c:numRef>
              <c:f>[analysis.xlsx]Uniform_IP_texture!$A$317:$CW$317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 formatCode="0.00E+00">
                  <c:v>1.29652E-11</c:v>
                </c:pt>
                <c:pt idx="27" formatCode="0.00E+00">
                  <c:v>1.8475500000000001E-11</c:v>
                </c:pt>
                <c:pt idx="28" formatCode="0.00E+00">
                  <c:v>1.84668E-11</c:v>
                </c:pt>
                <c:pt idx="29" formatCode="0.00E+00">
                  <c:v>1.66296E-11</c:v>
                </c:pt>
                <c:pt idx="30" formatCode="0.00E+00">
                  <c:v>1.7204700000000002E-11</c:v>
                </c:pt>
                <c:pt idx="31" formatCode="0.00E+00">
                  <c:v>7.4542599999999994E-12</c:v>
                </c:pt>
                <c:pt idx="32" formatCode="0.00E+00">
                  <c:v>1.5172799999999999E-11</c:v>
                </c:pt>
                <c:pt idx="33" formatCode="0.00E+00">
                  <c:v>1.7244300000000001E-11</c:v>
                </c:pt>
                <c:pt idx="34" formatCode="0.00E+00">
                  <c:v>2.2587299999999998E-11</c:v>
                </c:pt>
                <c:pt idx="35" formatCode="0.00E+00">
                  <c:v>1.34814E-11</c:v>
                </c:pt>
                <c:pt idx="36" formatCode="0.00E+00">
                  <c:v>1.13043E-11</c:v>
                </c:pt>
                <c:pt idx="37" formatCode="0.00E+00">
                  <c:v>1.71456E-11</c:v>
                </c:pt>
                <c:pt idx="38" formatCode="0.00E+00">
                  <c:v>2.91644E-11</c:v>
                </c:pt>
                <c:pt idx="39" formatCode="0.00E+00">
                  <c:v>6.70498E-12</c:v>
                </c:pt>
                <c:pt idx="40" formatCode="0.00E+00">
                  <c:v>1.2872800000000001E-11</c:v>
                </c:pt>
                <c:pt idx="41" formatCode="0.00E+00">
                  <c:v>1.6121700000000001E-11</c:v>
                </c:pt>
                <c:pt idx="42" formatCode="0.00E+00">
                  <c:v>2.2893399999999999E-11</c:v>
                </c:pt>
                <c:pt idx="43" formatCode="0.00E+00">
                  <c:v>1.1442000000000001E-11</c:v>
                </c:pt>
                <c:pt idx="44" formatCode="0.00E+00">
                  <c:v>1.5436100000000001E-11</c:v>
                </c:pt>
                <c:pt idx="45" formatCode="0.00E+00">
                  <c:v>9.9465199999999995E-12</c:v>
                </c:pt>
                <c:pt idx="46" formatCode="0.00E+00">
                  <c:v>1.2321900000000001E-11</c:v>
                </c:pt>
                <c:pt idx="47" formatCode="0.00E+00">
                  <c:v>1.8110899999999999E-11</c:v>
                </c:pt>
                <c:pt idx="48" formatCode="0.00E+00">
                  <c:v>1.56268E-11</c:v>
                </c:pt>
                <c:pt idx="49" formatCode="0.00E+00">
                  <c:v>1.39688E-11</c:v>
                </c:pt>
                <c:pt idx="50" formatCode="0.00E+00">
                  <c:v>1.7112700000000001E-11</c:v>
                </c:pt>
                <c:pt idx="51" formatCode="0.00E+00">
                  <c:v>1.25409E-11</c:v>
                </c:pt>
                <c:pt idx="52" formatCode="0.00E+00">
                  <c:v>2.5938900000000001E-11</c:v>
                </c:pt>
                <c:pt idx="53" formatCode="0.00E+00">
                  <c:v>2.67994E-11</c:v>
                </c:pt>
                <c:pt idx="54" formatCode="0.00E+00">
                  <c:v>1.5775200000000001E-11</c:v>
                </c:pt>
                <c:pt idx="55" formatCode="0.00E+00">
                  <c:v>1.8489400000000002E-11</c:v>
                </c:pt>
                <c:pt idx="56" formatCode="0.00E+00">
                  <c:v>2.2348800000000001E-11</c:v>
                </c:pt>
                <c:pt idx="57" formatCode="0.00E+00">
                  <c:v>1.9089899999999999E-11</c:v>
                </c:pt>
                <c:pt idx="58" formatCode="0.00E+00">
                  <c:v>1.70944E-11</c:v>
                </c:pt>
                <c:pt idx="59" formatCode="0.00E+00">
                  <c:v>9.5047000000000001E-12</c:v>
                </c:pt>
                <c:pt idx="60" formatCode="0.00E+00">
                  <c:v>1.4903800000000001E-11</c:v>
                </c:pt>
                <c:pt idx="61" formatCode="0.00E+00">
                  <c:v>1.7009699999999999E-11</c:v>
                </c:pt>
                <c:pt idx="62" formatCode="0.00E+00">
                  <c:v>1.7335399999999999E-11</c:v>
                </c:pt>
                <c:pt idx="63" formatCode="0.00E+00">
                  <c:v>2.2949600000000001E-11</c:v>
                </c:pt>
                <c:pt idx="64" formatCode="0.00E+00">
                  <c:v>1.35777E-11</c:v>
                </c:pt>
                <c:pt idx="65" formatCode="0.00E+00">
                  <c:v>1.83724E-11</c:v>
                </c:pt>
                <c:pt idx="66" formatCode="0.00E+00">
                  <c:v>1.7179399999999998E-11</c:v>
                </c:pt>
                <c:pt idx="67" formatCode="0.00E+00">
                  <c:v>1.78317E-11</c:v>
                </c:pt>
                <c:pt idx="68" formatCode="0.00E+00">
                  <c:v>1.03559E-11</c:v>
                </c:pt>
                <c:pt idx="69" formatCode="0.00E+00">
                  <c:v>1.85492E-11</c:v>
                </c:pt>
                <c:pt idx="70" formatCode="0.00E+00">
                  <c:v>1.5633800000000002E-11</c:v>
                </c:pt>
                <c:pt idx="71" formatCode="0.00E+00">
                  <c:v>2.7940799999999999E-11</c:v>
                </c:pt>
                <c:pt idx="72" formatCode="0.00E+00">
                  <c:v>2.1278300000000001E-11</c:v>
                </c:pt>
                <c:pt idx="73" formatCode="0.00E+00">
                  <c:v>2.48767E-12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863-4CF6-A4E4-5E81D3445A9C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[analysis.xlsx]Uniform_IP_texture!$A$318:$CW$318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 formatCode="0.00E+00">
                  <c:v>1.00946E-11</c:v>
                </c:pt>
                <c:pt idx="25" formatCode="0.00E+00">
                  <c:v>1.1391100000000001E-11</c:v>
                </c:pt>
                <c:pt idx="26" formatCode="0.00E+00">
                  <c:v>2.14911E-11</c:v>
                </c:pt>
                <c:pt idx="27" formatCode="0.00E+00">
                  <c:v>1.2901800000000001E-11</c:v>
                </c:pt>
                <c:pt idx="28" formatCode="0.00E+00">
                  <c:v>1.5261799999999999E-11</c:v>
                </c:pt>
                <c:pt idx="29" formatCode="0.00E+00">
                  <c:v>1.21703E-11</c:v>
                </c:pt>
                <c:pt idx="30" formatCode="0.00E+00">
                  <c:v>1.25622E-11</c:v>
                </c:pt>
                <c:pt idx="31" formatCode="0.00E+00">
                  <c:v>1.4313E-11</c:v>
                </c:pt>
                <c:pt idx="32" formatCode="0.00E+00">
                  <c:v>1.40226E-11</c:v>
                </c:pt>
                <c:pt idx="33" formatCode="0.00E+00">
                  <c:v>1.7216499999999999E-11</c:v>
                </c:pt>
                <c:pt idx="34" formatCode="0.00E+00">
                  <c:v>1.6083600000000001E-11</c:v>
                </c:pt>
                <c:pt idx="35" formatCode="0.00E+00">
                  <c:v>1.3426300000000001E-11</c:v>
                </c:pt>
                <c:pt idx="36" formatCode="0.00E+00">
                  <c:v>1.7207599999999999E-11</c:v>
                </c:pt>
                <c:pt idx="37" formatCode="0.00E+00">
                  <c:v>2.47899E-11</c:v>
                </c:pt>
                <c:pt idx="38" formatCode="0.00E+00">
                  <c:v>1.7284799999999999E-11</c:v>
                </c:pt>
                <c:pt idx="39" formatCode="0.00E+00">
                  <c:v>1.0222400000000001E-11</c:v>
                </c:pt>
                <c:pt idx="40" formatCode="0.00E+00">
                  <c:v>1.72288E-11</c:v>
                </c:pt>
                <c:pt idx="41" formatCode="0.00E+00">
                  <c:v>4.2763300000000001E-11</c:v>
                </c:pt>
                <c:pt idx="42" formatCode="0.00E+00">
                  <c:v>2.2765200000000001E-11</c:v>
                </c:pt>
                <c:pt idx="43" formatCode="0.00E+00">
                  <c:v>7.7177300000000001E-12</c:v>
                </c:pt>
                <c:pt idx="44" formatCode="0.00E+00">
                  <c:v>9.3937899999999997E-12</c:v>
                </c:pt>
                <c:pt idx="45" formatCode="0.00E+00">
                  <c:v>1.278E-11</c:v>
                </c:pt>
                <c:pt idx="46" formatCode="0.00E+00">
                  <c:v>1.82317E-11</c:v>
                </c:pt>
                <c:pt idx="47" formatCode="0.00E+00">
                  <c:v>1.3664600000000001E-11</c:v>
                </c:pt>
                <c:pt idx="48" formatCode="0.00E+00">
                  <c:v>1.6221599999999999E-11</c:v>
                </c:pt>
                <c:pt idx="49" formatCode="0.00E+00">
                  <c:v>1.6016100000000001E-11</c:v>
                </c:pt>
                <c:pt idx="50" formatCode="0.00E+00">
                  <c:v>1.7587499999999999E-11</c:v>
                </c:pt>
                <c:pt idx="51" formatCode="0.00E+00">
                  <c:v>1.6603899999999999E-11</c:v>
                </c:pt>
                <c:pt idx="52" formatCode="0.00E+00">
                  <c:v>1.4040800000000001E-11</c:v>
                </c:pt>
                <c:pt idx="53" formatCode="0.00E+00">
                  <c:v>1.63538E-11</c:v>
                </c:pt>
                <c:pt idx="54" formatCode="0.00E+00">
                  <c:v>1.77887E-11</c:v>
                </c:pt>
                <c:pt idx="55" formatCode="0.00E+00">
                  <c:v>1.9651299999999999E-11</c:v>
                </c:pt>
                <c:pt idx="56" formatCode="0.00E+00">
                  <c:v>1.9783900000000001E-11</c:v>
                </c:pt>
                <c:pt idx="57" formatCode="0.00E+00">
                  <c:v>2.2698100000000002E-11</c:v>
                </c:pt>
                <c:pt idx="58" formatCode="0.00E+00">
                  <c:v>1.92384E-11</c:v>
                </c:pt>
                <c:pt idx="59" formatCode="0.00E+00">
                  <c:v>1.79507E-11</c:v>
                </c:pt>
                <c:pt idx="60" formatCode="0.00E+00">
                  <c:v>1.3406E-11</c:v>
                </c:pt>
                <c:pt idx="61" formatCode="0.00E+00">
                  <c:v>1.12968E-11</c:v>
                </c:pt>
                <c:pt idx="62" formatCode="0.00E+00">
                  <c:v>4.0345300000000003E-11</c:v>
                </c:pt>
                <c:pt idx="63" formatCode="0.00E+00">
                  <c:v>9.7723500000000001E-12</c:v>
                </c:pt>
                <c:pt idx="64" formatCode="0.00E+00">
                  <c:v>2.5463499999999999E-11</c:v>
                </c:pt>
                <c:pt idx="65" formatCode="0.00E+00">
                  <c:v>1.8642499999999999E-11</c:v>
                </c:pt>
                <c:pt idx="66" formatCode="0.00E+00">
                  <c:v>1.4823500000000001E-11</c:v>
                </c:pt>
                <c:pt idx="67" formatCode="0.00E+00">
                  <c:v>2.2133200000000001E-11</c:v>
                </c:pt>
                <c:pt idx="68" formatCode="0.00E+00">
                  <c:v>1.74801E-11</c:v>
                </c:pt>
                <c:pt idx="69" formatCode="0.00E+00">
                  <c:v>9.9961599999999993E-12</c:v>
                </c:pt>
                <c:pt idx="70" formatCode="0.00E+00">
                  <c:v>2.79384E-11</c:v>
                </c:pt>
                <c:pt idx="71" formatCode="0.00E+00">
                  <c:v>1.11109E-11</c:v>
                </c:pt>
                <c:pt idx="72" formatCode="0.00E+00">
                  <c:v>1.30536E-11</c:v>
                </c:pt>
                <c:pt idx="73" formatCode="0.00E+00">
                  <c:v>8.6018099999999993E-12</c:v>
                </c:pt>
                <c:pt idx="74" formatCode="0.00E+00">
                  <c:v>1.2855700000000001E-11</c:v>
                </c:pt>
                <c:pt idx="75" formatCode="0.00E+00">
                  <c:v>3.4151000000000002E-11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863-4CF6-A4E4-5E81D3445A9C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[analysis.xlsx]Uniform_IP_texture!$A$319:$CW$319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 formatCode="0.00E+00">
                  <c:v>1.1240200000000001E-11</c:v>
                </c:pt>
                <c:pt idx="24" formatCode="0.00E+00">
                  <c:v>1.87098E-11</c:v>
                </c:pt>
                <c:pt idx="25" formatCode="0.00E+00">
                  <c:v>7.9301499999999997E-12</c:v>
                </c:pt>
                <c:pt idx="26" formatCode="0.00E+00">
                  <c:v>1.6574899999999999E-11</c:v>
                </c:pt>
                <c:pt idx="27" formatCode="0.00E+00">
                  <c:v>2.8027099999999999E-11</c:v>
                </c:pt>
                <c:pt idx="28" formatCode="0.00E+00">
                  <c:v>1.7139899999999999E-11</c:v>
                </c:pt>
                <c:pt idx="29" formatCode="0.00E+00">
                  <c:v>1.87024E-11</c:v>
                </c:pt>
                <c:pt idx="30" formatCode="0.00E+00">
                  <c:v>1.8756500000000001E-11</c:v>
                </c:pt>
                <c:pt idx="31" formatCode="0.00E+00">
                  <c:v>1.35678E-11</c:v>
                </c:pt>
                <c:pt idx="32" formatCode="0.00E+00">
                  <c:v>9.2427600000000005E-12</c:v>
                </c:pt>
                <c:pt idx="33" formatCode="0.00E+00">
                  <c:v>1.89767E-11</c:v>
                </c:pt>
                <c:pt idx="34" formatCode="0.00E+00">
                  <c:v>1.14343E-11</c:v>
                </c:pt>
                <c:pt idx="35" formatCode="0.00E+00">
                  <c:v>1.1750499999999999E-11</c:v>
                </c:pt>
                <c:pt idx="36" formatCode="0.00E+00">
                  <c:v>1.8735700000000001E-11</c:v>
                </c:pt>
                <c:pt idx="37" formatCode="0.00E+00">
                  <c:v>1.6684400000000001E-11</c:v>
                </c:pt>
                <c:pt idx="38" formatCode="0.00E+00">
                  <c:v>3.0430800000000002E-11</c:v>
                </c:pt>
                <c:pt idx="39" formatCode="0.00E+00">
                  <c:v>1.8198200000000001E-11</c:v>
                </c:pt>
                <c:pt idx="40" formatCode="0.00E+00">
                  <c:v>1.9019E-11</c:v>
                </c:pt>
                <c:pt idx="41" formatCode="0.00E+00">
                  <c:v>1.3874200000000001E-11</c:v>
                </c:pt>
                <c:pt idx="42" formatCode="0.00E+00">
                  <c:v>1.5911300000000001E-11</c:v>
                </c:pt>
                <c:pt idx="43" formatCode="0.00E+00">
                  <c:v>2.19207E-11</c:v>
                </c:pt>
                <c:pt idx="44" formatCode="0.00E+00">
                  <c:v>9.65832E-12</c:v>
                </c:pt>
                <c:pt idx="45" formatCode="0.00E+00">
                  <c:v>2.12323E-11</c:v>
                </c:pt>
                <c:pt idx="46" formatCode="0.00E+00">
                  <c:v>2.4036299999999998E-11</c:v>
                </c:pt>
                <c:pt idx="47" formatCode="0.00E+00">
                  <c:v>1.35659E-11</c:v>
                </c:pt>
                <c:pt idx="48" formatCode="0.00E+00">
                  <c:v>1.7437899999999999E-11</c:v>
                </c:pt>
                <c:pt idx="49" formatCode="0.00E+00">
                  <c:v>1.9503E-11</c:v>
                </c:pt>
                <c:pt idx="50" formatCode="0.00E+00">
                  <c:v>6.3628799999999996E-12</c:v>
                </c:pt>
                <c:pt idx="51" formatCode="0.00E+00">
                  <c:v>1.58773E-11</c:v>
                </c:pt>
                <c:pt idx="52" formatCode="0.00E+00">
                  <c:v>1.28697E-11</c:v>
                </c:pt>
                <c:pt idx="53" formatCode="0.00E+00">
                  <c:v>1.1179E-11</c:v>
                </c:pt>
                <c:pt idx="54" formatCode="0.00E+00">
                  <c:v>1.7673300000000001E-11</c:v>
                </c:pt>
                <c:pt idx="55" formatCode="0.00E+00">
                  <c:v>1.16824E-11</c:v>
                </c:pt>
                <c:pt idx="56" formatCode="0.00E+00">
                  <c:v>2.2102000000000001E-11</c:v>
                </c:pt>
                <c:pt idx="57" formatCode="0.00E+00">
                  <c:v>2.3077E-11</c:v>
                </c:pt>
                <c:pt idx="58" formatCode="0.00E+00">
                  <c:v>1.11634E-11</c:v>
                </c:pt>
                <c:pt idx="59" formatCode="0.00E+00">
                  <c:v>1.09265E-11</c:v>
                </c:pt>
                <c:pt idx="60" formatCode="0.00E+00">
                  <c:v>3.3358700000000001E-11</c:v>
                </c:pt>
                <c:pt idx="61" formatCode="0.00E+00">
                  <c:v>1.9536400000000001E-11</c:v>
                </c:pt>
                <c:pt idx="62" formatCode="0.00E+00">
                  <c:v>1.2758999999999999E-11</c:v>
                </c:pt>
                <c:pt idx="63" formatCode="0.00E+00">
                  <c:v>1.27554E-11</c:v>
                </c:pt>
                <c:pt idx="64" formatCode="0.00E+00">
                  <c:v>1.5645599999999999E-11</c:v>
                </c:pt>
                <c:pt idx="65" formatCode="0.00E+00">
                  <c:v>1.0674800000000001E-11</c:v>
                </c:pt>
                <c:pt idx="66" formatCode="0.00E+00">
                  <c:v>1.6939300000000002E-11</c:v>
                </c:pt>
                <c:pt idx="67" formatCode="0.00E+00">
                  <c:v>2.33334E-11</c:v>
                </c:pt>
                <c:pt idx="68" formatCode="0.00E+00">
                  <c:v>1.43297E-11</c:v>
                </c:pt>
                <c:pt idx="69" formatCode="0.00E+00">
                  <c:v>1.10553E-11</c:v>
                </c:pt>
                <c:pt idx="70" formatCode="0.00E+00">
                  <c:v>1.83908E-11</c:v>
                </c:pt>
                <c:pt idx="71" formatCode="0.00E+00">
                  <c:v>1.44068E-11</c:v>
                </c:pt>
                <c:pt idx="72" formatCode="0.00E+00">
                  <c:v>1.32551E-11</c:v>
                </c:pt>
                <c:pt idx="73" formatCode="0.00E+00">
                  <c:v>1.25711E-11</c:v>
                </c:pt>
                <c:pt idx="74" formatCode="0.00E+00">
                  <c:v>1.1835300000000001E-11</c:v>
                </c:pt>
                <c:pt idx="75" formatCode="0.00E+00">
                  <c:v>2.2985799999999998E-11</c:v>
                </c:pt>
                <c:pt idx="76" formatCode="0.00E+00">
                  <c:v>1.41131E-11</c:v>
                </c:pt>
                <c:pt idx="77" formatCode="0.00E+00">
                  <c:v>7.9451099999999996E-11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863-4CF6-A4E4-5E81D3445A9C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[analysis.xlsx]Uniform_IP_texture!$A$320:$CW$320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 formatCode="0.00E+00">
                  <c:v>7.5213899999999997E-12</c:v>
                </c:pt>
                <c:pt idx="22" formatCode="0.00E+00">
                  <c:v>1.4832400000000001E-11</c:v>
                </c:pt>
                <c:pt idx="23" formatCode="0.00E+00">
                  <c:v>1.7352800000000001E-11</c:v>
                </c:pt>
                <c:pt idx="24" formatCode="0.00E+00">
                  <c:v>2.3278800000000001E-11</c:v>
                </c:pt>
                <c:pt idx="25" formatCode="0.00E+00">
                  <c:v>1.9026899999999998E-11</c:v>
                </c:pt>
                <c:pt idx="26" formatCode="0.00E+00">
                  <c:v>1.7822700000000001E-11</c:v>
                </c:pt>
                <c:pt idx="27" formatCode="0.00E+00">
                  <c:v>1.1317799999999999E-11</c:v>
                </c:pt>
                <c:pt idx="28" formatCode="0.00E+00">
                  <c:v>1.90696E-11</c:v>
                </c:pt>
                <c:pt idx="29" formatCode="0.00E+00">
                  <c:v>2.63867E-11</c:v>
                </c:pt>
                <c:pt idx="30" formatCode="0.00E+00">
                  <c:v>1.23217E-11</c:v>
                </c:pt>
                <c:pt idx="31" formatCode="0.00E+00">
                  <c:v>1.8498099999999999E-11</c:v>
                </c:pt>
                <c:pt idx="32" formatCode="0.00E+00">
                  <c:v>1.2035199999999999E-11</c:v>
                </c:pt>
                <c:pt idx="33" formatCode="0.00E+00">
                  <c:v>1.6669199999999999E-11</c:v>
                </c:pt>
                <c:pt idx="34" formatCode="0.00E+00">
                  <c:v>1.0543200000000001E-11</c:v>
                </c:pt>
                <c:pt idx="35" formatCode="0.00E+00">
                  <c:v>2.19662E-11</c:v>
                </c:pt>
                <c:pt idx="36" formatCode="0.00E+00">
                  <c:v>1.4862200000000001E-11</c:v>
                </c:pt>
                <c:pt idx="37" formatCode="0.00E+00">
                  <c:v>6.6515800000000002E-12</c:v>
                </c:pt>
                <c:pt idx="38" formatCode="0.00E+00">
                  <c:v>1.7966100000000001E-11</c:v>
                </c:pt>
                <c:pt idx="39" formatCode="0.00E+00">
                  <c:v>1.24336E-11</c:v>
                </c:pt>
                <c:pt idx="40" formatCode="0.00E+00">
                  <c:v>1.96466E-11</c:v>
                </c:pt>
                <c:pt idx="41" formatCode="0.00E+00">
                  <c:v>1.07452E-11</c:v>
                </c:pt>
                <c:pt idx="42" formatCode="0.00E+00">
                  <c:v>2.4613899999999999E-11</c:v>
                </c:pt>
                <c:pt idx="43" formatCode="0.00E+00">
                  <c:v>2.0279000000000001E-11</c:v>
                </c:pt>
                <c:pt idx="44" formatCode="0.00E+00">
                  <c:v>1.4821300000000001E-11</c:v>
                </c:pt>
                <c:pt idx="45" formatCode="0.00E+00">
                  <c:v>1.39167E-11</c:v>
                </c:pt>
                <c:pt idx="46" formatCode="0.00E+00">
                  <c:v>1.33577E-11</c:v>
                </c:pt>
                <c:pt idx="47" formatCode="0.00E+00">
                  <c:v>3.8329899999999999E-11</c:v>
                </c:pt>
                <c:pt idx="48" formatCode="0.00E+00">
                  <c:v>1.7985299999999998E-11</c:v>
                </c:pt>
                <c:pt idx="49" formatCode="0.00E+00">
                  <c:v>1.83285E-11</c:v>
                </c:pt>
                <c:pt idx="50" formatCode="0.00E+00">
                  <c:v>1.3204400000000001E-11</c:v>
                </c:pt>
                <c:pt idx="51" formatCode="0.00E+00">
                  <c:v>1.3097300000000001E-11</c:v>
                </c:pt>
                <c:pt idx="52" formatCode="0.00E+00">
                  <c:v>1.2356100000000001E-11</c:v>
                </c:pt>
                <c:pt idx="53" formatCode="0.00E+00">
                  <c:v>1.1736800000000001E-11</c:v>
                </c:pt>
                <c:pt idx="54" formatCode="0.00E+00">
                  <c:v>1.37332E-11</c:v>
                </c:pt>
                <c:pt idx="55" formatCode="0.00E+00">
                  <c:v>1.68481E-11</c:v>
                </c:pt>
                <c:pt idx="56" formatCode="0.00E+00">
                  <c:v>9.6476399999999999E-12</c:v>
                </c:pt>
                <c:pt idx="57" formatCode="0.00E+00">
                  <c:v>1.4783199999999999E-11</c:v>
                </c:pt>
                <c:pt idx="58" formatCode="0.00E+00">
                  <c:v>1.3006E-11</c:v>
                </c:pt>
                <c:pt idx="59" formatCode="0.00E+00">
                  <c:v>1.26889E-11</c:v>
                </c:pt>
                <c:pt idx="60" formatCode="0.00E+00">
                  <c:v>2.3850299999999999E-11</c:v>
                </c:pt>
                <c:pt idx="61" formatCode="0.00E+00">
                  <c:v>1.95075E-11</c:v>
                </c:pt>
                <c:pt idx="62" formatCode="0.00E+00">
                  <c:v>1.95937E-11</c:v>
                </c:pt>
                <c:pt idx="63" formatCode="0.00E+00">
                  <c:v>1.8102900000000001E-11</c:v>
                </c:pt>
                <c:pt idx="64" formatCode="0.00E+00">
                  <c:v>1.8454E-11</c:v>
                </c:pt>
                <c:pt idx="65" formatCode="0.00E+00">
                  <c:v>1.8707400000000001E-11</c:v>
                </c:pt>
                <c:pt idx="66" formatCode="0.00E+00">
                  <c:v>1.3635499999999999E-11</c:v>
                </c:pt>
                <c:pt idx="67" formatCode="0.00E+00">
                  <c:v>1.8832799999999999E-11</c:v>
                </c:pt>
                <c:pt idx="68" formatCode="0.00E+00">
                  <c:v>1.68906E-11</c:v>
                </c:pt>
                <c:pt idx="69" formatCode="0.00E+00">
                  <c:v>1.6965999999999999E-11</c:v>
                </c:pt>
                <c:pt idx="70" formatCode="0.00E+00">
                  <c:v>1.12426E-11</c:v>
                </c:pt>
                <c:pt idx="71" formatCode="0.00E+00">
                  <c:v>1.83447E-11</c:v>
                </c:pt>
                <c:pt idx="72" formatCode="0.00E+00">
                  <c:v>1.8767999999999999E-11</c:v>
                </c:pt>
                <c:pt idx="73" formatCode="0.00E+00">
                  <c:v>1.00964E-11</c:v>
                </c:pt>
                <c:pt idx="74" formatCode="0.00E+00">
                  <c:v>1.0644599999999999E-11</c:v>
                </c:pt>
                <c:pt idx="75" formatCode="0.00E+00">
                  <c:v>1.1204500000000001E-11</c:v>
                </c:pt>
                <c:pt idx="76" formatCode="0.00E+00">
                  <c:v>1.9397699999999999E-11</c:v>
                </c:pt>
                <c:pt idx="77" formatCode="0.00E+00">
                  <c:v>1.16872E-11</c:v>
                </c:pt>
                <c:pt idx="78" formatCode="0.00E+00">
                  <c:v>2.2535400000000001E-10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863-4CF6-A4E4-5E81D3445A9C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[analysis.xlsx]Uniform_IP_texture!$A$321:$CW$321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 formatCode="0.00E+00">
                  <c:v>1.21651E-11</c:v>
                </c:pt>
                <c:pt idx="20" formatCode="0.00E+00">
                  <c:v>6.1353300000000005E-11</c:v>
                </c:pt>
                <c:pt idx="21" formatCode="0.00E+00">
                  <c:v>1.1303000000000001E-11</c:v>
                </c:pt>
                <c:pt idx="22" formatCode="0.00E+00">
                  <c:v>1.5460000000000001E-11</c:v>
                </c:pt>
                <c:pt idx="23" formatCode="0.00E+00">
                  <c:v>1.27896E-11</c:v>
                </c:pt>
                <c:pt idx="24" formatCode="0.00E+00">
                  <c:v>1.7214299999999999E-11</c:v>
                </c:pt>
                <c:pt idx="25" formatCode="0.00E+00">
                  <c:v>2.04949E-11</c:v>
                </c:pt>
                <c:pt idx="26" formatCode="0.00E+00">
                  <c:v>1.87441E-11</c:v>
                </c:pt>
                <c:pt idx="27" formatCode="0.00E+00">
                  <c:v>2.7350599999999999E-11</c:v>
                </c:pt>
                <c:pt idx="28" formatCode="0.00E+00">
                  <c:v>1.90889E-11</c:v>
                </c:pt>
                <c:pt idx="29" formatCode="0.00E+00">
                  <c:v>2.04273E-11</c:v>
                </c:pt>
                <c:pt idx="30" formatCode="0.00E+00">
                  <c:v>1.94673E-11</c:v>
                </c:pt>
                <c:pt idx="31" formatCode="0.00E+00">
                  <c:v>1.26409E-11</c:v>
                </c:pt>
                <c:pt idx="32" formatCode="0.00E+00">
                  <c:v>1.5577E-11</c:v>
                </c:pt>
                <c:pt idx="33" formatCode="0.00E+00">
                  <c:v>2.43578E-11</c:v>
                </c:pt>
                <c:pt idx="34" formatCode="0.00E+00">
                  <c:v>1.4370500000000001E-11</c:v>
                </c:pt>
                <c:pt idx="35" formatCode="0.00E+00">
                  <c:v>1.9211099999999999E-11</c:v>
                </c:pt>
                <c:pt idx="36" formatCode="0.00E+00">
                  <c:v>1.7085800000000001E-11</c:v>
                </c:pt>
                <c:pt idx="37" formatCode="0.00E+00">
                  <c:v>1.7153600000000001E-11</c:v>
                </c:pt>
                <c:pt idx="38" formatCode="0.00E+00">
                  <c:v>1.3277E-11</c:v>
                </c:pt>
                <c:pt idx="39" formatCode="0.00E+00">
                  <c:v>1.6638699999999999E-11</c:v>
                </c:pt>
                <c:pt idx="40" formatCode="0.00E+00">
                  <c:v>1.5881199999999999E-11</c:v>
                </c:pt>
                <c:pt idx="41" formatCode="0.00E+00">
                  <c:v>2.03098E-11</c:v>
                </c:pt>
                <c:pt idx="42" formatCode="0.00E+00">
                  <c:v>8.8352200000000004E-12</c:v>
                </c:pt>
                <c:pt idx="43" formatCode="0.00E+00">
                  <c:v>2.5385700000000002E-11</c:v>
                </c:pt>
                <c:pt idx="44" formatCode="0.00E+00">
                  <c:v>2.0107799999999999E-11</c:v>
                </c:pt>
                <c:pt idx="45" formatCode="0.00E+00">
                  <c:v>2.12845E-11</c:v>
                </c:pt>
                <c:pt idx="46" formatCode="0.00E+00">
                  <c:v>1.29752E-11</c:v>
                </c:pt>
                <c:pt idx="47" formatCode="0.00E+00">
                  <c:v>2.2339800000000001E-11</c:v>
                </c:pt>
                <c:pt idx="48" formatCode="0.00E+00">
                  <c:v>1.3241E-11</c:v>
                </c:pt>
                <c:pt idx="49" formatCode="0.00E+00">
                  <c:v>1.6600799999999999E-11</c:v>
                </c:pt>
                <c:pt idx="50" formatCode="0.00E+00">
                  <c:v>1.5558599999999999E-11</c:v>
                </c:pt>
                <c:pt idx="51" formatCode="0.00E+00">
                  <c:v>1.73092E-11</c:v>
                </c:pt>
                <c:pt idx="52" formatCode="0.00E+00">
                  <c:v>2.2517600000000001E-11</c:v>
                </c:pt>
                <c:pt idx="53" formatCode="0.00E+00">
                  <c:v>1.2875299999999999E-11</c:v>
                </c:pt>
                <c:pt idx="54" formatCode="0.00E+00">
                  <c:v>1.52379E-11</c:v>
                </c:pt>
                <c:pt idx="55" formatCode="0.00E+00">
                  <c:v>1.82713E-11</c:v>
                </c:pt>
                <c:pt idx="56" formatCode="0.00E+00">
                  <c:v>1.4033999999999999E-11</c:v>
                </c:pt>
                <c:pt idx="57" formatCode="0.00E+00">
                  <c:v>1.5631399999999999E-11</c:v>
                </c:pt>
                <c:pt idx="58" formatCode="0.00E+00">
                  <c:v>1.6748300000000001E-11</c:v>
                </c:pt>
                <c:pt idx="59" formatCode="0.00E+00">
                  <c:v>1.2005099999999999E-11</c:v>
                </c:pt>
                <c:pt idx="60" formatCode="0.00E+00">
                  <c:v>1.8506399999999999E-11</c:v>
                </c:pt>
                <c:pt idx="61" formatCode="0.00E+00">
                  <c:v>3.30675E-11</c:v>
                </c:pt>
                <c:pt idx="62" formatCode="0.00E+00">
                  <c:v>1.4849999999999999E-11</c:v>
                </c:pt>
                <c:pt idx="63" formatCode="0.00E+00">
                  <c:v>1.3261600000000001E-11</c:v>
                </c:pt>
                <c:pt idx="64" formatCode="0.00E+00">
                  <c:v>2.5053400000000001E-11</c:v>
                </c:pt>
                <c:pt idx="65" formatCode="0.00E+00">
                  <c:v>1.2147099999999999E-11</c:v>
                </c:pt>
                <c:pt idx="66" formatCode="0.00E+00">
                  <c:v>2.6082099999999999E-11</c:v>
                </c:pt>
                <c:pt idx="67" formatCode="0.00E+00">
                  <c:v>9.1941300000000005E-12</c:v>
                </c:pt>
                <c:pt idx="68" formatCode="0.00E+00">
                  <c:v>1.40038E-11</c:v>
                </c:pt>
                <c:pt idx="69" formatCode="0.00E+00">
                  <c:v>1.16504E-11</c:v>
                </c:pt>
                <c:pt idx="70" formatCode="0.00E+00">
                  <c:v>2.2146700000000001E-11</c:v>
                </c:pt>
                <c:pt idx="71" formatCode="0.00E+00">
                  <c:v>1.21904E-11</c:v>
                </c:pt>
                <c:pt idx="72" formatCode="0.00E+00">
                  <c:v>2.9410800000000001E-11</c:v>
                </c:pt>
                <c:pt idx="73" formatCode="0.00E+00">
                  <c:v>2.2530300000000001E-11</c:v>
                </c:pt>
                <c:pt idx="74" formatCode="0.00E+00">
                  <c:v>1.78356E-11</c:v>
                </c:pt>
                <c:pt idx="75" formatCode="0.00E+00">
                  <c:v>1.26658E-11</c:v>
                </c:pt>
                <c:pt idx="76" formatCode="0.00E+00">
                  <c:v>1.41E-11</c:v>
                </c:pt>
                <c:pt idx="77" formatCode="0.00E+00">
                  <c:v>1.5931900000000002E-11</c:v>
                </c:pt>
                <c:pt idx="78" formatCode="0.00E+00">
                  <c:v>1.569E-11</c:v>
                </c:pt>
                <c:pt idx="79" formatCode="0.00E+00">
                  <c:v>1.07656E-11</c:v>
                </c:pt>
                <c:pt idx="80" formatCode="0.00E+00">
                  <c:v>3.0593699999999998E-11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863-4CF6-A4E4-5E81D3445A9C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[analysis.xlsx]Uniform_IP_texture!$A$322:$CW$322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 formatCode="0.00E+00">
                  <c:v>1.69011E-11</c:v>
                </c:pt>
                <c:pt idx="19" formatCode="0.00E+00">
                  <c:v>1.21697E-11</c:v>
                </c:pt>
                <c:pt idx="20" formatCode="0.00E+00">
                  <c:v>1.30128E-11</c:v>
                </c:pt>
                <c:pt idx="21" formatCode="0.00E+00">
                  <c:v>1.7821900000000001E-11</c:v>
                </c:pt>
                <c:pt idx="22" formatCode="0.00E+00">
                  <c:v>1.3212E-11</c:v>
                </c:pt>
                <c:pt idx="23" formatCode="0.00E+00">
                  <c:v>9.0317800000000001E-12</c:v>
                </c:pt>
                <c:pt idx="24" formatCode="0.00E+00">
                  <c:v>1.1842299999999999E-11</c:v>
                </c:pt>
                <c:pt idx="25" formatCode="0.00E+00">
                  <c:v>1.11674E-11</c:v>
                </c:pt>
                <c:pt idx="26" formatCode="0.00E+00">
                  <c:v>1.5792799999999999E-11</c:v>
                </c:pt>
                <c:pt idx="27" formatCode="0.00E+00">
                  <c:v>1.01914E-11</c:v>
                </c:pt>
                <c:pt idx="28" formatCode="0.00E+00">
                  <c:v>1.1076200000000001E-11</c:v>
                </c:pt>
                <c:pt idx="29" formatCode="0.00E+00">
                  <c:v>2.0879000000000001E-11</c:v>
                </c:pt>
                <c:pt idx="30" formatCode="0.00E+00">
                  <c:v>1.0996999999999999E-11</c:v>
                </c:pt>
                <c:pt idx="31" formatCode="0.00E+00">
                  <c:v>2.1131000000000001E-11</c:v>
                </c:pt>
                <c:pt idx="32" formatCode="0.00E+00">
                  <c:v>1.5675600000000001E-11</c:v>
                </c:pt>
                <c:pt idx="33" formatCode="0.00E+00">
                  <c:v>2.10421E-11</c:v>
                </c:pt>
                <c:pt idx="34" formatCode="0.00E+00">
                  <c:v>1.25796E-11</c:v>
                </c:pt>
                <c:pt idx="35" formatCode="0.00E+00">
                  <c:v>1.4258899999999999E-11</c:v>
                </c:pt>
                <c:pt idx="36" formatCode="0.00E+00">
                  <c:v>2.1681100000000001E-11</c:v>
                </c:pt>
                <c:pt idx="37" formatCode="0.00E+00">
                  <c:v>1.52246E-11</c:v>
                </c:pt>
                <c:pt idx="38" formatCode="0.00E+00">
                  <c:v>2.7324700000000001E-11</c:v>
                </c:pt>
                <c:pt idx="39" formatCode="0.00E+00">
                  <c:v>1.24604E-11</c:v>
                </c:pt>
                <c:pt idx="40" formatCode="0.00E+00">
                  <c:v>1.8208199999999999E-11</c:v>
                </c:pt>
                <c:pt idx="41" formatCode="0.00E+00">
                  <c:v>1.39986E-11</c:v>
                </c:pt>
                <c:pt idx="42" formatCode="0.00E+00">
                  <c:v>1.4294E-11</c:v>
                </c:pt>
                <c:pt idx="43" formatCode="0.00E+00">
                  <c:v>1.1832999999999999E-11</c:v>
                </c:pt>
                <c:pt idx="44" formatCode="0.00E+00">
                  <c:v>1.4858899999999999E-11</c:v>
                </c:pt>
                <c:pt idx="45" formatCode="0.00E+00">
                  <c:v>1.6723599999999999E-11</c:v>
                </c:pt>
                <c:pt idx="46" formatCode="0.00E+00">
                  <c:v>1.5726200000000001E-11</c:v>
                </c:pt>
                <c:pt idx="47" formatCode="0.00E+00">
                  <c:v>1.9213600000000001E-11</c:v>
                </c:pt>
                <c:pt idx="48" formatCode="0.00E+00">
                  <c:v>1.5462599999999999E-11</c:v>
                </c:pt>
                <c:pt idx="49" formatCode="0.00E+00">
                  <c:v>1.4964700000000001E-11</c:v>
                </c:pt>
                <c:pt idx="50" formatCode="0.00E+00">
                  <c:v>7.2835599999999997E-12</c:v>
                </c:pt>
                <c:pt idx="51" formatCode="0.00E+00">
                  <c:v>2.6347699999999998E-11</c:v>
                </c:pt>
                <c:pt idx="52" formatCode="0.00E+00">
                  <c:v>1.0593999999999999E-11</c:v>
                </c:pt>
                <c:pt idx="53" formatCode="0.00E+00">
                  <c:v>1.3651200000000001E-11</c:v>
                </c:pt>
                <c:pt idx="54" formatCode="0.00E+00">
                  <c:v>1.0979499999999999E-11</c:v>
                </c:pt>
                <c:pt idx="55" formatCode="0.00E+00">
                  <c:v>2.4817700000000002E-11</c:v>
                </c:pt>
                <c:pt idx="56" formatCode="0.00E+00">
                  <c:v>1.3922200000000001E-11</c:v>
                </c:pt>
                <c:pt idx="57" formatCode="0.00E+00">
                  <c:v>1.14407E-11</c:v>
                </c:pt>
                <c:pt idx="58" formatCode="0.00E+00">
                  <c:v>8.3873600000000007E-12</c:v>
                </c:pt>
                <c:pt idx="59" formatCode="0.00E+00">
                  <c:v>1.5963300000000001E-11</c:v>
                </c:pt>
                <c:pt idx="60" formatCode="0.00E+00">
                  <c:v>1.5539299999999999E-11</c:v>
                </c:pt>
                <c:pt idx="61" formatCode="0.00E+00">
                  <c:v>2.0822199999999999E-11</c:v>
                </c:pt>
                <c:pt idx="62" formatCode="0.00E+00">
                  <c:v>3.6592600000000001E-11</c:v>
                </c:pt>
                <c:pt idx="63" formatCode="0.00E+00">
                  <c:v>9.9852399999999996E-12</c:v>
                </c:pt>
                <c:pt idx="64" formatCode="0.00E+00">
                  <c:v>1.9721500000000001E-11</c:v>
                </c:pt>
                <c:pt idx="65" formatCode="0.00E+00">
                  <c:v>3.3287200000000001E-11</c:v>
                </c:pt>
                <c:pt idx="66" formatCode="0.00E+00">
                  <c:v>2.0758500000000001E-11</c:v>
                </c:pt>
                <c:pt idx="67" formatCode="0.00E+00">
                  <c:v>1.4817500000000001E-11</c:v>
                </c:pt>
                <c:pt idx="68" formatCode="0.00E+00">
                  <c:v>1.8145400000000001E-11</c:v>
                </c:pt>
                <c:pt idx="69" formatCode="0.00E+00">
                  <c:v>1.1188900000000001E-11</c:v>
                </c:pt>
                <c:pt idx="70" formatCode="0.00E+00">
                  <c:v>1.6660999999999999E-11</c:v>
                </c:pt>
                <c:pt idx="71" formatCode="0.00E+00">
                  <c:v>2.0571599999999999E-11</c:v>
                </c:pt>
                <c:pt idx="72" formatCode="0.00E+00">
                  <c:v>1.43149E-11</c:v>
                </c:pt>
                <c:pt idx="73" formatCode="0.00E+00">
                  <c:v>1.51248E-11</c:v>
                </c:pt>
                <c:pt idx="74" formatCode="0.00E+00">
                  <c:v>1.4620399999999999E-11</c:v>
                </c:pt>
                <c:pt idx="75" formatCode="0.00E+00">
                  <c:v>1.9344999999999999E-11</c:v>
                </c:pt>
                <c:pt idx="76" formatCode="0.00E+00">
                  <c:v>2.20257E-11</c:v>
                </c:pt>
                <c:pt idx="77" formatCode="0.00E+00">
                  <c:v>1.5323200000000001E-11</c:v>
                </c:pt>
                <c:pt idx="78" formatCode="0.00E+00">
                  <c:v>1.3778700000000001E-11</c:v>
                </c:pt>
                <c:pt idx="79" formatCode="0.00E+00">
                  <c:v>1.8314000000000001E-11</c:v>
                </c:pt>
                <c:pt idx="80" formatCode="0.00E+00">
                  <c:v>1.86629E-11</c:v>
                </c:pt>
                <c:pt idx="81" formatCode="0.00E+00">
                  <c:v>1.5974899999999999E-11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863-4CF6-A4E4-5E81D3445A9C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[analysis.xlsx]Uniform_IP_texture!$A$323:$CW$323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 formatCode="0.00E+00">
                  <c:v>1.9119799999999999E-11</c:v>
                </c:pt>
                <c:pt idx="18" formatCode="0.00E+00">
                  <c:v>1.6805399999999999E-11</c:v>
                </c:pt>
                <c:pt idx="19" formatCode="0.00E+00">
                  <c:v>1.5404900000000001E-11</c:v>
                </c:pt>
                <c:pt idx="20" formatCode="0.00E+00">
                  <c:v>9.6251700000000003E-12</c:v>
                </c:pt>
                <c:pt idx="21" formatCode="0.00E+00">
                  <c:v>1.3412200000000001E-11</c:v>
                </c:pt>
                <c:pt idx="22" formatCode="0.00E+00">
                  <c:v>2.2302800000000001E-11</c:v>
                </c:pt>
                <c:pt idx="23" formatCode="0.00E+00">
                  <c:v>1.7384700000000001E-11</c:v>
                </c:pt>
                <c:pt idx="24" formatCode="0.00E+00">
                  <c:v>2.3658100000000001E-11</c:v>
                </c:pt>
                <c:pt idx="25" formatCode="0.00E+00">
                  <c:v>2.3741200000000001E-11</c:v>
                </c:pt>
                <c:pt idx="26" formatCode="0.00E+00">
                  <c:v>1.6229199999999999E-11</c:v>
                </c:pt>
                <c:pt idx="27" formatCode="0.00E+00">
                  <c:v>1.6037299999999999E-11</c:v>
                </c:pt>
                <c:pt idx="28" formatCode="0.00E+00">
                  <c:v>1.3131799999999999E-11</c:v>
                </c:pt>
                <c:pt idx="29" formatCode="0.00E+00">
                  <c:v>1.5026600000000001E-11</c:v>
                </c:pt>
                <c:pt idx="30" formatCode="0.00E+00">
                  <c:v>1.9386200000000001E-11</c:v>
                </c:pt>
                <c:pt idx="31" formatCode="0.00E+00">
                  <c:v>1.1609300000000001E-11</c:v>
                </c:pt>
                <c:pt idx="32" formatCode="0.00E+00">
                  <c:v>1.5201200000000001E-11</c:v>
                </c:pt>
                <c:pt idx="33" formatCode="0.00E+00">
                  <c:v>1.82429E-11</c:v>
                </c:pt>
                <c:pt idx="34" formatCode="0.00E+00">
                  <c:v>1.7931699999999999E-11</c:v>
                </c:pt>
                <c:pt idx="35" formatCode="0.00E+00">
                  <c:v>1.2352699999999999E-11</c:v>
                </c:pt>
                <c:pt idx="36" formatCode="0.00E+00">
                  <c:v>1.3541099999999999E-11</c:v>
                </c:pt>
                <c:pt idx="37" formatCode="0.00E+00">
                  <c:v>1.64207E-11</c:v>
                </c:pt>
                <c:pt idx="38" formatCode="0.00E+00">
                  <c:v>1.18785E-11</c:v>
                </c:pt>
                <c:pt idx="39" formatCode="0.00E+00">
                  <c:v>1.6233200000000001E-11</c:v>
                </c:pt>
                <c:pt idx="40" formatCode="0.00E+00">
                  <c:v>1.5123599999999999E-11</c:v>
                </c:pt>
                <c:pt idx="41" formatCode="0.00E+00">
                  <c:v>1.2694299999999999E-11</c:v>
                </c:pt>
                <c:pt idx="42" formatCode="0.00E+00">
                  <c:v>1.44737E-11</c:v>
                </c:pt>
                <c:pt idx="43" formatCode="0.00E+00">
                  <c:v>1.3796099999999999E-11</c:v>
                </c:pt>
                <c:pt idx="44" formatCode="0.00E+00">
                  <c:v>2.12256E-11</c:v>
                </c:pt>
                <c:pt idx="45" formatCode="0.00E+00">
                  <c:v>9.9401499999999994E-12</c:v>
                </c:pt>
                <c:pt idx="46" formatCode="0.00E+00">
                  <c:v>1.5494800000000001E-11</c:v>
                </c:pt>
                <c:pt idx="47" formatCode="0.00E+00">
                  <c:v>2.2028799999999999E-11</c:v>
                </c:pt>
                <c:pt idx="48" formatCode="0.00E+00">
                  <c:v>1.9426699999999999E-11</c:v>
                </c:pt>
                <c:pt idx="49" formatCode="0.00E+00">
                  <c:v>2.08673E-11</c:v>
                </c:pt>
                <c:pt idx="50" formatCode="0.00E+00">
                  <c:v>2.08867E-11</c:v>
                </c:pt>
                <c:pt idx="51" formatCode="0.00E+00">
                  <c:v>1.6013900000000001E-11</c:v>
                </c:pt>
                <c:pt idx="52" formatCode="0.00E+00">
                  <c:v>1.7375000000000001E-11</c:v>
                </c:pt>
                <c:pt idx="53" formatCode="0.00E+00">
                  <c:v>1.44996E-11</c:v>
                </c:pt>
                <c:pt idx="54" formatCode="0.00E+00">
                  <c:v>1.27197E-11</c:v>
                </c:pt>
                <c:pt idx="55" formatCode="0.00E+00">
                  <c:v>1.2528600000000001E-11</c:v>
                </c:pt>
                <c:pt idx="56" formatCode="0.00E+00">
                  <c:v>1.7283600000000001E-11</c:v>
                </c:pt>
                <c:pt idx="57" formatCode="0.00E+00">
                  <c:v>1.30109E-11</c:v>
                </c:pt>
                <c:pt idx="58" formatCode="0.00E+00">
                  <c:v>1.41183E-11</c:v>
                </c:pt>
                <c:pt idx="59" formatCode="0.00E+00">
                  <c:v>1.8251399999999999E-11</c:v>
                </c:pt>
                <c:pt idx="60" formatCode="0.00E+00">
                  <c:v>3.3157900000000001E-11</c:v>
                </c:pt>
                <c:pt idx="61" formatCode="0.00E+00">
                  <c:v>1.5558000000000001E-11</c:v>
                </c:pt>
                <c:pt idx="62" formatCode="0.00E+00">
                  <c:v>2.3790899999999999E-11</c:v>
                </c:pt>
                <c:pt idx="63" formatCode="0.00E+00">
                  <c:v>1.6537100000000001E-11</c:v>
                </c:pt>
                <c:pt idx="64" formatCode="0.00E+00">
                  <c:v>1.7149000000000001E-11</c:v>
                </c:pt>
                <c:pt idx="65" formatCode="0.00E+00">
                  <c:v>1.25667E-11</c:v>
                </c:pt>
                <c:pt idx="66" formatCode="0.00E+00">
                  <c:v>1.41399E-11</c:v>
                </c:pt>
                <c:pt idx="67" formatCode="0.00E+00">
                  <c:v>1.90615E-11</c:v>
                </c:pt>
                <c:pt idx="68" formatCode="0.00E+00">
                  <c:v>1.21939E-11</c:v>
                </c:pt>
                <c:pt idx="69" formatCode="0.00E+00">
                  <c:v>2.4517500000000001E-11</c:v>
                </c:pt>
                <c:pt idx="70" formatCode="0.00E+00">
                  <c:v>2.8490899999999999E-11</c:v>
                </c:pt>
                <c:pt idx="71" formatCode="0.00E+00">
                  <c:v>1.3644900000000001E-11</c:v>
                </c:pt>
                <c:pt idx="72" formatCode="0.00E+00">
                  <c:v>2.5259299999999998E-11</c:v>
                </c:pt>
                <c:pt idx="73" formatCode="0.00E+00">
                  <c:v>1.5527999999999999E-11</c:v>
                </c:pt>
                <c:pt idx="74" formatCode="0.00E+00">
                  <c:v>1.8537499999999999E-11</c:v>
                </c:pt>
                <c:pt idx="75" formatCode="0.00E+00">
                  <c:v>1.5437299999999999E-11</c:v>
                </c:pt>
                <c:pt idx="76" formatCode="0.00E+00">
                  <c:v>1.7206300000000001E-11</c:v>
                </c:pt>
                <c:pt idx="77" formatCode="0.00E+00">
                  <c:v>1.99931E-11</c:v>
                </c:pt>
                <c:pt idx="78" formatCode="0.00E+00">
                  <c:v>1.33156E-11</c:v>
                </c:pt>
                <c:pt idx="79" formatCode="0.00E+00">
                  <c:v>1.7026099999999999E-11</c:v>
                </c:pt>
                <c:pt idx="80" formatCode="0.00E+00">
                  <c:v>1.3470099999999999E-11</c:v>
                </c:pt>
                <c:pt idx="81" formatCode="0.00E+00">
                  <c:v>2.6150599999999999E-11</c:v>
                </c:pt>
                <c:pt idx="82" formatCode="0.00E+00">
                  <c:v>2.3627199999999999E-11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0863-4CF6-A4E4-5E81D3445A9C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[analysis.xlsx]Uniform_IP_texture!$A$324:$CW$324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 formatCode="0.00E+00">
                  <c:v>3.1637100000000001E-12</c:v>
                </c:pt>
                <c:pt idx="17" formatCode="0.00E+00">
                  <c:v>1.66876E-11</c:v>
                </c:pt>
                <c:pt idx="18" formatCode="0.00E+00">
                  <c:v>1.04076E-11</c:v>
                </c:pt>
                <c:pt idx="19" formatCode="0.00E+00">
                  <c:v>1.4639900000000001E-11</c:v>
                </c:pt>
                <c:pt idx="20" formatCode="0.00E+00">
                  <c:v>2.1241599999999999E-11</c:v>
                </c:pt>
                <c:pt idx="21" formatCode="0.00E+00">
                  <c:v>4.2270800000000003E-11</c:v>
                </c:pt>
                <c:pt idx="22" formatCode="0.00E+00">
                  <c:v>1.12887E-11</c:v>
                </c:pt>
                <c:pt idx="23" formatCode="0.00E+00">
                  <c:v>2.14516E-11</c:v>
                </c:pt>
                <c:pt idx="24" formatCode="0.00E+00">
                  <c:v>1.25811E-11</c:v>
                </c:pt>
                <c:pt idx="25" formatCode="0.00E+00">
                  <c:v>1.1566099999999999E-11</c:v>
                </c:pt>
                <c:pt idx="26" formatCode="0.00E+00">
                  <c:v>3.2385900000000002E-11</c:v>
                </c:pt>
                <c:pt idx="27" formatCode="0.00E+00">
                  <c:v>1.9725900000000001E-11</c:v>
                </c:pt>
                <c:pt idx="28" formatCode="0.00E+00">
                  <c:v>2.0850399999999999E-11</c:v>
                </c:pt>
                <c:pt idx="29" formatCode="0.00E+00">
                  <c:v>7.2798300000000001E-12</c:v>
                </c:pt>
                <c:pt idx="30" formatCode="0.00E+00">
                  <c:v>2.13639E-11</c:v>
                </c:pt>
                <c:pt idx="31" formatCode="0.00E+00">
                  <c:v>1.9163000000000001E-11</c:v>
                </c:pt>
                <c:pt idx="32" formatCode="0.00E+00">
                  <c:v>1.0739800000000001E-11</c:v>
                </c:pt>
                <c:pt idx="33" formatCode="0.00E+00">
                  <c:v>2.7662200000000001E-11</c:v>
                </c:pt>
                <c:pt idx="34" formatCode="0.00E+00">
                  <c:v>2.12696E-11</c:v>
                </c:pt>
                <c:pt idx="35" formatCode="0.00E+00">
                  <c:v>1.22213E-11</c:v>
                </c:pt>
                <c:pt idx="36" formatCode="0.00E+00">
                  <c:v>1.85916E-11</c:v>
                </c:pt>
                <c:pt idx="37" formatCode="0.00E+00">
                  <c:v>1.37086E-11</c:v>
                </c:pt>
                <c:pt idx="38" formatCode="0.00E+00">
                  <c:v>1.28199E-11</c:v>
                </c:pt>
                <c:pt idx="39" formatCode="0.00E+00">
                  <c:v>1.5046199999999999E-11</c:v>
                </c:pt>
                <c:pt idx="40" formatCode="0.00E+00">
                  <c:v>2.0796899999999999E-11</c:v>
                </c:pt>
                <c:pt idx="41" formatCode="0.00E+00">
                  <c:v>1.7452999999999998E-11</c:v>
                </c:pt>
                <c:pt idx="42" formatCode="0.00E+00">
                  <c:v>1.1665699999999999E-11</c:v>
                </c:pt>
                <c:pt idx="43" formatCode="0.00E+00">
                  <c:v>2.0248899999999999E-11</c:v>
                </c:pt>
                <c:pt idx="44" formatCode="0.00E+00">
                  <c:v>8.7065399999999994E-12</c:v>
                </c:pt>
                <c:pt idx="45" formatCode="0.00E+00">
                  <c:v>2.2343399999999999E-11</c:v>
                </c:pt>
                <c:pt idx="46" formatCode="0.00E+00">
                  <c:v>1.08302E-11</c:v>
                </c:pt>
                <c:pt idx="47" formatCode="0.00E+00">
                  <c:v>1.43133E-11</c:v>
                </c:pt>
                <c:pt idx="48" formatCode="0.00E+00">
                  <c:v>1.9071299999999999E-11</c:v>
                </c:pt>
                <c:pt idx="49" formatCode="0.00E+00">
                  <c:v>1.7483000000000001E-11</c:v>
                </c:pt>
                <c:pt idx="50" formatCode="0.00E+00">
                  <c:v>1.7210599999999999E-11</c:v>
                </c:pt>
                <c:pt idx="51" formatCode="0.00E+00">
                  <c:v>1.8383100000000002E-11</c:v>
                </c:pt>
                <c:pt idx="52" formatCode="0.00E+00">
                  <c:v>4.3895900000000003E-11</c:v>
                </c:pt>
                <c:pt idx="53" formatCode="0.00E+00">
                  <c:v>1.4604900000000001E-11</c:v>
                </c:pt>
                <c:pt idx="54" formatCode="0.00E+00">
                  <c:v>1.9275899999999999E-11</c:v>
                </c:pt>
                <c:pt idx="55" formatCode="0.00E+00">
                  <c:v>2.39705E-11</c:v>
                </c:pt>
                <c:pt idx="56" formatCode="0.00E+00">
                  <c:v>1.42271E-11</c:v>
                </c:pt>
                <c:pt idx="57" formatCode="0.00E+00">
                  <c:v>1.9771200000000001E-11</c:v>
                </c:pt>
                <c:pt idx="58" formatCode="0.00E+00">
                  <c:v>1.4848000000000001E-11</c:v>
                </c:pt>
                <c:pt idx="59" formatCode="0.00E+00">
                  <c:v>1.6201100000000001E-11</c:v>
                </c:pt>
                <c:pt idx="60" formatCode="0.00E+00">
                  <c:v>1.8638200000000001E-11</c:v>
                </c:pt>
                <c:pt idx="61" formatCode="0.00E+00">
                  <c:v>2.12672E-11</c:v>
                </c:pt>
                <c:pt idx="62" formatCode="0.00E+00">
                  <c:v>1.6416800000000001E-11</c:v>
                </c:pt>
                <c:pt idx="63" formatCode="0.00E+00">
                  <c:v>1.63212E-11</c:v>
                </c:pt>
                <c:pt idx="64" formatCode="0.00E+00">
                  <c:v>1.7650100000000001E-11</c:v>
                </c:pt>
                <c:pt idx="65" formatCode="0.00E+00">
                  <c:v>2.36025E-11</c:v>
                </c:pt>
                <c:pt idx="66" formatCode="0.00E+00">
                  <c:v>1.17652E-11</c:v>
                </c:pt>
                <c:pt idx="67" formatCode="0.00E+00">
                  <c:v>3.0636499999999999E-11</c:v>
                </c:pt>
                <c:pt idx="68" formatCode="0.00E+00">
                  <c:v>2.4184300000000001E-11</c:v>
                </c:pt>
                <c:pt idx="69" formatCode="0.00E+00">
                  <c:v>1.3977600000000001E-11</c:v>
                </c:pt>
                <c:pt idx="70" formatCode="0.00E+00">
                  <c:v>2.06234E-11</c:v>
                </c:pt>
                <c:pt idx="71" formatCode="0.00E+00">
                  <c:v>9.76441E-12</c:v>
                </c:pt>
                <c:pt idx="72" formatCode="0.00E+00">
                  <c:v>1.93573E-11</c:v>
                </c:pt>
                <c:pt idx="73" formatCode="0.00E+00">
                  <c:v>1.09206E-11</c:v>
                </c:pt>
                <c:pt idx="74" formatCode="0.00E+00">
                  <c:v>1.4009E-11</c:v>
                </c:pt>
                <c:pt idx="75" formatCode="0.00E+00">
                  <c:v>1.17165E-11</c:v>
                </c:pt>
                <c:pt idx="76" formatCode="0.00E+00">
                  <c:v>1.4157100000000001E-11</c:v>
                </c:pt>
                <c:pt idx="77" formatCode="0.00E+00">
                  <c:v>2.2422300000000002E-11</c:v>
                </c:pt>
                <c:pt idx="78" formatCode="0.00E+00">
                  <c:v>9.01672E-12</c:v>
                </c:pt>
                <c:pt idx="79" formatCode="0.00E+00">
                  <c:v>1.32324E-11</c:v>
                </c:pt>
                <c:pt idx="80" formatCode="0.00E+00">
                  <c:v>2.2229900000000001E-11</c:v>
                </c:pt>
                <c:pt idx="81" formatCode="0.00E+00">
                  <c:v>2.1108100000000001E-11</c:v>
                </c:pt>
                <c:pt idx="82" formatCode="0.00E+00">
                  <c:v>1.3636999999999999E-11</c:v>
                </c:pt>
                <c:pt idx="83" formatCode="0.00E+00">
                  <c:v>1.6247200000000001E-11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863-4CF6-A4E4-5E81D3445A9C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[analysis.xlsx]Uniform_IP_texture!$A$325:$CW$325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0.00E+00">
                  <c:v>2.0737800000000001E-11</c:v>
                </c:pt>
                <c:pt idx="16" formatCode="0.00E+00">
                  <c:v>1.6240399999999999E-11</c:v>
                </c:pt>
                <c:pt idx="17" formatCode="0.00E+00">
                  <c:v>1.70385E-11</c:v>
                </c:pt>
                <c:pt idx="18" formatCode="0.00E+00">
                  <c:v>1.66906E-11</c:v>
                </c:pt>
                <c:pt idx="19" formatCode="0.00E+00">
                  <c:v>9.7361300000000004E-12</c:v>
                </c:pt>
                <c:pt idx="20" formatCode="0.00E+00">
                  <c:v>2.3959100000000001E-11</c:v>
                </c:pt>
                <c:pt idx="21" formatCode="0.00E+00">
                  <c:v>1.7739400000000001E-11</c:v>
                </c:pt>
                <c:pt idx="22" formatCode="0.00E+00">
                  <c:v>1.7099200000000001E-11</c:v>
                </c:pt>
                <c:pt idx="23" formatCode="0.00E+00">
                  <c:v>3.25857E-11</c:v>
                </c:pt>
                <c:pt idx="24" formatCode="0.00E+00">
                  <c:v>1.624E-11</c:v>
                </c:pt>
                <c:pt idx="25" formatCode="0.00E+00">
                  <c:v>1.37412E-11</c:v>
                </c:pt>
                <c:pt idx="26" formatCode="0.00E+00">
                  <c:v>2.4015399999999999E-11</c:v>
                </c:pt>
                <c:pt idx="27" formatCode="0.00E+00">
                  <c:v>1.6492600000000001E-11</c:v>
                </c:pt>
                <c:pt idx="28" formatCode="0.00E+00">
                  <c:v>1.43752E-11</c:v>
                </c:pt>
                <c:pt idx="29" formatCode="0.00E+00">
                  <c:v>2.49742E-11</c:v>
                </c:pt>
                <c:pt idx="30" formatCode="0.00E+00">
                  <c:v>1.2553799999999999E-11</c:v>
                </c:pt>
                <c:pt idx="31" formatCode="0.00E+00">
                  <c:v>2.1461800000000001E-11</c:v>
                </c:pt>
                <c:pt idx="32" formatCode="0.00E+00">
                  <c:v>2.40368E-11</c:v>
                </c:pt>
                <c:pt idx="33" formatCode="0.00E+00">
                  <c:v>1.4402399999999999E-11</c:v>
                </c:pt>
                <c:pt idx="34" formatCode="0.00E+00">
                  <c:v>1.3663399999999999E-11</c:v>
                </c:pt>
                <c:pt idx="35" formatCode="0.00E+00">
                  <c:v>1.33864E-11</c:v>
                </c:pt>
                <c:pt idx="36" formatCode="0.00E+00">
                  <c:v>1.28154E-11</c:v>
                </c:pt>
                <c:pt idx="37" formatCode="0.00E+00">
                  <c:v>1.78334E-11</c:v>
                </c:pt>
                <c:pt idx="38" formatCode="0.00E+00">
                  <c:v>1.48512E-11</c:v>
                </c:pt>
                <c:pt idx="39" formatCode="0.00E+00">
                  <c:v>1.4577199999999999E-11</c:v>
                </c:pt>
                <c:pt idx="40" formatCode="0.00E+00">
                  <c:v>2.2602400000000001E-11</c:v>
                </c:pt>
                <c:pt idx="41" formatCode="0.00E+00">
                  <c:v>1.7478400000000001E-11</c:v>
                </c:pt>
                <c:pt idx="42" formatCode="0.00E+00">
                  <c:v>1.4543299999999999E-11</c:v>
                </c:pt>
                <c:pt idx="43" formatCode="0.00E+00">
                  <c:v>3.5238599999999999E-11</c:v>
                </c:pt>
                <c:pt idx="44" formatCode="0.00E+00">
                  <c:v>1.5225399999999999E-11</c:v>
                </c:pt>
                <c:pt idx="45" formatCode="0.00E+00">
                  <c:v>2.0835100000000001E-11</c:v>
                </c:pt>
                <c:pt idx="46" formatCode="0.00E+00">
                  <c:v>1.5333299999999999E-11</c:v>
                </c:pt>
                <c:pt idx="47" formatCode="0.00E+00">
                  <c:v>2.00636E-11</c:v>
                </c:pt>
                <c:pt idx="48" formatCode="0.00E+00">
                  <c:v>1.6701299999999999E-11</c:v>
                </c:pt>
                <c:pt idx="49" formatCode="0.00E+00">
                  <c:v>1.20039E-11</c:v>
                </c:pt>
                <c:pt idx="50" formatCode="0.00E+00">
                  <c:v>1.36875E-11</c:v>
                </c:pt>
                <c:pt idx="51" formatCode="0.00E+00">
                  <c:v>2.2371000000000002E-11</c:v>
                </c:pt>
                <c:pt idx="52" formatCode="0.00E+00">
                  <c:v>9.1574200000000008E-12</c:v>
                </c:pt>
                <c:pt idx="53" formatCode="0.00E+00">
                  <c:v>1.7459900000000001E-11</c:v>
                </c:pt>
                <c:pt idx="54" formatCode="0.00E+00">
                  <c:v>2.33965E-11</c:v>
                </c:pt>
                <c:pt idx="55" formatCode="0.00E+00">
                  <c:v>1.51056E-11</c:v>
                </c:pt>
                <c:pt idx="56" formatCode="0.00E+00">
                  <c:v>1.3005100000000001E-11</c:v>
                </c:pt>
                <c:pt idx="57" formatCode="0.00E+00">
                  <c:v>1.4671900000000001E-11</c:v>
                </c:pt>
                <c:pt idx="58" formatCode="0.00E+00">
                  <c:v>1.4915499999999999E-11</c:v>
                </c:pt>
                <c:pt idx="59" formatCode="0.00E+00">
                  <c:v>2.4778799999999999E-11</c:v>
                </c:pt>
                <c:pt idx="60" formatCode="0.00E+00">
                  <c:v>1.26127E-11</c:v>
                </c:pt>
                <c:pt idx="61" formatCode="0.00E+00">
                  <c:v>2.1229900000000001E-11</c:v>
                </c:pt>
                <c:pt idx="62" formatCode="0.00E+00">
                  <c:v>1.33517E-11</c:v>
                </c:pt>
                <c:pt idx="63" formatCode="0.00E+00">
                  <c:v>2.1107900000000001E-11</c:v>
                </c:pt>
                <c:pt idx="64" formatCode="0.00E+00">
                  <c:v>1.9868999999999999E-11</c:v>
                </c:pt>
                <c:pt idx="65" formatCode="0.00E+00">
                  <c:v>1.9676000000000001E-11</c:v>
                </c:pt>
                <c:pt idx="66" formatCode="0.00E+00">
                  <c:v>1.0898499999999999E-11</c:v>
                </c:pt>
                <c:pt idx="67" formatCode="0.00E+00">
                  <c:v>1.47412E-11</c:v>
                </c:pt>
                <c:pt idx="68" formatCode="0.00E+00">
                  <c:v>1.51398E-11</c:v>
                </c:pt>
                <c:pt idx="69" formatCode="0.00E+00">
                  <c:v>1.0287800000000001E-11</c:v>
                </c:pt>
                <c:pt idx="70" formatCode="0.00E+00">
                  <c:v>1.34221E-11</c:v>
                </c:pt>
                <c:pt idx="71" formatCode="0.00E+00">
                  <c:v>1.90874E-11</c:v>
                </c:pt>
                <c:pt idx="72" formatCode="0.00E+00">
                  <c:v>1.3993200000000001E-11</c:v>
                </c:pt>
                <c:pt idx="73" formatCode="0.00E+00">
                  <c:v>1.10742E-11</c:v>
                </c:pt>
                <c:pt idx="74" formatCode="0.00E+00">
                  <c:v>2.4698000000000002E-11</c:v>
                </c:pt>
                <c:pt idx="75" formatCode="0.00E+00">
                  <c:v>2.9432700000000003E-11</c:v>
                </c:pt>
                <c:pt idx="76" formatCode="0.00E+00">
                  <c:v>9.9500200000000005E-12</c:v>
                </c:pt>
                <c:pt idx="77" formatCode="0.00E+00">
                  <c:v>1.5702899999999998E-11</c:v>
                </c:pt>
                <c:pt idx="78" formatCode="0.00E+00">
                  <c:v>2.64937E-11</c:v>
                </c:pt>
                <c:pt idx="79" formatCode="0.00E+00">
                  <c:v>1.31514E-11</c:v>
                </c:pt>
                <c:pt idx="80" formatCode="0.00E+00">
                  <c:v>1.4570100000000001E-11</c:v>
                </c:pt>
                <c:pt idx="81" formatCode="0.00E+00">
                  <c:v>2.2032699999999998E-11</c:v>
                </c:pt>
                <c:pt idx="82" formatCode="0.00E+00">
                  <c:v>1.75323E-11</c:v>
                </c:pt>
                <c:pt idx="83" formatCode="0.00E+00">
                  <c:v>1.3852599999999999E-11</c:v>
                </c:pt>
                <c:pt idx="84" formatCode="0.00E+00">
                  <c:v>1.70125E-11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0863-4CF6-A4E4-5E81D3445A9C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[analysis.xlsx]Uniform_IP_texture!$A$326:$CW$326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 formatCode="0.00E+00">
                  <c:v>1.10997E-11</c:v>
                </c:pt>
                <c:pt idx="15" formatCode="0.00E+00">
                  <c:v>1.7087899999999999E-11</c:v>
                </c:pt>
                <c:pt idx="16" formatCode="0.00E+00">
                  <c:v>1.5353299999999999E-11</c:v>
                </c:pt>
                <c:pt idx="17" formatCode="0.00E+00">
                  <c:v>1.05404E-11</c:v>
                </c:pt>
                <c:pt idx="18" formatCode="0.00E+00">
                  <c:v>1.0981100000000001E-11</c:v>
                </c:pt>
                <c:pt idx="19" formatCode="0.00E+00">
                  <c:v>1.26214E-11</c:v>
                </c:pt>
                <c:pt idx="20" formatCode="0.00E+00">
                  <c:v>2.3239500000000001E-11</c:v>
                </c:pt>
                <c:pt idx="21" formatCode="0.00E+00">
                  <c:v>1.7460399999999999E-11</c:v>
                </c:pt>
                <c:pt idx="22" formatCode="0.00E+00">
                  <c:v>2.1299399999999999E-11</c:v>
                </c:pt>
                <c:pt idx="23" formatCode="0.00E+00">
                  <c:v>1.93268E-11</c:v>
                </c:pt>
                <c:pt idx="24" formatCode="0.00E+00">
                  <c:v>5.2521600000000001E-12</c:v>
                </c:pt>
                <c:pt idx="25" formatCode="0.00E+00">
                  <c:v>1.83902E-11</c:v>
                </c:pt>
                <c:pt idx="26" formatCode="0.00E+00">
                  <c:v>1.34684E-11</c:v>
                </c:pt>
                <c:pt idx="27" formatCode="0.00E+00">
                  <c:v>1.7519400000000001E-11</c:v>
                </c:pt>
                <c:pt idx="28" formatCode="0.00E+00">
                  <c:v>1.4936999999999999E-11</c:v>
                </c:pt>
                <c:pt idx="29" formatCode="0.00E+00">
                  <c:v>2.3721200000000001E-11</c:v>
                </c:pt>
                <c:pt idx="30" formatCode="0.00E+00">
                  <c:v>1.29484E-11</c:v>
                </c:pt>
                <c:pt idx="31" formatCode="0.00E+00">
                  <c:v>2.7034700000000002E-11</c:v>
                </c:pt>
                <c:pt idx="32" formatCode="0.00E+00">
                  <c:v>1.97849E-11</c:v>
                </c:pt>
                <c:pt idx="33" formatCode="0.00E+00">
                  <c:v>1.0675099999999999E-11</c:v>
                </c:pt>
                <c:pt idx="34" formatCode="0.00E+00">
                  <c:v>1.34152E-11</c:v>
                </c:pt>
                <c:pt idx="35" formatCode="0.00E+00">
                  <c:v>2.0061799999999998E-11</c:v>
                </c:pt>
                <c:pt idx="36" formatCode="0.00E+00">
                  <c:v>1.8096300000000001E-11</c:v>
                </c:pt>
                <c:pt idx="37" formatCode="0.00E+00">
                  <c:v>1.7845499999999999E-11</c:v>
                </c:pt>
                <c:pt idx="38" formatCode="0.00E+00">
                  <c:v>1.5661099999999999E-11</c:v>
                </c:pt>
                <c:pt idx="39" formatCode="0.00E+00">
                  <c:v>1.6966200000000001E-11</c:v>
                </c:pt>
                <c:pt idx="40" formatCode="0.00E+00">
                  <c:v>2.2407299999999999E-11</c:v>
                </c:pt>
                <c:pt idx="41" formatCode="0.00E+00">
                  <c:v>2.27497E-11</c:v>
                </c:pt>
                <c:pt idx="42" formatCode="0.00E+00">
                  <c:v>1.36875E-11</c:v>
                </c:pt>
                <c:pt idx="43" formatCode="0.00E+00">
                  <c:v>1.3809099999999999E-11</c:v>
                </c:pt>
                <c:pt idx="44" formatCode="0.00E+00">
                  <c:v>1.5853599999999999E-11</c:v>
                </c:pt>
                <c:pt idx="45" formatCode="0.00E+00">
                  <c:v>1.143E-11</c:v>
                </c:pt>
                <c:pt idx="46" formatCode="0.00E+00">
                  <c:v>1.13403E-11</c:v>
                </c:pt>
                <c:pt idx="47" formatCode="0.00E+00">
                  <c:v>2.14198E-11</c:v>
                </c:pt>
                <c:pt idx="48" formatCode="0.00E+00">
                  <c:v>1.60022E-11</c:v>
                </c:pt>
                <c:pt idx="49" formatCode="0.00E+00">
                  <c:v>1.5235400000000001E-11</c:v>
                </c:pt>
                <c:pt idx="50" formatCode="0.00E+00">
                  <c:v>1.4444399999999999E-11</c:v>
                </c:pt>
                <c:pt idx="51" formatCode="0.00E+00">
                  <c:v>2.9156200000000003E-11</c:v>
                </c:pt>
                <c:pt idx="52" formatCode="0.00E+00">
                  <c:v>1.9196299999999999E-11</c:v>
                </c:pt>
                <c:pt idx="53" formatCode="0.00E+00">
                  <c:v>1.46089E-11</c:v>
                </c:pt>
                <c:pt idx="54" formatCode="0.00E+00">
                  <c:v>1.1662800000000001E-11</c:v>
                </c:pt>
                <c:pt idx="55" formatCode="0.00E+00">
                  <c:v>1.6616599999999998E-11</c:v>
                </c:pt>
                <c:pt idx="56" formatCode="0.00E+00">
                  <c:v>2.1678200000000001E-11</c:v>
                </c:pt>
                <c:pt idx="57" formatCode="0.00E+00">
                  <c:v>1.3237800000000001E-11</c:v>
                </c:pt>
                <c:pt idx="58" formatCode="0.00E+00">
                  <c:v>1.2266799999999999E-11</c:v>
                </c:pt>
                <c:pt idx="59" formatCode="0.00E+00">
                  <c:v>2.29208E-11</c:v>
                </c:pt>
                <c:pt idx="60" formatCode="0.00E+00">
                  <c:v>1.4951099999999999E-11</c:v>
                </c:pt>
                <c:pt idx="61" formatCode="0.00E+00">
                  <c:v>2.36271E-11</c:v>
                </c:pt>
                <c:pt idx="62" formatCode="0.00E+00">
                  <c:v>2.3397100000000001E-11</c:v>
                </c:pt>
                <c:pt idx="63" formatCode="0.00E+00">
                  <c:v>1.54192E-11</c:v>
                </c:pt>
                <c:pt idx="64" formatCode="0.00E+00">
                  <c:v>2.0614400000000001E-11</c:v>
                </c:pt>
                <c:pt idx="65" formatCode="0.00E+00">
                  <c:v>1.8730500000000001E-11</c:v>
                </c:pt>
                <c:pt idx="66" formatCode="0.00E+00">
                  <c:v>1.65367E-11</c:v>
                </c:pt>
                <c:pt idx="67" formatCode="0.00E+00">
                  <c:v>2.8900699999999999E-11</c:v>
                </c:pt>
                <c:pt idx="68" formatCode="0.00E+00">
                  <c:v>1.43762E-11</c:v>
                </c:pt>
                <c:pt idx="69" formatCode="0.00E+00">
                  <c:v>3.5943299999999999E-11</c:v>
                </c:pt>
                <c:pt idx="70" formatCode="0.00E+00">
                  <c:v>1.8660999999999999E-11</c:v>
                </c:pt>
                <c:pt idx="71" formatCode="0.00E+00">
                  <c:v>2.1953900000000002E-11</c:v>
                </c:pt>
                <c:pt idx="72" formatCode="0.00E+00">
                  <c:v>1.2017100000000001E-11</c:v>
                </c:pt>
                <c:pt idx="73" formatCode="0.00E+00">
                  <c:v>1.88845E-11</c:v>
                </c:pt>
                <c:pt idx="74" formatCode="0.00E+00">
                  <c:v>2.5467399999999999E-11</c:v>
                </c:pt>
                <c:pt idx="75" formatCode="0.00E+00">
                  <c:v>2.08435E-11</c:v>
                </c:pt>
                <c:pt idx="76" formatCode="0.00E+00">
                  <c:v>1.3086900000000001E-11</c:v>
                </c:pt>
                <c:pt idx="77" formatCode="0.00E+00">
                  <c:v>1.28518E-11</c:v>
                </c:pt>
                <c:pt idx="78" formatCode="0.00E+00">
                  <c:v>2.2639400000000001E-11</c:v>
                </c:pt>
                <c:pt idx="79" formatCode="0.00E+00">
                  <c:v>1.2654600000000001E-11</c:v>
                </c:pt>
                <c:pt idx="80" formatCode="0.00E+00">
                  <c:v>8.4032799999999997E-12</c:v>
                </c:pt>
                <c:pt idx="81" formatCode="0.00E+00">
                  <c:v>1.5739400000000001E-11</c:v>
                </c:pt>
                <c:pt idx="82" formatCode="0.00E+00">
                  <c:v>8.8245699999999998E-12</c:v>
                </c:pt>
                <c:pt idx="83" formatCode="0.00E+00">
                  <c:v>1.9067699999999999E-11</c:v>
                </c:pt>
                <c:pt idx="84" formatCode="0.00E+00">
                  <c:v>1.4485000000000001E-11</c:v>
                </c:pt>
                <c:pt idx="85" formatCode="0.00E+00">
                  <c:v>1.5659100000000001E-11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863-4CF6-A4E4-5E81D3445A9C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[analysis.xlsx]Uniform_IP_texture!$A$327:$CW$327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 formatCode="0.00E+00">
                  <c:v>3.14273E-11</c:v>
                </c:pt>
                <c:pt idx="14" formatCode="0.00E+00">
                  <c:v>1.35684E-11</c:v>
                </c:pt>
                <c:pt idx="15" formatCode="0.00E+00">
                  <c:v>1.4744499999999999E-11</c:v>
                </c:pt>
                <c:pt idx="16" formatCode="0.00E+00">
                  <c:v>8.2558300000000008E-12</c:v>
                </c:pt>
                <c:pt idx="17" formatCode="0.00E+00">
                  <c:v>9.3604999999999999E-12</c:v>
                </c:pt>
                <c:pt idx="18" formatCode="0.00E+00">
                  <c:v>1.6817999999999999E-11</c:v>
                </c:pt>
                <c:pt idx="19" formatCode="0.00E+00">
                  <c:v>1.1313699999999999E-11</c:v>
                </c:pt>
                <c:pt idx="20" formatCode="0.00E+00">
                  <c:v>1.7438200000000001E-11</c:v>
                </c:pt>
                <c:pt idx="21" formatCode="0.00E+00">
                  <c:v>1.09303E-11</c:v>
                </c:pt>
                <c:pt idx="22" formatCode="0.00E+00">
                  <c:v>1.3132199999999999E-11</c:v>
                </c:pt>
                <c:pt idx="23" formatCode="0.00E+00">
                  <c:v>1.8492500000000001E-11</c:v>
                </c:pt>
                <c:pt idx="24" formatCode="0.00E+00">
                  <c:v>1.47755E-11</c:v>
                </c:pt>
                <c:pt idx="25" formatCode="0.00E+00">
                  <c:v>1.5235199999999999E-11</c:v>
                </c:pt>
                <c:pt idx="26" formatCode="0.00E+00">
                  <c:v>1.3494300000000001E-11</c:v>
                </c:pt>
                <c:pt idx="27" formatCode="0.00E+00">
                  <c:v>1.57136E-11</c:v>
                </c:pt>
                <c:pt idx="28" formatCode="0.00E+00">
                  <c:v>1.60869E-11</c:v>
                </c:pt>
                <c:pt idx="29" formatCode="0.00E+00">
                  <c:v>1.3902399999999999E-11</c:v>
                </c:pt>
                <c:pt idx="30" formatCode="0.00E+00">
                  <c:v>2.2003200000000001E-11</c:v>
                </c:pt>
                <c:pt idx="31" formatCode="0.00E+00">
                  <c:v>2.2793999999999998E-11</c:v>
                </c:pt>
                <c:pt idx="32" formatCode="0.00E+00">
                  <c:v>1.9599600000000001E-11</c:v>
                </c:pt>
                <c:pt idx="33" formatCode="0.00E+00">
                  <c:v>1.2261E-11</c:v>
                </c:pt>
                <c:pt idx="34" formatCode="0.00E+00">
                  <c:v>1.46445E-11</c:v>
                </c:pt>
                <c:pt idx="35" formatCode="0.00E+00">
                  <c:v>1.4230999999999999E-11</c:v>
                </c:pt>
                <c:pt idx="36" formatCode="0.00E+00">
                  <c:v>2.2825899999999999E-11</c:v>
                </c:pt>
                <c:pt idx="37" formatCode="0.00E+00">
                  <c:v>1.41096E-11</c:v>
                </c:pt>
                <c:pt idx="38" formatCode="0.00E+00">
                  <c:v>1.9348300000000001E-11</c:v>
                </c:pt>
                <c:pt idx="39" formatCode="0.00E+00">
                  <c:v>1.3751E-11</c:v>
                </c:pt>
                <c:pt idx="40" formatCode="0.00E+00">
                  <c:v>1.19759E-11</c:v>
                </c:pt>
                <c:pt idx="41" formatCode="0.00E+00">
                  <c:v>2.31929E-11</c:v>
                </c:pt>
                <c:pt idx="42" formatCode="0.00E+00">
                  <c:v>9.3997699999999992E-12</c:v>
                </c:pt>
                <c:pt idx="43" formatCode="0.00E+00">
                  <c:v>1.23804E-11</c:v>
                </c:pt>
                <c:pt idx="44" formatCode="0.00E+00">
                  <c:v>2.11781E-11</c:v>
                </c:pt>
                <c:pt idx="45" formatCode="0.00E+00">
                  <c:v>1.2231200000000001E-11</c:v>
                </c:pt>
                <c:pt idx="46" formatCode="0.00E+00">
                  <c:v>1.6223199999999999E-11</c:v>
                </c:pt>
                <c:pt idx="47" formatCode="0.00E+00">
                  <c:v>2.1004000000000001E-11</c:v>
                </c:pt>
                <c:pt idx="48" formatCode="0.00E+00">
                  <c:v>1.1945E-11</c:v>
                </c:pt>
                <c:pt idx="49" formatCode="0.00E+00">
                  <c:v>1.5824900000000001E-11</c:v>
                </c:pt>
                <c:pt idx="50" formatCode="0.00E+00">
                  <c:v>8.13066E-12</c:v>
                </c:pt>
                <c:pt idx="51" formatCode="0.00E+00">
                  <c:v>2.0362699999999999E-11</c:v>
                </c:pt>
                <c:pt idx="52" formatCode="0.00E+00">
                  <c:v>1.05111E-11</c:v>
                </c:pt>
                <c:pt idx="53" formatCode="0.00E+00">
                  <c:v>1.7024900000000001E-11</c:v>
                </c:pt>
                <c:pt idx="54" formatCode="0.00E+00">
                  <c:v>2.08466E-11</c:v>
                </c:pt>
                <c:pt idx="55" formatCode="0.00E+00">
                  <c:v>1.6135700000000001E-11</c:v>
                </c:pt>
                <c:pt idx="56" formatCode="0.00E+00">
                  <c:v>1.11221E-11</c:v>
                </c:pt>
                <c:pt idx="57" formatCode="0.00E+00">
                  <c:v>1.17496E-11</c:v>
                </c:pt>
                <c:pt idx="58" formatCode="0.00E+00">
                  <c:v>1.25344E-11</c:v>
                </c:pt>
                <c:pt idx="59" formatCode="0.00E+00">
                  <c:v>1.7293099999999999E-11</c:v>
                </c:pt>
                <c:pt idx="60" formatCode="0.00E+00">
                  <c:v>2.0365900000000002E-11</c:v>
                </c:pt>
                <c:pt idx="61" formatCode="0.00E+00">
                  <c:v>1.3890499999999999E-11</c:v>
                </c:pt>
                <c:pt idx="62" formatCode="0.00E+00">
                  <c:v>1.8363699999999999E-11</c:v>
                </c:pt>
                <c:pt idx="63" formatCode="0.00E+00">
                  <c:v>1.2123400000000001E-11</c:v>
                </c:pt>
                <c:pt idx="64" formatCode="0.00E+00">
                  <c:v>1.66602E-11</c:v>
                </c:pt>
                <c:pt idx="65" formatCode="0.00E+00">
                  <c:v>1.52379E-11</c:v>
                </c:pt>
                <c:pt idx="66" formatCode="0.00E+00">
                  <c:v>2.2183000000000001E-11</c:v>
                </c:pt>
                <c:pt idx="67" formatCode="0.00E+00">
                  <c:v>2.1599500000000001E-11</c:v>
                </c:pt>
                <c:pt idx="68" formatCode="0.00E+00">
                  <c:v>2.0831400000000001E-11</c:v>
                </c:pt>
                <c:pt idx="69" formatCode="0.00E+00">
                  <c:v>1.2092900000000001E-11</c:v>
                </c:pt>
                <c:pt idx="70" formatCode="0.00E+00">
                  <c:v>1.97552E-11</c:v>
                </c:pt>
                <c:pt idx="71" formatCode="0.00E+00">
                  <c:v>1.4359000000000001E-11</c:v>
                </c:pt>
                <c:pt idx="72" formatCode="0.00E+00">
                  <c:v>1.67128E-11</c:v>
                </c:pt>
                <c:pt idx="73" formatCode="0.00E+00">
                  <c:v>1.73849E-11</c:v>
                </c:pt>
                <c:pt idx="74" formatCode="0.00E+00">
                  <c:v>1.3542199999999999E-11</c:v>
                </c:pt>
                <c:pt idx="75" formatCode="0.00E+00">
                  <c:v>1.73308E-11</c:v>
                </c:pt>
                <c:pt idx="76" formatCode="0.00E+00">
                  <c:v>1.9197699999999999E-11</c:v>
                </c:pt>
                <c:pt idx="77" formatCode="0.00E+00">
                  <c:v>1.38067E-11</c:v>
                </c:pt>
                <c:pt idx="78" formatCode="0.00E+00">
                  <c:v>1.88845E-11</c:v>
                </c:pt>
                <c:pt idx="79" formatCode="0.00E+00">
                  <c:v>2.343E-11</c:v>
                </c:pt>
                <c:pt idx="80" formatCode="0.00E+00">
                  <c:v>1.72735E-11</c:v>
                </c:pt>
                <c:pt idx="81" formatCode="0.00E+00">
                  <c:v>9.6435699999999995E-12</c:v>
                </c:pt>
                <c:pt idx="82" formatCode="0.00E+00">
                  <c:v>2.1630999999999999E-11</c:v>
                </c:pt>
                <c:pt idx="83" formatCode="0.00E+00">
                  <c:v>1.57464E-11</c:v>
                </c:pt>
                <c:pt idx="84" formatCode="0.00E+00">
                  <c:v>1.04322E-11</c:v>
                </c:pt>
                <c:pt idx="85" formatCode="0.00E+00">
                  <c:v>1.7994300000000001E-11</c:v>
                </c:pt>
                <c:pt idx="86" formatCode="0.00E+00">
                  <c:v>2.4239E-11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0863-4CF6-A4E4-5E81D3445A9C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[analysis.xlsx]Uniform_IP_texture!$A$328:$CW$328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 formatCode="0.00E+00">
                  <c:v>2.0974100000000001E-11</c:v>
                </c:pt>
                <c:pt idx="13" formatCode="0.00E+00">
                  <c:v>1.71397E-11</c:v>
                </c:pt>
                <c:pt idx="14" formatCode="0.00E+00">
                  <c:v>2.7295000000000001E-11</c:v>
                </c:pt>
                <c:pt idx="15" formatCode="0.00E+00">
                  <c:v>1.1890700000000001E-11</c:v>
                </c:pt>
                <c:pt idx="16" formatCode="0.00E+00">
                  <c:v>1.7974099999999999E-11</c:v>
                </c:pt>
                <c:pt idx="17" formatCode="0.00E+00">
                  <c:v>2.4396900000000002E-11</c:v>
                </c:pt>
                <c:pt idx="18" formatCode="0.00E+00">
                  <c:v>2.0642299999999999E-11</c:v>
                </c:pt>
                <c:pt idx="19" formatCode="0.00E+00">
                  <c:v>1.5881199999999999E-11</c:v>
                </c:pt>
                <c:pt idx="20" formatCode="0.00E+00">
                  <c:v>2.9450299999999998E-11</c:v>
                </c:pt>
                <c:pt idx="21" formatCode="0.00E+00">
                  <c:v>2.32881E-11</c:v>
                </c:pt>
                <c:pt idx="22" formatCode="0.00E+00">
                  <c:v>1.3344900000000001E-11</c:v>
                </c:pt>
                <c:pt idx="23" formatCode="0.00E+00">
                  <c:v>1.5453099999999998E-11</c:v>
                </c:pt>
                <c:pt idx="24" formatCode="0.00E+00">
                  <c:v>2.1577900000000001E-11</c:v>
                </c:pt>
                <c:pt idx="25" formatCode="0.00E+00">
                  <c:v>1.4527299999999999E-11</c:v>
                </c:pt>
                <c:pt idx="26" formatCode="0.00E+00">
                  <c:v>1.1537200000000001E-11</c:v>
                </c:pt>
                <c:pt idx="27" formatCode="0.00E+00">
                  <c:v>1.4985500000000002E-11</c:v>
                </c:pt>
                <c:pt idx="28" formatCode="0.00E+00">
                  <c:v>3.5793299999999999E-11</c:v>
                </c:pt>
                <c:pt idx="29" formatCode="0.00E+00">
                  <c:v>1.4932599999999999E-11</c:v>
                </c:pt>
                <c:pt idx="30" formatCode="0.00E+00">
                  <c:v>1.5114900000000001E-11</c:v>
                </c:pt>
                <c:pt idx="31" formatCode="0.00E+00">
                  <c:v>1.5369699999999999E-11</c:v>
                </c:pt>
                <c:pt idx="32" formatCode="0.00E+00">
                  <c:v>2.4166500000000001E-11</c:v>
                </c:pt>
                <c:pt idx="33" formatCode="0.00E+00">
                  <c:v>2.16488E-11</c:v>
                </c:pt>
                <c:pt idx="34" formatCode="0.00E+00">
                  <c:v>1.6430800000000001E-11</c:v>
                </c:pt>
                <c:pt idx="35" formatCode="0.00E+00">
                  <c:v>1.7105599999999999E-11</c:v>
                </c:pt>
                <c:pt idx="36" formatCode="0.00E+00">
                  <c:v>2.1783800000000001E-11</c:v>
                </c:pt>
                <c:pt idx="37" formatCode="0.00E+00">
                  <c:v>1.7705200000000001E-11</c:v>
                </c:pt>
                <c:pt idx="38" formatCode="0.00E+00">
                  <c:v>1.2594699999999999E-11</c:v>
                </c:pt>
                <c:pt idx="39" formatCode="0.00E+00">
                  <c:v>1.2087299999999999E-11</c:v>
                </c:pt>
                <c:pt idx="40" formatCode="0.00E+00">
                  <c:v>2.4504900000000001E-11</c:v>
                </c:pt>
                <c:pt idx="41" formatCode="0.00E+00">
                  <c:v>1.41202E-11</c:v>
                </c:pt>
                <c:pt idx="42" formatCode="0.00E+00">
                  <c:v>1.6403899999999999E-11</c:v>
                </c:pt>
                <c:pt idx="43" formatCode="0.00E+00">
                  <c:v>1.0178900000000001E-11</c:v>
                </c:pt>
                <c:pt idx="44" formatCode="0.00E+00">
                  <c:v>2.1633600000000001E-11</c:v>
                </c:pt>
                <c:pt idx="45" formatCode="0.00E+00">
                  <c:v>2.9482999999999998E-11</c:v>
                </c:pt>
                <c:pt idx="46" formatCode="0.00E+00">
                  <c:v>1.01935E-11</c:v>
                </c:pt>
                <c:pt idx="47" formatCode="0.00E+00">
                  <c:v>1.21403E-11</c:v>
                </c:pt>
                <c:pt idx="48" formatCode="0.00E+00">
                  <c:v>2.3285999999999999E-11</c:v>
                </c:pt>
                <c:pt idx="49" formatCode="0.00E+00">
                  <c:v>1.5317100000000001E-11</c:v>
                </c:pt>
                <c:pt idx="50" formatCode="0.00E+00">
                  <c:v>9.8366000000000003E-12</c:v>
                </c:pt>
                <c:pt idx="51" formatCode="0.00E+00">
                  <c:v>1.3279799999999999E-11</c:v>
                </c:pt>
                <c:pt idx="52" formatCode="0.00E+00">
                  <c:v>8.8087399999999995E-12</c:v>
                </c:pt>
                <c:pt idx="53" formatCode="0.00E+00">
                  <c:v>1.5571999999999999E-11</c:v>
                </c:pt>
                <c:pt idx="54" formatCode="0.00E+00">
                  <c:v>1.4485299999999999E-11</c:v>
                </c:pt>
                <c:pt idx="55" formatCode="0.00E+00">
                  <c:v>1.45222E-11</c:v>
                </c:pt>
                <c:pt idx="56" formatCode="0.00E+00">
                  <c:v>2.6088300000000001E-11</c:v>
                </c:pt>
                <c:pt idx="57" formatCode="0.00E+00">
                  <c:v>1.5143599999999999E-11</c:v>
                </c:pt>
                <c:pt idx="58" formatCode="0.00E+00">
                  <c:v>2.5191599999999999E-11</c:v>
                </c:pt>
                <c:pt idx="59" formatCode="0.00E+00">
                  <c:v>1.9591099999999999E-11</c:v>
                </c:pt>
                <c:pt idx="60" formatCode="0.00E+00">
                  <c:v>2.5129799999999999E-11</c:v>
                </c:pt>
                <c:pt idx="61" formatCode="0.00E+00">
                  <c:v>1.99217E-11</c:v>
                </c:pt>
                <c:pt idx="62" formatCode="0.00E+00">
                  <c:v>2.8811700000000001E-11</c:v>
                </c:pt>
                <c:pt idx="63" formatCode="0.00E+00">
                  <c:v>2.5429600000000001E-11</c:v>
                </c:pt>
                <c:pt idx="64" formatCode="0.00E+00">
                  <c:v>1.56006E-11</c:v>
                </c:pt>
                <c:pt idx="65" formatCode="0.00E+00">
                  <c:v>1.08174E-11</c:v>
                </c:pt>
                <c:pt idx="66" formatCode="0.00E+00">
                  <c:v>1.24221E-11</c:v>
                </c:pt>
                <c:pt idx="67" formatCode="0.00E+00">
                  <c:v>1.4795900000000002E-11</c:v>
                </c:pt>
                <c:pt idx="68" formatCode="0.00E+00">
                  <c:v>1.88333E-11</c:v>
                </c:pt>
                <c:pt idx="69" formatCode="0.00E+00">
                  <c:v>1.6909600000000001E-11</c:v>
                </c:pt>
                <c:pt idx="70" formatCode="0.00E+00">
                  <c:v>1.56757E-11</c:v>
                </c:pt>
                <c:pt idx="71" formatCode="0.00E+00">
                  <c:v>1.01548E-11</c:v>
                </c:pt>
                <c:pt idx="72" formatCode="0.00E+00">
                  <c:v>1.36641E-11</c:v>
                </c:pt>
                <c:pt idx="73" formatCode="0.00E+00">
                  <c:v>1.4830200000000001E-11</c:v>
                </c:pt>
                <c:pt idx="74" formatCode="0.00E+00">
                  <c:v>1.65077E-11</c:v>
                </c:pt>
                <c:pt idx="75" formatCode="0.00E+00">
                  <c:v>1.35068E-11</c:v>
                </c:pt>
                <c:pt idx="76" formatCode="0.00E+00">
                  <c:v>1.2507699999999999E-11</c:v>
                </c:pt>
                <c:pt idx="77" formatCode="0.00E+00">
                  <c:v>1.14028E-11</c:v>
                </c:pt>
                <c:pt idx="78" formatCode="0.00E+00">
                  <c:v>1.45079E-11</c:v>
                </c:pt>
                <c:pt idx="79" formatCode="0.00E+00">
                  <c:v>1.28224E-11</c:v>
                </c:pt>
                <c:pt idx="80" formatCode="0.00E+00">
                  <c:v>1.35517E-11</c:v>
                </c:pt>
                <c:pt idx="81" formatCode="0.00E+00">
                  <c:v>1.7321600000000001E-11</c:v>
                </c:pt>
                <c:pt idx="82" formatCode="0.00E+00">
                  <c:v>2.03952E-11</c:v>
                </c:pt>
                <c:pt idx="83" formatCode="0.00E+00">
                  <c:v>2.2484699999999998E-11</c:v>
                </c:pt>
                <c:pt idx="84" formatCode="0.00E+00">
                  <c:v>1.0849399999999999E-11</c:v>
                </c:pt>
                <c:pt idx="85" formatCode="0.00E+00">
                  <c:v>1.02775E-11</c:v>
                </c:pt>
                <c:pt idx="86" formatCode="0.00E+00">
                  <c:v>1.2616E-11</c:v>
                </c:pt>
                <c:pt idx="87" formatCode="0.00E+00">
                  <c:v>6.5932200000000001E-12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863-4CF6-A4E4-5E81D3445A9C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[analysis.xlsx]Uniform_IP_texture!$A$329:$CW$329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 formatCode="0.00E+00">
                  <c:v>1.87737E-11</c:v>
                </c:pt>
                <c:pt idx="12" formatCode="0.00E+00">
                  <c:v>1.5176800000000001E-11</c:v>
                </c:pt>
                <c:pt idx="13" formatCode="0.00E+00">
                  <c:v>1.5144800000000001E-11</c:v>
                </c:pt>
                <c:pt idx="14" formatCode="0.00E+00">
                  <c:v>1.9629699999999999E-11</c:v>
                </c:pt>
                <c:pt idx="15" formatCode="0.00E+00">
                  <c:v>1.7760200000000001E-11</c:v>
                </c:pt>
                <c:pt idx="16" formatCode="0.00E+00">
                  <c:v>1.9195900000000001E-11</c:v>
                </c:pt>
                <c:pt idx="17" formatCode="0.00E+00">
                  <c:v>1.6721700000000001E-11</c:v>
                </c:pt>
                <c:pt idx="18" formatCode="0.00E+00">
                  <c:v>1.9180900000000001E-11</c:v>
                </c:pt>
                <c:pt idx="19" formatCode="0.00E+00">
                  <c:v>1.5800500000000001E-11</c:v>
                </c:pt>
                <c:pt idx="20" formatCode="0.00E+00">
                  <c:v>1.5516099999999999E-11</c:v>
                </c:pt>
                <c:pt idx="21" formatCode="0.00E+00">
                  <c:v>2.21728E-11</c:v>
                </c:pt>
                <c:pt idx="22" formatCode="0.00E+00">
                  <c:v>1.26722E-11</c:v>
                </c:pt>
                <c:pt idx="23" formatCode="0.00E+00">
                  <c:v>1.6498500000000001E-11</c:v>
                </c:pt>
                <c:pt idx="24" formatCode="0.00E+00">
                  <c:v>1.7029799999999999E-11</c:v>
                </c:pt>
                <c:pt idx="25" formatCode="0.00E+00">
                  <c:v>1.3898800000000001E-11</c:v>
                </c:pt>
                <c:pt idx="26" formatCode="0.00E+00">
                  <c:v>2.4491E-11</c:v>
                </c:pt>
                <c:pt idx="27" formatCode="0.00E+00">
                  <c:v>6.9504499999999997E-12</c:v>
                </c:pt>
                <c:pt idx="28" formatCode="0.00E+00">
                  <c:v>1.9719300000000001E-11</c:v>
                </c:pt>
                <c:pt idx="29" formatCode="0.00E+00">
                  <c:v>1.8756300000000002E-11</c:v>
                </c:pt>
                <c:pt idx="30" formatCode="0.00E+00">
                  <c:v>1.54194E-11</c:v>
                </c:pt>
                <c:pt idx="31" formatCode="0.00E+00">
                  <c:v>1.3116599999999999E-11</c:v>
                </c:pt>
                <c:pt idx="32" formatCode="0.00E+00">
                  <c:v>1.5546200000000001E-11</c:v>
                </c:pt>
                <c:pt idx="33" formatCode="0.00E+00">
                  <c:v>1.03932E-11</c:v>
                </c:pt>
                <c:pt idx="34" formatCode="0.00E+00">
                  <c:v>1.7238900000000002E-11</c:v>
                </c:pt>
                <c:pt idx="35" formatCode="0.00E+00">
                  <c:v>1.6999399999999999E-11</c:v>
                </c:pt>
                <c:pt idx="36" formatCode="0.00E+00">
                  <c:v>1.5183300000000001E-11</c:v>
                </c:pt>
                <c:pt idx="37" formatCode="0.00E+00">
                  <c:v>1.9011999999999999E-11</c:v>
                </c:pt>
                <c:pt idx="38" formatCode="0.00E+00">
                  <c:v>1.12865E-11</c:v>
                </c:pt>
                <c:pt idx="39" formatCode="0.00E+00">
                  <c:v>1.4231100000000001E-11</c:v>
                </c:pt>
                <c:pt idx="40" formatCode="0.00E+00">
                  <c:v>2.20925E-11</c:v>
                </c:pt>
                <c:pt idx="41" formatCode="0.00E+00">
                  <c:v>1.44354E-11</c:v>
                </c:pt>
                <c:pt idx="42" formatCode="0.00E+00">
                  <c:v>1.4343999999999999E-11</c:v>
                </c:pt>
                <c:pt idx="43" formatCode="0.00E+00">
                  <c:v>1.35585E-11</c:v>
                </c:pt>
                <c:pt idx="44" formatCode="0.00E+00">
                  <c:v>1.25395E-11</c:v>
                </c:pt>
                <c:pt idx="45" formatCode="0.00E+00">
                  <c:v>1.2658700000000001E-11</c:v>
                </c:pt>
                <c:pt idx="46" formatCode="0.00E+00">
                  <c:v>2.9132500000000003E-11</c:v>
                </c:pt>
                <c:pt idx="47" formatCode="0.00E+00">
                  <c:v>8.6762400000000002E-12</c:v>
                </c:pt>
                <c:pt idx="48" formatCode="0.00E+00">
                  <c:v>2.8007900000000001E-11</c:v>
                </c:pt>
                <c:pt idx="49" formatCode="0.00E+00">
                  <c:v>2.4362800000000001E-11</c:v>
                </c:pt>
                <c:pt idx="50" formatCode="0.00E+00">
                  <c:v>1.2361599999999999E-11</c:v>
                </c:pt>
                <c:pt idx="51" formatCode="0.00E+00">
                  <c:v>8.1523799999999996E-12</c:v>
                </c:pt>
                <c:pt idx="52" formatCode="0.00E+00">
                  <c:v>1.6422000000000001E-11</c:v>
                </c:pt>
                <c:pt idx="53" formatCode="0.00E+00">
                  <c:v>2.3829399999999999E-11</c:v>
                </c:pt>
                <c:pt idx="54" formatCode="0.00E+00">
                  <c:v>1.22726E-11</c:v>
                </c:pt>
                <c:pt idx="55" formatCode="0.00E+00">
                  <c:v>1.8639800000000001E-11</c:v>
                </c:pt>
                <c:pt idx="56" formatCode="0.00E+00">
                  <c:v>1.4854800000000001E-11</c:v>
                </c:pt>
                <c:pt idx="57" formatCode="0.00E+00">
                  <c:v>9.2836499999999995E-12</c:v>
                </c:pt>
                <c:pt idx="58" formatCode="0.00E+00">
                  <c:v>1.4335499999999999E-11</c:v>
                </c:pt>
                <c:pt idx="59" formatCode="0.00E+00">
                  <c:v>2.37178E-11</c:v>
                </c:pt>
                <c:pt idx="60" formatCode="0.00E+00">
                  <c:v>1.51419E-11</c:v>
                </c:pt>
                <c:pt idx="61" formatCode="0.00E+00">
                  <c:v>2.4104900000000001E-11</c:v>
                </c:pt>
                <c:pt idx="62" formatCode="0.00E+00">
                  <c:v>2.50187E-11</c:v>
                </c:pt>
                <c:pt idx="63" formatCode="0.00E+00">
                  <c:v>3.4735400000000002E-11</c:v>
                </c:pt>
                <c:pt idx="64" formatCode="0.00E+00">
                  <c:v>1.4039599999999999E-11</c:v>
                </c:pt>
                <c:pt idx="65" formatCode="0.00E+00">
                  <c:v>1.49122E-11</c:v>
                </c:pt>
                <c:pt idx="66" formatCode="0.00E+00">
                  <c:v>1.3970099999999999E-11</c:v>
                </c:pt>
                <c:pt idx="67" formatCode="0.00E+00">
                  <c:v>8.7482000000000002E-12</c:v>
                </c:pt>
                <c:pt idx="68" formatCode="0.00E+00">
                  <c:v>1.4758100000000001E-11</c:v>
                </c:pt>
                <c:pt idx="69" formatCode="0.00E+00">
                  <c:v>2.44277E-11</c:v>
                </c:pt>
                <c:pt idx="70" formatCode="0.00E+00">
                  <c:v>1.8737599999999999E-11</c:v>
                </c:pt>
                <c:pt idx="71" formatCode="0.00E+00">
                  <c:v>1.00809E-11</c:v>
                </c:pt>
                <c:pt idx="72" formatCode="0.00E+00">
                  <c:v>1.3006600000000001E-11</c:v>
                </c:pt>
                <c:pt idx="73" formatCode="0.00E+00">
                  <c:v>1.7113899999999999E-11</c:v>
                </c:pt>
                <c:pt idx="74" formatCode="0.00E+00">
                  <c:v>1.04085E-11</c:v>
                </c:pt>
                <c:pt idx="75" formatCode="0.00E+00">
                  <c:v>1.59516E-11</c:v>
                </c:pt>
                <c:pt idx="76" formatCode="0.00E+00">
                  <c:v>1.07979E-11</c:v>
                </c:pt>
                <c:pt idx="77" formatCode="0.00E+00">
                  <c:v>1.9864599999999999E-11</c:v>
                </c:pt>
                <c:pt idx="78" formatCode="0.00E+00">
                  <c:v>1.6804599999999999E-11</c:v>
                </c:pt>
                <c:pt idx="79" formatCode="0.00E+00">
                  <c:v>1.1036399999999999E-11</c:v>
                </c:pt>
                <c:pt idx="80" formatCode="0.00E+00">
                  <c:v>1.2898100000000001E-11</c:v>
                </c:pt>
                <c:pt idx="81" formatCode="0.00E+00">
                  <c:v>1.95595E-11</c:v>
                </c:pt>
                <c:pt idx="82" formatCode="0.00E+00">
                  <c:v>1.7679699999999999E-11</c:v>
                </c:pt>
                <c:pt idx="83" formatCode="0.00E+00">
                  <c:v>1.6690799999999999E-11</c:v>
                </c:pt>
                <c:pt idx="84" formatCode="0.00E+00">
                  <c:v>1.8044200000000001E-11</c:v>
                </c:pt>
                <c:pt idx="85" formatCode="0.00E+00">
                  <c:v>1.5040700000000001E-11</c:v>
                </c:pt>
                <c:pt idx="86" formatCode="0.00E+00">
                  <c:v>1.0827E-11</c:v>
                </c:pt>
                <c:pt idx="87" formatCode="0.00E+00">
                  <c:v>9.6036E-12</c:v>
                </c:pt>
                <c:pt idx="88" formatCode="0.00E+00">
                  <c:v>1.1884000000000001E-11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0863-4CF6-A4E4-5E81D3445A9C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[analysis.xlsx]Uniform_IP_texture!$A$330:$CW$330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 formatCode="0.00E+00">
                  <c:v>9.6489200000000005E-12</c:v>
                </c:pt>
                <c:pt idx="11" formatCode="0.00E+00">
                  <c:v>1.28052E-11</c:v>
                </c:pt>
                <c:pt idx="12" formatCode="0.00E+00">
                  <c:v>2.52865E-11</c:v>
                </c:pt>
                <c:pt idx="13" formatCode="0.00E+00">
                  <c:v>1.5267799999999999E-11</c:v>
                </c:pt>
                <c:pt idx="14" formatCode="0.00E+00">
                  <c:v>1.52066E-11</c:v>
                </c:pt>
                <c:pt idx="15" formatCode="0.00E+00">
                  <c:v>1.7813000000000001E-11</c:v>
                </c:pt>
                <c:pt idx="16" formatCode="0.00E+00">
                  <c:v>1.35696E-11</c:v>
                </c:pt>
                <c:pt idx="17" formatCode="0.00E+00">
                  <c:v>1.08002E-11</c:v>
                </c:pt>
                <c:pt idx="18" formatCode="0.00E+00">
                  <c:v>1.4383100000000001E-11</c:v>
                </c:pt>
                <c:pt idx="19" formatCode="0.00E+00">
                  <c:v>1.68452E-11</c:v>
                </c:pt>
                <c:pt idx="20" formatCode="0.00E+00">
                  <c:v>1.38919E-11</c:v>
                </c:pt>
                <c:pt idx="21" formatCode="0.00E+00">
                  <c:v>1.2891000000000001E-11</c:v>
                </c:pt>
                <c:pt idx="22" formatCode="0.00E+00">
                  <c:v>1.3296499999999999E-11</c:v>
                </c:pt>
                <c:pt idx="23" formatCode="0.00E+00">
                  <c:v>1.2871E-11</c:v>
                </c:pt>
                <c:pt idx="24" formatCode="0.00E+00">
                  <c:v>1.88012E-11</c:v>
                </c:pt>
                <c:pt idx="25" formatCode="0.00E+00">
                  <c:v>1.02308E-11</c:v>
                </c:pt>
                <c:pt idx="26" formatCode="0.00E+00">
                  <c:v>1.5660600000000001E-11</c:v>
                </c:pt>
                <c:pt idx="27" formatCode="0.00E+00">
                  <c:v>8.1238499999999996E-12</c:v>
                </c:pt>
                <c:pt idx="28" formatCode="0.00E+00">
                  <c:v>1.77455E-11</c:v>
                </c:pt>
                <c:pt idx="29" formatCode="0.00E+00">
                  <c:v>1.5138599999999999E-11</c:v>
                </c:pt>
                <c:pt idx="30" formatCode="0.00E+00">
                  <c:v>1.2139699999999999E-11</c:v>
                </c:pt>
                <c:pt idx="31" formatCode="0.00E+00">
                  <c:v>1.6381000000000001E-11</c:v>
                </c:pt>
                <c:pt idx="32" formatCode="0.00E+00">
                  <c:v>1.3925E-11</c:v>
                </c:pt>
                <c:pt idx="33" formatCode="0.00E+00">
                  <c:v>2.2124900000000002E-11</c:v>
                </c:pt>
                <c:pt idx="34" formatCode="0.00E+00">
                  <c:v>1.7380099999999999E-11</c:v>
                </c:pt>
                <c:pt idx="35" formatCode="0.00E+00">
                  <c:v>1.37375E-11</c:v>
                </c:pt>
                <c:pt idx="36" formatCode="0.00E+00">
                  <c:v>1.5130600000000001E-11</c:v>
                </c:pt>
                <c:pt idx="37" formatCode="0.00E+00">
                  <c:v>3.5215400000000003E-11</c:v>
                </c:pt>
                <c:pt idx="38" formatCode="0.00E+00">
                  <c:v>2.1161500000000001E-11</c:v>
                </c:pt>
                <c:pt idx="39" formatCode="0.00E+00">
                  <c:v>1.21489E-11</c:v>
                </c:pt>
                <c:pt idx="40" formatCode="0.00E+00">
                  <c:v>1.6763100000000002E-11</c:v>
                </c:pt>
                <c:pt idx="41" formatCode="0.00E+00">
                  <c:v>1.1884299999999999E-11</c:v>
                </c:pt>
                <c:pt idx="42" formatCode="0.00E+00">
                  <c:v>4.1780600000000001E-11</c:v>
                </c:pt>
                <c:pt idx="43" formatCode="0.00E+00">
                  <c:v>1.72364E-11</c:v>
                </c:pt>
                <c:pt idx="44" formatCode="0.00E+00">
                  <c:v>1.66021E-11</c:v>
                </c:pt>
                <c:pt idx="45" formatCode="0.00E+00">
                  <c:v>1.5285799999999999E-11</c:v>
                </c:pt>
                <c:pt idx="46" formatCode="0.00E+00">
                  <c:v>1.90116E-11</c:v>
                </c:pt>
                <c:pt idx="47" formatCode="0.00E+00">
                  <c:v>2.1943999999999999E-11</c:v>
                </c:pt>
                <c:pt idx="48" formatCode="0.00E+00">
                  <c:v>1.9259599999999998E-11</c:v>
                </c:pt>
                <c:pt idx="49" formatCode="0.00E+00">
                  <c:v>1.6929800000000001E-11</c:v>
                </c:pt>
                <c:pt idx="50" formatCode="0.00E+00">
                  <c:v>1.5975900000000001E-11</c:v>
                </c:pt>
                <c:pt idx="51" formatCode="0.00E+00">
                  <c:v>1.22013E-11</c:v>
                </c:pt>
                <c:pt idx="52" formatCode="0.00E+00">
                  <c:v>1.8048499999999998E-11</c:v>
                </c:pt>
                <c:pt idx="53" formatCode="0.00E+00">
                  <c:v>2.5857800000000002E-11</c:v>
                </c:pt>
                <c:pt idx="54" formatCode="0.00E+00">
                  <c:v>1.94303E-11</c:v>
                </c:pt>
                <c:pt idx="55" formatCode="0.00E+00">
                  <c:v>2.16249E-11</c:v>
                </c:pt>
                <c:pt idx="56" formatCode="0.00E+00">
                  <c:v>1.1134499999999999E-11</c:v>
                </c:pt>
                <c:pt idx="57" formatCode="0.00E+00">
                  <c:v>1.2295E-11</c:v>
                </c:pt>
                <c:pt idx="58" formatCode="0.00E+00">
                  <c:v>2.1063799999999999E-11</c:v>
                </c:pt>
                <c:pt idx="59" formatCode="0.00E+00">
                  <c:v>1.15246E-11</c:v>
                </c:pt>
                <c:pt idx="60" formatCode="0.00E+00">
                  <c:v>1.9069300000000002E-11</c:v>
                </c:pt>
                <c:pt idx="61" formatCode="0.00E+00">
                  <c:v>1.4562600000000001E-11</c:v>
                </c:pt>
                <c:pt idx="62" formatCode="0.00E+00">
                  <c:v>2.2708000000000001E-11</c:v>
                </c:pt>
                <c:pt idx="63" formatCode="0.00E+00">
                  <c:v>2.132E-11</c:v>
                </c:pt>
                <c:pt idx="64" formatCode="0.00E+00">
                  <c:v>1.6233499999999999E-11</c:v>
                </c:pt>
                <c:pt idx="65" formatCode="0.00E+00">
                  <c:v>1.39625E-11</c:v>
                </c:pt>
                <c:pt idx="66" formatCode="0.00E+00">
                  <c:v>1.29061E-11</c:v>
                </c:pt>
                <c:pt idx="67" formatCode="0.00E+00">
                  <c:v>1.37743E-11</c:v>
                </c:pt>
                <c:pt idx="68" formatCode="0.00E+00">
                  <c:v>1.6507099999999999E-11</c:v>
                </c:pt>
                <c:pt idx="69" formatCode="0.00E+00">
                  <c:v>4.2148800000000003E-11</c:v>
                </c:pt>
                <c:pt idx="70" formatCode="0.00E+00">
                  <c:v>2.3659899999999999E-11</c:v>
                </c:pt>
                <c:pt idx="71" formatCode="0.00E+00">
                  <c:v>1.2839999999999999E-11</c:v>
                </c:pt>
                <c:pt idx="72" formatCode="0.00E+00">
                  <c:v>1.3864600000000001E-11</c:v>
                </c:pt>
                <c:pt idx="73" formatCode="0.00E+00">
                  <c:v>1.45289E-11</c:v>
                </c:pt>
                <c:pt idx="74" formatCode="0.00E+00">
                  <c:v>1.62528E-11</c:v>
                </c:pt>
                <c:pt idx="75" formatCode="0.00E+00">
                  <c:v>1.49776E-11</c:v>
                </c:pt>
                <c:pt idx="76" formatCode="0.00E+00">
                  <c:v>1.8999E-11</c:v>
                </c:pt>
                <c:pt idx="77" formatCode="0.00E+00">
                  <c:v>1.88207E-11</c:v>
                </c:pt>
                <c:pt idx="78" formatCode="0.00E+00">
                  <c:v>1.2451899999999999E-11</c:v>
                </c:pt>
                <c:pt idx="79" formatCode="0.00E+00">
                  <c:v>1.6117900000000001E-11</c:v>
                </c:pt>
                <c:pt idx="80" formatCode="0.00E+00">
                  <c:v>1.5164599999999999E-11</c:v>
                </c:pt>
                <c:pt idx="81" formatCode="0.00E+00">
                  <c:v>1.5414E-11</c:v>
                </c:pt>
                <c:pt idx="82" formatCode="0.00E+00">
                  <c:v>2.0574699999999999E-11</c:v>
                </c:pt>
                <c:pt idx="83" formatCode="0.00E+00">
                  <c:v>2.1935199999999999E-11</c:v>
                </c:pt>
                <c:pt idx="84" formatCode="0.00E+00">
                  <c:v>1.56081E-11</c:v>
                </c:pt>
                <c:pt idx="85" formatCode="0.00E+00">
                  <c:v>1.50638E-11</c:v>
                </c:pt>
                <c:pt idx="86" formatCode="0.00E+00">
                  <c:v>1.45163E-11</c:v>
                </c:pt>
                <c:pt idx="87" formatCode="0.00E+00">
                  <c:v>1.6588600000000001E-11</c:v>
                </c:pt>
                <c:pt idx="88" formatCode="0.00E+00">
                  <c:v>1.7221800000000002E-11</c:v>
                </c:pt>
                <c:pt idx="89" formatCode="0.00E+00">
                  <c:v>2.7587999999999999E-12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0863-4CF6-A4E4-5E81D3445A9C}"/>
            </c:ext>
          </c:extLst>
        </c:ser>
        <c:ser>
          <c:idx val="19"/>
          <c:order val="19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[analysis.xlsx]Uniform_IP_texture!$A$331:$CW$331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7.2565800000000002E-12</c:v>
                </c:pt>
                <c:pt idx="10" formatCode="0.00E+00">
                  <c:v>1.30261E-11</c:v>
                </c:pt>
                <c:pt idx="11" formatCode="0.00E+00">
                  <c:v>1.29927E-11</c:v>
                </c:pt>
                <c:pt idx="12" formatCode="0.00E+00">
                  <c:v>1.1600000000000001E-11</c:v>
                </c:pt>
                <c:pt idx="13" formatCode="0.00E+00">
                  <c:v>1.6869600000000001E-11</c:v>
                </c:pt>
                <c:pt idx="14" formatCode="0.00E+00">
                  <c:v>1.2943400000000001E-11</c:v>
                </c:pt>
                <c:pt idx="15" formatCode="0.00E+00">
                  <c:v>1.5180500000000001E-11</c:v>
                </c:pt>
                <c:pt idx="16" formatCode="0.00E+00">
                  <c:v>1.40253E-11</c:v>
                </c:pt>
                <c:pt idx="17" formatCode="0.00E+00">
                  <c:v>1.347E-11</c:v>
                </c:pt>
                <c:pt idx="18" formatCode="0.00E+00">
                  <c:v>1.7976299999999999E-11</c:v>
                </c:pt>
                <c:pt idx="19" formatCode="0.00E+00">
                  <c:v>9.1294899999999997E-12</c:v>
                </c:pt>
                <c:pt idx="20" formatCode="0.00E+00">
                  <c:v>1.34253E-11</c:v>
                </c:pt>
                <c:pt idx="21" formatCode="0.00E+00">
                  <c:v>1.98823E-11</c:v>
                </c:pt>
                <c:pt idx="22" formatCode="0.00E+00">
                  <c:v>1.4199900000000001E-11</c:v>
                </c:pt>
                <c:pt idx="23" formatCode="0.00E+00">
                  <c:v>9.4071800000000003E-12</c:v>
                </c:pt>
                <c:pt idx="24" formatCode="0.00E+00">
                  <c:v>1.2880899999999999E-11</c:v>
                </c:pt>
                <c:pt idx="25" formatCode="0.00E+00">
                  <c:v>1.11202E-11</c:v>
                </c:pt>
                <c:pt idx="26" formatCode="0.00E+00">
                  <c:v>1.32202E-11</c:v>
                </c:pt>
                <c:pt idx="27" formatCode="0.00E+00">
                  <c:v>1.6250699999999999E-11</c:v>
                </c:pt>
                <c:pt idx="28" formatCode="0.00E+00">
                  <c:v>1.6733600000000001E-11</c:v>
                </c:pt>
                <c:pt idx="29" formatCode="0.00E+00">
                  <c:v>1.03177E-11</c:v>
                </c:pt>
                <c:pt idx="30" formatCode="0.00E+00">
                  <c:v>2.5672499999999999E-11</c:v>
                </c:pt>
                <c:pt idx="31" formatCode="0.00E+00">
                  <c:v>1.01414E-11</c:v>
                </c:pt>
                <c:pt idx="32" formatCode="0.00E+00">
                  <c:v>2.5861399999999999E-11</c:v>
                </c:pt>
                <c:pt idx="33" formatCode="0.00E+00">
                  <c:v>2.03306E-11</c:v>
                </c:pt>
                <c:pt idx="34" formatCode="0.00E+00">
                  <c:v>1.7608400000000002E-11</c:v>
                </c:pt>
                <c:pt idx="35" formatCode="0.00E+00">
                  <c:v>1.5736E-11</c:v>
                </c:pt>
                <c:pt idx="36" formatCode="0.00E+00">
                  <c:v>2.2222099999999999E-11</c:v>
                </c:pt>
                <c:pt idx="37" formatCode="0.00E+00">
                  <c:v>1.8094599999999998E-11</c:v>
                </c:pt>
                <c:pt idx="38" formatCode="0.00E+00">
                  <c:v>1.62327E-11</c:v>
                </c:pt>
                <c:pt idx="39" formatCode="0.00E+00">
                  <c:v>1.4294199999999999E-11</c:v>
                </c:pt>
                <c:pt idx="40" formatCode="0.00E+00">
                  <c:v>1.5653300000000001E-11</c:v>
                </c:pt>
                <c:pt idx="41" formatCode="0.00E+00">
                  <c:v>1.83433E-11</c:v>
                </c:pt>
                <c:pt idx="42" formatCode="0.00E+00">
                  <c:v>2.71162E-11</c:v>
                </c:pt>
                <c:pt idx="43" formatCode="0.00E+00">
                  <c:v>2.7070299999999999E-11</c:v>
                </c:pt>
                <c:pt idx="44" formatCode="0.00E+00">
                  <c:v>2.3590099999999999E-11</c:v>
                </c:pt>
                <c:pt idx="45" formatCode="0.00E+00">
                  <c:v>1.23778E-11</c:v>
                </c:pt>
                <c:pt idx="46" formatCode="0.00E+00">
                  <c:v>1.11214E-11</c:v>
                </c:pt>
                <c:pt idx="47" formatCode="0.00E+00">
                  <c:v>1.3235600000000001E-11</c:v>
                </c:pt>
                <c:pt idx="48" formatCode="0.00E+00">
                  <c:v>1.6254700000000001E-11</c:v>
                </c:pt>
                <c:pt idx="49" formatCode="0.00E+00">
                  <c:v>9.5425700000000006E-12</c:v>
                </c:pt>
                <c:pt idx="50" formatCode="0.00E+00">
                  <c:v>1.85448E-11</c:v>
                </c:pt>
                <c:pt idx="51" formatCode="0.00E+00">
                  <c:v>1.3032E-11</c:v>
                </c:pt>
                <c:pt idx="52" formatCode="0.00E+00">
                  <c:v>1.28866E-11</c:v>
                </c:pt>
                <c:pt idx="53" formatCode="0.00E+00">
                  <c:v>1.66876E-11</c:v>
                </c:pt>
                <c:pt idx="54" formatCode="0.00E+00">
                  <c:v>2.6171399999999999E-11</c:v>
                </c:pt>
                <c:pt idx="55" formatCode="0.00E+00">
                  <c:v>2.1827299999999999E-11</c:v>
                </c:pt>
                <c:pt idx="56" formatCode="0.00E+00">
                  <c:v>1.07947E-11</c:v>
                </c:pt>
                <c:pt idx="57" formatCode="0.00E+00">
                  <c:v>1.19313E-11</c:v>
                </c:pt>
                <c:pt idx="58" formatCode="0.00E+00">
                  <c:v>1.67308E-11</c:v>
                </c:pt>
                <c:pt idx="59" formatCode="0.00E+00">
                  <c:v>1.5787499999999999E-11</c:v>
                </c:pt>
                <c:pt idx="60" formatCode="0.00E+00">
                  <c:v>1.42291E-11</c:v>
                </c:pt>
                <c:pt idx="61" formatCode="0.00E+00">
                  <c:v>1.10196E-11</c:v>
                </c:pt>
                <c:pt idx="62" formatCode="0.00E+00">
                  <c:v>3.3501899999999999E-11</c:v>
                </c:pt>
                <c:pt idx="63" formatCode="0.00E+00">
                  <c:v>1.0025700000000001E-11</c:v>
                </c:pt>
                <c:pt idx="64" formatCode="0.00E+00">
                  <c:v>1.5073899999999999E-11</c:v>
                </c:pt>
                <c:pt idx="65" formatCode="0.00E+00">
                  <c:v>1.8613700000000001E-11</c:v>
                </c:pt>
                <c:pt idx="66" formatCode="0.00E+00">
                  <c:v>2.39437E-11</c:v>
                </c:pt>
                <c:pt idx="67" formatCode="0.00E+00">
                  <c:v>2.1815700000000001E-11</c:v>
                </c:pt>
                <c:pt idx="68" formatCode="0.00E+00">
                  <c:v>1.4705400000000001E-11</c:v>
                </c:pt>
                <c:pt idx="69" formatCode="0.00E+00">
                  <c:v>1.25417E-11</c:v>
                </c:pt>
                <c:pt idx="70" formatCode="0.00E+00">
                  <c:v>2.10035E-11</c:v>
                </c:pt>
                <c:pt idx="71" formatCode="0.00E+00">
                  <c:v>3.3221400000000003E-11</c:v>
                </c:pt>
                <c:pt idx="72" formatCode="0.00E+00">
                  <c:v>1.75938E-11</c:v>
                </c:pt>
                <c:pt idx="73" formatCode="0.00E+00">
                  <c:v>1.5386199999999998E-11</c:v>
                </c:pt>
                <c:pt idx="74" formatCode="0.00E+00">
                  <c:v>1.30206E-11</c:v>
                </c:pt>
                <c:pt idx="75" formatCode="0.00E+00">
                  <c:v>1.6565999999999999E-11</c:v>
                </c:pt>
                <c:pt idx="76" formatCode="0.00E+00">
                  <c:v>9.2969099999999994E-12</c:v>
                </c:pt>
                <c:pt idx="77" formatCode="0.00E+00">
                  <c:v>2.5280799999999999E-11</c:v>
                </c:pt>
                <c:pt idx="78" formatCode="0.00E+00">
                  <c:v>1.01228E-11</c:v>
                </c:pt>
                <c:pt idx="79" formatCode="0.00E+00">
                  <c:v>1.7649999999999999E-11</c:v>
                </c:pt>
                <c:pt idx="80" formatCode="0.00E+00">
                  <c:v>1.8354799999999998E-11</c:v>
                </c:pt>
                <c:pt idx="81" formatCode="0.00E+00">
                  <c:v>1.34059E-11</c:v>
                </c:pt>
                <c:pt idx="82" formatCode="0.00E+00">
                  <c:v>9.2878800000000002E-12</c:v>
                </c:pt>
                <c:pt idx="83" formatCode="0.00E+00">
                  <c:v>1.37803E-11</c:v>
                </c:pt>
                <c:pt idx="84" formatCode="0.00E+00">
                  <c:v>2.84907E-11</c:v>
                </c:pt>
                <c:pt idx="85" formatCode="0.00E+00">
                  <c:v>1.5873200000000001E-11</c:v>
                </c:pt>
                <c:pt idx="86" formatCode="0.00E+00">
                  <c:v>7.53017E-12</c:v>
                </c:pt>
                <c:pt idx="87" formatCode="0.00E+00">
                  <c:v>9.77727E-12</c:v>
                </c:pt>
                <c:pt idx="88" formatCode="0.00E+00">
                  <c:v>1.6819499999999999E-11</c:v>
                </c:pt>
                <c:pt idx="89" formatCode="0.00E+00">
                  <c:v>1.5586899999999999E-11</c:v>
                </c:pt>
                <c:pt idx="90" formatCode="0.00E+00">
                  <c:v>2.6834000000000001E-11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0863-4CF6-A4E4-5E81D3445A9C}"/>
            </c:ext>
          </c:extLst>
        </c:ser>
        <c:ser>
          <c:idx val="20"/>
          <c:order val="20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[analysis.xlsx]Uniform_IP_texture!$A$332:$CW$332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1.7590700000000001E-11</c:v>
                </c:pt>
                <c:pt idx="10" formatCode="0.00E+00">
                  <c:v>4.48656E-10</c:v>
                </c:pt>
                <c:pt idx="11" formatCode="0.00E+00">
                  <c:v>1.32799E-11</c:v>
                </c:pt>
                <c:pt idx="12" formatCode="0.00E+00">
                  <c:v>6.71853E-12</c:v>
                </c:pt>
                <c:pt idx="13" formatCode="0.00E+00">
                  <c:v>1.4956700000000001E-11</c:v>
                </c:pt>
                <c:pt idx="14" formatCode="0.00E+00">
                  <c:v>1.7265499999999999E-11</c:v>
                </c:pt>
                <c:pt idx="15" formatCode="0.00E+00">
                  <c:v>1.28514E-11</c:v>
                </c:pt>
                <c:pt idx="16" formatCode="0.00E+00">
                  <c:v>1.8008899999999999E-11</c:v>
                </c:pt>
                <c:pt idx="17" formatCode="0.00E+00">
                  <c:v>1.18729E-11</c:v>
                </c:pt>
                <c:pt idx="18" formatCode="0.00E+00">
                  <c:v>1.7451700000000001E-11</c:v>
                </c:pt>
                <c:pt idx="19" formatCode="0.00E+00">
                  <c:v>1.44722E-11</c:v>
                </c:pt>
                <c:pt idx="20" formatCode="0.00E+00">
                  <c:v>1.44123E-11</c:v>
                </c:pt>
                <c:pt idx="21" formatCode="0.00E+00">
                  <c:v>2.3584899999999999E-11</c:v>
                </c:pt>
                <c:pt idx="22" formatCode="0.00E+00">
                  <c:v>1.5655999999999999E-11</c:v>
                </c:pt>
                <c:pt idx="23" formatCode="0.00E+00">
                  <c:v>1.40971E-11</c:v>
                </c:pt>
                <c:pt idx="24" formatCode="0.00E+00">
                  <c:v>1.38938E-11</c:v>
                </c:pt>
                <c:pt idx="25" formatCode="0.00E+00">
                  <c:v>1.6009099999999999E-11</c:v>
                </c:pt>
                <c:pt idx="26" formatCode="0.00E+00">
                  <c:v>2.3389499999999998E-11</c:v>
                </c:pt>
                <c:pt idx="27" formatCode="0.00E+00">
                  <c:v>2.2064499999999999E-11</c:v>
                </c:pt>
                <c:pt idx="28" formatCode="0.00E+00">
                  <c:v>2.7033699999999999E-11</c:v>
                </c:pt>
                <c:pt idx="29" formatCode="0.00E+00">
                  <c:v>1.2084000000000001E-11</c:v>
                </c:pt>
                <c:pt idx="30" formatCode="0.00E+00">
                  <c:v>1.4283500000000001E-11</c:v>
                </c:pt>
                <c:pt idx="31" formatCode="0.00E+00">
                  <c:v>1.1965699999999999E-11</c:v>
                </c:pt>
                <c:pt idx="32" formatCode="0.00E+00">
                  <c:v>1.40487E-11</c:v>
                </c:pt>
                <c:pt idx="33" formatCode="0.00E+00">
                  <c:v>1.6843500000000001E-11</c:v>
                </c:pt>
                <c:pt idx="34" formatCode="0.00E+00">
                  <c:v>1.31539E-11</c:v>
                </c:pt>
                <c:pt idx="35" formatCode="0.00E+00">
                  <c:v>1.79262E-11</c:v>
                </c:pt>
                <c:pt idx="36" formatCode="0.00E+00">
                  <c:v>1.4013199999999999E-11</c:v>
                </c:pt>
                <c:pt idx="37" formatCode="0.00E+00">
                  <c:v>1.2764899999999999E-11</c:v>
                </c:pt>
                <c:pt idx="38" formatCode="0.00E+00">
                  <c:v>1.36451E-11</c:v>
                </c:pt>
                <c:pt idx="39" formatCode="0.00E+00">
                  <c:v>1.8872E-11</c:v>
                </c:pt>
                <c:pt idx="40" formatCode="0.00E+00">
                  <c:v>1.6694599999999999E-11</c:v>
                </c:pt>
                <c:pt idx="41" formatCode="0.00E+00">
                  <c:v>1.7539500000000001E-11</c:v>
                </c:pt>
                <c:pt idx="42" formatCode="0.00E+00">
                  <c:v>1.8230599999999999E-11</c:v>
                </c:pt>
                <c:pt idx="43" formatCode="0.00E+00">
                  <c:v>1.1437099999999999E-11</c:v>
                </c:pt>
                <c:pt idx="44" formatCode="0.00E+00">
                  <c:v>1.8480999999999999E-11</c:v>
                </c:pt>
                <c:pt idx="45" formatCode="0.00E+00">
                  <c:v>1.02024E-11</c:v>
                </c:pt>
                <c:pt idx="46" formatCode="0.00E+00">
                  <c:v>2.7998200000000002E-11</c:v>
                </c:pt>
                <c:pt idx="47" formatCode="0.00E+00">
                  <c:v>1.5191199999999999E-11</c:v>
                </c:pt>
                <c:pt idx="48" formatCode="0.00E+00">
                  <c:v>1.41276E-11</c:v>
                </c:pt>
                <c:pt idx="49" formatCode="0.00E+00">
                  <c:v>9.5742900000000004E-12</c:v>
                </c:pt>
                <c:pt idx="50" formatCode="0.00E+00">
                  <c:v>1.6417299999999999E-11</c:v>
                </c:pt>
                <c:pt idx="51" formatCode="0.00E+00">
                  <c:v>2.5639300000000001E-11</c:v>
                </c:pt>
                <c:pt idx="52" formatCode="0.00E+00">
                  <c:v>1.31336E-11</c:v>
                </c:pt>
                <c:pt idx="53" formatCode="0.00E+00">
                  <c:v>1.33358E-11</c:v>
                </c:pt>
                <c:pt idx="54" formatCode="0.00E+00">
                  <c:v>2.7608399999999999E-11</c:v>
                </c:pt>
                <c:pt idx="55" formatCode="0.00E+00">
                  <c:v>1.98147E-11</c:v>
                </c:pt>
                <c:pt idx="56" formatCode="0.00E+00">
                  <c:v>9.1520699999999998E-12</c:v>
                </c:pt>
                <c:pt idx="57" formatCode="0.00E+00">
                  <c:v>2.15566E-11</c:v>
                </c:pt>
                <c:pt idx="58" formatCode="0.00E+00">
                  <c:v>2.7134500000000001E-11</c:v>
                </c:pt>
                <c:pt idx="59" formatCode="0.00E+00">
                  <c:v>1.7375599999999999E-11</c:v>
                </c:pt>
                <c:pt idx="60" formatCode="0.00E+00">
                  <c:v>1.5394E-11</c:v>
                </c:pt>
                <c:pt idx="61" formatCode="0.00E+00">
                  <c:v>2.0640400000000001E-11</c:v>
                </c:pt>
                <c:pt idx="62" formatCode="0.00E+00">
                  <c:v>2.6755900000000002E-11</c:v>
                </c:pt>
                <c:pt idx="63" formatCode="0.00E+00">
                  <c:v>1.5071100000000001E-11</c:v>
                </c:pt>
                <c:pt idx="64" formatCode="0.00E+00">
                  <c:v>1.5014600000000001E-11</c:v>
                </c:pt>
                <c:pt idx="65" formatCode="0.00E+00">
                  <c:v>1.62208E-11</c:v>
                </c:pt>
                <c:pt idx="66" formatCode="0.00E+00">
                  <c:v>1.6679900000000001E-11</c:v>
                </c:pt>
                <c:pt idx="67" formatCode="0.00E+00">
                  <c:v>2.19892E-11</c:v>
                </c:pt>
                <c:pt idx="68" formatCode="0.00E+00">
                  <c:v>2.4875700000000002E-11</c:v>
                </c:pt>
                <c:pt idx="69" formatCode="0.00E+00">
                  <c:v>1.3856400000000001E-11</c:v>
                </c:pt>
                <c:pt idx="70" formatCode="0.00E+00">
                  <c:v>2.0332399999999998E-11</c:v>
                </c:pt>
                <c:pt idx="71" formatCode="0.00E+00">
                  <c:v>1.02113E-11</c:v>
                </c:pt>
                <c:pt idx="72" formatCode="0.00E+00">
                  <c:v>8.4176199999999994E-12</c:v>
                </c:pt>
                <c:pt idx="73" formatCode="0.00E+00">
                  <c:v>1.5041400000000001E-11</c:v>
                </c:pt>
                <c:pt idx="74" formatCode="0.00E+00">
                  <c:v>2.3345900000000001E-11</c:v>
                </c:pt>
                <c:pt idx="75" formatCode="0.00E+00">
                  <c:v>2.4211200000000001E-11</c:v>
                </c:pt>
                <c:pt idx="76" formatCode="0.00E+00">
                  <c:v>1.4610599999999999E-11</c:v>
                </c:pt>
                <c:pt idx="77" formatCode="0.00E+00">
                  <c:v>1.4824200000000001E-11</c:v>
                </c:pt>
                <c:pt idx="78" formatCode="0.00E+00">
                  <c:v>9.4274200000000002E-12</c:v>
                </c:pt>
                <c:pt idx="79" formatCode="0.00E+00">
                  <c:v>2.12085E-11</c:v>
                </c:pt>
                <c:pt idx="80" formatCode="0.00E+00">
                  <c:v>1.2784599999999999E-11</c:v>
                </c:pt>
                <c:pt idx="81" formatCode="0.00E+00">
                  <c:v>1.5846199999999999E-11</c:v>
                </c:pt>
                <c:pt idx="82" formatCode="0.00E+00">
                  <c:v>6.2123800000000002E-12</c:v>
                </c:pt>
                <c:pt idx="83" formatCode="0.00E+00">
                  <c:v>1.9547899999999999E-11</c:v>
                </c:pt>
                <c:pt idx="84" formatCode="0.00E+00">
                  <c:v>2.3357299999999999E-11</c:v>
                </c:pt>
                <c:pt idx="85" formatCode="0.00E+00">
                  <c:v>1.4956999999999999E-11</c:v>
                </c:pt>
                <c:pt idx="86" formatCode="0.00E+00">
                  <c:v>1.8760200000000001E-11</c:v>
                </c:pt>
                <c:pt idx="87" formatCode="0.00E+00">
                  <c:v>2.15646E-11</c:v>
                </c:pt>
                <c:pt idx="88" formatCode="0.00E+00">
                  <c:v>9.4059999999999993E-12</c:v>
                </c:pt>
                <c:pt idx="89" formatCode="0.00E+00">
                  <c:v>1.4555699999999999E-11</c:v>
                </c:pt>
                <c:pt idx="90" formatCode="0.00E+00">
                  <c:v>8.6438799999999993E-12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0863-4CF6-A4E4-5E81D3445A9C}"/>
            </c:ext>
          </c:extLst>
        </c:ser>
        <c:ser>
          <c:idx val="21"/>
          <c:order val="21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[analysis.xlsx]Uniform_IP_texture!$A$333:$CW$333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1.15184E-11</c:v>
                </c:pt>
                <c:pt idx="9" formatCode="0.00E+00">
                  <c:v>1.0817900000000001E-11</c:v>
                </c:pt>
                <c:pt idx="10" formatCode="0.00E+00">
                  <c:v>1.18551E-11</c:v>
                </c:pt>
                <c:pt idx="11" formatCode="0.00E+00">
                  <c:v>1.6164000000000001E-11</c:v>
                </c:pt>
                <c:pt idx="12" formatCode="0.00E+00">
                  <c:v>1.7693699999999999E-11</c:v>
                </c:pt>
                <c:pt idx="13" formatCode="0.00E+00">
                  <c:v>1.8252099999999999E-11</c:v>
                </c:pt>
                <c:pt idx="14" formatCode="0.00E+00">
                  <c:v>2.00896E-11</c:v>
                </c:pt>
                <c:pt idx="15" formatCode="0.00E+00">
                  <c:v>1.91239E-11</c:v>
                </c:pt>
                <c:pt idx="16" formatCode="0.00E+00">
                  <c:v>1.52676E-11</c:v>
                </c:pt>
                <c:pt idx="17" formatCode="0.00E+00">
                  <c:v>1.57196E-11</c:v>
                </c:pt>
                <c:pt idx="18" formatCode="0.00E+00">
                  <c:v>1.3066500000000001E-11</c:v>
                </c:pt>
                <c:pt idx="19" formatCode="0.00E+00">
                  <c:v>2.1247100000000001E-11</c:v>
                </c:pt>
                <c:pt idx="20" formatCode="0.00E+00">
                  <c:v>1.9144999999999999E-11</c:v>
                </c:pt>
                <c:pt idx="21" formatCode="0.00E+00">
                  <c:v>1.31978E-11</c:v>
                </c:pt>
                <c:pt idx="22" formatCode="0.00E+00">
                  <c:v>1.7613800000000001E-11</c:v>
                </c:pt>
                <c:pt idx="23" formatCode="0.00E+00">
                  <c:v>1.73605E-11</c:v>
                </c:pt>
                <c:pt idx="24" formatCode="0.00E+00">
                  <c:v>1.72088E-11</c:v>
                </c:pt>
                <c:pt idx="25" formatCode="0.00E+00">
                  <c:v>1.18993E-11</c:v>
                </c:pt>
                <c:pt idx="26" formatCode="0.00E+00">
                  <c:v>1.0556E-11</c:v>
                </c:pt>
                <c:pt idx="27" formatCode="0.00E+00">
                  <c:v>2.141E-11</c:v>
                </c:pt>
                <c:pt idx="28" formatCode="0.00E+00">
                  <c:v>1.9406599999999999E-11</c:v>
                </c:pt>
                <c:pt idx="29" formatCode="0.00E+00">
                  <c:v>2.1039E-11</c:v>
                </c:pt>
                <c:pt idx="30" formatCode="0.00E+00">
                  <c:v>1.8359300000000002E-11</c:v>
                </c:pt>
                <c:pt idx="31" formatCode="0.00E+00">
                  <c:v>1.89879E-11</c:v>
                </c:pt>
                <c:pt idx="32" formatCode="0.00E+00">
                  <c:v>1.65501E-11</c:v>
                </c:pt>
                <c:pt idx="33" formatCode="0.00E+00">
                  <c:v>1.1734E-11</c:v>
                </c:pt>
                <c:pt idx="34" formatCode="0.00E+00">
                  <c:v>1.7661300000000001E-11</c:v>
                </c:pt>
                <c:pt idx="35" formatCode="0.00E+00">
                  <c:v>1.28935E-11</c:v>
                </c:pt>
                <c:pt idx="36" formatCode="0.00E+00">
                  <c:v>1.2739999999999999E-11</c:v>
                </c:pt>
                <c:pt idx="37" formatCode="0.00E+00">
                  <c:v>2.8281700000000001E-11</c:v>
                </c:pt>
                <c:pt idx="38" formatCode="0.00E+00">
                  <c:v>2.7627099999999999E-11</c:v>
                </c:pt>
                <c:pt idx="39" formatCode="0.00E+00">
                  <c:v>1.3564E-11</c:v>
                </c:pt>
                <c:pt idx="40" formatCode="0.00E+00">
                  <c:v>1.72847E-11</c:v>
                </c:pt>
                <c:pt idx="41" formatCode="0.00E+00">
                  <c:v>2.06295E-11</c:v>
                </c:pt>
                <c:pt idx="42" formatCode="0.00E+00">
                  <c:v>1.65903E-11</c:v>
                </c:pt>
                <c:pt idx="43" formatCode="0.00E+00">
                  <c:v>1.80542E-11</c:v>
                </c:pt>
                <c:pt idx="44" formatCode="0.00E+00">
                  <c:v>2.1173899999999999E-11</c:v>
                </c:pt>
                <c:pt idx="45" formatCode="0.00E+00">
                  <c:v>1.5810900000000001E-11</c:v>
                </c:pt>
                <c:pt idx="46" formatCode="0.00E+00">
                  <c:v>2.01357E-11</c:v>
                </c:pt>
                <c:pt idx="47" formatCode="0.00E+00">
                  <c:v>1.6488800000000001E-11</c:v>
                </c:pt>
                <c:pt idx="48" formatCode="0.00E+00">
                  <c:v>2.3081900000000001E-11</c:v>
                </c:pt>
                <c:pt idx="49" formatCode="0.00E+00">
                  <c:v>1.07109E-11</c:v>
                </c:pt>
                <c:pt idx="50" formatCode="0.00E+00">
                  <c:v>1.71798E-11</c:v>
                </c:pt>
                <c:pt idx="51" formatCode="0.00E+00">
                  <c:v>1.24503E-11</c:v>
                </c:pt>
                <c:pt idx="52" formatCode="0.00E+00">
                  <c:v>1.7293200000000001E-11</c:v>
                </c:pt>
                <c:pt idx="53" formatCode="0.00E+00">
                  <c:v>2.9423499999999998E-11</c:v>
                </c:pt>
                <c:pt idx="54" formatCode="0.00E+00">
                  <c:v>7.6704699999999993E-12</c:v>
                </c:pt>
                <c:pt idx="55" formatCode="0.00E+00">
                  <c:v>8.7284199999999993E-12</c:v>
                </c:pt>
                <c:pt idx="56" formatCode="0.00E+00">
                  <c:v>1.66683E-11</c:v>
                </c:pt>
                <c:pt idx="57" formatCode="0.00E+00">
                  <c:v>2.1360599999999998E-11</c:v>
                </c:pt>
                <c:pt idx="58" formatCode="0.00E+00">
                  <c:v>1.5699699999999999E-11</c:v>
                </c:pt>
                <c:pt idx="59" formatCode="0.00E+00">
                  <c:v>2.2058900000000001E-11</c:v>
                </c:pt>
                <c:pt idx="60" formatCode="0.00E+00">
                  <c:v>1.2931099999999999E-11</c:v>
                </c:pt>
                <c:pt idx="61" formatCode="0.00E+00">
                  <c:v>1.32725E-11</c:v>
                </c:pt>
                <c:pt idx="62" formatCode="0.00E+00">
                  <c:v>1.7553400000000002E-11</c:v>
                </c:pt>
                <c:pt idx="63" formatCode="0.00E+00">
                  <c:v>1.32662E-11</c:v>
                </c:pt>
                <c:pt idx="64" formatCode="0.00E+00">
                  <c:v>1.2570600000000001E-11</c:v>
                </c:pt>
                <c:pt idx="65" formatCode="0.00E+00">
                  <c:v>1.2587300000000001E-11</c:v>
                </c:pt>
                <c:pt idx="66" formatCode="0.00E+00">
                  <c:v>1.5419100000000001E-11</c:v>
                </c:pt>
                <c:pt idx="67" formatCode="0.00E+00">
                  <c:v>8.7748199999999996E-12</c:v>
                </c:pt>
                <c:pt idx="68" formatCode="0.00E+00">
                  <c:v>9.6588899999999994E-12</c:v>
                </c:pt>
                <c:pt idx="69" formatCode="0.00E+00">
                  <c:v>1.4169699999999999E-11</c:v>
                </c:pt>
                <c:pt idx="70" formatCode="0.00E+00">
                  <c:v>1.17928E-11</c:v>
                </c:pt>
                <c:pt idx="71" formatCode="0.00E+00">
                  <c:v>1.22983E-11</c:v>
                </c:pt>
                <c:pt idx="72" formatCode="0.00E+00">
                  <c:v>2.04636E-11</c:v>
                </c:pt>
                <c:pt idx="73" formatCode="0.00E+00">
                  <c:v>1.53636E-11</c:v>
                </c:pt>
                <c:pt idx="74" formatCode="0.00E+00">
                  <c:v>2.10257E-11</c:v>
                </c:pt>
                <c:pt idx="75" formatCode="0.00E+00">
                  <c:v>1.41379E-11</c:v>
                </c:pt>
                <c:pt idx="76" formatCode="0.00E+00">
                  <c:v>1.9134000000000001E-11</c:v>
                </c:pt>
                <c:pt idx="77" formatCode="0.00E+00">
                  <c:v>1.22288E-11</c:v>
                </c:pt>
                <c:pt idx="78" formatCode="0.00E+00">
                  <c:v>1.7999999999999999E-11</c:v>
                </c:pt>
                <c:pt idx="79" formatCode="0.00E+00">
                  <c:v>1.8263899999999999E-11</c:v>
                </c:pt>
                <c:pt idx="80" formatCode="0.00E+00">
                  <c:v>2.2738099999999999E-11</c:v>
                </c:pt>
                <c:pt idx="81" formatCode="0.00E+00">
                  <c:v>1.19915E-11</c:v>
                </c:pt>
                <c:pt idx="82" formatCode="0.00E+00">
                  <c:v>1.1554599999999999E-11</c:v>
                </c:pt>
                <c:pt idx="83" formatCode="0.00E+00">
                  <c:v>1.56914E-11</c:v>
                </c:pt>
                <c:pt idx="84" formatCode="0.00E+00">
                  <c:v>2.4340199999999999E-11</c:v>
                </c:pt>
                <c:pt idx="85" formatCode="0.00E+00">
                  <c:v>2.38709E-11</c:v>
                </c:pt>
                <c:pt idx="86" formatCode="0.00E+00">
                  <c:v>1.18378E-11</c:v>
                </c:pt>
                <c:pt idx="87" formatCode="0.00E+00">
                  <c:v>9.5043999999999998E-12</c:v>
                </c:pt>
                <c:pt idx="88" formatCode="0.00E+00">
                  <c:v>1.62862E-11</c:v>
                </c:pt>
                <c:pt idx="89" formatCode="0.00E+00">
                  <c:v>1.3162400000000001E-11</c:v>
                </c:pt>
                <c:pt idx="90" formatCode="0.00E+00">
                  <c:v>1.76712E-11</c:v>
                </c:pt>
                <c:pt idx="91" formatCode="0.00E+00">
                  <c:v>1.86169E-11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0863-4CF6-A4E4-5E81D3445A9C}"/>
            </c:ext>
          </c:extLst>
        </c:ser>
        <c:ser>
          <c:idx val="22"/>
          <c:order val="22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[analysis.xlsx]Uniform_IP_texture!$A$334:$CW$334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1.39914E-11</c:v>
                </c:pt>
                <c:pt idx="9" formatCode="0.00E+00">
                  <c:v>2.1317399999999999E-11</c:v>
                </c:pt>
                <c:pt idx="10" formatCode="0.00E+00">
                  <c:v>2.7939399999999999E-11</c:v>
                </c:pt>
                <c:pt idx="11" formatCode="0.00E+00">
                  <c:v>1.3471300000000001E-11</c:v>
                </c:pt>
                <c:pt idx="12" formatCode="0.00E+00">
                  <c:v>1.4058600000000001E-11</c:v>
                </c:pt>
                <c:pt idx="13" formatCode="0.00E+00">
                  <c:v>1.7782600000000001E-11</c:v>
                </c:pt>
                <c:pt idx="14" formatCode="0.00E+00">
                  <c:v>1.8973400000000002E-11</c:v>
                </c:pt>
                <c:pt idx="15" formatCode="0.00E+00">
                  <c:v>9.1226999999999995E-12</c:v>
                </c:pt>
                <c:pt idx="16" formatCode="0.00E+00">
                  <c:v>1.53732E-11</c:v>
                </c:pt>
                <c:pt idx="17" formatCode="0.00E+00">
                  <c:v>2.2318099999999999E-11</c:v>
                </c:pt>
                <c:pt idx="18" formatCode="0.00E+00">
                  <c:v>1.1945700000000001E-11</c:v>
                </c:pt>
                <c:pt idx="19" formatCode="0.00E+00">
                  <c:v>1.4625399999999999E-11</c:v>
                </c:pt>
                <c:pt idx="20" formatCode="0.00E+00">
                  <c:v>1.96324E-11</c:v>
                </c:pt>
                <c:pt idx="21" formatCode="0.00E+00">
                  <c:v>1.6730600000000001E-11</c:v>
                </c:pt>
                <c:pt idx="22" formatCode="0.00E+00">
                  <c:v>2.0624800000000001E-11</c:v>
                </c:pt>
                <c:pt idx="23" formatCode="0.00E+00">
                  <c:v>2.0937499999999999E-11</c:v>
                </c:pt>
                <c:pt idx="24" formatCode="0.00E+00">
                  <c:v>1.2291400000000001E-11</c:v>
                </c:pt>
                <c:pt idx="25" formatCode="0.00E+00">
                  <c:v>1.85113E-11</c:v>
                </c:pt>
                <c:pt idx="26" formatCode="0.00E+00">
                  <c:v>2.5756499999999999E-11</c:v>
                </c:pt>
                <c:pt idx="27" formatCode="0.00E+00">
                  <c:v>1.76951E-11</c:v>
                </c:pt>
                <c:pt idx="28" formatCode="0.00E+00">
                  <c:v>9.9236099999999996E-12</c:v>
                </c:pt>
                <c:pt idx="29" formatCode="0.00E+00">
                  <c:v>1.03857E-11</c:v>
                </c:pt>
                <c:pt idx="30" formatCode="0.00E+00">
                  <c:v>1.7494700000000001E-11</c:v>
                </c:pt>
                <c:pt idx="31" formatCode="0.00E+00">
                  <c:v>1.6866500000000001E-11</c:v>
                </c:pt>
                <c:pt idx="32" formatCode="0.00E+00">
                  <c:v>1.7207800000000001E-11</c:v>
                </c:pt>
                <c:pt idx="33" formatCode="0.00E+00">
                  <c:v>1.8003300000000001E-11</c:v>
                </c:pt>
                <c:pt idx="34" formatCode="0.00E+00">
                  <c:v>2.6828599999999999E-11</c:v>
                </c:pt>
                <c:pt idx="35" formatCode="0.00E+00">
                  <c:v>1.06352E-11</c:v>
                </c:pt>
                <c:pt idx="36" formatCode="0.00E+00">
                  <c:v>1.41789E-11</c:v>
                </c:pt>
                <c:pt idx="37" formatCode="0.00E+00">
                  <c:v>2.48129E-11</c:v>
                </c:pt>
                <c:pt idx="38" formatCode="0.00E+00">
                  <c:v>1.8177900000000002E-11</c:v>
                </c:pt>
                <c:pt idx="39" formatCode="0.00E+00">
                  <c:v>1.1099599999999999E-11</c:v>
                </c:pt>
                <c:pt idx="40" formatCode="0.00E+00">
                  <c:v>1.48224E-11</c:v>
                </c:pt>
                <c:pt idx="41" formatCode="0.00E+00">
                  <c:v>2.11157E-11</c:v>
                </c:pt>
                <c:pt idx="42" formatCode="0.00E+00">
                  <c:v>1.63686E-11</c:v>
                </c:pt>
                <c:pt idx="43" formatCode="0.00E+00">
                  <c:v>8.6123800000000005E-12</c:v>
                </c:pt>
                <c:pt idx="44" formatCode="0.00E+00">
                  <c:v>2.01544E-11</c:v>
                </c:pt>
                <c:pt idx="45" formatCode="0.00E+00">
                  <c:v>1.2526999999999999E-11</c:v>
                </c:pt>
                <c:pt idx="46" formatCode="0.00E+00">
                  <c:v>1.0750600000000001E-11</c:v>
                </c:pt>
                <c:pt idx="47" formatCode="0.00E+00">
                  <c:v>2.00644E-11</c:v>
                </c:pt>
                <c:pt idx="48" formatCode="0.00E+00">
                  <c:v>1.5247400000000001E-11</c:v>
                </c:pt>
                <c:pt idx="49" formatCode="0.00E+00">
                  <c:v>1.1695099999999999E-11</c:v>
                </c:pt>
                <c:pt idx="50" formatCode="0.00E+00">
                  <c:v>1.02445E-11</c:v>
                </c:pt>
                <c:pt idx="51" formatCode="0.00E+00">
                  <c:v>2.1907799999999998E-11</c:v>
                </c:pt>
                <c:pt idx="52" formatCode="0.00E+00">
                  <c:v>1.29916E-11</c:v>
                </c:pt>
                <c:pt idx="53" formatCode="0.00E+00">
                  <c:v>1.75531E-11</c:v>
                </c:pt>
                <c:pt idx="54" formatCode="0.00E+00">
                  <c:v>1.5729599999999999E-11</c:v>
                </c:pt>
                <c:pt idx="55" formatCode="0.00E+00">
                  <c:v>1.24774E-11</c:v>
                </c:pt>
                <c:pt idx="56" formatCode="0.00E+00">
                  <c:v>1.51383E-11</c:v>
                </c:pt>
                <c:pt idx="57" formatCode="0.00E+00">
                  <c:v>1.8817199999999999E-11</c:v>
                </c:pt>
                <c:pt idx="58" formatCode="0.00E+00">
                  <c:v>2.3118799999999999E-11</c:v>
                </c:pt>
                <c:pt idx="59" formatCode="0.00E+00">
                  <c:v>1.8476800000000001E-11</c:v>
                </c:pt>
                <c:pt idx="60" formatCode="0.00E+00">
                  <c:v>1.10478E-11</c:v>
                </c:pt>
                <c:pt idx="61" formatCode="0.00E+00">
                  <c:v>2.8461899999999999E-11</c:v>
                </c:pt>
                <c:pt idx="62" formatCode="0.00E+00">
                  <c:v>1.2856399999999999E-11</c:v>
                </c:pt>
                <c:pt idx="63" formatCode="0.00E+00">
                  <c:v>1.45368E-11</c:v>
                </c:pt>
                <c:pt idx="64" formatCode="0.00E+00">
                  <c:v>3.2812199999999998E-11</c:v>
                </c:pt>
                <c:pt idx="65" formatCode="0.00E+00">
                  <c:v>1.8221800000000001E-11</c:v>
                </c:pt>
                <c:pt idx="66" formatCode="0.00E+00">
                  <c:v>2.28873E-11</c:v>
                </c:pt>
                <c:pt idx="67" formatCode="0.00E+00">
                  <c:v>1.2630400000000001E-11</c:v>
                </c:pt>
                <c:pt idx="68" formatCode="0.00E+00">
                  <c:v>1.84562E-11</c:v>
                </c:pt>
                <c:pt idx="69" formatCode="0.00E+00">
                  <c:v>1.47904E-11</c:v>
                </c:pt>
                <c:pt idx="70" formatCode="0.00E+00">
                  <c:v>1.6700000000000001E-11</c:v>
                </c:pt>
                <c:pt idx="71" formatCode="0.00E+00">
                  <c:v>1.8446300000000001E-11</c:v>
                </c:pt>
                <c:pt idx="72" formatCode="0.00E+00">
                  <c:v>3.18957E-11</c:v>
                </c:pt>
                <c:pt idx="73" formatCode="0.00E+00">
                  <c:v>1.6611500000000001E-11</c:v>
                </c:pt>
                <c:pt idx="74" formatCode="0.00E+00">
                  <c:v>1.79671E-11</c:v>
                </c:pt>
                <c:pt idx="75" formatCode="0.00E+00">
                  <c:v>1.38297E-11</c:v>
                </c:pt>
                <c:pt idx="76" formatCode="0.00E+00">
                  <c:v>2.8213599999999999E-11</c:v>
                </c:pt>
                <c:pt idx="77" formatCode="0.00E+00">
                  <c:v>1.76481E-11</c:v>
                </c:pt>
                <c:pt idx="78" formatCode="0.00E+00">
                  <c:v>9.4851899999999999E-12</c:v>
                </c:pt>
                <c:pt idx="79" formatCode="0.00E+00">
                  <c:v>1.25422E-11</c:v>
                </c:pt>
                <c:pt idx="80" formatCode="0.00E+00">
                  <c:v>1.9877999999999999E-11</c:v>
                </c:pt>
                <c:pt idx="81" formatCode="0.00E+00">
                  <c:v>1.7582999999999999E-11</c:v>
                </c:pt>
                <c:pt idx="82" formatCode="0.00E+00">
                  <c:v>1.2145300000000001E-11</c:v>
                </c:pt>
                <c:pt idx="83" formatCode="0.00E+00">
                  <c:v>2.1666300000000001E-11</c:v>
                </c:pt>
                <c:pt idx="84" formatCode="0.00E+00">
                  <c:v>1.5722300000000001E-11</c:v>
                </c:pt>
                <c:pt idx="85" formatCode="0.00E+00">
                  <c:v>1.95768E-11</c:v>
                </c:pt>
                <c:pt idx="86" formatCode="0.00E+00">
                  <c:v>2.0288700000000001E-11</c:v>
                </c:pt>
                <c:pt idx="87" formatCode="0.00E+00">
                  <c:v>1.2273499999999999E-11</c:v>
                </c:pt>
                <c:pt idx="88" formatCode="0.00E+00">
                  <c:v>1.39398E-11</c:v>
                </c:pt>
                <c:pt idx="89" formatCode="0.00E+00">
                  <c:v>1.6867699999999999E-11</c:v>
                </c:pt>
                <c:pt idx="90" formatCode="0.00E+00">
                  <c:v>1.87292E-11</c:v>
                </c:pt>
                <c:pt idx="91" formatCode="0.00E+00">
                  <c:v>2.37103E-11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0863-4CF6-A4E4-5E81D3445A9C}"/>
            </c:ext>
          </c:extLst>
        </c:ser>
        <c:ser>
          <c:idx val="23"/>
          <c:order val="23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[analysis.xlsx]Uniform_IP_texture!$A$335:$CW$335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2.5136700000000001E-11</c:v>
                </c:pt>
                <c:pt idx="8" formatCode="0.00E+00">
                  <c:v>1.6140599999999999E-11</c:v>
                </c:pt>
                <c:pt idx="9" formatCode="0.00E+00">
                  <c:v>2.89926E-11</c:v>
                </c:pt>
                <c:pt idx="10" formatCode="0.00E+00">
                  <c:v>2.6498599999999999E-11</c:v>
                </c:pt>
                <c:pt idx="11" formatCode="0.00E+00">
                  <c:v>1.3913300000000001E-11</c:v>
                </c:pt>
                <c:pt idx="12" formatCode="0.00E+00">
                  <c:v>1.6351699999999999E-11</c:v>
                </c:pt>
                <c:pt idx="13" formatCode="0.00E+00">
                  <c:v>1.97478E-11</c:v>
                </c:pt>
                <c:pt idx="14" formatCode="0.00E+00">
                  <c:v>2.18339E-11</c:v>
                </c:pt>
                <c:pt idx="15" formatCode="0.00E+00">
                  <c:v>1.97253E-11</c:v>
                </c:pt>
                <c:pt idx="16" formatCode="0.00E+00">
                  <c:v>1.3241900000000001E-11</c:v>
                </c:pt>
                <c:pt idx="17" formatCode="0.00E+00">
                  <c:v>1.4567499999999999E-11</c:v>
                </c:pt>
                <c:pt idx="18" formatCode="0.00E+00">
                  <c:v>1.6477700000000001E-11</c:v>
                </c:pt>
                <c:pt idx="19" formatCode="0.00E+00">
                  <c:v>2.01105E-11</c:v>
                </c:pt>
                <c:pt idx="20" formatCode="0.00E+00">
                  <c:v>1.5820299999999999E-11</c:v>
                </c:pt>
                <c:pt idx="21" formatCode="0.00E+00">
                  <c:v>1.5666E-11</c:v>
                </c:pt>
                <c:pt idx="22" formatCode="0.00E+00">
                  <c:v>1.25016E-11</c:v>
                </c:pt>
                <c:pt idx="23" formatCode="0.00E+00">
                  <c:v>1.2586499999999999E-11</c:v>
                </c:pt>
                <c:pt idx="24" formatCode="0.00E+00">
                  <c:v>1.11633E-11</c:v>
                </c:pt>
                <c:pt idx="25" formatCode="0.00E+00">
                  <c:v>1.40543E-11</c:v>
                </c:pt>
                <c:pt idx="26" formatCode="0.00E+00">
                  <c:v>9.2980200000000004E-12</c:v>
                </c:pt>
                <c:pt idx="27" formatCode="0.00E+00">
                  <c:v>1.6772200000000001E-11</c:v>
                </c:pt>
                <c:pt idx="28" formatCode="0.00E+00">
                  <c:v>2.6460100000000001E-11</c:v>
                </c:pt>
                <c:pt idx="29" formatCode="0.00E+00">
                  <c:v>1.4259299999999999E-11</c:v>
                </c:pt>
                <c:pt idx="30" formatCode="0.00E+00">
                  <c:v>1.42164E-11</c:v>
                </c:pt>
                <c:pt idx="31" formatCode="0.00E+00">
                  <c:v>1.3251499999999999E-11</c:v>
                </c:pt>
                <c:pt idx="32" formatCode="0.00E+00">
                  <c:v>2.8078500000000002E-11</c:v>
                </c:pt>
                <c:pt idx="33" formatCode="0.00E+00">
                  <c:v>2.1438000000000001E-11</c:v>
                </c:pt>
                <c:pt idx="34" formatCode="0.00E+00">
                  <c:v>1.4326199999999999E-11</c:v>
                </c:pt>
                <c:pt idx="35" formatCode="0.00E+00">
                  <c:v>1.13685E-11</c:v>
                </c:pt>
                <c:pt idx="36" formatCode="0.00E+00">
                  <c:v>2.2361400000000001E-11</c:v>
                </c:pt>
                <c:pt idx="37" formatCode="0.00E+00">
                  <c:v>1.6846E-11</c:v>
                </c:pt>
                <c:pt idx="38" formatCode="0.00E+00">
                  <c:v>4.3499100000000002E-11</c:v>
                </c:pt>
                <c:pt idx="39" formatCode="0.00E+00">
                  <c:v>1.5807499999999999E-11</c:v>
                </c:pt>
                <c:pt idx="40" formatCode="0.00E+00">
                  <c:v>1.27904E-11</c:v>
                </c:pt>
                <c:pt idx="41" formatCode="0.00E+00">
                  <c:v>1.66498E-11</c:v>
                </c:pt>
                <c:pt idx="42" formatCode="0.00E+00">
                  <c:v>1.813E-11</c:v>
                </c:pt>
                <c:pt idx="43" formatCode="0.00E+00">
                  <c:v>2.04264E-11</c:v>
                </c:pt>
                <c:pt idx="44" formatCode="0.00E+00">
                  <c:v>2.0805199999999999E-11</c:v>
                </c:pt>
                <c:pt idx="45" formatCode="0.00E+00">
                  <c:v>2.2065500000000001E-11</c:v>
                </c:pt>
                <c:pt idx="46" formatCode="0.00E+00">
                  <c:v>3.2345900000000002E-11</c:v>
                </c:pt>
                <c:pt idx="47" formatCode="0.00E+00">
                  <c:v>1.2285500000000001E-11</c:v>
                </c:pt>
                <c:pt idx="48" formatCode="0.00E+00">
                  <c:v>2.06652E-11</c:v>
                </c:pt>
                <c:pt idx="49" formatCode="0.00E+00">
                  <c:v>1.7076699999999999E-11</c:v>
                </c:pt>
                <c:pt idx="50" formatCode="0.00E+00">
                  <c:v>1.67955E-11</c:v>
                </c:pt>
                <c:pt idx="51" formatCode="0.00E+00">
                  <c:v>2.1209900000000001E-11</c:v>
                </c:pt>
                <c:pt idx="52" formatCode="0.00E+00">
                  <c:v>6.1087500000000002E-12</c:v>
                </c:pt>
                <c:pt idx="53" formatCode="0.00E+00">
                  <c:v>2.1287800000000001E-11</c:v>
                </c:pt>
                <c:pt idx="54" formatCode="0.00E+00">
                  <c:v>1.11399E-11</c:v>
                </c:pt>
                <c:pt idx="55" formatCode="0.00E+00">
                  <c:v>1.61173E-11</c:v>
                </c:pt>
                <c:pt idx="56" formatCode="0.00E+00">
                  <c:v>1.88971E-11</c:v>
                </c:pt>
                <c:pt idx="57" formatCode="0.00E+00">
                  <c:v>8.7988900000000003E-12</c:v>
                </c:pt>
                <c:pt idx="58" formatCode="0.00E+00">
                  <c:v>1.6351899999999999E-11</c:v>
                </c:pt>
                <c:pt idx="59" formatCode="0.00E+00">
                  <c:v>1.32201E-11</c:v>
                </c:pt>
                <c:pt idx="60" formatCode="0.00E+00">
                  <c:v>1.26926E-11</c:v>
                </c:pt>
                <c:pt idx="61" formatCode="0.00E+00">
                  <c:v>1.8923800000000001E-11</c:v>
                </c:pt>
                <c:pt idx="62" formatCode="0.00E+00">
                  <c:v>1.6871599999999999E-11</c:v>
                </c:pt>
                <c:pt idx="63" formatCode="0.00E+00">
                  <c:v>1.3785000000000001E-11</c:v>
                </c:pt>
                <c:pt idx="64" formatCode="0.00E+00">
                  <c:v>1.6669299999999999E-11</c:v>
                </c:pt>
                <c:pt idx="65" formatCode="0.00E+00">
                  <c:v>1.18114E-11</c:v>
                </c:pt>
                <c:pt idx="66" formatCode="0.00E+00">
                  <c:v>2.9761199999999997E-11</c:v>
                </c:pt>
                <c:pt idx="67" formatCode="0.00E+00">
                  <c:v>1.5119799999999999E-11</c:v>
                </c:pt>
                <c:pt idx="68" formatCode="0.00E+00">
                  <c:v>2.4725999999999999E-11</c:v>
                </c:pt>
                <c:pt idx="69" formatCode="0.00E+00">
                  <c:v>1.03347E-11</c:v>
                </c:pt>
                <c:pt idx="70" formatCode="0.00E+00">
                  <c:v>1.5627900000000001E-11</c:v>
                </c:pt>
                <c:pt idx="71" formatCode="0.00E+00">
                  <c:v>1.29953E-11</c:v>
                </c:pt>
                <c:pt idx="72" formatCode="0.00E+00">
                  <c:v>1.57925E-11</c:v>
                </c:pt>
                <c:pt idx="73" formatCode="0.00E+00">
                  <c:v>2.3646599999999999E-11</c:v>
                </c:pt>
                <c:pt idx="74" formatCode="0.00E+00">
                  <c:v>2.16144E-11</c:v>
                </c:pt>
                <c:pt idx="75" formatCode="0.00E+00">
                  <c:v>1.18001E-11</c:v>
                </c:pt>
                <c:pt idx="76" formatCode="0.00E+00">
                  <c:v>1.23373E-11</c:v>
                </c:pt>
                <c:pt idx="77" formatCode="0.00E+00">
                  <c:v>1.14392E-11</c:v>
                </c:pt>
                <c:pt idx="78" formatCode="0.00E+00">
                  <c:v>7.7346299999999993E-12</c:v>
                </c:pt>
                <c:pt idx="79" formatCode="0.00E+00">
                  <c:v>2.0366700000000001E-11</c:v>
                </c:pt>
                <c:pt idx="80" formatCode="0.00E+00">
                  <c:v>1.18413E-11</c:v>
                </c:pt>
                <c:pt idx="81" formatCode="0.00E+00">
                  <c:v>2.8749200000000001E-11</c:v>
                </c:pt>
                <c:pt idx="82" formatCode="0.00E+00">
                  <c:v>1.53494E-11</c:v>
                </c:pt>
                <c:pt idx="83" formatCode="0.00E+00">
                  <c:v>1.1838300000000001E-11</c:v>
                </c:pt>
                <c:pt idx="84" formatCode="0.00E+00">
                  <c:v>2.5395E-11</c:v>
                </c:pt>
                <c:pt idx="85" formatCode="0.00E+00">
                  <c:v>2.1857500000000001E-11</c:v>
                </c:pt>
                <c:pt idx="86" formatCode="0.00E+00">
                  <c:v>1.5195699999999999E-11</c:v>
                </c:pt>
                <c:pt idx="87" formatCode="0.00E+00">
                  <c:v>1.06501E-11</c:v>
                </c:pt>
                <c:pt idx="88" formatCode="0.00E+00">
                  <c:v>1.29109E-11</c:v>
                </c:pt>
                <c:pt idx="89" formatCode="0.00E+00">
                  <c:v>1.07036E-11</c:v>
                </c:pt>
                <c:pt idx="90" formatCode="0.00E+00">
                  <c:v>1.61212E-11</c:v>
                </c:pt>
                <c:pt idx="91" formatCode="0.00E+00">
                  <c:v>1.6939999999999999E-11</c:v>
                </c:pt>
                <c:pt idx="92" formatCode="0.00E+00">
                  <c:v>1.71715E-11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0863-4CF6-A4E4-5E81D3445A9C}"/>
            </c:ext>
          </c:extLst>
        </c:ser>
        <c:ser>
          <c:idx val="24"/>
          <c:order val="24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[analysis.xlsx]Uniform_IP_texture!$A$336:$CW$336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6.5331999999999997E-12</c:v>
                </c:pt>
                <c:pt idx="7" formatCode="0.00E+00">
                  <c:v>1.7444799999999999E-11</c:v>
                </c:pt>
                <c:pt idx="8" formatCode="0.00E+00">
                  <c:v>1.49828E-11</c:v>
                </c:pt>
                <c:pt idx="9" formatCode="0.00E+00">
                  <c:v>1.9011400000000001E-11</c:v>
                </c:pt>
                <c:pt idx="10" formatCode="0.00E+00">
                  <c:v>2.1258100000000001E-11</c:v>
                </c:pt>
                <c:pt idx="11" formatCode="0.00E+00">
                  <c:v>2.1943299999999999E-11</c:v>
                </c:pt>
                <c:pt idx="12" formatCode="0.00E+00">
                  <c:v>2.2035700000000002E-11</c:v>
                </c:pt>
                <c:pt idx="13" formatCode="0.00E+00">
                  <c:v>1.6017999999999999E-11</c:v>
                </c:pt>
                <c:pt idx="14" formatCode="0.00E+00">
                  <c:v>3.3573399999999998E-11</c:v>
                </c:pt>
                <c:pt idx="15" formatCode="0.00E+00">
                  <c:v>1.4825399999999999E-11</c:v>
                </c:pt>
                <c:pt idx="16" formatCode="0.00E+00">
                  <c:v>1.1054199999999999E-11</c:v>
                </c:pt>
                <c:pt idx="17" formatCode="0.00E+00">
                  <c:v>1.94123E-11</c:v>
                </c:pt>
                <c:pt idx="18" formatCode="0.00E+00">
                  <c:v>1.7557100000000002E-11</c:v>
                </c:pt>
                <c:pt idx="19" formatCode="0.00E+00">
                  <c:v>9.8321500000000003E-12</c:v>
                </c:pt>
                <c:pt idx="20" formatCode="0.00E+00">
                  <c:v>1.05456E-11</c:v>
                </c:pt>
                <c:pt idx="21" formatCode="0.00E+00">
                  <c:v>2.0926299999999999E-11</c:v>
                </c:pt>
                <c:pt idx="22" formatCode="0.00E+00">
                  <c:v>1.3567099999999999E-11</c:v>
                </c:pt>
                <c:pt idx="23" formatCode="0.00E+00">
                  <c:v>2.0932500000000001E-11</c:v>
                </c:pt>
                <c:pt idx="24" formatCode="0.00E+00">
                  <c:v>1.76029E-11</c:v>
                </c:pt>
                <c:pt idx="25" formatCode="0.00E+00">
                  <c:v>1.7252300000000002E-11</c:v>
                </c:pt>
                <c:pt idx="26" formatCode="0.00E+00">
                  <c:v>1.35391E-11</c:v>
                </c:pt>
                <c:pt idx="27" formatCode="0.00E+00">
                  <c:v>2.3743400000000002E-11</c:v>
                </c:pt>
                <c:pt idx="28" formatCode="0.00E+00">
                  <c:v>1.13373E-11</c:v>
                </c:pt>
                <c:pt idx="29" formatCode="0.00E+00">
                  <c:v>1.43335E-11</c:v>
                </c:pt>
                <c:pt idx="30" formatCode="0.00E+00">
                  <c:v>1.91231E-11</c:v>
                </c:pt>
                <c:pt idx="31" formatCode="0.00E+00">
                  <c:v>2.3854799999999999E-11</c:v>
                </c:pt>
                <c:pt idx="32" formatCode="0.00E+00">
                  <c:v>1.8313300000000001E-11</c:v>
                </c:pt>
                <c:pt idx="33" formatCode="0.00E+00">
                  <c:v>1.93172E-11</c:v>
                </c:pt>
                <c:pt idx="34" formatCode="0.00E+00">
                  <c:v>2.3413099999999999E-11</c:v>
                </c:pt>
                <c:pt idx="35" formatCode="0.00E+00">
                  <c:v>2.1594100000000001E-11</c:v>
                </c:pt>
                <c:pt idx="36" formatCode="0.00E+00">
                  <c:v>1.20964E-11</c:v>
                </c:pt>
                <c:pt idx="37" formatCode="0.00E+00">
                  <c:v>1.80228E-11</c:v>
                </c:pt>
                <c:pt idx="38" formatCode="0.00E+00">
                  <c:v>1.46051E-11</c:v>
                </c:pt>
                <c:pt idx="39" formatCode="0.00E+00">
                  <c:v>1.9576299999999998E-11</c:v>
                </c:pt>
                <c:pt idx="40" formatCode="0.00E+00">
                  <c:v>1.2000299999999999E-11</c:v>
                </c:pt>
                <c:pt idx="41" formatCode="0.00E+00">
                  <c:v>1.1255400000000001E-11</c:v>
                </c:pt>
                <c:pt idx="42" formatCode="0.00E+00">
                  <c:v>2.38457E-11</c:v>
                </c:pt>
                <c:pt idx="43" formatCode="0.00E+00">
                  <c:v>1.67933E-11</c:v>
                </c:pt>
                <c:pt idx="44" formatCode="0.00E+00">
                  <c:v>1.23967E-11</c:v>
                </c:pt>
                <c:pt idx="45" formatCode="0.00E+00">
                  <c:v>1.5783199999999998E-11</c:v>
                </c:pt>
                <c:pt idx="46" formatCode="0.00E+00">
                  <c:v>1.9667100000000001E-11</c:v>
                </c:pt>
                <c:pt idx="47" formatCode="0.00E+00">
                  <c:v>1.44744E-11</c:v>
                </c:pt>
                <c:pt idx="48" formatCode="0.00E+00">
                  <c:v>2.0970999999999999E-11</c:v>
                </c:pt>
                <c:pt idx="49" formatCode="0.00E+00">
                  <c:v>1.5313999999999999E-11</c:v>
                </c:pt>
                <c:pt idx="50" formatCode="0.00E+00">
                  <c:v>1.5911699999999999E-11</c:v>
                </c:pt>
                <c:pt idx="51" formatCode="0.00E+00">
                  <c:v>2.1827999999999999E-11</c:v>
                </c:pt>
                <c:pt idx="52" formatCode="0.00E+00">
                  <c:v>9.92611E-12</c:v>
                </c:pt>
                <c:pt idx="53" formatCode="0.00E+00">
                  <c:v>1.3208799999999999E-11</c:v>
                </c:pt>
                <c:pt idx="54" formatCode="0.00E+00">
                  <c:v>1.21112E-11</c:v>
                </c:pt>
                <c:pt idx="55" formatCode="0.00E+00">
                  <c:v>2.68307E-11</c:v>
                </c:pt>
                <c:pt idx="56" formatCode="0.00E+00">
                  <c:v>1.54863E-11</c:v>
                </c:pt>
                <c:pt idx="57" formatCode="0.00E+00">
                  <c:v>1.4666399999999999E-11</c:v>
                </c:pt>
                <c:pt idx="58" formatCode="0.00E+00">
                  <c:v>1.1695500000000001E-11</c:v>
                </c:pt>
                <c:pt idx="59" formatCode="0.00E+00">
                  <c:v>1.22228E-11</c:v>
                </c:pt>
                <c:pt idx="60" formatCode="0.00E+00">
                  <c:v>1.34918E-11</c:v>
                </c:pt>
                <c:pt idx="61" formatCode="0.00E+00">
                  <c:v>1.07798E-11</c:v>
                </c:pt>
                <c:pt idx="62" formatCode="0.00E+00">
                  <c:v>1.8757699999999999E-11</c:v>
                </c:pt>
                <c:pt idx="63" formatCode="0.00E+00">
                  <c:v>1.8683999999999999E-11</c:v>
                </c:pt>
                <c:pt idx="64" formatCode="0.00E+00">
                  <c:v>1.5953500000000001E-11</c:v>
                </c:pt>
                <c:pt idx="65" formatCode="0.00E+00">
                  <c:v>1.5532700000000001E-11</c:v>
                </c:pt>
                <c:pt idx="66" formatCode="0.00E+00">
                  <c:v>1.4419099999999999E-11</c:v>
                </c:pt>
                <c:pt idx="67" formatCode="0.00E+00">
                  <c:v>1.03719E-11</c:v>
                </c:pt>
                <c:pt idx="68" formatCode="0.00E+00">
                  <c:v>9.7747300000000007E-12</c:v>
                </c:pt>
                <c:pt idx="69" formatCode="0.00E+00">
                  <c:v>9.4896100000000004E-12</c:v>
                </c:pt>
                <c:pt idx="70" formatCode="0.00E+00">
                  <c:v>1.7424100000000001E-11</c:v>
                </c:pt>
                <c:pt idx="71" formatCode="0.00E+00">
                  <c:v>1.2788400000000001E-11</c:v>
                </c:pt>
                <c:pt idx="72" formatCode="0.00E+00">
                  <c:v>1.11291E-11</c:v>
                </c:pt>
                <c:pt idx="73" formatCode="0.00E+00">
                  <c:v>1.61167E-11</c:v>
                </c:pt>
                <c:pt idx="74" formatCode="0.00E+00">
                  <c:v>1.4639599999999999E-11</c:v>
                </c:pt>
                <c:pt idx="75" formatCode="0.00E+00">
                  <c:v>9.2584500000000008E-12</c:v>
                </c:pt>
                <c:pt idx="76" formatCode="0.00E+00">
                  <c:v>1.68727E-11</c:v>
                </c:pt>
                <c:pt idx="77" formatCode="0.00E+00">
                  <c:v>1.7735499999999998E-11</c:v>
                </c:pt>
                <c:pt idx="78" formatCode="0.00E+00">
                  <c:v>1.38626E-11</c:v>
                </c:pt>
                <c:pt idx="79" formatCode="0.00E+00">
                  <c:v>7.7331499999999996E-12</c:v>
                </c:pt>
                <c:pt idx="80" formatCode="0.00E+00">
                  <c:v>1.91136E-11</c:v>
                </c:pt>
                <c:pt idx="81" formatCode="0.00E+00">
                  <c:v>1.10095E-11</c:v>
                </c:pt>
                <c:pt idx="82" formatCode="0.00E+00">
                  <c:v>1.5315399999999999E-11</c:v>
                </c:pt>
                <c:pt idx="83" formatCode="0.00E+00">
                  <c:v>1.6816800000000001E-11</c:v>
                </c:pt>
                <c:pt idx="84" formatCode="0.00E+00">
                  <c:v>2.09299E-11</c:v>
                </c:pt>
                <c:pt idx="85" formatCode="0.00E+00">
                  <c:v>2.1149299999999999E-11</c:v>
                </c:pt>
                <c:pt idx="86" formatCode="0.00E+00">
                  <c:v>1.2244099999999999E-11</c:v>
                </c:pt>
                <c:pt idx="87" formatCode="0.00E+00">
                  <c:v>2.0079000000000001E-11</c:v>
                </c:pt>
                <c:pt idx="88" formatCode="0.00E+00">
                  <c:v>1.08856E-11</c:v>
                </c:pt>
                <c:pt idx="89" formatCode="0.00E+00">
                  <c:v>1.4455899999999999E-11</c:v>
                </c:pt>
                <c:pt idx="90" formatCode="0.00E+00">
                  <c:v>1.01325E-11</c:v>
                </c:pt>
                <c:pt idx="91" formatCode="0.00E+00">
                  <c:v>1.9509500000000001E-11</c:v>
                </c:pt>
                <c:pt idx="92" formatCode="0.00E+00">
                  <c:v>1.05474E-11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0863-4CF6-A4E4-5E81D3445A9C}"/>
            </c:ext>
          </c:extLst>
        </c:ser>
        <c:ser>
          <c:idx val="25"/>
          <c:order val="25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[analysis.xlsx]Uniform_IP_texture!$A$337:$CW$337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2.14397E-11</c:v>
                </c:pt>
                <c:pt idx="7" formatCode="0.00E+00">
                  <c:v>2.1996899999999999E-11</c:v>
                </c:pt>
                <c:pt idx="8" formatCode="0.00E+00">
                  <c:v>2.6089499999999999E-11</c:v>
                </c:pt>
                <c:pt idx="9" formatCode="0.00E+00">
                  <c:v>1.31897E-11</c:v>
                </c:pt>
                <c:pt idx="10" formatCode="0.00E+00">
                  <c:v>1.0663899999999999E-11</c:v>
                </c:pt>
                <c:pt idx="11" formatCode="0.00E+00">
                  <c:v>1.4613800000000001E-11</c:v>
                </c:pt>
                <c:pt idx="12" formatCode="0.00E+00">
                  <c:v>1.22526E-11</c:v>
                </c:pt>
                <c:pt idx="13" formatCode="0.00E+00">
                  <c:v>8.9462399999999997E-12</c:v>
                </c:pt>
                <c:pt idx="14" formatCode="0.00E+00">
                  <c:v>1.5799600000000001E-11</c:v>
                </c:pt>
                <c:pt idx="15" formatCode="0.00E+00">
                  <c:v>1.7263999999999999E-11</c:v>
                </c:pt>
                <c:pt idx="16" formatCode="0.00E+00">
                  <c:v>3.8008899999999998E-11</c:v>
                </c:pt>
                <c:pt idx="17" formatCode="0.00E+00">
                  <c:v>2.14413E-11</c:v>
                </c:pt>
                <c:pt idx="18" formatCode="0.00E+00">
                  <c:v>1.2491800000000001E-11</c:v>
                </c:pt>
                <c:pt idx="19" formatCode="0.00E+00">
                  <c:v>1.5563799999999999E-11</c:v>
                </c:pt>
                <c:pt idx="20" formatCode="0.00E+00">
                  <c:v>1.25331E-11</c:v>
                </c:pt>
                <c:pt idx="21" formatCode="0.00E+00">
                  <c:v>1.55895E-11</c:v>
                </c:pt>
                <c:pt idx="22" formatCode="0.00E+00">
                  <c:v>1.1014900000000001E-11</c:v>
                </c:pt>
                <c:pt idx="23" formatCode="0.00E+00">
                  <c:v>1.6887899999999999E-11</c:v>
                </c:pt>
                <c:pt idx="24" formatCode="0.00E+00">
                  <c:v>9.6542299999999993E-12</c:v>
                </c:pt>
                <c:pt idx="25" formatCode="0.00E+00">
                  <c:v>7.1005600000000002E-12</c:v>
                </c:pt>
                <c:pt idx="26" formatCode="0.00E+00">
                  <c:v>2.06265E-11</c:v>
                </c:pt>
                <c:pt idx="27" formatCode="0.00E+00">
                  <c:v>2.0055599999999999E-11</c:v>
                </c:pt>
                <c:pt idx="28" formatCode="0.00E+00">
                  <c:v>1.39472E-11</c:v>
                </c:pt>
                <c:pt idx="29" formatCode="0.00E+00">
                  <c:v>1.5391999999999999E-11</c:v>
                </c:pt>
                <c:pt idx="30" formatCode="0.00E+00">
                  <c:v>1.6829899999999999E-11</c:v>
                </c:pt>
                <c:pt idx="31" formatCode="0.00E+00">
                  <c:v>1.28848E-11</c:v>
                </c:pt>
                <c:pt idx="32" formatCode="0.00E+00">
                  <c:v>1.24774E-11</c:v>
                </c:pt>
                <c:pt idx="33" formatCode="0.00E+00">
                  <c:v>1.9983000000000002E-11</c:v>
                </c:pt>
                <c:pt idx="34" formatCode="0.00E+00">
                  <c:v>1.4766200000000001E-11</c:v>
                </c:pt>
                <c:pt idx="35" formatCode="0.00E+00">
                  <c:v>1.0769099999999999E-11</c:v>
                </c:pt>
                <c:pt idx="36" formatCode="0.00E+00">
                  <c:v>1.6291599999999999E-11</c:v>
                </c:pt>
                <c:pt idx="37" formatCode="0.00E+00">
                  <c:v>1.6983300000000001E-11</c:v>
                </c:pt>
                <c:pt idx="38" formatCode="0.00E+00">
                  <c:v>2.4673299999999999E-11</c:v>
                </c:pt>
                <c:pt idx="39" formatCode="0.00E+00">
                  <c:v>1.98109E-11</c:v>
                </c:pt>
                <c:pt idx="40" formatCode="0.00E+00">
                  <c:v>1.18511E-11</c:v>
                </c:pt>
                <c:pt idx="41" formatCode="0.00E+00">
                  <c:v>1.4478199999999999E-11</c:v>
                </c:pt>
                <c:pt idx="42" formatCode="0.00E+00">
                  <c:v>1.5943300000000001E-11</c:v>
                </c:pt>
                <c:pt idx="43" formatCode="0.00E+00">
                  <c:v>1.1593599999999999E-11</c:v>
                </c:pt>
                <c:pt idx="44" formatCode="0.00E+00">
                  <c:v>1.5250699999999999E-11</c:v>
                </c:pt>
                <c:pt idx="45" formatCode="0.00E+00">
                  <c:v>9.9642699999999999E-12</c:v>
                </c:pt>
                <c:pt idx="46" formatCode="0.00E+00">
                  <c:v>1.8918199999999999E-11</c:v>
                </c:pt>
                <c:pt idx="47" formatCode="0.00E+00">
                  <c:v>1.99693E-11</c:v>
                </c:pt>
                <c:pt idx="48" formatCode="0.00E+00">
                  <c:v>1.5472299999999999E-11</c:v>
                </c:pt>
                <c:pt idx="49" formatCode="0.00E+00">
                  <c:v>1.4878299999999999E-11</c:v>
                </c:pt>
                <c:pt idx="50" formatCode="0.00E+00">
                  <c:v>2.6892800000000001E-11</c:v>
                </c:pt>
                <c:pt idx="51" formatCode="0.00E+00">
                  <c:v>1.4126199999999999E-11</c:v>
                </c:pt>
                <c:pt idx="52" formatCode="0.00E+00">
                  <c:v>2.1644100000000001E-11</c:v>
                </c:pt>
                <c:pt idx="53" formatCode="0.00E+00">
                  <c:v>1.7453800000000001E-11</c:v>
                </c:pt>
                <c:pt idx="54" formatCode="0.00E+00">
                  <c:v>1.8422E-11</c:v>
                </c:pt>
                <c:pt idx="55" formatCode="0.00E+00">
                  <c:v>2.2771800000000001E-11</c:v>
                </c:pt>
                <c:pt idx="56" formatCode="0.00E+00">
                  <c:v>1.4939199999999999E-11</c:v>
                </c:pt>
                <c:pt idx="57" formatCode="0.00E+00">
                  <c:v>2.91152E-11</c:v>
                </c:pt>
                <c:pt idx="58" formatCode="0.00E+00">
                  <c:v>1.5798799999999998E-11</c:v>
                </c:pt>
                <c:pt idx="59" formatCode="0.00E+00">
                  <c:v>1.5069700000000001E-11</c:v>
                </c:pt>
                <c:pt idx="60" formatCode="0.00E+00">
                  <c:v>1.7812099999999998E-11</c:v>
                </c:pt>
                <c:pt idx="61" formatCode="0.00E+00">
                  <c:v>1.10396E-11</c:v>
                </c:pt>
                <c:pt idx="62" formatCode="0.00E+00">
                  <c:v>1.3189099999999999E-11</c:v>
                </c:pt>
                <c:pt idx="63" formatCode="0.00E+00">
                  <c:v>1.9666400000000001E-11</c:v>
                </c:pt>
                <c:pt idx="64" formatCode="0.00E+00">
                  <c:v>2.0116799999999998E-11</c:v>
                </c:pt>
                <c:pt idx="65" formatCode="0.00E+00">
                  <c:v>1.18207E-11</c:v>
                </c:pt>
                <c:pt idx="66" formatCode="0.00E+00">
                  <c:v>1.1415899999999999E-11</c:v>
                </c:pt>
                <c:pt idx="67" formatCode="0.00E+00">
                  <c:v>1.51011E-11</c:v>
                </c:pt>
                <c:pt idx="68" formatCode="0.00E+00">
                  <c:v>1.15206E-11</c:v>
                </c:pt>
                <c:pt idx="69" formatCode="0.00E+00">
                  <c:v>1.6770600000000001E-11</c:v>
                </c:pt>
                <c:pt idx="70" formatCode="0.00E+00">
                  <c:v>1.9241900000000001E-11</c:v>
                </c:pt>
                <c:pt idx="71" formatCode="0.00E+00">
                  <c:v>1.8320599999999998E-11</c:v>
                </c:pt>
                <c:pt idx="72" formatCode="0.00E+00">
                  <c:v>1.27634E-11</c:v>
                </c:pt>
                <c:pt idx="73" formatCode="0.00E+00">
                  <c:v>1.59851E-11</c:v>
                </c:pt>
                <c:pt idx="74" formatCode="0.00E+00">
                  <c:v>1.99461E-11</c:v>
                </c:pt>
                <c:pt idx="75" formatCode="0.00E+00">
                  <c:v>7.8764500000000004E-12</c:v>
                </c:pt>
                <c:pt idx="76" formatCode="0.00E+00">
                  <c:v>1.0169499999999999E-11</c:v>
                </c:pt>
                <c:pt idx="77" formatCode="0.00E+00">
                  <c:v>1.7297700000000001E-11</c:v>
                </c:pt>
                <c:pt idx="78" formatCode="0.00E+00">
                  <c:v>2.1683300000000002E-11</c:v>
                </c:pt>
                <c:pt idx="79" formatCode="0.00E+00">
                  <c:v>1.4972300000000001E-11</c:v>
                </c:pt>
                <c:pt idx="80" formatCode="0.00E+00">
                  <c:v>1.1079E-11</c:v>
                </c:pt>
                <c:pt idx="81" formatCode="0.00E+00">
                  <c:v>1.7461699999999999E-11</c:v>
                </c:pt>
                <c:pt idx="82" formatCode="0.00E+00">
                  <c:v>1.5471599999999999E-11</c:v>
                </c:pt>
                <c:pt idx="83" formatCode="0.00E+00">
                  <c:v>1.8304999999999998E-11</c:v>
                </c:pt>
                <c:pt idx="84" formatCode="0.00E+00">
                  <c:v>1.00977E-11</c:v>
                </c:pt>
                <c:pt idx="85" formatCode="0.00E+00">
                  <c:v>1.5434299999999999E-11</c:v>
                </c:pt>
                <c:pt idx="86" formatCode="0.00E+00">
                  <c:v>1.59382E-11</c:v>
                </c:pt>
                <c:pt idx="87" formatCode="0.00E+00">
                  <c:v>1.40785E-11</c:v>
                </c:pt>
                <c:pt idx="88" formatCode="0.00E+00">
                  <c:v>2.28702E-11</c:v>
                </c:pt>
                <c:pt idx="89" formatCode="0.00E+00">
                  <c:v>2.54083E-11</c:v>
                </c:pt>
                <c:pt idx="90" formatCode="0.00E+00">
                  <c:v>1.24102E-11</c:v>
                </c:pt>
                <c:pt idx="91" formatCode="0.00E+00">
                  <c:v>1.3322600000000001E-11</c:v>
                </c:pt>
                <c:pt idx="92" formatCode="0.00E+00">
                  <c:v>1.19592E-11</c:v>
                </c:pt>
                <c:pt idx="93" formatCode="0.00E+00">
                  <c:v>1.4785399999999999E-11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0863-4CF6-A4E4-5E81D3445A9C}"/>
            </c:ext>
          </c:extLst>
        </c:ser>
        <c:ser>
          <c:idx val="26"/>
          <c:order val="26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[analysis.xlsx]Uniform_IP_texture!$A$338:$CW$338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1.6673900000000001E-11</c:v>
                </c:pt>
                <c:pt idx="6" formatCode="0.00E+00">
                  <c:v>1.6601800000000001E-11</c:v>
                </c:pt>
                <c:pt idx="7" formatCode="0.00E+00">
                  <c:v>1.9607800000000001E-11</c:v>
                </c:pt>
                <c:pt idx="8" formatCode="0.00E+00">
                  <c:v>1.1759500000000001E-11</c:v>
                </c:pt>
                <c:pt idx="9" formatCode="0.00E+00">
                  <c:v>1.29576E-11</c:v>
                </c:pt>
                <c:pt idx="10" formatCode="0.00E+00">
                  <c:v>1.38554E-11</c:v>
                </c:pt>
                <c:pt idx="11" formatCode="0.00E+00">
                  <c:v>1.5448700000000001E-11</c:v>
                </c:pt>
                <c:pt idx="12" formatCode="0.00E+00">
                  <c:v>1.57174E-11</c:v>
                </c:pt>
                <c:pt idx="13" formatCode="0.00E+00">
                  <c:v>1.63895E-11</c:v>
                </c:pt>
                <c:pt idx="14" formatCode="0.00E+00">
                  <c:v>1.9111900000000001E-11</c:v>
                </c:pt>
                <c:pt idx="15" formatCode="0.00E+00">
                  <c:v>1.51985E-11</c:v>
                </c:pt>
                <c:pt idx="16" formatCode="0.00E+00">
                  <c:v>1.5649400000000002E-11</c:v>
                </c:pt>
                <c:pt idx="17" formatCode="0.00E+00">
                  <c:v>1.21815E-11</c:v>
                </c:pt>
                <c:pt idx="18" formatCode="0.00E+00">
                  <c:v>1.6638400000000001E-11</c:v>
                </c:pt>
                <c:pt idx="19" formatCode="0.00E+00">
                  <c:v>8.1256799999999994E-12</c:v>
                </c:pt>
                <c:pt idx="20" formatCode="0.00E+00">
                  <c:v>2.5187300000000001E-11</c:v>
                </c:pt>
                <c:pt idx="21" formatCode="0.00E+00">
                  <c:v>1.37506E-11</c:v>
                </c:pt>
                <c:pt idx="22" formatCode="0.00E+00">
                  <c:v>2.0157200000000001E-11</c:v>
                </c:pt>
                <c:pt idx="23" formatCode="0.00E+00">
                  <c:v>2.0218599999999999E-11</c:v>
                </c:pt>
                <c:pt idx="24" formatCode="0.00E+00">
                  <c:v>1.62728E-11</c:v>
                </c:pt>
                <c:pt idx="25" formatCode="0.00E+00">
                  <c:v>3.0789300000000001E-11</c:v>
                </c:pt>
                <c:pt idx="26" formatCode="0.00E+00">
                  <c:v>1.7771199999999998E-11</c:v>
                </c:pt>
                <c:pt idx="27" formatCode="0.00E+00">
                  <c:v>1.3881700000000001E-11</c:v>
                </c:pt>
                <c:pt idx="28" formatCode="0.00E+00">
                  <c:v>1.0363600000000001E-11</c:v>
                </c:pt>
                <c:pt idx="29" formatCode="0.00E+00">
                  <c:v>9.9802499999999996E-12</c:v>
                </c:pt>
                <c:pt idx="30" formatCode="0.00E+00">
                  <c:v>1.31814E-11</c:v>
                </c:pt>
                <c:pt idx="31" formatCode="0.00E+00">
                  <c:v>1.3513300000000001E-11</c:v>
                </c:pt>
                <c:pt idx="32" formatCode="0.00E+00">
                  <c:v>1.7745400000000001E-11</c:v>
                </c:pt>
                <c:pt idx="33" formatCode="0.00E+00">
                  <c:v>1.23915E-11</c:v>
                </c:pt>
                <c:pt idx="34" formatCode="0.00E+00">
                  <c:v>1.03173E-11</c:v>
                </c:pt>
                <c:pt idx="35" formatCode="0.00E+00">
                  <c:v>3.1695499999999998E-11</c:v>
                </c:pt>
                <c:pt idx="36" formatCode="0.00E+00">
                  <c:v>1.47427E-11</c:v>
                </c:pt>
                <c:pt idx="37" formatCode="0.00E+00">
                  <c:v>1.54357E-11</c:v>
                </c:pt>
                <c:pt idx="38" formatCode="0.00E+00">
                  <c:v>1.08734E-11</c:v>
                </c:pt>
                <c:pt idx="39" formatCode="0.00E+00">
                  <c:v>1.6216700000000001E-11</c:v>
                </c:pt>
                <c:pt idx="40" formatCode="0.00E+00">
                  <c:v>1.7478400000000001E-11</c:v>
                </c:pt>
                <c:pt idx="41" formatCode="0.00E+00">
                  <c:v>2.6455499999999998E-11</c:v>
                </c:pt>
                <c:pt idx="42" formatCode="0.00E+00">
                  <c:v>2.06429E-11</c:v>
                </c:pt>
                <c:pt idx="43" formatCode="0.00E+00">
                  <c:v>1.3385699999999999E-11</c:v>
                </c:pt>
                <c:pt idx="44" formatCode="0.00E+00">
                  <c:v>1.44174E-11</c:v>
                </c:pt>
                <c:pt idx="45" formatCode="0.00E+00">
                  <c:v>2.14316E-11</c:v>
                </c:pt>
                <c:pt idx="46" formatCode="0.00E+00">
                  <c:v>1.09403E-11</c:v>
                </c:pt>
                <c:pt idx="47" formatCode="0.00E+00">
                  <c:v>2.5924499999999999E-11</c:v>
                </c:pt>
                <c:pt idx="48" formatCode="0.00E+00">
                  <c:v>1.6108699999999999E-11</c:v>
                </c:pt>
                <c:pt idx="49" formatCode="0.00E+00">
                  <c:v>1.2087E-11</c:v>
                </c:pt>
                <c:pt idx="50" formatCode="0.00E+00">
                  <c:v>1.6960900000000001E-11</c:v>
                </c:pt>
                <c:pt idx="51" formatCode="0.00E+00">
                  <c:v>2.5252700000000001E-11</c:v>
                </c:pt>
                <c:pt idx="52" formatCode="0.00E+00">
                  <c:v>1.9293300000000001E-11</c:v>
                </c:pt>
                <c:pt idx="53" formatCode="0.00E+00">
                  <c:v>1.86147E-11</c:v>
                </c:pt>
                <c:pt idx="54" formatCode="0.00E+00">
                  <c:v>1.45674E-11</c:v>
                </c:pt>
                <c:pt idx="55" formatCode="0.00E+00">
                  <c:v>2.0387199999999999E-11</c:v>
                </c:pt>
                <c:pt idx="56" formatCode="0.00E+00">
                  <c:v>1.7024599999999999E-11</c:v>
                </c:pt>
                <c:pt idx="57" formatCode="0.00E+00">
                  <c:v>2.4956800000000001E-11</c:v>
                </c:pt>
                <c:pt idx="58" formatCode="0.00E+00">
                  <c:v>2.0330099999999999E-11</c:v>
                </c:pt>
                <c:pt idx="59" formatCode="0.00E+00">
                  <c:v>1.13575E-11</c:v>
                </c:pt>
                <c:pt idx="60" formatCode="0.00E+00">
                  <c:v>3.19672E-11</c:v>
                </c:pt>
                <c:pt idx="61" formatCode="0.00E+00">
                  <c:v>1.3263100000000001E-11</c:v>
                </c:pt>
                <c:pt idx="62" formatCode="0.00E+00">
                  <c:v>1.7771300000000001E-11</c:v>
                </c:pt>
                <c:pt idx="63" formatCode="0.00E+00">
                  <c:v>2.2407E-11</c:v>
                </c:pt>
                <c:pt idx="64" formatCode="0.00E+00">
                  <c:v>1.72964E-11</c:v>
                </c:pt>
                <c:pt idx="65" formatCode="0.00E+00">
                  <c:v>2.09075E-11</c:v>
                </c:pt>
                <c:pt idx="66" formatCode="0.00E+00">
                  <c:v>1.2928900000000001E-11</c:v>
                </c:pt>
                <c:pt idx="67" formatCode="0.00E+00">
                  <c:v>2.2361199999999999E-11</c:v>
                </c:pt>
                <c:pt idx="68" formatCode="0.00E+00">
                  <c:v>1.7950600000000001E-11</c:v>
                </c:pt>
                <c:pt idx="69" formatCode="0.00E+00">
                  <c:v>1.8500399999999999E-11</c:v>
                </c:pt>
                <c:pt idx="70" formatCode="0.00E+00">
                  <c:v>1.3878599999999999E-11</c:v>
                </c:pt>
                <c:pt idx="71" formatCode="0.00E+00">
                  <c:v>1.5154300000000001E-11</c:v>
                </c:pt>
                <c:pt idx="72" formatCode="0.00E+00">
                  <c:v>1.0394799999999999E-11</c:v>
                </c:pt>
                <c:pt idx="73" formatCode="0.00E+00">
                  <c:v>1.5247699999999999E-11</c:v>
                </c:pt>
                <c:pt idx="74" formatCode="0.00E+00">
                  <c:v>1.34674E-11</c:v>
                </c:pt>
                <c:pt idx="75" formatCode="0.00E+00">
                  <c:v>1.4554999999999998E-11</c:v>
                </c:pt>
                <c:pt idx="76" formatCode="0.00E+00">
                  <c:v>1.19295E-11</c:v>
                </c:pt>
                <c:pt idx="77" formatCode="0.00E+00">
                  <c:v>1.7891900000000001E-11</c:v>
                </c:pt>
                <c:pt idx="78" formatCode="0.00E+00">
                  <c:v>9.4549499999999998E-12</c:v>
                </c:pt>
                <c:pt idx="79" formatCode="0.00E+00">
                  <c:v>2.1413600000000001E-11</c:v>
                </c:pt>
                <c:pt idx="80" formatCode="0.00E+00">
                  <c:v>1.1753E-11</c:v>
                </c:pt>
                <c:pt idx="81" formatCode="0.00E+00">
                  <c:v>1.20337E-11</c:v>
                </c:pt>
                <c:pt idx="82" formatCode="0.00E+00">
                  <c:v>2.9877500000000002E-11</c:v>
                </c:pt>
                <c:pt idx="83" formatCode="0.00E+00">
                  <c:v>1.46557E-11</c:v>
                </c:pt>
                <c:pt idx="84" formatCode="0.00E+00">
                  <c:v>1.61792E-11</c:v>
                </c:pt>
                <c:pt idx="85" formatCode="0.00E+00">
                  <c:v>1.67969E-11</c:v>
                </c:pt>
                <c:pt idx="86" formatCode="0.00E+00">
                  <c:v>1.24986E-11</c:v>
                </c:pt>
                <c:pt idx="87" formatCode="0.00E+00">
                  <c:v>1.9817300000000001E-11</c:v>
                </c:pt>
                <c:pt idx="88" formatCode="0.00E+00">
                  <c:v>1.5458299999999998E-11</c:v>
                </c:pt>
                <c:pt idx="89" formatCode="0.00E+00">
                  <c:v>4.22581E-11</c:v>
                </c:pt>
                <c:pt idx="90" formatCode="0.00E+00">
                  <c:v>1.32585E-11</c:v>
                </c:pt>
                <c:pt idx="91" formatCode="0.00E+00">
                  <c:v>1.75425E-11</c:v>
                </c:pt>
                <c:pt idx="92" formatCode="0.00E+00">
                  <c:v>1.96517E-11</c:v>
                </c:pt>
                <c:pt idx="93" formatCode="0.00E+00">
                  <c:v>1.0608200000000001E-11</c:v>
                </c:pt>
                <c:pt idx="94" formatCode="0.00E+00">
                  <c:v>1.2277199999999999E-11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0863-4CF6-A4E4-5E81D3445A9C}"/>
            </c:ext>
          </c:extLst>
        </c:ser>
        <c:ser>
          <c:idx val="27"/>
          <c:order val="27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[analysis.xlsx]Uniform_IP_texture!$A$339:$CW$339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1.2877600000000001E-11</c:v>
                </c:pt>
                <c:pt idx="6" formatCode="0.00E+00">
                  <c:v>1.08574E-11</c:v>
                </c:pt>
                <c:pt idx="7" formatCode="0.00E+00">
                  <c:v>3.6520499999999998E-11</c:v>
                </c:pt>
                <c:pt idx="8" formatCode="0.00E+00">
                  <c:v>1.25106E-11</c:v>
                </c:pt>
                <c:pt idx="9" formatCode="0.00E+00">
                  <c:v>1.22231E-11</c:v>
                </c:pt>
                <c:pt idx="10" formatCode="0.00E+00">
                  <c:v>2.1435800000000001E-11</c:v>
                </c:pt>
                <c:pt idx="11" formatCode="0.00E+00">
                  <c:v>1.9269500000000001E-11</c:v>
                </c:pt>
                <c:pt idx="12" formatCode="0.00E+00">
                  <c:v>1.33373E-11</c:v>
                </c:pt>
                <c:pt idx="13" formatCode="0.00E+00">
                  <c:v>2.0939900000000001E-11</c:v>
                </c:pt>
                <c:pt idx="14" formatCode="0.00E+00">
                  <c:v>2.0547E-11</c:v>
                </c:pt>
                <c:pt idx="15" formatCode="0.00E+00">
                  <c:v>1.6285200000000001E-11</c:v>
                </c:pt>
                <c:pt idx="16" formatCode="0.00E+00">
                  <c:v>1.6034600000000001E-11</c:v>
                </c:pt>
                <c:pt idx="17" formatCode="0.00E+00">
                  <c:v>1.3171999999999999E-11</c:v>
                </c:pt>
                <c:pt idx="18" formatCode="0.00E+00">
                  <c:v>4.3822899999999997E-11</c:v>
                </c:pt>
                <c:pt idx="19" formatCode="0.00E+00">
                  <c:v>1.91216E-11</c:v>
                </c:pt>
                <c:pt idx="20" formatCode="0.00E+00">
                  <c:v>2.9342300000000002E-11</c:v>
                </c:pt>
                <c:pt idx="21" formatCode="0.00E+00">
                  <c:v>2.28322E-11</c:v>
                </c:pt>
                <c:pt idx="22" formatCode="0.00E+00">
                  <c:v>9.2794700000000002E-12</c:v>
                </c:pt>
                <c:pt idx="23" formatCode="0.00E+00">
                  <c:v>1.6249E-11</c:v>
                </c:pt>
                <c:pt idx="24" formatCode="0.00E+00">
                  <c:v>1.8769900000000001E-11</c:v>
                </c:pt>
                <c:pt idx="25" formatCode="0.00E+00">
                  <c:v>2.16517E-11</c:v>
                </c:pt>
                <c:pt idx="26" formatCode="0.00E+00">
                  <c:v>1.7154200000000001E-11</c:v>
                </c:pt>
                <c:pt idx="27" formatCode="0.00E+00">
                  <c:v>9.02897E-12</c:v>
                </c:pt>
                <c:pt idx="28" formatCode="0.00E+00">
                  <c:v>1.4261E-11</c:v>
                </c:pt>
                <c:pt idx="29" formatCode="0.00E+00">
                  <c:v>1.45294E-11</c:v>
                </c:pt>
                <c:pt idx="30" formatCode="0.00E+00">
                  <c:v>8.4446999999999993E-12</c:v>
                </c:pt>
                <c:pt idx="31" formatCode="0.00E+00">
                  <c:v>2.19506E-11</c:v>
                </c:pt>
                <c:pt idx="32" formatCode="0.00E+00">
                  <c:v>1.0523399999999999E-11</c:v>
                </c:pt>
                <c:pt idx="33" formatCode="0.00E+00">
                  <c:v>1.31473E-11</c:v>
                </c:pt>
                <c:pt idx="34" formatCode="0.00E+00">
                  <c:v>1.6550600000000001E-11</c:v>
                </c:pt>
                <c:pt idx="35" formatCode="0.00E+00">
                  <c:v>2.7002800000000001E-11</c:v>
                </c:pt>
                <c:pt idx="36" formatCode="0.00E+00">
                  <c:v>1.5869399999999999E-11</c:v>
                </c:pt>
                <c:pt idx="37" formatCode="0.00E+00">
                  <c:v>1.1006700000000001E-11</c:v>
                </c:pt>
                <c:pt idx="38" formatCode="0.00E+00">
                  <c:v>8.3781499999999994E-12</c:v>
                </c:pt>
                <c:pt idx="39" formatCode="0.00E+00">
                  <c:v>1.23496E-11</c:v>
                </c:pt>
                <c:pt idx="40" formatCode="0.00E+00">
                  <c:v>1.5901600000000001E-11</c:v>
                </c:pt>
                <c:pt idx="41" formatCode="0.00E+00">
                  <c:v>1.91254E-11</c:v>
                </c:pt>
                <c:pt idx="42" formatCode="0.00E+00">
                  <c:v>1.4354900000000001E-11</c:v>
                </c:pt>
                <c:pt idx="43" formatCode="0.00E+00">
                  <c:v>1.65158E-11</c:v>
                </c:pt>
                <c:pt idx="44" formatCode="0.00E+00">
                  <c:v>1.8983699999999999E-11</c:v>
                </c:pt>
                <c:pt idx="45" formatCode="0.00E+00">
                  <c:v>1.0893999999999999E-11</c:v>
                </c:pt>
                <c:pt idx="46" formatCode="0.00E+00">
                  <c:v>1.8919099999999998E-11</c:v>
                </c:pt>
                <c:pt idx="47" formatCode="0.00E+00">
                  <c:v>1.2299899999999999E-11</c:v>
                </c:pt>
                <c:pt idx="48" formatCode="0.00E+00">
                  <c:v>1.7979999999999999E-11</c:v>
                </c:pt>
                <c:pt idx="49" formatCode="0.00E+00">
                  <c:v>2.00234E-11</c:v>
                </c:pt>
                <c:pt idx="50" formatCode="0.00E+00">
                  <c:v>1.5133999999999999E-11</c:v>
                </c:pt>
                <c:pt idx="51" formatCode="0.00E+00">
                  <c:v>1.40518E-11</c:v>
                </c:pt>
                <c:pt idx="52" formatCode="0.00E+00">
                  <c:v>2.3763399999999999E-11</c:v>
                </c:pt>
                <c:pt idx="53" formatCode="0.00E+00">
                  <c:v>1.0112700000000001E-11</c:v>
                </c:pt>
                <c:pt idx="54" formatCode="0.00E+00">
                  <c:v>1.7275999999999999E-11</c:v>
                </c:pt>
                <c:pt idx="55" formatCode="0.00E+00">
                  <c:v>8.5936099999999994E-12</c:v>
                </c:pt>
                <c:pt idx="56" formatCode="0.00E+00">
                  <c:v>1.7818100000000001E-11</c:v>
                </c:pt>
                <c:pt idx="57" formatCode="0.00E+00">
                  <c:v>1.33001E-11</c:v>
                </c:pt>
                <c:pt idx="58" formatCode="0.00E+00">
                  <c:v>1.5746900000000001E-11</c:v>
                </c:pt>
                <c:pt idx="59" formatCode="0.00E+00">
                  <c:v>1.7866899999999999E-11</c:v>
                </c:pt>
                <c:pt idx="60" formatCode="0.00E+00">
                  <c:v>9.6291500000000004E-12</c:v>
                </c:pt>
                <c:pt idx="61" formatCode="0.00E+00">
                  <c:v>2.65562E-11</c:v>
                </c:pt>
                <c:pt idx="62" formatCode="0.00E+00">
                  <c:v>1.165E-11</c:v>
                </c:pt>
                <c:pt idx="63" formatCode="0.00E+00">
                  <c:v>1.07748E-11</c:v>
                </c:pt>
                <c:pt idx="64" formatCode="0.00E+00">
                  <c:v>1.4240400000000001E-11</c:v>
                </c:pt>
                <c:pt idx="65" formatCode="0.00E+00">
                  <c:v>1.3306899999999999E-11</c:v>
                </c:pt>
                <c:pt idx="66" formatCode="0.00E+00">
                  <c:v>1.36376E-11</c:v>
                </c:pt>
                <c:pt idx="67" formatCode="0.00E+00">
                  <c:v>1.28223E-11</c:v>
                </c:pt>
                <c:pt idx="68" formatCode="0.00E+00">
                  <c:v>8.2573499999999993E-12</c:v>
                </c:pt>
                <c:pt idx="69" formatCode="0.00E+00">
                  <c:v>1.99357E-11</c:v>
                </c:pt>
                <c:pt idx="70" formatCode="0.00E+00">
                  <c:v>1.6873200000000001E-11</c:v>
                </c:pt>
                <c:pt idx="71" formatCode="0.00E+00">
                  <c:v>1.35614E-11</c:v>
                </c:pt>
                <c:pt idx="72" formatCode="0.00E+00">
                  <c:v>1.38696E-11</c:v>
                </c:pt>
                <c:pt idx="73" formatCode="0.00E+00">
                  <c:v>1.12092E-11</c:v>
                </c:pt>
                <c:pt idx="74" formatCode="0.00E+00">
                  <c:v>1.61093E-11</c:v>
                </c:pt>
                <c:pt idx="75" formatCode="0.00E+00">
                  <c:v>1.6562299999999999E-11</c:v>
                </c:pt>
                <c:pt idx="76" formatCode="0.00E+00">
                  <c:v>1.6188500000000001E-11</c:v>
                </c:pt>
                <c:pt idx="77" formatCode="0.00E+00">
                  <c:v>1.5424900000000001E-11</c:v>
                </c:pt>
                <c:pt idx="78" formatCode="0.00E+00">
                  <c:v>1.30525E-11</c:v>
                </c:pt>
                <c:pt idx="79" formatCode="0.00E+00">
                  <c:v>1.7153299999999999E-11</c:v>
                </c:pt>
                <c:pt idx="80" formatCode="0.00E+00">
                  <c:v>1.0623500000000001E-11</c:v>
                </c:pt>
                <c:pt idx="81" formatCode="0.00E+00">
                  <c:v>6.7203E-12</c:v>
                </c:pt>
                <c:pt idx="82" formatCode="0.00E+00">
                  <c:v>1.7066999999999999E-11</c:v>
                </c:pt>
                <c:pt idx="83" formatCode="0.00E+00">
                  <c:v>1.7527199999999999E-11</c:v>
                </c:pt>
                <c:pt idx="84" formatCode="0.00E+00">
                  <c:v>1.9788400000000001E-11</c:v>
                </c:pt>
                <c:pt idx="85" formatCode="0.00E+00">
                  <c:v>8.6522599999999997E-12</c:v>
                </c:pt>
                <c:pt idx="86" formatCode="0.00E+00">
                  <c:v>1.72965E-11</c:v>
                </c:pt>
                <c:pt idx="87" formatCode="0.00E+00">
                  <c:v>2.5158799999999999E-11</c:v>
                </c:pt>
                <c:pt idx="88" formatCode="0.00E+00">
                  <c:v>2.0035100000000001E-11</c:v>
                </c:pt>
                <c:pt idx="89" formatCode="0.00E+00">
                  <c:v>1.9478899999999999E-11</c:v>
                </c:pt>
                <c:pt idx="90" formatCode="0.00E+00">
                  <c:v>9.9841199999999993E-12</c:v>
                </c:pt>
                <c:pt idx="91" formatCode="0.00E+00">
                  <c:v>1.28169E-11</c:v>
                </c:pt>
                <c:pt idx="92" formatCode="0.00E+00">
                  <c:v>2.3392700000000001E-11</c:v>
                </c:pt>
                <c:pt idx="93" formatCode="0.00E+00">
                  <c:v>1.6299099999999999E-11</c:v>
                </c:pt>
                <c:pt idx="94" formatCode="0.00E+00">
                  <c:v>2.3947300000000001E-11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0863-4CF6-A4E4-5E81D3445A9C}"/>
            </c:ext>
          </c:extLst>
        </c:ser>
        <c:ser>
          <c:idx val="28"/>
          <c:order val="28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[analysis.xlsx]Uniform_IP_texture!$A$340:$CW$340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5.8388100000000006E-11</c:v>
                </c:pt>
                <c:pt idx="5" formatCode="0.00E+00">
                  <c:v>2.03499E-11</c:v>
                </c:pt>
                <c:pt idx="6" formatCode="0.00E+00">
                  <c:v>1.8805299999999999E-11</c:v>
                </c:pt>
                <c:pt idx="7" formatCode="0.00E+00">
                  <c:v>1.8582500000000001E-11</c:v>
                </c:pt>
                <c:pt idx="8" formatCode="0.00E+00">
                  <c:v>1.05317E-11</c:v>
                </c:pt>
                <c:pt idx="9" formatCode="0.00E+00">
                  <c:v>1.7657500000000001E-11</c:v>
                </c:pt>
                <c:pt idx="10" formatCode="0.00E+00">
                  <c:v>1.17993E-11</c:v>
                </c:pt>
                <c:pt idx="11" formatCode="0.00E+00">
                  <c:v>1.03973E-11</c:v>
                </c:pt>
                <c:pt idx="12" formatCode="0.00E+00">
                  <c:v>1.12025E-11</c:v>
                </c:pt>
                <c:pt idx="13" formatCode="0.00E+00">
                  <c:v>1.9882000000000001E-11</c:v>
                </c:pt>
                <c:pt idx="14" formatCode="0.00E+00">
                  <c:v>1.64208E-11</c:v>
                </c:pt>
                <c:pt idx="15" formatCode="0.00E+00">
                  <c:v>1.10102E-11</c:v>
                </c:pt>
                <c:pt idx="16" formatCode="0.00E+00">
                  <c:v>1.22826E-11</c:v>
                </c:pt>
                <c:pt idx="17" formatCode="0.00E+00">
                  <c:v>1.7141600000000001E-11</c:v>
                </c:pt>
                <c:pt idx="18" formatCode="0.00E+00">
                  <c:v>1.9727899999999999E-11</c:v>
                </c:pt>
                <c:pt idx="19" formatCode="0.00E+00">
                  <c:v>1.8315199999999999E-11</c:v>
                </c:pt>
                <c:pt idx="20" formatCode="0.00E+00">
                  <c:v>1.2390999999999999E-11</c:v>
                </c:pt>
                <c:pt idx="21" formatCode="0.00E+00">
                  <c:v>2.32175E-11</c:v>
                </c:pt>
                <c:pt idx="22" formatCode="0.00E+00">
                  <c:v>1.64193E-11</c:v>
                </c:pt>
                <c:pt idx="23" formatCode="0.00E+00">
                  <c:v>1.2121500000000001E-11</c:v>
                </c:pt>
                <c:pt idx="24" formatCode="0.00E+00">
                  <c:v>1.52127E-11</c:v>
                </c:pt>
                <c:pt idx="25" formatCode="0.00E+00">
                  <c:v>1.5004100000000001E-11</c:v>
                </c:pt>
                <c:pt idx="26" formatCode="0.00E+00">
                  <c:v>2.0400100000000001E-11</c:v>
                </c:pt>
                <c:pt idx="27" formatCode="0.00E+00">
                  <c:v>2.15127E-11</c:v>
                </c:pt>
                <c:pt idx="28" formatCode="0.00E+00">
                  <c:v>9.4817900000000001E-12</c:v>
                </c:pt>
                <c:pt idx="29" formatCode="0.00E+00">
                  <c:v>2.27564E-11</c:v>
                </c:pt>
                <c:pt idx="30" formatCode="0.00E+00">
                  <c:v>1.0181100000000001E-11</c:v>
                </c:pt>
                <c:pt idx="31" formatCode="0.00E+00">
                  <c:v>1.44341E-11</c:v>
                </c:pt>
                <c:pt idx="32" formatCode="0.00E+00">
                  <c:v>1.7227200000000001E-11</c:v>
                </c:pt>
                <c:pt idx="33" formatCode="0.00E+00">
                  <c:v>8.2011900000000001E-12</c:v>
                </c:pt>
                <c:pt idx="34" formatCode="0.00E+00">
                  <c:v>1.7045000000000001E-11</c:v>
                </c:pt>
                <c:pt idx="35" formatCode="0.00E+00">
                  <c:v>2.4780399999999999E-11</c:v>
                </c:pt>
                <c:pt idx="36" formatCode="0.00E+00">
                  <c:v>1.57532E-11</c:v>
                </c:pt>
                <c:pt idx="37" formatCode="0.00E+00">
                  <c:v>1.7213499999999999E-11</c:v>
                </c:pt>
                <c:pt idx="38" formatCode="0.00E+00">
                  <c:v>1.11024E-11</c:v>
                </c:pt>
                <c:pt idx="39" formatCode="0.00E+00">
                  <c:v>1.0270599999999999E-11</c:v>
                </c:pt>
                <c:pt idx="40" formatCode="0.00E+00">
                  <c:v>1.3802799999999999E-11</c:v>
                </c:pt>
                <c:pt idx="41" formatCode="0.00E+00">
                  <c:v>1.3010999999999999E-11</c:v>
                </c:pt>
                <c:pt idx="42" formatCode="0.00E+00">
                  <c:v>2.2384600000000001E-11</c:v>
                </c:pt>
                <c:pt idx="43" formatCode="0.00E+00">
                  <c:v>1.55695E-11</c:v>
                </c:pt>
                <c:pt idx="44" formatCode="0.00E+00">
                  <c:v>1.17053E-11</c:v>
                </c:pt>
                <c:pt idx="45" formatCode="0.00E+00">
                  <c:v>2.2071500000000001E-11</c:v>
                </c:pt>
                <c:pt idx="46" formatCode="0.00E+00">
                  <c:v>2.8073300000000002E-11</c:v>
                </c:pt>
                <c:pt idx="47" formatCode="0.00E+00">
                  <c:v>2.6585700000000001E-11</c:v>
                </c:pt>
                <c:pt idx="48" formatCode="0.00E+00">
                  <c:v>1.2218900000000001E-11</c:v>
                </c:pt>
                <c:pt idx="49" formatCode="0.00E+00">
                  <c:v>1.5652400000000001E-11</c:v>
                </c:pt>
                <c:pt idx="50" formatCode="0.00E+00">
                  <c:v>1.7225000000000001E-11</c:v>
                </c:pt>
                <c:pt idx="51" formatCode="0.00E+00">
                  <c:v>1.5278500000000001E-11</c:v>
                </c:pt>
                <c:pt idx="52" formatCode="0.00E+00">
                  <c:v>3.0390400000000003E-11</c:v>
                </c:pt>
                <c:pt idx="53" formatCode="0.00E+00">
                  <c:v>2.4047700000000001E-11</c:v>
                </c:pt>
                <c:pt idx="54" formatCode="0.00E+00">
                  <c:v>1.04139E-11</c:v>
                </c:pt>
                <c:pt idx="55" formatCode="0.00E+00">
                  <c:v>2.6561300000000001E-11</c:v>
                </c:pt>
                <c:pt idx="56" formatCode="0.00E+00">
                  <c:v>8.9179199999999996E-12</c:v>
                </c:pt>
                <c:pt idx="57" formatCode="0.00E+00">
                  <c:v>1.3012499999999999E-11</c:v>
                </c:pt>
                <c:pt idx="58" formatCode="0.00E+00">
                  <c:v>1.7186599999999999E-11</c:v>
                </c:pt>
                <c:pt idx="59" formatCode="0.00E+00">
                  <c:v>1.27983E-11</c:v>
                </c:pt>
                <c:pt idx="60" formatCode="0.00E+00">
                  <c:v>1.9114700000000001E-11</c:v>
                </c:pt>
                <c:pt idx="61" formatCode="0.00E+00">
                  <c:v>2.3542599999999999E-11</c:v>
                </c:pt>
                <c:pt idx="62" formatCode="0.00E+00">
                  <c:v>2.4042300000000001E-11</c:v>
                </c:pt>
                <c:pt idx="63" formatCode="0.00E+00">
                  <c:v>1.5411E-11</c:v>
                </c:pt>
                <c:pt idx="64" formatCode="0.00E+00">
                  <c:v>1.74422E-11</c:v>
                </c:pt>
                <c:pt idx="65" formatCode="0.00E+00">
                  <c:v>1.81716E-11</c:v>
                </c:pt>
                <c:pt idx="66" formatCode="0.00E+00">
                  <c:v>2.14183E-11</c:v>
                </c:pt>
                <c:pt idx="67" formatCode="0.00E+00">
                  <c:v>1.2381699999999999E-11</c:v>
                </c:pt>
                <c:pt idx="68" formatCode="0.00E+00">
                  <c:v>2.36478E-11</c:v>
                </c:pt>
                <c:pt idx="69" formatCode="0.00E+00">
                  <c:v>1.5549699999999999E-11</c:v>
                </c:pt>
                <c:pt idx="70" formatCode="0.00E+00">
                  <c:v>1.68638E-11</c:v>
                </c:pt>
                <c:pt idx="71" formatCode="0.00E+00">
                  <c:v>2.9547300000000003E-11</c:v>
                </c:pt>
                <c:pt idx="72" formatCode="0.00E+00">
                  <c:v>1.9382199999999999E-11</c:v>
                </c:pt>
                <c:pt idx="73" formatCode="0.00E+00">
                  <c:v>1.9638900000000001E-11</c:v>
                </c:pt>
                <c:pt idx="74" formatCode="0.00E+00">
                  <c:v>1.5714599999999999E-11</c:v>
                </c:pt>
                <c:pt idx="75" formatCode="0.00E+00">
                  <c:v>1.4869299999999999E-11</c:v>
                </c:pt>
                <c:pt idx="76" formatCode="0.00E+00">
                  <c:v>2.5465300000000001E-11</c:v>
                </c:pt>
                <c:pt idx="77" formatCode="0.00E+00">
                  <c:v>1.7812099999999998E-11</c:v>
                </c:pt>
                <c:pt idx="78" formatCode="0.00E+00">
                  <c:v>1.3204299999999999E-11</c:v>
                </c:pt>
                <c:pt idx="79" formatCode="0.00E+00">
                  <c:v>1.7973399999999999E-11</c:v>
                </c:pt>
                <c:pt idx="80" formatCode="0.00E+00">
                  <c:v>1.98956E-11</c:v>
                </c:pt>
                <c:pt idx="81" formatCode="0.00E+00">
                  <c:v>2.1623699999999999E-11</c:v>
                </c:pt>
                <c:pt idx="82" formatCode="0.00E+00">
                  <c:v>3.2162399999999998E-11</c:v>
                </c:pt>
                <c:pt idx="83" formatCode="0.00E+00">
                  <c:v>1.31771E-11</c:v>
                </c:pt>
                <c:pt idx="84" formatCode="0.00E+00">
                  <c:v>1.34598E-11</c:v>
                </c:pt>
                <c:pt idx="85" formatCode="0.00E+00">
                  <c:v>2.05513E-11</c:v>
                </c:pt>
                <c:pt idx="86" formatCode="0.00E+00">
                  <c:v>1.8541500000000001E-11</c:v>
                </c:pt>
                <c:pt idx="87" formatCode="0.00E+00">
                  <c:v>1.02981E-11</c:v>
                </c:pt>
                <c:pt idx="88" formatCode="0.00E+00">
                  <c:v>2.45743E-11</c:v>
                </c:pt>
                <c:pt idx="89" formatCode="0.00E+00">
                  <c:v>1.90711E-11</c:v>
                </c:pt>
                <c:pt idx="90" formatCode="0.00E+00">
                  <c:v>2.2748599999999999E-11</c:v>
                </c:pt>
                <c:pt idx="91" formatCode="0.00E+00">
                  <c:v>2.3389999999999999E-11</c:v>
                </c:pt>
                <c:pt idx="92" formatCode="0.00E+00">
                  <c:v>1.1293300000000001E-11</c:v>
                </c:pt>
                <c:pt idx="93" formatCode="0.00E+00">
                  <c:v>1.43862E-11</c:v>
                </c:pt>
                <c:pt idx="94" formatCode="0.00E+00">
                  <c:v>2.1553899999999998E-11</c:v>
                </c:pt>
                <c:pt idx="95" formatCode="0.00E+00">
                  <c:v>1.75546E-11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0863-4CF6-A4E4-5E81D3445A9C}"/>
            </c:ext>
          </c:extLst>
        </c:ser>
        <c:ser>
          <c:idx val="29"/>
          <c:order val="29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[analysis.xlsx]Uniform_IP_texture!$A$341:$CW$341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1.32375E-11</c:v>
                </c:pt>
                <c:pt idx="5" formatCode="0.00E+00">
                  <c:v>2.2665299999999999E-11</c:v>
                </c:pt>
                <c:pt idx="6" formatCode="0.00E+00">
                  <c:v>1.51471E-11</c:v>
                </c:pt>
                <c:pt idx="7" formatCode="0.00E+00">
                  <c:v>1.7218599999999999E-11</c:v>
                </c:pt>
                <c:pt idx="8" formatCode="0.00E+00">
                  <c:v>1.80065E-11</c:v>
                </c:pt>
                <c:pt idx="9" formatCode="0.00E+00">
                  <c:v>2.3360499999999998E-11</c:v>
                </c:pt>
                <c:pt idx="10" formatCode="0.00E+00">
                  <c:v>1.68779E-11</c:v>
                </c:pt>
                <c:pt idx="11" formatCode="0.00E+00">
                  <c:v>2.4625200000000001E-11</c:v>
                </c:pt>
                <c:pt idx="12" formatCode="0.00E+00">
                  <c:v>2.2693100000000001E-11</c:v>
                </c:pt>
                <c:pt idx="13" formatCode="0.00E+00">
                  <c:v>2.4243000000000002E-11</c:v>
                </c:pt>
                <c:pt idx="14" formatCode="0.00E+00">
                  <c:v>1.0186300000000001E-11</c:v>
                </c:pt>
                <c:pt idx="15" formatCode="0.00E+00">
                  <c:v>1.52713E-11</c:v>
                </c:pt>
                <c:pt idx="16" formatCode="0.00E+00">
                  <c:v>1.21082E-11</c:v>
                </c:pt>
                <c:pt idx="17" formatCode="0.00E+00">
                  <c:v>1.4593599999999999E-11</c:v>
                </c:pt>
                <c:pt idx="18" formatCode="0.00E+00">
                  <c:v>1.31143E-11</c:v>
                </c:pt>
                <c:pt idx="19" formatCode="0.00E+00">
                  <c:v>1.20369E-11</c:v>
                </c:pt>
                <c:pt idx="20" formatCode="0.00E+00">
                  <c:v>2.18339E-11</c:v>
                </c:pt>
                <c:pt idx="21" formatCode="0.00E+00">
                  <c:v>2.1989700000000001E-11</c:v>
                </c:pt>
                <c:pt idx="22" formatCode="0.00E+00">
                  <c:v>1.7565999999999998E-11</c:v>
                </c:pt>
                <c:pt idx="23" formatCode="0.00E+00">
                  <c:v>1.43617E-11</c:v>
                </c:pt>
                <c:pt idx="24" formatCode="0.00E+00">
                  <c:v>1.47576E-11</c:v>
                </c:pt>
                <c:pt idx="25" formatCode="0.00E+00">
                  <c:v>1.1862100000000001E-11</c:v>
                </c:pt>
                <c:pt idx="26" formatCode="0.00E+00">
                  <c:v>1.34852E-11</c:v>
                </c:pt>
                <c:pt idx="27" formatCode="0.00E+00">
                  <c:v>1.54201E-11</c:v>
                </c:pt>
                <c:pt idx="28" formatCode="0.00E+00">
                  <c:v>1.6364100000000001E-11</c:v>
                </c:pt>
                <c:pt idx="29" formatCode="0.00E+00">
                  <c:v>1.34845E-11</c:v>
                </c:pt>
                <c:pt idx="30" formatCode="0.00E+00">
                  <c:v>1.7717800000000001E-11</c:v>
                </c:pt>
                <c:pt idx="31" formatCode="0.00E+00">
                  <c:v>2.1124799999999999E-11</c:v>
                </c:pt>
                <c:pt idx="32" formatCode="0.00E+00">
                  <c:v>1.8217E-11</c:v>
                </c:pt>
                <c:pt idx="33" formatCode="0.00E+00">
                  <c:v>1.47644E-11</c:v>
                </c:pt>
                <c:pt idx="34" formatCode="0.00E+00">
                  <c:v>7.6863199999999999E-12</c:v>
                </c:pt>
                <c:pt idx="35" formatCode="0.00E+00">
                  <c:v>1.5000899999999999E-11</c:v>
                </c:pt>
                <c:pt idx="36" formatCode="0.00E+00">
                  <c:v>1.9467699999999999E-11</c:v>
                </c:pt>
                <c:pt idx="37" formatCode="0.00E+00">
                  <c:v>2.0341E-11</c:v>
                </c:pt>
                <c:pt idx="38" formatCode="0.00E+00">
                  <c:v>2.7793800000000001E-11</c:v>
                </c:pt>
                <c:pt idx="39" formatCode="0.00E+00">
                  <c:v>1.1189899999999999E-11</c:v>
                </c:pt>
                <c:pt idx="40" formatCode="0.00E+00">
                  <c:v>1.6631000000000001E-11</c:v>
                </c:pt>
                <c:pt idx="41" formatCode="0.00E+00">
                  <c:v>1.5197299999999999E-11</c:v>
                </c:pt>
                <c:pt idx="42" formatCode="0.00E+00">
                  <c:v>2.0504099999999999E-11</c:v>
                </c:pt>
                <c:pt idx="43" formatCode="0.00E+00">
                  <c:v>2.6550700000000002E-11</c:v>
                </c:pt>
                <c:pt idx="44" formatCode="0.00E+00">
                  <c:v>2.1864100000000001E-11</c:v>
                </c:pt>
                <c:pt idx="45" formatCode="0.00E+00">
                  <c:v>1.15147E-11</c:v>
                </c:pt>
                <c:pt idx="46" formatCode="0.00E+00">
                  <c:v>1.4165700000000001E-11</c:v>
                </c:pt>
                <c:pt idx="47" formatCode="0.00E+00">
                  <c:v>1.24124E-11</c:v>
                </c:pt>
                <c:pt idx="48" formatCode="0.00E+00">
                  <c:v>2.3033899999999999E-11</c:v>
                </c:pt>
                <c:pt idx="49" formatCode="0.00E+00">
                  <c:v>1.4963699999999999E-11</c:v>
                </c:pt>
                <c:pt idx="50" formatCode="0.00E+00">
                  <c:v>1.54846E-11</c:v>
                </c:pt>
                <c:pt idx="51" formatCode="0.00E+00">
                  <c:v>1.17414E-11</c:v>
                </c:pt>
                <c:pt idx="52" formatCode="0.00E+00">
                  <c:v>1.3955E-11</c:v>
                </c:pt>
                <c:pt idx="53" formatCode="0.00E+00">
                  <c:v>2.4760399999999999E-11</c:v>
                </c:pt>
                <c:pt idx="54" formatCode="0.00E+00">
                  <c:v>1.7060700000000001E-11</c:v>
                </c:pt>
                <c:pt idx="55" formatCode="0.00E+00">
                  <c:v>9.9492200000000007E-12</c:v>
                </c:pt>
                <c:pt idx="56" formatCode="0.00E+00">
                  <c:v>1.6879900000000001E-11</c:v>
                </c:pt>
                <c:pt idx="57" formatCode="0.00E+00">
                  <c:v>9.9533500000000002E-12</c:v>
                </c:pt>
                <c:pt idx="58" formatCode="0.00E+00">
                  <c:v>1.57019E-11</c:v>
                </c:pt>
                <c:pt idx="59" formatCode="0.00E+00">
                  <c:v>1.58691E-11</c:v>
                </c:pt>
                <c:pt idx="60" formatCode="0.00E+00">
                  <c:v>1.3032599999999999E-11</c:v>
                </c:pt>
                <c:pt idx="61" formatCode="0.00E+00">
                  <c:v>1.0588500000000001E-11</c:v>
                </c:pt>
                <c:pt idx="62" formatCode="0.00E+00">
                  <c:v>1.5972800000000002E-11</c:v>
                </c:pt>
                <c:pt idx="63" formatCode="0.00E+00">
                  <c:v>2.53549E-11</c:v>
                </c:pt>
                <c:pt idx="64" formatCode="0.00E+00">
                  <c:v>1.4605800000000001E-11</c:v>
                </c:pt>
                <c:pt idx="65" formatCode="0.00E+00">
                  <c:v>1.2739000000000001E-11</c:v>
                </c:pt>
                <c:pt idx="66" formatCode="0.00E+00">
                  <c:v>1.3976800000000001E-11</c:v>
                </c:pt>
                <c:pt idx="67" formatCode="0.00E+00">
                  <c:v>1.6629799999999999E-11</c:v>
                </c:pt>
                <c:pt idx="68" formatCode="0.00E+00">
                  <c:v>1.4654000000000001E-11</c:v>
                </c:pt>
                <c:pt idx="69" formatCode="0.00E+00">
                  <c:v>1.6542400000000001E-11</c:v>
                </c:pt>
                <c:pt idx="70" formatCode="0.00E+00">
                  <c:v>9.9614199999999994E-12</c:v>
                </c:pt>
                <c:pt idx="71" formatCode="0.00E+00">
                  <c:v>1.2641E-11</c:v>
                </c:pt>
                <c:pt idx="72" formatCode="0.00E+00">
                  <c:v>1.6032899999999999E-11</c:v>
                </c:pt>
                <c:pt idx="73" formatCode="0.00E+00">
                  <c:v>1.9854899999999999E-11</c:v>
                </c:pt>
                <c:pt idx="74" formatCode="0.00E+00">
                  <c:v>1.46633E-11</c:v>
                </c:pt>
                <c:pt idx="75" formatCode="0.00E+00">
                  <c:v>2.2215100000000001E-11</c:v>
                </c:pt>
                <c:pt idx="76" formatCode="0.00E+00">
                  <c:v>1.3346299999999999E-11</c:v>
                </c:pt>
                <c:pt idx="77" formatCode="0.00E+00">
                  <c:v>1.9434199999999999E-11</c:v>
                </c:pt>
                <c:pt idx="78" formatCode="0.00E+00">
                  <c:v>1.3126E-11</c:v>
                </c:pt>
                <c:pt idx="79" formatCode="0.00E+00">
                  <c:v>6.59869E-12</c:v>
                </c:pt>
                <c:pt idx="80" formatCode="0.00E+00">
                  <c:v>1.23685E-11</c:v>
                </c:pt>
                <c:pt idx="81" formatCode="0.00E+00">
                  <c:v>1.82542E-11</c:v>
                </c:pt>
                <c:pt idx="82" formatCode="0.00E+00">
                  <c:v>1.5744600000000001E-11</c:v>
                </c:pt>
                <c:pt idx="83" formatCode="0.00E+00">
                  <c:v>1.7093899999999998E-11</c:v>
                </c:pt>
                <c:pt idx="84" formatCode="0.00E+00">
                  <c:v>1.65799E-11</c:v>
                </c:pt>
                <c:pt idx="85" formatCode="0.00E+00">
                  <c:v>1.21175E-11</c:v>
                </c:pt>
                <c:pt idx="86" formatCode="0.00E+00">
                  <c:v>1.43059E-11</c:v>
                </c:pt>
                <c:pt idx="87" formatCode="0.00E+00">
                  <c:v>1.21355E-11</c:v>
                </c:pt>
                <c:pt idx="88" formatCode="0.00E+00">
                  <c:v>1.44301E-11</c:v>
                </c:pt>
                <c:pt idx="89" formatCode="0.00E+00">
                  <c:v>1.97573E-11</c:v>
                </c:pt>
                <c:pt idx="90" formatCode="0.00E+00">
                  <c:v>1.07984E-11</c:v>
                </c:pt>
                <c:pt idx="91" formatCode="0.00E+00">
                  <c:v>2.7692000000000001E-11</c:v>
                </c:pt>
                <c:pt idx="92" formatCode="0.00E+00">
                  <c:v>1.5902699999999999E-11</c:v>
                </c:pt>
                <c:pt idx="93" formatCode="0.00E+00">
                  <c:v>1.22157E-11</c:v>
                </c:pt>
                <c:pt idx="94" formatCode="0.00E+00">
                  <c:v>1.5045100000000001E-11</c:v>
                </c:pt>
                <c:pt idx="95" formatCode="0.00E+00">
                  <c:v>1.6044300000000001E-11</c:v>
                </c:pt>
                <c:pt idx="96" formatCode="0.00E+00">
                  <c:v>2.0384E-11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0863-4CF6-A4E4-5E81D3445A9C}"/>
            </c:ext>
          </c:extLst>
        </c:ser>
        <c:ser>
          <c:idx val="30"/>
          <c:order val="30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[analysis.xlsx]Uniform_IP_texture!$A$342:$CW$342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1.5915800000000001E-11</c:v>
                </c:pt>
                <c:pt idx="4" formatCode="0.00E+00">
                  <c:v>1.4449999999999999E-11</c:v>
                </c:pt>
                <c:pt idx="5" formatCode="0.00E+00">
                  <c:v>1.6247200000000001E-11</c:v>
                </c:pt>
                <c:pt idx="6" formatCode="0.00E+00">
                  <c:v>1.6084799999999999E-11</c:v>
                </c:pt>
                <c:pt idx="7" formatCode="0.00E+00">
                  <c:v>9.4653900000000003E-12</c:v>
                </c:pt>
                <c:pt idx="8" formatCode="0.00E+00">
                  <c:v>1.8464699999999999E-11</c:v>
                </c:pt>
                <c:pt idx="9" formatCode="0.00E+00">
                  <c:v>1.80534E-11</c:v>
                </c:pt>
                <c:pt idx="10" formatCode="0.00E+00">
                  <c:v>1.3993099999999999E-11</c:v>
                </c:pt>
                <c:pt idx="11" formatCode="0.00E+00">
                  <c:v>1.6835799999999999E-11</c:v>
                </c:pt>
                <c:pt idx="12" formatCode="0.00E+00">
                  <c:v>1.39933E-11</c:v>
                </c:pt>
                <c:pt idx="13" formatCode="0.00E+00">
                  <c:v>1.0399300000000001E-11</c:v>
                </c:pt>
                <c:pt idx="14" formatCode="0.00E+00">
                  <c:v>1.68237E-11</c:v>
                </c:pt>
                <c:pt idx="15" formatCode="0.00E+00">
                  <c:v>2.0386900000000001E-11</c:v>
                </c:pt>
                <c:pt idx="16" formatCode="0.00E+00">
                  <c:v>1.87432E-11</c:v>
                </c:pt>
                <c:pt idx="17" formatCode="0.00E+00">
                  <c:v>1.4515799999999999E-11</c:v>
                </c:pt>
                <c:pt idx="18" formatCode="0.00E+00">
                  <c:v>1.39595E-11</c:v>
                </c:pt>
                <c:pt idx="19" formatCode="0.00E+00">
                  <c:v>2.0643300000000001E-11</c:v>
                </c:pt>
                <c:pt idx="20" formatCode="0.00E+00">
                  <c:v>9.2827599999999995E-12</c:v>
                </c:pt>
                <c:pt idx="21" formatCode="0.00E+00">
                  <c:v>1.5361800000000001E-11</c:v>
                </c:pt>
                <c:pt idx="22" formatCode="0.00E+00">
                  <c:v>1.4523599999999999E-11</c:v>
                </c:pt>
                <c:pt idx="23" formatCode="0.00E+00">
                  <c:v>1.4632999999999999E-11</c:v>
                </c:pt>
                <c:pt idx="24" formatCode="0.00E+00">
                  <c:v>1.11878E-11</c:v>
                </c:pt>
                <c:pt idx="25" formatCode="0.00E+00">
                  <c:v>2.17506E-11</c:v>
                </c:pt>
                <c:pt idx="26" formatCode="0.00E+00">
                  <c:v>1.6208999999999999E-11</c:v>
                </c:pt>
                <c:pt idx="27" formatCode="0.00E+00">
                  <c:v>1.84303E-11</c:v>
                </c:pt>
                <c:pt idx="28" formatCode="0.00E+00">
                  <c:v>1.17662E-11</c:v>
                </c:pt>
                <c:pt idx="29" formatCode="0.00E+00">
                  <c:v>1.02441E-11</c:v>
                </c:pt>
                <c:pt idx="30" formatCode="0.00E+00">
                  <c:v>1.4311000000000001E-11</c:v>
                </c:pt>
                <c:pt idx="31" formatCode="0.00E+00">
                  <c:v>2.9629999999999999E-11</c:v>
                </c:pt>
                <c:pt idx="32" formatCode="0.00E+00">
                  <c:v>3.1957500000000003E-11</c:v>
                </c:pt>
                <c:pt idx="33" formatCode="0.00E+00">
                  <c:v>1.49337E-11</c:v>
                </c:pt>
                <c:pt idx="34" formatCode="0.00E+00">
                  <c:v>1.11529E-11</c:v>
                </c:pt>
                <c:pt idx="35" formatCode="0.00E+00">
                  <c:v>1.0780299999999999E-11</c:v>
                </c:pt>
                <c:pt idx="36" formatCode="0.00E+00">
                  <c:v>1.29815E-11</c:v>
                </c:pt>
                <c:pt idx="37" formatCode="0.00E+00">
                  <c:v>1.3065299999999999E-11</c:v>
                </c:pt>
                <c:pt idx="38" formatCode="0.00E+00">
                  <c:v>1.5811700000000001E-11</c:v>
                </c:pt>
                <c:pt idx="39" formatCode="0.00E+00">
                  <c:v>1.4222499999999999E-11</c:v>
                </c:pt>
                <c:pt idx="40" formatCode="0.00E+00">
                  <c:v>2.1154000000000001E-11</c:v>
                </c:pt>
                <c:pt idx="41" formatCode="0.00E+00">
                  <c:v>1.7644100000000002E-11</c:v>
                </c:pt>
                <c:pt idx="42" formatCode="0.00E+00">
                  <c:v>2.3750900000000001E-11</c:v>
                </c:pt>
                <c:pt idx="43" formatCode="0.00E+00">
                  <c:v>2.0326700000000001E-11</c:v>
                </c:pt>
                <c:pt idx="44" formatCode="0.00E+00">
                  <c:v>1.4917799999999998E-11</c:v>
                </c:pt>
                <c:pt idx="45" formatCode="0.00E+00">
                  <c:v>1.6264799999999999E-11</c:v>
                </c:pt>
                <c:pt idx="46" formatCode="0.00E+00">
                  <c:v>8.09721E-12</c:v>
                </c:pt>
                <c:pt idx="47" formatCode="0.00E+00">
                  <c:v>2.7889000000000001E-11</c:v>
                </c:pt>
                <c:pt idx="48" formatCode="0.00E+00">
                  <c:v>1.7054000000000001E-11</c:v>
                </c:pt>
                <c:pt idx="49" formatCode="0.00E+00">
                  <c:v>1.33711E-11</c:v>
                </c:pt>
                <c:pt idx="50" formatCode="0.00E+00">
                  <c:v>1.68364E-11</c:v>
                </c:pt>
                <c:pt idx="51" formatCode="0.00E+00">
                  <c:v>3.40786E-11</c:v>
                </c:pt>
                <c:pt idx="52" formatCode="0.00E+00">
                  <c:v>1.4166699999999999E-11</c:v>
                </c:pt>
                <c:pt idx="53" formatCode="0.00E+00">
                  <c:v>1.96511E-11</c:v>
                </c:pt>
                <c:pt idx="54" formatCode="0.00E+00">
                  <c:v>1.51361E-11</c:v>
                </c:pt>
                <c:pt idx="55" formatCode="0.00E+00">
                  <c:v>1.3554499999999999E-11</c:v>
                </c:pt>
                <c:pt idx="56" formatCode="0.00E+00">
                  <c:v>1.8533899999999999E-11</c:v>
                </c:pt>
                <c:pt idx="57" formatCode="0.00E+00">
                  <c:v>1.5730500000000001E-11</c:v>
                </c:pt>
                <c:pt idx="58" formatCode="0.00E+00">
                  <c:v>1.6380799999999999E-11</c:v>
                </c:pt>
                <c:pt idx="59" formatCode="0.00E+00">
                  <c:v>1.2926999999999999E-11</c:v>
                </c:pt>
                <c:pt idx="60" formatCode="0.00E+00">
                  <c:v>8.8501099999999993E-12</c:v>
                </c:pt>
                <c:pt idx="61" formatCode="0.00E+00">
                  <c:v>1.9450900000000001E-11</c:v>
                </c:pt>
                <c:pt idx="62" formatCode="0.00E+00">
                  <c:v>2.3763399999999999E-11</c:v>
                </c:pt>
                <c:pt idx="63" formatCode="0.00E+00">
                  <c:v>1.3545E-11</c:v>
                </c:pt>
                <c:pt idx="64" formatCode="0.00E+00">
                  <c:v>1.17481E-11</c:v>
                </c:pt>
                <c:pt idx="65" formatCode="0.00E+00">
                  <c:v>1.45465E-11</c:v>
                </c:pt>
                <c:pt idx="66" formatCode="0.00E+00">
                  <c:v>1.68169E-11</c:v>
                </c:pt>
                <c:pt idx="67" formatCode="0.00E+00">
                  <c:v>1.28168E-11</c:v>
                </c:pt>
                <c:pt idx="68" formatCode="0.00E+00">
                  <c:v>2.8443499999999999E-11</c:v>
                </c:pt>
                <c:pt idx="69" formatCode="0.00E+00">
                  <c:v>1.81901E-11</c:v>
                </c:pt>
                <c:pt idx="70" formatCode="0.00E+00">
                  <c:v>1.44948E-11</c:v>
                </c:pt>
                <c:pt idx="71" formatCode="0.00E+00">
                  <c:v>1.45257E-11</c:v>
                </c:pt>
                <c:pt idx="72" formatCode="0.00E+00">
                  <c:v>1.22856E-11</c:v>
                </c:pt>
                <c:pt idx="73" formatCode="0.00E+00">
                  <c:v>1.7939899999999999E-11</c:v>
                </c:pt>
                <c:pt idx="74" formatCode="0.00E+00">
                  <c:v>2.26182E-11</c:v>
                </c:pt>
                <c:pt idx="75" formatCode="0.00E+00">
                  <c:v>1.70021E-11</c:v>
                </c:pt>
                <c:pt idx="76" formatCode="0.00E+00">
                  <c:v>2.0424599999999998E-11</c:v>
                </c:pt>
                <c:pt idx="77" formatCode="0.00E+00">
                  <c:v>1.42944E-11</c:v>
                </c:pt>
                <c:pt idx="78" formatCode="0.00E+00">
                  <c:v>1.6059699999999999E-11</c:v>
                </c:pt>
                <c:pt idx="79" formatCode="0.00E+00">
                  <c:v>1.0603699999999999E-11</c:v>
                </c:pt>
                <c:pt idx="80" formatCode="0.00E+00">
                  <c:v>1.5843299999999999E-11</c:v>
                </c:pt>
                <c:pt idx="81" formatCode="0.00E+00">
                  <c:v>1.3540400000000001E-11</c:v>
                </c:pt>
                <c:pt idx="82" formatCode="0.00E+00">
                  <c:v>2.50538E-11</c:v>
                </c:pt>
                <c:pt idx="83" formatCode="0.00E+00">
                  <c:v>1.9255200000000001E-11</c:v>
                </c:pt>
                <c:pt idx="84" formatCode="0.00E+00">
                  <c:v>1.60913E-11</c:v>
                </c:pt>
                <c:pt idx="85" formatCode="0.00E+00">
                  <c:v>7.9250399999999999E-12</c:v>
                </c:pt>
                <c:pt idx="86" formatCode="0.00E+00">
                  <c:v>1.1478399999999999E-11</c:v>
                </c:pt>
                <c:pt idx="87" formatCode="0.00E+00">
                  <c:v>1.4883399999999999E-11</c:v>
                </c:pt>
                <c:pt idx="88" formatCode="0.00E+00">
                  <c:v>2.02258E-11</c:v>
                </c:pt>
                <c:pt idx="89" formatCode="0.00E+00">
                  <c:v>9.5660099999999995E-12</c:v>
                </c:pt>
                <c:pt idx="90" formatCode="0.00E+00">
                  <c:v>1.5184100000000001E-11</c:v>
                </c:pt>
                <c:pt idx="91" formatCode="0.00E+00">
                  <c:v>1.43386E-11</c:v>
                </c:pt>
                <c:pt idx="92" formatCode="0.00E+00">
                  <c:v>9.0006000000000002E-12</c:v>
                </c:pt>
                <c:pt idx="93" formatCode="0.00E+00">
                  <c:v>1.28458E-11</c:v>
                </c:pt>
                <c:pt idx="94" formatCode="0.00E+00">
                  <c:v>1.3299099999999999E-11</c:v>
                </c:pt>
                <c:pt idx="95" formatCode="0.00E+00">
                  <c:v>1.20648E-11</c:v>
                </c:pt>
                <c:pt idx="96" formatCode="0.00E+00">
                  <c:v>1.83417E-11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0863-4CF6-A4E4-5E81D3445A9C}"/>
            </c:ext>
          </c:extLst>
        </c:ser>
        <c:ser>
          <c:idx val="31"/>
          <c:order val="31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[analysis.xlsx]Uniform_IP_texture!$A$343:$CW$343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1.25759E-11</c:v>
                </c:pt>
                <c:pt idx="4" formatCode="0.00E+00">
                  <c:v>2.12518E-11</c:v>
                </c:pt>
                <c:pt idx="5" formatCode="0.00E+00">
                  <c:v>1.5937799999999999E-11</c:v>
                </c:pt>
                <c:pt idx="6" formatCode="0.00E+00">
                  <c:v>4.7934099999999998E-11</c:v>
                </c:pt>
                <c:pt idx="7" formatCode="0.00E+00">
                  <c:v>1.4961000000000001E-11</c:v>
                </c:pt>
                <c:pt idx="8" formatCode="0.00E+00">
                  <c:v>1.0621199999999999E-11</c:v>
                </c:pt>
                <c:pt idx="9" formatCode="0.00E+00">
                  <c:v>2.18406E-11</c:v>
                </c:pt>
                <c:pt idx="10" formatCode="0.00E+00">
                  <c:v>1.8074700000000001E-11</c:v>
                </c:pt>
                <c:pt idx="11" formatCode="0.00E+00">
                  <c:v>1.34097E-11</c:v>
                </c:pt>
                <c:pt idx="12" formatCode="0.00E+00">
                  <c:v>1.5680700000000001E-11</c:v>
                </c:pt>
                <c:pt idx="13" formatCode="0.00E+00">
                  <c:v>1.78644E-11</c:v>
                </c:pt>
                <c:pt idx="14" formatCode="0.00E+00">
                  <c:v>2.01856E-11</c:v>
                </c:pt>
                <c:pt idx="15" formatCode="0.00E+00">
                  <c:v>1.6879900000000001E-11</c:v>
                </c:pt>
                <c:pt idx="16" formatCode="0.00E+00">
                  <c:v>1.62275E-11</c:v>
                </c:pt>
                <c:pt idx="17" formatCode="0.00E+00">
                  <c:v>2.6282799999999999E-11</c:v>
                </c:pt>
                <c:pt idx="18" formatCode="0.00E+00">
                  <c:v>9.96366E-12</c:v>
                </c:pt>
                <c:pt idx="19" formatCode="0.00E+00">
                  <c:v>1.6089700000000001E-11</c:v>
                </c:pt>
                <c:pt idx="20" formatCode="0.00E+00">
                  <c:v>1.33599E-11</c:v>
                </c:pt>
                <c:pt idx="21" formatCode="0.00E+00">
                  <c:v>1.31786E-11</c:v>
                </c:pt>
                <c:pt idx="22" formatCode="0.00E+00">
                  <c:v>1.4926100000000001E-11</c:v>
                </c:pt>
                <c:pt idx="23" formatCode="0.00E+00">
                  <c:v>1.62379E-11</c:v>
                </c:pt>
                <c:pt idx="24" formatCode="0.00E+00">
                  <c:v>6.9935700000000001E-12</c:v>
                </c:pt>
                <c:pt idx="25" formatCode="0.00E+00">
                  <c:v>1.03704E-11</c:v>
                </c:pt>
                <c:pt idx="26" formatCode="0.00E+00">
                  <c:v>1.55747E-11</c:v>
                </c:pt>
                <c:pt idx="27" formatCode="0.00E+00">
                  <c:v>1.8141299999999999E-11</c:v>
                </c:pt>
                <c:pt idx="28" formatCode="0.00E+00">
                  <c:v>1.7778599999999999E-11</c:v>
                </c:pt>
                <c:pt idx="29" formatCode="0.00E+00">
                  <c:v>1.2574E-11</c:v>
                </c:pt>
                <c:pt idx="30" formatCode="0.00E+00">
                  <c:v>1.62749E-11</c:v>
                </c:pt>
                <c:pt idx="31" formatCode="0.00E+00">
                  <c:v>1.5405600000000001E-11</c:v>
                </c:pt>
                <c:pt idx="32" formatCode="0.00E+00">
                  <c:v>1.5905300000000001E-11</c:v>
                </c:pt>
                <c:pt idx="33" formatCode="0.00E+00">
                  <c:v>1.6246199999999999E-11</c:v>
                </c:pt>
                <c:pt idx="34" formatCode="0.00E+00">
                  <c:v>2.1427399999999999E-11</c:v>
                </c:pt>
                <c:pt idx="35" formatCode="0.00E+00">
                  <c:v>1.35139E-11</c:v>
                </c:pt>
                <c:pt idx="36" formatCode="0.00E+00">
                  <c:v>1.7095999999999999E-11</c:v>
                </c:pt>
                <c:pt idx="37" formatCode="0.00E+00">
                  <c:v>1.6347999999999999E-11</c:v>
                </c:pt>
                <c:pt idx="38" formatCode="0.00E+00">
                  <c:v>1.26637E-11</c:v>
                </c:pt>
                <c:pt idx="39" formatCode="0.00E+00">
                  <c:v>9.5657200000000002E-12</c:v>
                </c:pt>
                <c:pt idx="40" formatCode="0.00E+00">
                  <c:v>1.6403500000000001E-11</c:v>
                </c:pt>
                <c:pt idx="41" formatCode="0.00E+00">
                  <c:v>1.32845E-11</c:v>
                </c:pt>
                <c:pt idx="42" formatCode="0.00E+00">
                  <c:v>2.4389399999999999E-11</c:v>
                </c:pt>
                <c:pt idx="43" formatCode="0.00E+00">
                  <c:v>2.5580999999999999E-11</c:v>
                </c:pt>
                <c:pt idx="44" formatCode="0.00E+00">
                  <c:v>1.7090400000000001E-11</c:v>
                </c:pt>
                <c:pt idx="45" formatCode="0.00E+00">
                  <c:v>1.7136799999999999E-11</c:v>
                </c:pt>
                <c:pt idx="46" formatCode="0.00E+00">
                  <c:v>2.12189E-11</c:v>
                </c:pt>
                <c:pt idx="47" formatCode="0.00E+00">
                  <c:v>1.2808500000000001E-11</c:v>
                </c:pt>
                <c:pt idx="48" formatCode="0.00E+00">
                  <c:v>1.2069799999999999E-11</c:v>
                </c:pt>
                <c:pt idx="49" formatCode="0.00E+00">
                  <c:v>1.38691E-11</c:v>
                </c:pt>
                <c:pt idx="50" formatCode="0.00E+00">
                  <c:v>1.50907E-11</c:v>
                </c:pt>
                <c:pt idx="51" formatCode="0.00E+00">
                  <c:v>1.0915599999999999E-11</c:v>
                </c:pt>
                <c:pt idx="52" formatCode="0.00E+00">
                  <c:v>1.5203400000000001E-11</c:v>
                </c:pt>
                <c:pt idx="53" formatCode="0.00E+00">
                  <c:v>1.82667E-11</c:v>
                </c:pt>
                <c:pt idx="54" formatCode="0.00E+00">
                  <c:v>6.8297799999999996E-12</c:v>
                </c:pt>
                <c:pt idx="55" formatCode="0.00E+00">
                  <c:v>1.59702E-11</c:v>
                </c:pt>
                <c:pt idx="56" formatCode="0.00E+00">
                  <c:v>9.7476699999999994E-12</c:v>
                </c:pt>
                <c:pt idx="57" formatCode="0.00E+00">
                  <c:v>1.6728300000000001E-11</c:v>
                </c:pt>
                <c:pt idx="58" formatCode="0.00E+00">
                  <c:v>2.3818999999999999E-11</c:v>
                </c:pt>
                <c:pt idx="59" formatCode="0.00E+00">
                  <c:v>1.79373E-11</c:v>
                </c:pt>
                <c:pt idx="60" formatCode="0.00E+00">
                  <c:v>9.8434699999999999E-12</c:v>
                </c:pt>
                <c:pt idx="61" formatCode="0.00E+00">
                  <c:v>3.6643300000000001E-11</c:v>
                </c:pt>
                <c:pt idx="62" formatCode="0.00E+00">
                  <c:v>2.3411799999999998E-11</c:v>
                </c:pt>
                <c:pt idx="63" formatCode="0.00E+00">
                  <c:v>2.0849799999999999E-11</c:v>
                </c:pt>
                <c:pt idx="64" formatCode="0.00E+00">
                  <c:v>2.0087900000000001E-11</c:v>
                </c:pt>
                <c:pt idx="65" formatCode="0.00E+00">
                  <c:v>1.79018E-11</c:v>
                </c:pt>
                <c:pt idx="66" formatCode="0.00E+00">
                  <c:v>1.53813E-11</c:v>
                </c:pt>
                <c:pt idx="67" formatCode="0.00E+00">
                  <c:v>1.5605000000000001E-11</c:v>
                </c:pt>
                <c:pt idx="68" formatCode="0.00E+00">
                  <c:v>1.8548799999999999E-11</c:v>
                </c:pt>
                <c:pt idx="69" formatCode="0.00E+00">
                  <c:v>1.5428600000000002E-11</c:v>
                </c:pt>
                <c:pt idx="70" formatCode="0.00E+00">
                  <c:v>1.5596599999999998E-11</c:v>
                </c:pt>
                <c:pt idx="71" formatCode="0.00E+00">
                  <c:v>1.44049E-11</c:v>
                </c:pt>
                <c:pt idx="72" formatCode="0.00E+00">
                  <c:v>9.2679299999999997E-12</c:v>
                </c:pt>
                <c:pt idx="73" formatCode="0.00E+00">
                  <c:v>3.6766700000000001E-11</c:v>
                </c:pt>
                <c:pt idx="74" formatCode="0.00E+00">
                  <c:v>1.4842499999999999E-11</c:v>
                </c:pt>
                <c:pt idx="75" formatCode="0.00E+00">
                  <c:v>1.3137500000000001E-11</c:v>
                </c:pt>
                <c:pt idx="76" formatCode="0.00E+00">
                  <c:v>2.0415599999999999E-11</c:v>
                </c:pt>
                <c:pt idx="77" formatCode="0.00E+00">
                  <c:v>1.8418900000000001E-11</c:v>
                </c:pt>
                <c:pt idx="78" formatCode="0.00E+00">
                  <c:v>1.3539999999999999E-11</c:v>
                </c:pt>
                <c:pt idx="79" formatCode="0.00E+00">
                  <c:v>2.42218E-11</c:v>
                </c:pt>
                <c:pt idx="80" formatCode="0.00E+00">
                  <c:v>1.4495699999999999E-11</c:v>
                </c:pt>
                <c:pt idx="81" formatCode="0.00E+00">
                  <c:v>2.2258900000000001E-11</c:v>
                </c:pt>
                <c:pt idx="82" formatCode="0.00E+00">
                  <c:v>1.17413E-11</c:v>
                </c:pt>
                <c:pt idx="83" formatCode="0.00E+00">
                  <c:v>9.3557400000000003E-12</c:v>
                </c:pt>
                <c:pt idx="84" formatCode="0.00E+00">
                  <c:v>2.32688E-11</c:v>
                </c:pt>
                <c:pt idx="85" formatCode="0.00E+00">
                  <c:v>1.9267699999999999E-11</c:v>
                </c:pt>
                <c:pt idx="86" formatCode="0.00E+00">
                  <c:v>7.7694200000000006E-12</c:v>
                </c:pt>
                <c:pt idx="87" formatCode="0.00E+00">
                  <c:v>1.35518E-11</c:v>
                </c:pt>
                <c:pt idx="88" formatCode="0.00E+00">
                  <c:v>1.79687E-11</c:v>
                </c:pt>
                <c:pt idx="89" formatCode="0.00E+00">
                  <c:v>1.1140200000000001E-11</c:v>
                </c:pt>
                <c:pt idx="90" formatCode="0.00E+00">
                  <c:v>1.3954099999999999E-11</c:v>
                </c:pt>
                <c:pt idx="91" formatCode="0.00E+00">
                  <c:v>1.98896E-11</c:v>
                </c:pt>
                <c:pt idx="92" formatCode="0.00E+00">
                  <c:v>1.5852E-11</c:v>
                </c:pt>
                <c:pt idx="93" formatCode="0.00E+00">
                  <c:v>1.65248E-11</c:v>
                </c:pt>
                <c:pt idx="94" formatCode="0.00E+00">
                  <c:v>1.7712E-11</c:v>
                </c:pt>
                <c:pt idx="95" formatCode="0.00E+00">
                  <c:v>1.6366599999999999E-11</c:v>
                </c:pt>
                <c:pt idx="96" formatCode="0.00E+00">
                  <c:v>1.0862100000000001E-11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0863-4CF6-A4E4-5E81D3445A9C}"/>
            </c:ext>
          </c:extLst>
        </c:ser>
        <c:ser>
          <c:idx val="32"/>
          <c:order val="32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[analysis.xlsx]Uniform_IP_texture!$A$344:$CW$344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9.5902000000000001E-12</c:v>
                </c:pt>
                <c:pt idx="3" formatCode="0.00E+00">
                  <c:v>2.74775E-11</c:v>
                </c:pt>
                <c:pt idx="4" formatCode="0.00E+00">
                  <c:v>1.6282599999999999E-11</c:v>
                </c:pt>
                <c:pt idx="5" formatCode="0.00E+00">
                  <c:v>9.3591600000000003E-12</c:v>
                </c:pt>
                <c:pt idx="6" formatCode="0.00E+00">
                  <c:v>1.1788100000000001E-11</c:v>
                </c:pt>
                <c:pt idx="7" formatCode="0.00E+00">
                  <c:v>1.23365E-11</c:v>
                </c:pt>
                <c:pt idx="8" formatCode="0.00E+00">
                  <c:v>2.0334499999999999E-11</c:v>
                </c:pt>
                <c:pt idx="9" formatCode="0.00E+00">
                  <c:v>1.0925E-11</c:v>
                </c:pt>
                <c:pt idx="10" formatCode="0.00E+00">
                  <c:v>1.7704999999999999E-11</c:v>
                </c:pt>
                <c:pt idx="11" formatCode="0.00E+00">
                  <c:v>1.7216399999999999E-11</c:v>
                </c:pt>
                <c:pt idx="12" formatCode="0.00E+00">
                  <c:v>1.29877E-11</c:v>
                </c:pt>
                <c:pt idx="13" formatCode="0.00E+00">
                  <c:v>1.7209200000000001E-11</c:v>
                </c:pt>
                <c:pt idx="14" formatCode="0.00E+00">
                  <c:v>2.0588400000000001E-11</c:v>
                </c:pt>
                <c:pt idx="15" formatCode="0.00E+00">
                  <c:v>1.8585199999999999E-11</c:v>
                </c:pt>
                <c:pt idx="16" formatCode="0.00E+00">
                  <c:v>1.44724E-11</c:v>
                </c:pt>
                <c:pt idx="17" formatCode="0.00E+00">
                  <c:v>1.8496900000000001E-11</c:v>
                </c:pt>
                <c:pt idx="18" formatCode="0.00E+00">
                  <c:v>1.38535E-11</c:v>
                </c:pt>
                <c:pt idx="19" formatCode="0.00E+00">
                  <c:v>1.6446899999999999E-11</c:v>
                </c:pt>
                <c:pt idx="20" formatCode="0.00E+00">
                  <c:v>2.3602099999999999E-11</c:v>
                </c:pt>
                <c:pt idx="21" formatCode="0.00E+00">
                  <c:v>1.2899099999999999E-11</c:v>
                </c:pt>
                <c:pt idx="22" formatCode="0.00E+00">
                  <c:v>1.59248E-11</c:v>
                </c:pt>
                <c:pt idx="23" formatCode="0.00E+00">
                  <c:v>1.09144E-11</c:v>
                </c:pt>
                <c:pt idx="24" formatCode="0.00E+00">
                  <c:v>1.71351E-11</c:v>
                </c:pt>
                <c:pt idx="25" formatCode="0.00E+00">
                  <c:v>2.72603E-11</c:v>
                </c:pt>
                <c:pt idx="26" formatCode="0.00E+00">
                  <c:v>8.9590200000000003E-12</c:v>
                </c:pt>
                <c:pt idx="27" formatCode="0.00E+00">
                  <c:v>1.7215599999999999E-11</c:v>
                </c:pt>
                <c:pt idx="28" formatCode="0.00E+00">
                  <c:v>1.5135900000000001E-11</c:v>
                </c:pt>
                <c:pt idx="29" formatCode="0.00E+00">
                  <c:v>1.6703599999999998E-11</c:v>
                </c:pt>
                <c:pt idx="30" formatCode="0.00E+00">
                  <c:v>1.59129E-11</c:v>
                </c:pt>
                <c:pt idx="31" formatCode="0.00E+00">
                  <c:v>1.3328E-11</c:v>
                </c:pt>
                <c:pt idx="32" formatCode="0.00E+00">
                  <c:v>1.8110300000000001E-11</c:v>
                </c:pt>
                <c:pt idx="33" formatCode="0.00E+00">
                  <c:v>1.3651899999999999E-11</c:v>
                </c:pt>
                <c:pt idx="34" formatCode="0.00E+00">
                  <c:v>1.85418E-11</c:v>
                </c:pt>
                <c:pt idx="35" formatCode="0.00E+00">
                  <c:v>2.14591E-11</c:v>
                </c:pt>
                <c:pt idx="36" formatCode="0.00E+00">
                  <c:v>1.86228E-11</c:v>
                </c:pt>
                <c:pt idx="37" formatCode="0.00E+00">
                  <c:v>1.6330299999999999E-11</c:v>
                </c:pt>
                <c:pt idx="38" formatCode="0.00E+00">
                  <c:v>2.80009E-11</c:v>
                </c:pt>
                <c:pt idx="39" formatCode="0.00E+00">
                  <c:v>1.21608E-11</c:v>
                </c:pt>
                <c:pt idx="40" formatCode="0.00E+00">
                  <c:v>1.8162099999999999E-11</c:v>
                </c:pt>
                <c:pt idx="41" formatCode="0.00E+00">
                  <c:v>2.4518100000000002E-11</c:v>
                </c:pt>
                <c:pt idx="42" formatCode="0.00E+00">
                  <c:v>1.61918E-11</c:v>
                </c:pt>
                <c:pt idx="43" formatCode="0.00E+00">
                  <c:v>2.5299999999999999E-11</c:v>
                </c:pt>
                <c:pt idx="44" formatCode="0.00E+00">
                  <c:v>1.30432E-11</c:v>
                </c:pt>
                <c:pt idx="45" formatCode="0.00E+00">
                  <c:v>8.6704199999999993E-12</c:v>
                </c:pt>
                <c:pt idx="46" formatCode="0.00E+00">
                  <c:v>9.7145199999999997E-12</c:v>
                </c:pt>
                <c:pt idx="47" formatCode="0.00E+00">
                  <c:v>1.18859E-11</c:v>
                </c:pt>
                <c:pt idx="48" formatCode="0.00E+00">
                  <c:v>1.70355E-11</c:v>
                </c:pt>
                <c:pt idx="49" formatCode="0.00E+00">
                  <c:v>1.5241799999999999E-11</c:v>
                </c:pt>
                <c:pt idx="50" formatCode="0.00E+00">
                  <c:v>1.10083E-11</c:v>
                </c:pt>
                <c:pt idx="51" formatCode="0.00E+00">
                  <c:v>1.60171E-11</c:v>
                </c:pt>
                <c:pt idx="52" formatCode="0.00E+00">
                  <c:v>1.7072600000000001E-11</c:v>
                </c:pt>
                <c:pt idx="53" formatCode="0.00E+00">
                  <c:v>2.3743199999999999E-11</c:v>
                </c:pt>
                <c:pt idx="54" formatCode="0.00E+00">
                  <c:v>1.7253800000000001E-11</c:v>
                </c:pt>
                <c:pt idx="55" formatCode="0.00E+00">
                  <c:v>2.3013099999999999E-11</c:v>
                </c:pt>
                <c:pt idx="56" formatCode="0.00E+00">
                  <c:v>1.43406E-11</c:v>
                </c:pt>
                <c:pt idx="57" formatCode="0.00E+00">
                  <c:v>1.6252400000000001E-11</c:v>
                </c:pt>
                <c:pt idx="58" formatCode="0.00E+00">
                  <c:v>2.4662799999999999E-11</c:v>
                </c:pt>
                <c:pt idx="59" formatCode="0.00E+00">
                  <c:v>1.8226099999999999E-11</c:v>
                </c:pt>
                <c:pt idx="60" formatCode="0.00E+00">
                  <c:v>1.9845999999999999E-11</c:v>
                </c:pt>
                <c:pt idx="61" formatCode="0.00E+00">
                  <c:v>1.59612E-11</c:v>
                </c:pt>
                <c:pt idx="62" formatCode="0.00E+00">
                  <c:v>2.1717399999999999E-11</c:v>
                </c:pt>
                <c:pt idx="63" formatCode="0.00E+00">
                  <c:v>1.0957599999999999E-11</c:v>
                </c:pt>
                <c:pt idx="64" formatCode="0.00E+00">
                  <c:v>1.06594E-11</c:v>
                </c:pt>
                <c:pt idx="65" formatCode="0.00E+00">
                  <c:v>1.2968700000000001E-11</c:v>
                </c:pt>
                <c:pt idx="66" formatCode="0.00E+00">
                  <c:v>2.1384999999999999E-11</c:v>
                </c:pt>
                <c:pt idx="67" formatCode="0.00E+00">
                  <c:v>1.4249E-11</c:v>
                </c:pt>
                <c:pt idx="68" formatCode="0.00E+00">
                  <c:v>1.3926300000000001E-11</c:v>
                </c:pt>
                <c:pt idx="69" formatCode="0.00E+00">
                  <c:v>2.20063E-11</c:v>
                </c:pt>
                <c:pt idx="70" formatCode="0.00E+00">
                  <c:v>1.4731899999999999E-11</c:v>
                </c:pt>
                <c:pt idx="71" formatCode="0.00E+00">
                  <c:v>1.3932E-11</c:v>
                </c:pt>
                <c:pt idx="72" formatCode="0.00E+00">
                  <c:v>2.11082E-11</c:v>
                </c:pt>
                <c:pt idx="73" formatCode="0.00E+00">
                  <c:v>8.98006E-12</c:v>
                </c:pt>
                <c:pt idx="74" formatCode="0.00E+00">
                  <c:v>1.8149700000000001E-11</c:v>
                </c:pt>
                <c:pt idx="75" formatCode="0.00E+00">
                  <c:v>9.8727400000000006E-12</c:v>
                </c:pt>
                <c:pt idx="76" formatCode="0.00E+00">
                  <c:v>1.15075E-11</c:v>
                </c:pt>
                <c:pt idx="77" formatCode="0.00E+00">
                  <c:v>1.6362500000000001E-11</c:v>
                </c:pt>
                <c:pt idx="78" formatCode="0.00E+00">
                  <c:v>1.31639E-11</c:v>
                </c:pt>
                <c:pt idx="79" formatCode="0.00E+00">
                  <c:v>1.60558E-11</c:v>
                </c:pt>
                <c:pt idx="80" formatCode="0.00E+00">
                  <c:v>2.4962800000000001E-11</c:v>
                </c:pt>
                <c:pt idx="81" formatCode="0.00E+00">
                  <c:v>1.7848600000000001E-11</c:v>
                </c:pt>
                <c:pt idx="82" formatCode="0.00E+00">
                  <c:v>1.0865399999999999E-11</c:v>
                </c:pt>
                <c:pt idx="83" formatCode="0.00E+00">
                  <c:v>1.72705E-11</c:v>
                </c:pt>
                <c:pt idx="84" formatCode="0.00E+00">
                  <c:v>1.15744E-11</c:v>
                </c:pt>
                <c:pt idx="85" formatCode="0.00E+00">
                  <c:v>2.1939900000000001E-11</c:v>
                </c:pt>
                <c:pt idx="86" formatCode="0.00E+00">
                  <c:v>2.2789399999999999E-11</c:v>
                </c:pt>
                <c:pt idx="87" formatCode="0.00E+00">
                  <c:v>1.2265000000000001E-11</c:v>
                </c:pt>
                <c:pt idx="88" formatCode="0.00E+00">
                  <c:v>1.46654E-11</c:v>
                </c:pt>
                <c:pt idx="89" formatCode="0.00E+00">
                  <c:v>1.1876499999999999E-11</c:v>
                </c:pt>
                <c:pt idx="90" formatCode="0.00E+00">
                  <c:v>8.4988600000000008E-12</c:v>
                </c:pt>
                <c:pt idx="91" formatCode="0.00E+00">
                  <c:v>1.1448E-11</c:v>
                </c:pt>
                <c:pt idx="92" formatCode="0.00E+00">
                  <c:v>1.9869799999999999E-11</c:v>
                </c:pt>
                <c:pt idx="93" formatCode="0.00E+00">
                  <c:v>1.4507E-11</c:v>
                </c:pt>
                <c:pt idx="94" formatCode="0.00E+00">
                  <c:v>1.68251E-11</c:v>
                </c:pt>
                <c:pt idx="95" formatCode="0.00E+00">
                  <c:v>1.22504E-11</c:v>
                </c:pt>
                <c:pt idx="96" formatCode="0.00E+00">
                  <c:v>2.3697099999999999E-11</c:v>
                </c:pt>
                <c:pt idx="97" formatCode="0.00E+00">
                  <c:v>1.1654E-11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0863-4CF6-A4E4-5E81D3445A9C}"/>
            </c:ext>
          </c:extLst>
        </c:ser>
        <c:ser>
          <c:idx val="33"/>
          <c:order val="33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[analysis.xlsx]Uniform_IP_texture!$A$345:$CW$345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1.12678E-11</c:v>
                </c:pt>
                <c:pt idx="3" formatCode="0.00E+00">
                  <c:v>1.8047599999999999E-11</c:v>
                </c:pt>
                <c:pt idx="4" formatCode="0.00E+00">
                  <c:v>2.4327100000000001E-11</c:v>
                </c:pt>
                <c:pt idx="5" formatCode="0.00E+00">
                  <c:v>1.42874E-11</c:v>
                </c:pt>
                <c:pt idx="6" formatCode="0.00E+00">
                  <c:v>2.2760399999999999E-11</c:v>
                </c:pt>
                <c:pt idx="7" formatCode="0.00E+00">
                  <c:v>1.44951E-11</c:v>
                </c:pt>
                <c:pt idx="8" formatCode="0.00E+00">
                  <c:v>7.3208700000000001E-12</c:v>
                </c:pt>
                <c:pt idx="9" formatCode="0.00E+00">
                  <c:v>2.16576E-11</c:v>
                </c:pt>
                <c:pt idx="10" formatCode="0.00E+00">
                  <c:v>1.67888E-11</c:v>
                </c:pt>
                <c:pt idx="11" formatCode="0.00E+00">
                  <c:v>9.1184700000000004E-12</c:v>
                </c:pt>
                <c:pt idx="12" formatCode="0.00E+00">
                  <c:v>2.1435699999999998E-11</c:v>
                </c:pt>
                <c:pt idx="13" formatCode="0.00E+00">
                  <c:v>1.35755E-11</c:v>
                </c:pt>
                <c:pt idx="14" formatCode="0.00E+00">
                  <c:v>9.2909299999999999E-12</c:v>
                </c:pt>
                <c:pt idx="15" formatCode="0.00E+00">
                  <c:v>1.80601E-11</c:v>
                </c:pt>
                <c:pt idx="16" formatCode="0.00E+00">
                  <c:v>1.3088699999999999E-11</c:v>
                </c:pt>
                <c:pt idx="17" formatCode="0.00E+00">
                  <c:v>1.3083499999999999E-11</c:v>
                </c:pt>
                <c:pt idx="18" formatCode="0.00E+00">
                  <c:v>1.4954500000000001E-11</c:v>
                </c:pt>
                <c:pt idx="19" formatCode="0.00E+00">
                  <c:v>1.3992800000000001E-11</c:v>
                </c:pt>
                <c:pt idx="20" formatCode="0.00E+00">
                  <c:v>1.4779600000000001E-11</c:v>
                </c:pt>
                <c:pt idx="21" formatCode="0.00E+00">
                  <c:v>1.5856100000000001E-11</c:v>
                </c:pt>
                <c:pt idx="22" formatCode="0.00E+00">
                  <c:v>1.3342199999999999E-11</c:v>
                </c:pt>
                <c:pt idx="23" formatCode="0.00E+00">
                  <c:v>1.6089399999999999E-11</c:v>
                </c:pt>
                <c:pt idx="24" formatCode="0.00E+00">
                  <c:v>4.21762E-11</c:v>
                </c:pt>
                <c:pt idx="25" formatCode="0.00E+00">
                  <c:v>9.2673699999999995E-12</c:v>
                </c:pt>
                <c:pt idx="26" formatCode="0.00E+00">
                  <c:v>1.14666E-11</c:v>
                </c:pt>
                <c:pt idx="27" formatCode="0.00E+00">
                  <c:v>1.6604900000000001E-11</c:v>
                </c:pt>
                <c:pt idx="28" formatCode="0.00E+00">
                  <c:v>1.8964399999999999E-11</c:v>
                </c:pt>
                <c:pt idx="29" formatCode="0.00E+00">
                  <c:v>1.5554300000000001E-11</c:v>
                </c:pt>
                <c:pt idx="30" formatCode="0.00E+00">
                  <c:v>3.1878700000000003E-11</c:v>
                </c:pt>
                <c:pt idx="31" formatCode="0.00E+00">
                  <c:v>1.5134300000000001E-11</c:v>
                </c:pt>
                <c:pt idx="32" formatCode="0.00E+00">
                  <c:v>1.28799E-11</c:v>
                </c:pt>
                <c:pt idx="33" formatCode="0.00E+00">
                  <c:v>1.28269E-11</c:v>
                </c:pt>
                <c:pt idx="34" formatCode="0.00E+00">
                  <c:v>1.35496E-11</c:v>
                </c:pt>
                <c:pt idx="35" formatCode="0.00E+00">
                  <c:v>1.12776E-11</c:v>
                </c:pt>
                <c:pt idx="36" formatCode="0.00E+00">
                  <c:v>9.8331199999999996E-12</c:v>
                </c:pt>
                <c:pt idx="37" formatCode="0.00E+00">
                  <c:v>1.95402E-11</c:v>
                </c:pt>
                <c:pt idx="38" formatCode="0.00E+00">
                  <c:v>1.7487699999999999E-11</c:v>
                </c:pt>
                <c:pt idx="39" formatCode="0.00E+00">
                  <c:v>1.4934300000000001E-11</c:v>
                </c:pt>
                <c:pt idx="40" formatCode="0.00E+00">
                  <c:v>1.7752100000000001E-11</c:v>
                </c:pt>
                <c:pt idx="41" formatCode="0.00E+00">
                  <c:v>2.53638E-11</c:v>
                </c:pt>
                <c:pt idx="42" formatCode="0.00E+00">
                  <c:v>1.8071600000000001E-11</c:v>
                </c:pt>
                <c:pt idx="43" formatCode="0.00E+00">
                  <c:v>1.5514200000000001E-11</c:v>
                </c:pt>
                <c:pt idx="44" formatCode="0.00E+00">
                  <c:v>1.51769E-11</c:v>
                </c:pt>
                <c:pt idx="45" formatCode="0.00E+00">
                  <c:v>2.33355E-11</c:v>
                </c:pt>
                <c:pt idx="46" formatCode="0.00E+00">
                  <c:v>1.7782E-11</c:v>
                </c:pt>
                <c:pt idx="47" formatCode="0.00E+00">
                  <c:v>1.4603999999999999E-11</c:v>
                </c:pt>
                <c:pt idx="48" formatCode="0.00E+00">
                  <c:v>1.3015900000000001E-11</c:v>
                </c:pt>
                <c:pt idx="49" formatCode="0.00E+00">
                  <c:v>1.40033E-11</c:v>
                </c:pt>
                <c:pt idx="50" formatCode="0.00E+00">
                  <c:v>1.33518E-11</c:v>
                </c:pt>
                <c:pt idx="51" formatCode="0.00E+00">
                  <c:v>9.88404E-12</c:v>
                </c:pt>
                <c:pt idx="52" formatCode="0.00E+00">
                  <c:v>1.61753E-11</c:v>
                </c:pt>
                <c:pt idx="53" formatCode="0.00E+00">
                  <c:v>1.36569E-11</c:v>
                </c:pt>
                <c:pt idx="54" formatCode="0.00E+00">
                  <c:v>1.7627699999999998E-11</c:v>
                </c:pt>
                <c:pt idx="55" formatCode="0.00E+00">
                  <c:v>1.75083E-11</c:v>
                </c:pt>
                <c:pt idx="56" formatCode="0.00E+00">
                  <c:v>2.8966899999999998E-11</c:v>
                </c:pt>
                <c:pt idx="57" formatCode="0.00E+00">
                  <c:v>1.4948999999999999E-11</c:v>
                </c:pt>
                <c:pt idx="58" formatCode="0.00E+00">
                  <c:v>1.2294299999999999E-11</c:v>
                </c:pt>
                <c:pt idx="59" formatCode="0.00E+00">
                  <c:v>1.8346399999999999E-11</c:v>
                </c:pt>
                <c:pt idx="60" formatCode="0.00E+00">
                  <c:v>1.2974199999999999E-11</c:v>
                </c:pt>
                <c:pt idx="61" formatCode="0.00E+00">
                  <c:v>1.87567E-11</c:v>
                </c:pt>
                <c:pt idx="62" formatCode="0.00E+00">
                  <c:v>2.18092E-11</c:v>
                </c:pt>
                <c:pt idx="63" formatCode="0.00E+00">
                  <c:v>2.2261599999999999E-11</c:v>
                </c:pt>
                <c:pt idx="64" formatCode="0.00E+00">
                  <c:v>2.7741000000000001E-11</c:v>
                </c:pt>
                <c:pt idx="65" formatCode="0.00E+00">
                  <c:v>1.9216999999999999E-11</c:v>
                </c:pt>
                <c:pt idx="66" formatCode="0.00E+00">
                  <c:v>1.7620799999999999E-11</c:v>
                </c:pt>
                <c:pt idx="67" formatCode="0.00E+00">
                  <c:v>1.1029299999999999E-11</c:v>
                </c:pt>
                <c:pt idx="68" formatCode="0.00E+00">
                  <c:v>3.4718E-11</c:v>
                </c:pt>
                <c:pt idx="69" formatCode="0.00E+00">
                  <c:v>1.9999E-11</c:v>
                </c:pt>
                <c:pt idx="70" formatCode="0.00E+00">
                  <c:v>1.9541400000000002E-11</c:v>
                </c:pt>
                <c:pt idx="71" formatCode="0.00E+00">
                  <c:v>1.5736199999999999E-11</c:v>
                </c:pt>
                <c:pt idx="72" formatCode="0.00E+00">
                  <c:v>1.48639E-11</c:v>
                </c:pt>
                <c:pt idx="73" formatCode="0.00E+00">
                  <c:v>2.11678E-11</c:v>
                </c:pt>
                <c:pt idx="74" formatCode="0.00E+00">
                  <c:v>1.5942199999999999E-11</c:v>
                </c:pt>
                <c:pt idx="75" formatCode="0.00E+00">
                  <c:v>1.30946E-11</c:v>
                </c:pt>
                <c:pt idx="76" formatCode="0.00E+00">
                  <c:v>2.13514E-11</c:v>
                </c:pt>
                <c:pt idx="77" formatCode="0.00E+00">
                  <c:v>1.8470699999999999E-11</c:v>
                </c:pt>
                <c:pt idx="78" formatCode="0.00E+00">
                  <c:v>6.67995E-11</c:v>
                </c:pt>
                <c:pt idx="79" formatCode="0.00E+00">
                  <c:v>1.26254E-11</c:v>
                </c:pt>
                <c:pt idx="80" formatCode="0.00E+00">
                  <c:v>1.6437199999999999E-11</c:v>
                </c:pt>
                <c:pt idx="81" formatCode="0.00E+00">
                  <c:v>1.6169599999999999E-11</c:v>
                </c:pt>
                <c:pt idx="82" formatCode="0.00E+00">
                  <c:v>2.0726199999999999E-11</c:v>
                </c:pt>
                <c:pt idx="83" formatCode="0.00E+00">
                  <c:v>1.70258E-11</c:v>
                </c:pt>
                <c:pt idx="84" formatCode="0.00E+00">
                  <c:v>3.3761600000000001E-11</c:v>
                </c:pt>
                <c:pt idx="85" formatCode="0.00E+00">
                  <c:v>1.43501E-11</c:v>
                </c:pt>
                <c:pt idx="86" formatCode="0.00E+00">
                  <c:v>1.64749E-11</c:v>
                </c:pt>
                <c:pt idx="87" formatCode="0.00E+00">
                  <c:v>1.2250799999999999E-11</c:v>
                </c:pt>
                <c:pt idx="88" formatCode="0.00E+00">
                  <c:v>1.3715500000000001E-11</c:v>
                </c:pt>
                <c:pt idx="89" formatCode="0.00E+00">
                  <c:v>2.1674600000000001E-11</c:v>
                </c:pt>
                <c:pt idx="90" formatCode="0.00E+00">
                  <c:v>1.7042499999999999E-11</c:v>
                </c:pt>
                <c:pt idx="91" formatCode="0.00E+00">
                  <c:v>2.1278799999999999E-11</c:v>
                </c:pt>
                <c:pt idx="92" formatCode="0.00E+00">
                  <c:v>2.9310299999999999E-11</c:v>
                </c:pt>
                <c:pt idx="93" formatCode="0.00E+00">
                  <c:v>1.60029E-11</c:v>
                </c:pt>
                <c:pt idx="94" formatCode="0.00E+00">
                  <c:v>1.32234E-11</c:v>
                </c:pt>
                <c:pt idx="95" formatCode="0.00E+00">
                  <c:v>3.0757600000000003E-11</c:v>
                </c:pt>
                <c:pt idx="96" formatCode="0.00E+00">
                  <c:v>2.6061999999999999E-11</c:v>
                </c:pt>
                <c:pt idx="97" formatCode="0.00E+00">
                  <c:v>2.6103099999999999E-11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0863-4CF6-A4E4-5E81D3445A9C}"/>
            </c:ext>
          </c:extLst>
        </c:ser>
        <c:ser>
          <c:idx val="34"/>
          <c:order val="34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[analysis.xlsx]Uniform_IP_texture!$A$346:$CW$346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1.22578E-11</c:v>
                </c:pt>
                <c:pt idx="3" formatCode="0.00E+00">
                  <c:v>2.2856299999999999E-11</c:v>
                </c:pt>
                <c:pt idx="4" formatCode="0.00E+00">
                  <c:v>1.68682E-11</c:v>
                </c:pt>
                <c:pt idx="5" formatCode="0.00E+00">
                  <c:v>1.99387E-11</c:v>
                </c:pt>
                <c:pt idx="6" formatCode="0.00E+00">
                  <c:v>1.5639699999999998E-11</c:v>
                </c:pt>
                <c:pt idx="7" formatCode="0.00E+00">
                  <c:v>1.8847200000000001E-11</c:v>
                </c:pt>
                <c:pt idx="8" formatCode="0.00E+00">
                  <c:v>2.22443E-11</c:v>
                </c:pt>
                <c:pt idx="9" formatCode="0.00E+00">
                  <c:v>1.8025399999999999E-11</c:v>
                </c:pt>
                <c:pt idx="10" formatCode="0.00E+00">
                  <c:v>2.2997499999999999E-11</c:v>
                </c:pt>
                <c:pt idx="11" formatCode="0.00E+00">
                  <c:v>2.3039199999999999E-11</c:v>
                </c:pt>
                <c:pt idx="12" formatCode="0.00E+00">
                  <c:v>2.2035700000000002E-11</c:v>
                </c:pt>
                <c:pt idx="13" formatCode="0.00E+00">
                  <c:v>1.9880999999999999E-11</c:v>
                </c:pt>
                <c:pt idx="14" formatCode="0.00E+00">
                  <c:v>2.7701700000000001E-11</c:v>
                </c:pt>
                <c:pt idx="15" formatCode="0.00E+00">
                  <c:v>2.32896E-11</c:v>
                </c:pt>
                <c:pt idx="16" formatCode="0.00E+00">
                  <c:v>1.4202399999999999E-11</c:v>
                </c:pt>
                <c:pt idx="17" formatCode="0.00E+00">
                  <c:v>1.82095E-11</c:v>
                </c:pt>
                <c:pt idx="18" formatCode="0.00E+00">
                  <c:v>1.6202499999999998E-11</c:v>
                </c:pt>
                <c:pt idx="19" formatCode="0.00E+00">
                  <c:v>1.33963E-11</c:v>
                </c:pt>
                <c:pt idx="20" formatCode="0.00E+00">
                  <c:v>1.9928499999999999E-11</c:v>
                </c:pt>
                <c:pt idx="21" formatCode="0.00E+00">
                  <c:v>1.4946100000000002E-11</c:v>
                </c:pt>
                <c:pt idx="22" formatCode="0.00E+00">
                  <c:v>1.4615799999999999E-11</c:v>
                </c:pt>
                <c:pt idx="23" formatCode="0.00E+00">
                  <c:v>2.0045500000000001E-11</c:v>
                </c:pt>
                <c:pt idx="24" formatCode="0.00E+00">
                  <c:v>1.2841099999999999E-11</c:v>
                </c:pt>
                <c:pt idx="25" formatCode="0.00E+00">
                  <c:v>1.7235400000000001E-11</c:v>
                </c:pt>
                <c:pt idx="26" formatCode="0.00E+00">
                  <c:v>1.3434399999999999E-11</c:v>
                </c:pt>
                <c:pt idx="27" formatCode="0.00E+00">
                  <c:v>1.5734099999999999E-11</c:v>
                </c:pt>
                <c:pt idx="28" formatCode="0.00E+00">
                  <c:v>1.7582600000000001E-11</c:v>
                </c:pt>
                <c:pt idx="29" formatCode="0.00E+00">
                  <c:v>1.15072E-11</c:v>
                </c:pt>
                <c:pt idx="30" formatCode="0.00E+00">
                  <c:v>9.8830500000000004E-12</c:v>
                </c:pt>
                <c:pt idx="31" formatCode="0.00E+00">
                  <c:v>1.91143E-11</c:v>
                </c:pt>
                <c:pt idx="32" formatCode="0.00E+00">
                  <c:v>1.0674400000000001E-11</c:v>
                </c:pt>
                <c:pt idx="33" formatCode="0.00E+00">
                  <c:v>1.6194899999999999E-11</c:v>
                </c:pt>
                <c:pt idx="34" formatCode="0.00E+00">
                  <c:v>2.03485E-11</c:v>
                </c:pt>
                <c:pt idx="35" formatCode="0.00E+00">
                  <c:v>1.9079000000000001E-11</c:v>
                </c:pt>
                <c:pt idx="36" formatCode="0.00E+00">
                  <c:v>1.5137300000000001E-11</c:v>
                </c:pt>
                <c:pt idx="37" formatCode="0.00E+00">
                  <c:v>1.16328E-11</c:v>
                </c:pt>
                <c:pt idx="38" formatCode="0.00E+00">
                  <c:v>9.1812599999999996E-12</c:v>
                </c:pt>
                <c:pt idx="39" formatCode="0.00E+00">
                  <c:v>1.23205E-11</c:v>
                </c:pt>
                <c:pt idx="40" formatCode="0.00E+00">
                  <c:v>1.60809E-11</c:v>
                </c:pt>
                <c:pt idx="41" formatCode="0.00E+00">
                  <c:v>1.3975999999999999E-11</c:v>
                </c:pt>
                <c:pt idx="42" formatCode="0.00E+00">
                  <c:v>1.5898600000000001E-11</c:v>
                </c:pt>
                <c:pt idx="43" formatCode="0.00E+00">
                  <c:v>2.0757100000000001E-11</c:v>
                </c:pt>
                <c:pt idx="44" formatCode="0.00E+00">
                  <c:v>1.1671699999999999E-11</c:v>
                </c:pt>
                <c:pt idx="45" formatCode="0.00E+00">
                  <c:v>1.5587700000000002E-11</c:v>
                </c:pt>
                <c:pt idx="46" formatCode="0.00E+00">
                  <c:v>2.12992E-11</c:v>
                </c:pt>
                <c:pt idx="47" formatCode="0.00E+00">
                  <c:v>1.4036E-11</c:v>
                </c:pt>
                <c:pt idx="48" formatCode="0.00E+00">
                  <c:v>1.3685800000000001E-11</c:v>
                </c:pt>
                <c:pt idx="49" formatCode="0.00E+00">
                  <c:v>1.0677299999999999E-11</c:v>
                </c:pt>
                <c:pt idx="50" formatCode="0.00E+00">
                  <c:v>2.7614700000000001E-11</c:v>
                </c:pt>
                <c:pt idx="51" formatCode="0.00E+00">
                  <c:v>2.3043100000000001E-11</c:v>
                </c:pt>
                <c:pt idx="52" formatCode="0.00E+00">
                  <c:v>9.4954000000000001E-12</c:v>
                </c:pt>
                <c:pt idx="53" formatCode="0.00E+00">
                  <c:v>1.6913500000000001E-11</c:v>
                </c:pt>
                <c:pt idx="54" formatCode="0.00E+00">
                  <c:v>2.64901E-11</c:v>
                </c:pt>
                <c:pt idx="55" formatCode="0.00E+00">
                  <c:v>1.24889E-11</c:v>
                </c:pt>
                <c:pt idx="56" formatCode="0.00E+00">
                  <c:v>1.28841E-11</c:v>
                </c:pt>
                <c:pt idx="57" formatCode="0.00E+00">
                  <c:v>1.5260700000000001E-11</c:v>
                </c:pt>
                <c:pt idx="58" formatCode="0.00E+00">
                  <c:v>1.39451E-11</c:v>
                </c:pt>
                <c:pt idx="59" formatCode="0.00E+00">
                  <c:v>1.89908E-11</c:v>
                </c:pt>
                <c:pt idx="60" formatCode="0.00E+00">
                  <c:v>1.1575100000000001E-11</c:v>
                </c:pt>
                <c:pt idx="61" formatCode="0.00E+00">
                  <c:v>1.6547299999999999E-11</c:v>
                </c:pt>
                <c:pt idx="62" formatCode="0.00E+00">
                  <c:v>8.1474000000000006E-12</c:v>
                </c:pt>
                <c:pt idx="63" formatCode="0.00E+00">
                  <c:v>1.7185899999999999E-11</c:v>
                </c:pt>
                <c:pt idx="64" formatCode="0.00E+00">
                  <c:v>2.7129900000000001E-11</c:v>
                </c:pt>
                <c:pt idx="65" formatCode="0.00E+00">
                  <c:v>3.6575699999999997E-11</c:v>
                </c:pt>
                <c:pt idx="66" formatCode="0.00E+00">
                  <c:v>1.3776799999999999E-11</c:v>
                </c:pt>
                <c:pt idx="67" formatCode="0.00E+00">
                  <c:v>1.81434E-11</c:v>
                </c:pt>
                <c:pt idx="68" formatCode="0.00E+00">
                  <c:v>1.1901100000000001E-11</c:v>
                </c:pt>
                <c:pt idx="69" formatCode="0.00E+00">
                  <c:v>1.2934E-11</c:v>
                </c:pt>
                <c:pt idx="70" formatCode="0.00E+00">
                  <c:v>1.5918499999999998E-11</c:v>
                </c:pt>
                <c:pt idx="71" formatCode="0.00E+00">
                  <c:v>1.6272299999999999E-11</c:v>
                </c:pt>
                <c:pt idx="72" formatCode="0.00E+00">
                  <c:v>1.4936399999999998E-11</c:v>
                </c:pt>
                <c:pt idx="73" formatCode="0.00E+00">
                  <c:v>1.4833799999999998E-11</c:v>
                </c:pt>
                <c:pt idx="74" formatCode="0.00E+00">
                  <c:v>2.1004000000000001E-11</c:v>
                </c:pt>
                <c:pt idx="75" formatCode="0.00E+00">
                  <c:v>1.7780900000000002E-11</c:v>
                </c:pt>
                <c:pt idx="76" formatCode="0.00E+00">
                  <c:v>1.7763200000000001E-11</c:v>
                </c:pt>
                <c:pt idx="77" formatCode="0.00E+00">
                  <c:v>2.1009800000000001E-11</c:v>
                </c:pt>
                <c:pt idx="78" formatCode="0.00E+00">
                  <c:v>1.45111E-11</c:v>
                </c:pt>
                <c:pt idx="79" formatCode="0.00E+00">
                  <c:v>1.4940300000000001E-11</c:v>
                </c:pt>
                <c:pt idx="80" formatCode="0.00E+00">
                  <c:v>1.0250199999999999E-11</c:v>
                </c:pt>
                <c:pt idx="81" formatCode="0.00E+00">
                  <c:v>1.4870799999999999E-11</c:v>
                </c:pt>
                <c:pt idx="82" formatCode="0.00E+00">
                  <c:v>8.9708099999999998E-12</c:v>
                </c:pt>
                <c:pt idx="83" formatCode="0.00E+00">
                  <c:v>3.4741000000000003E-11</c:v>
                </c:pt>
                <c:pt idx="84" formatCode="0.00E+00">
                  <c:v>1.7357099999999998E-11</c:v>
                </c:pt>
                <c:pt idx="85" formatCode="0.00E+00">
                  <c:v>1.5769100000000002E-11</c:v>
                </c:pt>
                <c:pt idx="86" formatCode="0.00E+00">
                  <c:v>1.79702E-11</c:v>
                </c:pt>
                <c:pt idx="87" formatCode="0.00E+00">
                  <c:v>2.2663799999999999E-11</c:v>
                </c:pt>
                <c:pt idx="88" formatCode="0.00E+00">
                  <c:v>1.3938099999999999E-11</c:v>
                </c:pt>
                <c:pt idx="89" formatCode="0.00E+00">
                  <c:v>1.4646299999999999E-11</c:v>
                </c:pt>
                <c:pt idx="90" formatCode="0.00E+00">
                  <c:v>1.44676E-11</c:v>
                </c:pt>
                <c:pt idx="91" formatCode="0.00E+00">
                  <c:v>1.6614199999999999E-11</c:v>
                </c:pt>
                <c:pt idx="92" formatCode="0.00E+00">
                  <c:v>1.18889E-11</c:v>
                </c:pt>
                <c:pt idx="93" formatCode="0.00E+00">
                  <c:v>1.4037800000000001E-11</c:v>
                </c:pt>
                <c:pt idx="94" formatCode="0.00E+00">
                  <c:v>1.30621E-11</c:v>
                </c:pt>
                <c:pt idx="95" formatCode="0.00E+00">
                  <c:v>1.2925899999999999E-11</c:v>
                </c:pt>
                <c:pt idx="96" formatCode="0.00E+00">
                  <c:v>2.5262999999999998E-11</c:v>
                </c:pt>
                <c:pt idx="97" formatCode="0.00E+00">
                  <c:v>1.1275100000000001E-11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0863-4CF6-A4E4-5E81D3445A9C}"/>
            </c:ext>
          </c:extLst>
        </c:ser>
        <c:ser>
          <c:idx val="35"/>
          <c:order val="35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[analysis.xlsx]Uniform_IP_texture!$A$347:$CW$347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1.0133900000000001E-11</c:v>
                </c:pt>
                <c:pt idx="3" formatCode="0.00E+00">
                  <c:v>1.5661500000000001E-11</c:v>
                </c:pt>
                <c:pt idx="4" formatCode="0.00E+00">
                  <c:v>1.41777E-11</c:v>
                </c:pt>
                <c:pt idx="5" formatCode="0.00E+00">
                  <c:v>1.0438999999999999E-11</c:v>
                </c:pt>
                <c:pt idx="6" formatCode="0.00E+00">
                  <c:v>1.6618699999999999E-11</c:v>
                </c:pt>
                <c:pt idx="7" formatCode="0.00E+00">
                  <c:v>9.1113000000000006E-12</c:v>
                </c:pt>
                <c:pt idx="8" formatCode="0.00E+00">
                  <c:v>8.1430999999999999E-12</c:v>
                </c:pt>
                <c:pt idx="9" formatCode="0.00E+00">
                  <c:v>1.42297E-11</c:v>
                </c:pt>
                <c:pt idx="10" formatCode="0.00E+00">
                  <c:v>1.1831E-11</c:v>
                </c:pt>
                <c:pt idx="11" formatCode="0.00E+00">
                  <c:v>2.20041E-11</c:v>
                </c:pt>
                <c:pt idx="12" formatCode="0.00E+00">
                  <c:v>2.41854E-11</c:v>
                </c:pt>
                <c:pt idx="13" formatCode="0.00E+00">
                  <c:v>1.68022E-11</c:v>
                </c:pt>
                <c:pt idx="14" formatCode="0.00E+00">
                  <c:v>1.8796999999999999E-11</c:v>
                </c:pt>
                <c:pt idx="15" formatCode="0.00E+00">
                  <c:v>1.4632400000000001E-11</c:v>
                </c:pt>
                <c:pt idx="16" formatCode="0.00E+00">
                  <c:v>1.4016E-11</c:v>
                </c:pt>
                <c:pt idx="17" formatCode="0.00E+00">
                  <c:v>2.62737E-11</c:v>
                </c:pt>
                <c:pt idx="18" formatCode="0.00E+00">
                  <c:v>1.4870899999999999E-11</c:v>
                </c:pt>
                <c:pt idx="19" formatCode="0.00E+00">
                  <c:v>2.9515399999999999E-11</c:v>
                </c:pt>
                <c:pt idx="20" formatCode="0.00E+00">
                  <c:v>1.26361E-11</c:v>
                </c:pt>
                <c:pt idx="21" formatCode="0.00E+00">
                  <c:v>9.3311100000000001E-11</c:v>
                </c:pt>
                <c:pt idx="22" formatCode="0.00E+00">
                  <c:v>8.8076599999999997E-12</c:v>
                </c:pt>
                <c:pt idx="23" formatCode="0.00E+00">
                  <c:v>1.3919899999999999E-11</c:v>
                </c:pt>
                <c:pt idx="24" formatCode="0.00E+00">
                  <c:v>1.5695700000000001E-11</c:v>
                </c:pt>
                <c:pt idx="25" formatCode="0.00E+00">
                  <c:v>1.7182600000000001E-11</c:v>
                </c:pt>
                <c:pt idx="26" formatCode="0.00E+00">
                  <c:v>8.1911499999999995E-12</c:v>
                </c:pt>
                <c:pt idx="27" formatCode="0.00E+00">
                  <c:v>1.7991E-11</c:v>
                </c:pt>
                <c:pt idx="28" formatCode="0.00E+00">
                  <c:v>1.7285000000000002E-11</c:v>
                </c:pt>
                <c:pt idx="29" formatCode="0.00E+00">
                  <c:v>1.18121E-11</c:v>
                </c:pt>
                <c:pt idx="30" formatCode="0.00E+00">
                  <c:v>1.4076100000000001E-11</c:v>
                </c:pt>
                <c:pt idx="31" formatCode="0.00E+00">
                  <c:v>1.22707E-11</c:v>
                </c:pt>
                <c:pt idx="32" formatCode="0.00E+00">
                  <c:v>1.9017500000000001E-11</c:v>
                </c:pt>
                <c:pt idx="33" formatCode="0.00E+00">
                  <c:v>1.7899300000000001E-11</c:v>
                </c:pt>
                <c:pt idx="34" formatCode="0.00E+00">
                  <c:v>1.7519400000000001E-11</c:v>
                </c:pt>
                <c:pt idx="35" formatCode="0.00E+00">
                  <c:v>1.98354E-11</c:v>
                </c:pt>
                <c:pt idx="36" formatCode="0.00E+00">
                  <c:v>1.6048700000000001E-11</c:v>
                </c:pt>
                <c:pt idx="37" formatCode="0.00E+00">
                  <c:v>1.66475E-11</c:v>
                </c:pt>
                <c:pt idx="38" formatCode="0.00E+00">
                  <c:v>2.6095900000000001E-11</c:v>
                </c:pt>
                <c:pt idx="39" formatCode="0.00E+00">
                  <c:v>1.8067900000000001E-11</c:v>
                </c:pt>
                <c:pt idx="40" formatCode="0.00E+00">
                  <c:v>1.0992899999999999E-11</c:v>
                </c:pt>
                <c:pt idx="41" formatCode="0.00E+00">
                  <c:v>1.3719600000000001E-11</c:v>
                </c:pt>
                <c:pt idx="42" formatCode="0.00E+00">
                  <c:v>1.8087200000000002E-11</c:v>
                </c:pt>
                <c:pt idx="43" formatCode="0.00E+00">
                  <c:v>1.7691700000000001E-11</c:v>
                </c:pt>
                <c:pt idx="44" formatCode="0.00E+00">
                  <c:v>1.24766E-11</c:v>
                </c:pt>
                <c:pt idx="45" formatCode="0.00E+00">
                  <c:v>1.18682E-11</c:v>
                </c:pt>
                <c:pt idx="46" formatCode="0.00E+00">
                  <c:v>1.24265E-11</c:v>
                </c:pt>
                <c:pt idx="47" formatCode="0.00E+00">
                  <c:v>1.8219000000000001E-11</c:v>
                </c:pt>
                <c:pt idx="48" formatCode="0.00E+00">
                  <c:v>1.98859E-11</c:v>
                </c:pt>
                <c:pt idx="49" formatCode="0.00E+00">
                  <c:v>1.1943799999999999E-11</c:v>
                </c:pt>
                <c:pt idx="50" formatCode="0.00E+00">
                  <c:v>1.4612199999999999E-11</c:v>
                </c:pt>
                <c:pt idx="51" formatCode="0.00E+00">
                  <c:v>9.2442100000000007E-12</c:v>
                </c:pt>
                <c:pt idx="52" formatCode="0.00E+00">
                  <c:v>8.3346600000000004E-12</c:v>
                </c:pt>
                <c:pt idx="53" formatCode="0.00E+00">
                  <c:v>1.86614E-11</c:v>
                </c:pt>
                <c:pt idx="54" formatCode="0.00E+00">
                  <c:v>1.3869400000000001E-11</c:v>
                </c:pt>
                <c:pt idx="55" formatCode="0.00E+00">
                  <c:v>1.0224200000000001E-11</c:v>
                </c:pt>
                <c:pt idx="56" formatCode="0.00E+00">
                  <c:v>1.26763E-11</c:v>
                </c:pt>
                <c:pt idx="57" formatCode="0.00E+00">
                  <c:v>1.6611500000000001E-11</c:v>
                </c:pt>
                <c:pt idx="58" formatCode="0.00E+00">
                  <c:v>1.6567700000000001E-11</c:v>
                </c:pt>
                <c:pt idx="59" formatCode="0.00E+00">
                  <c:v>1.24042E-11</c:v>
                </c:pt>
                <c:pt idx="60" formatCode="0.00E+00">
                  <c:v>1.6099099999999999E-11</c:v>
                </c:pt>
                <c:pt idx="61" formatCode="0.00E+00">
                  <c:v>1.731E-11</c:v>
                </c:pt>
                <c:pt idx="62" formatCode="0.00E+00">
                  <c:v>1.9433700000000001E-11</c:v>
                </c:pt>
                <c:pt idx="63" formatCode="0.00E+00">
                  <c:v>1.64839E-11</c:v>
                </c:pt>
                <c:pt idx="64" formatCode="0.00E+00">
                  <c:v>2.4806299999999999E-11</c:v>
                </c:pt>
                <c:pt idx="65" formatCode="0.00E+00">
                  <c:v>1.20333E-11</c:v>
                </c:pt>
                <c:pt idx="66" formatCode="0.00E+00">
                  <c:v>3.2174800000000002E-11</c:v>
                </c:pt>
                <c:pt idx="67" formatCode="0.00E+00">
                  <c:v>1.24909E-11</c:v>
                </c:pt>
                <c:pt idx="68" formatCode="0.00E+00">
                  <c:v>3.23135E-11</c:v>
                </c:pt>
                <c:pt idx="69" formatCode="0.00E+00">
                  <c:v>1.8085499999999999E-11</c:v>
                </c:pt>
                <c:pt idx="70" formatCode="0.00E+00">
                  <c:v>2.6331199999999999E-11</c:v>
                </c:pt>
                <c:pt idx="71" formatCode="0.00E+00">
                  <c:v>1.23522E-11</c:v>
                </c:pt>
                <c:pt idx="72" formatCode="0.00E+00">
                  <c:v>1.6013599999999999E-11</c:v>
                </c:pt>
                <c:pt idx="73" formatCode="0.00E+00">
                  <c:v>1.22733E-11</c:v>
                </c:pt>
                <c:pt idx="74" formatCode="0.00E+00">
                  <c:v>1.5898399999999999E-11</c:v>
                </c:pt>
                <c:pt idx="75" formatCode="0.00E+00">
                  <c:v>7.4242999999999994E-12</c:v>
                </c:pt>
                <c:pt idx="76" formatCode="0.00E+00">
                  <c:v>2.0315999999999999E-11</c:v>
                </c:pt>
                <c:pt idx="77" formatCode="0.00E+00">
                  <c:v>1.36748E-11</c:v>
                </c:pt>
                <c:pt idx="78" formatCode="0.00E+00">
                  <c:v>1.0010100000000001E-11</c:v>
                </c:pt>
                <c:pt idx="79" formatCode="0.00E+00">
                  <c:v>1.49576E-11</c:v>
                </c:pt>
                <c:pt idx="80" formatCode="0.00E+00">
                  <c:v>1.4155199999999999E-11</c:v>
                </c:pt>
                <c:pt idx="81" formatCode="0.00E+00">
                  <c:v>9.5392200000000006E-12</c:v>
                </c:pt>
                <c:pt idx="82" formatCode="0.00E+00">
                  <c:v>2.2005699999999999E-11</c:v>
                </c:pt>
                <c:pt idx="83" formatCode="0.00E+00">
                  <c:v>1.19266E-11</c:v>
                </c:pt>
                <c:pt idx="84" formatCode="0.00E+00">
                  <c:v>9.6886599999999996E-12</c:v>
                </c:pt>
                <c:pt idx="85" formatCode="0.00E+00">
                  <c:v>1.5382999999999999E-11</c:v>
                </c:pt>
                <c:pt idx="86" formatCode="0.00E+00">
                  <c:v>1.1470199999999999E-11</c:v>
                </c:pt>
                <c:pt idx="87" formatCode="0.00E+00">
                  <c:v>1.35748E-11</c:v>
                </c:pt>
                <c:pt idx="88" formatCode="0.00E+00">
                  <c:v>2.2320199999999999E-11</c:v>
                </c:pt>
                <c:pt idx="89" formatCode="0.00E+00">
                  <c:v>9.3912899999999993E-12</c:v>
                </c:pt>
                <c:pt idx="90" formatCode="0.00E+00">
                  <c:v>1.6225800000000001E-11</c:v>
                </c:pt>
                <c:pt idx="91" formatCode="0.00E+00">
                  <c:v>1.9271299999999999E-11</c:v>
                </c:pt>
                <c:pt idx="92" formatCode="0.00E+00">
                  <c:v>1.38397E-11</c:v>
                </c:pt>
                <c:pt idx="93" formatCode="0.00E+00">
                  <c:v>1.68719E-11</c:v>
                </c:pt>
                <c:pt idx="94" formatCode="0.00E+00">
                  <c:v>1.91752E-11</c:v>
                </c:pt>
                <c:pt idx="95" formatCode="0.00E+00">
                  <c:v>2.2485E-11</c:v>
                </c:pt>
                <c:pt idx="96" formatCode="0.00E+00">
                  <c:v>3.0182500000000001E-11</c:v>
                </c:pt>
                <c:pt idx="97" formatCode="0.00E+00">
                  <c:v>1.2721500000000001E-11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0863-4CF6-A4E4-5E81D3445A9C}"/>
            </c:ext>
          </c:extLst>
        </c:ser>
        <c:ser>
          <c:idx val="36"/>
          <c:order val="36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[analysis.xlsx]Uniform_IP_texture!$A$348:$CW$348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4.2764500000000003E-11</c:v>
                </c:pt>
                <c:pt idx="2">
                  <c:v>1.8928200000000001E-11</c:v>
                </c:pt>
                <c:pt idx="3">
                  <c:v>2.41192E-11</c:v>
                </c:pt>
                <c:pt idx="4">
                  <c:v>1.2152699999999999E-11</c:v>
                </c:pt>
                <c:pt idx="5">
                  <c:v>1.6061899999999999E-11</c:v>
                </c:pt>
                <c:pt idx="6">
                  <c:v>1.46958E-11</c:v>
                </c:pt>
                <c:pt idx="7">
                  <c:v>1.0995899999999999E-11</c:v>
                </c:pt>
                <c:pt idx="8">
                  <c:v>1.3930299999999999E-11</c:v>
                </c:pt>
                <c:pt idx="9">
                  <c:v>9.5605099999999992E-12</c:v>
                </c:pt>
                <c:pt idx="10">
                  <c:v>2.1171200000000001E-11</c:v>
                </c:pt>
                <c:pt idx="11">
                  <c:v>1.76691E-11</c:v>
                </c:pt>
                <c:pt idx="12">
                  <c:v>1.61887E-11</c:v>
                </c:pt>
                <c:pt idx="13">
                  <c:v>1.2247900000000001E-11</c:v>
                </c:pt>
                <c:pt idx="14">
                  <c:v>1.0625300000000001E-11</c:v>
                </c:pt>
                <c:pt idx="15">
                  <c:v>1.06159E-11</c:v>
                </c:pt>
                <c:pt idx="16">
                  <c:v>3.0007000000000002E-11</c:v>
                </c:pt>
                <c:pt idx="17">
                  <c:v>1.6171899999999999E-11</c:v>
                </c:pt>
                <c:pt idx="18">
                  <c:v>1.0069200000000001E-11</c:v>
                </c:pt>
                <c:pt idx="19">
                  <c:v>2.6406600000000001E-11</c:v>
                </c:pt>
                <c:pt idx="20">
                  <c:v>1.6739999999999999E-11</c:v>
                </c:pt>
                <c:pt idx="21">
                  <c:v>1.0578E-11</c:v>
                </c:pt>
                <c:pt idx="22">
                  <c:v>2.1108499999999999E-11</c:v>
                </c:pt>
                <c:pt idx="23">
                  <c:v>1.5665900000000001E-11</c:v>
                </c:pt>
                <c:pt idx="24">
                  <c:v>1.8256700000000002E-11</c:v>
                </c:pt>
                <c:pt idx="25">
                  <c:v>1.0703299999999999E-11</c:v>
                </c:pt>
                <c:pt idx="26">
                  <c:v>1.5972699999999999E-11</c:v>
                </c:pt>
                <c:pt idx="27">
                  <c:v>1.6887400000000001E-11</c:v>
                </c:pt>
                <c:pt idx="28">
                  <c:v>1.4891900000000001E-11</c:v>
                </c:pt>
                <c:pt idx="29">
                  <c:v>2.0703299999999999E-11</c:v>
                </c:pt>
                <c:pt idx="30">
                  <c:v>1.9026200000000001E-11</c:v>
                </c:pt>
                <c:pt idx="31">
                  <c:v>2.1666400000000001E-11</c:v>
                </c:pt>
                <c:pt idx="32">
                  <c:v>1.5963799999999999E-11</c:v>
                </c:pt>
                <c:pt idx="33">
                  <c:v>4.7349799999999998E-11</c:v>
                </c:pt>
                <c:pt idx="34">
                  <c:v>1.4758000000000002E-11</c:v>
                </c:pt>
                <c:pt idx="35">
                  <c:v>1.6307500000000001E-11</c:v>
                </c:pt>
                <c:pt idx="36">
                  <c:v>1.1374299999999999E-11</c:v>
                </c:pt>
                <c:pt idx="37">
                  <c:v>2.6696E-11</c:v>
                </c:pt>
                <c:pt idx="38">
                  <c:v>1.6090500000000001E-11</c:v>
                </c:pt>
                <c:pt idx="39">
                  <c:v>1.3725900000000001E-11</c:v>
                </c:pt>
                <c:pt idx="40">
                  <c:v>1.2709199999999999E-11</c:v>
                </c:pt>
                <c:pt idx="41">
                  <c:v>1.2819E-11</c:v>
                </c:pt>
                <c:pt idx="42">
                  <c:v>1.5192300000000001E-11</c:v>
                </c:pt>
                <c:pt idx="43">
                  <c:v>2.0927899999999999E-11</c:v>
                </c:pt>
                <c:pt idx="44">
                  <c:v>1.8609100000000002E-11</c:v>
                </c:pt>
                <c:pt idx="45">
                  <c:v>1.43639E-11</c:v>
                </c:pt>
                <c:pt idx="46">
                  <c:v>1.4466299999999999E-11</c:v>
                </c:pt>
                <c:pt idx="47">
                  <c:v>2.0010299999999999E-11</c:v>
                </c:pt>
                <c:pt idx="48">
                  <c:v>1.4733700000000001E-11</c:v>
                </c:pt>
                <c:pt idx="49">
                  <c:v>1.5461799999999999E-11</c:v>
                </c:pt>
                <c:pt idx="50">
                  <c:v>1.32454E-11</c:v>
                </c:pt>
                <c:pt idx="51">
                  <c:v>1.8940700000000001E-11</c:v>
                </c:pt>
                <c:pt idx="52">
                  <c:v>1.6689500000000002E-11</c:v>
                </c:pt>
                <c:pt idx="53">
                  <c:v>1.1398799999999999E-11</c:v>
                </c:pt>
                <c:pt idx="54">
                  <c:v>1.9514599999999998E-11</c:v>
                </c:pt>
                <c:pt idx="55">
                  <c:v>1.4619599999999999E-11</c:v>
                </c:pt>
                <c:pt idx="56">
                  <c:v>1.63716E-11</c:v>
                </c:pt>
                <c:pt idx="57">
                  <c:v>2.1098799999999999E-11</c:v>
                </c:pt>
                <c:pt idx="58">
                  <c:v>1.7101500000000001E-11</c:v>
                </c:pt>
                <c:pt idx="59">
                  <c:v>2.60298E-11</c:v>
                </c:pt>
                <c:pt idx="60">
                  <c:v>6.9354400000000002E-12</c:v>
                </c:pt>
                <c:pt idx="61">
                  <c:v>4.0845899999999998E-11</c:v>
                </c:pt>
                <c:pt idx="62">
                  <c:v>1.0987000000000001E-11</c:v>
                </c:pt>
                <c:pt idx="63">
                  <c:v>1.92153E-11</c:v>
                </c:pt>
                <c:pt idx="64">
                  <c:v>1.9379299999999998E-11</c:v>
                </c:pt>
                <c:pt idx="65">
                  <c:v>2.0240300000000001E-11</c:v>
                </c:pt>
                <c:pt idx="66">
                  <c:v>1.89062E-11</c:v>
                </c:pt>
                <c:pt idx="67">
                  <c:v>1.8690099999999998E-11</c:v>
                </c:pt>
                <c:pt idx="68">
                  <c:v>1.17194E-11</c:v>
                </c:pt>
                <c:pt idx="69">
                  <c:v>1.43502E-11</c:v>
                </c:pt>
                <c:pt idx="70">
                  <c:v>1.56007E-11</c:v>
                </c:pt>
                <c:pt idx="71">
                  <c:v>1.16655E-11</c:v>
                </c:pt>
                <c:pt idx="72">
                  <c:v>1.8490099999999999E-11</c:v>
                </c:pt>
                <c:pt idx="73">
                  <c:v>1.7211E-11</c:v>
                </c:pt>
                <c:pt idx="74">
                  <c:v>1.5275999999999999E-11</c:v>
                </c:pt>
                <c:pt idx="75">
                  <c:v>1.5406799999999999E-11</c:v>
                </c:pt>
                <c:pt idx="76">
                  <c:v>1.57397E-11</c:v>
                </c:pt>
                <c:pt idx="77">
                  <c:v>1.26156E-11</c:v>
                </c:pt>
                <c:pt idx="78">
                  <c:v>1.07828E-11</c:v>
                </c:pt>
                <c:pt idx="79">
                  <c:v>2.6151399999999999E-11</c:v>
                </c:pt>
                <c:pt idx="80">
                  <c:v>1.0830500000000001E-11</c:v>
                </c:pt>
                <c:pt idx="81">
                  <c:v>1.29227E-11</c:v>
                </c:pt>
                <c:pt idx="82">
                  <c:v>2.3507200000000001E-11</c:v>
                </c:pt>
                <c:pt idx="83">
                  <c:v>1.4805000000000001E-11</c:v>
                </c:pt>
                <c:pt idx="84">
                  <c:v>1.37269E-11</c:v>
                </c:pt>
                <c:pt idx="85">
                  <c:v>9.4319100000000008E-12</c:v>
                </c:pt>
                <c:pt idx="86">
                  <c:v>1.7125699999999999E-11</c:v>
                </c:pt>
                <c:pt idx="87">
                  <c:v>1.5635400000000001E-11</c:v>
                </c:pt>
                <c:pt idx="88">
                  <c:v>1.8998100000000001E-11</c:v>
                </c:pt>
                <c:pt idx="89">
                  <c:v>8.3193699999999999E-12</c:v>
                </c:pt>
                <c:pt idx="90">
                  <c:v>9.0714100000000004E-12</c:v>
                </c:pt>
                <c:pt idx="91">
                  <c:v>1.3531500000000001E-11</c:v>
                </c:pt>
                <c:pt idx="92">
                  <c:v>1.8786599999999999E-11</c:v>
                </c:pt>
                <c:pt idx="93">
                  <c:v>1.43726E-11</c:v>
                </c:pt>
                <c:pt idx="94">
                  <c:v>9.7853999999999999E-12</c:v>
                </c:pt>
                <c:pt idx="95">
                  <c:v>1.6241300000000001E-11</c:v>
                </c:pt>
                <c:pt idx="96">
                  <c:v>1.63857E-11</c:v>
                </c:pt>
                <c:pt idx="97">
                  <c:v>7.9104999999999995E-12</c:v>
                </c:pt>
                <c:pt idx="98">
                  <c:v>2.2336800000000002E-11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0863-4CF6-A4E4-5E81D3445A9C}"/>
            </c:ext>
          </c:extLst>
        </c:ser>
        <c:ser>
          <c:idx val="37"/>
          <c:order val="37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[analysis.xlsx]Uniform_IP_texture!$A$349:$CW$349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2.32866E-11</c:v>
                </c:pt>
                <c:pt idx="2">
                  <c:v>1.32945E-11</c:v>
                </c:pt>
                <c:pt idx="3">
                  <c:v>1.4675E-11</c:v>
                </c:pt>
                <c:pt idx="4">
                  <c:v>1.16749E-11</c:v>
                </c:pt>
                <c:pt idx="5">
                  <c:v>1.2297700000000001E-11</c:v>
                </c:pt>
                <c:pt idx="6">
                  <c:v>1.5313999999999999E-11</c:v>
                </c:pt>
                <c:pt idx="7">
                  <c:v>1.28358E-11</c:v>
                </c:pt>
                <c:pt idx="8">
                  <c:v>2.2661000000000001E-11</c:v>
                </c:pt>
                <c:pt idx="9">
                  <c:v>1.81774E-11</c:v>
                </c:pt>
                <c:pt idx="10">
                  <c:v>1.29213E-11</c:v>
                </c:pt>
                <c:pt idx="11">
                  <c:v>2.1831400000000001E-11</c:v>
                </c:pt>
                <c:pt idx="12">
                  <c:v>2.2722800000000001E-11</c:v>
                </c:pt>
                <c:pt idx="13">
                  <c:v>2.00422E-11</c:v>
                </c:pt>
                <c:pt idx="14">
                  <c:v>1.6910899999999999E-11</c:v>
                </c:pt>
                <c:pt idx="15">
                  <c:v>1.7932299999999999E-11</c:v>
                </c:pt>
                <c:pt idx="16">
                  <c:v>1.5629099999999999E-11</c:v>
                </c:pt>
                <c:pt idx="17">
                  <c:v>1.57204E-11</c:v>
                </c:pt>
                <c:pt idx="18">
                  <c:v>2.07878E-11</c:v>
                </c:pt>
                <c:pt idx="19">
                  <c:v>1.0175099999999999E-11</c:v>
                </c:pt>
                <c:pt idx="20">
                  <c:v>2.4460799999999999E-11</c:v>
                </c:pt>
                <c:pt idx="21">
                  <c:v>1.14128E-11</c:v>
                </c:pt>
                <c:pt idx="22">
                  <c:v>1.63917E-11</c:v>
                </c:pt>
                <c:pt idx="23">
                  <c:v>1.6558000000000001E-11</c:v>
                </c:pt>
                <c:pt idx="24">
                  <c:v>1.7968300000000001E-11</c:v>
                </c:pt>
                <c:pt idx="25">
                  <c:v>8.0367500000000001E-12</c:v>
                </c:pt>
                <c:pt idx="26">
                  <c:v>1.3534799999999999E-11</c:v>
                </c:pt>
                <c:pt idx="27">
                  <c:v>1.48558E-11</c:v>
                </c:pt>
                <c:pt idx="28">
                  <c:v>1.8344E-11</c:v>
                </c:pt>
                <c:pt idx="29">
                  <c:v>2.30627E-11</c:v>
                </c:pt>
                <c:pt idx="30">
                  <c:v>1.6016399999999999E-11</c:v>
                </c:pt>
                <c:pt idx="31">
                  <c:v>1.5028700000000001E-11</c:v>
                </c:pt>
                <c:pt idx="32">
                  <c:v>1.6066700000000001E-11</c:v>
                </c:pt>
                <c:pt idx="33">
                  <c:v>2.3777399999999999E-11</c:v>
                </c:pt>
                <c:pt idx="34">
                  <c:v>1.7393399999999999E-11</c:v>
                </c:pt>
                <c:pt idx="35">
                  <c:v>1.5877599999999999E-11</c:v>
                </c:pt>
                <c:pt idx="36">
                  <c:v>1.63345E-11</c:v>
                </c:pt>
                <c:pt idx="37">
                  <c:v>9.8873699999999994E-11</c:v>
                </c:pt>
                <c:pt idx="38">
                  <c:v>2.2484100000000001E-11</c:v>
                </c:pt>
                <c:pt idx="39">
                  <c:v>1.4897100000000001E-11</c:v>
                </c:pt>
                <c:pt idx="40">
                  <c:v>1.4190600000000001E-11</c:v>
                </c:pt>
                <c:pt idx="41">
                  <c:v>2.1133200000000001E-11</c:v>
                </c:pt>
                <c:pt idx="42">
                  <c:v>1.29231E-11</c:v>
                </c:pt>
                <c:pt idx="43">
                  <c:v>9.8241400000000002E-12</c:v>
                </c:pt>
                <c:pt idx="44">
                  <c:v>2.2987899999999999E-11</c:v>
                </c:pt>
                <c:pt idx="45">
                  <c:v>1.7781700000000001E-11</c:v>
                </c:pt>
                <c:pt idx="46">
                  <c:v>1.1881699999999999E-11</c:v>
                </c:pt>
                <c:pt idx="47">
                  <c:v>1.17729E-11</c:v>
                </c:pt>
                <c:pt idx="48">
                  <c:v>1.5106100000000001E-11</c:v>
                </c:pt>
                <c:pt idx="49">
                  <c:v>1.6263E-11</c:v>
                </c:pt>
                <c:pt idx="50">
                  <c:v>1.02868E-11</c:v>
                </c:pt>
                <c:pt idx="51">
                  <c:v>2.11245E-11</c:v>
                </c:pt>
                <c:pt idx="52">
                  <c:v>1.1448700000000001E-11</c:v>
                </c:pt>
                <c:pt idx="53">
                  <c:v>6.1401400000000001E-12</c:v>
                </c:pt>
                <c:pt idx="54">
                  <c:v>1.91506E-11</c:v>
                </c:pt>
                <c:pt idx="55">
                  <c:v>2.0137399999999999E-11</c:v>
                </c:pt>
                <c:pt idx="56">
                  <c:v>1.8815900000000001E-11</c:v>
                </c:pt>
                <c:pt idx="57">
                  <c:v>1.9701899999999999E-11</c:v>
                </c:pt>
                <c:pt idx="58">
                  <c:v>2.4583999999999999E-11</c:v>
                </c:pt>
                <c:pt idx="59">
                  <c:v>1.3976800000000001E-11</c:v>
                </c:pt>
                <c:pt idx="60">
                  <c:v>1.10142E-11</c:v>
                </c:pt>
                <c:pt idx="61">
                  <c:v>1.8622299999999999E-11</c:v>
                </c:pt>
                <c:pt idx="62">
                  <c:v>1.24911E-11</c:v>
                </c:pt>
                <c:pt idx="63">
                  <c:v>2.11834E-11</c:v>
                </c:pt>
                <c:pt idx="64">
                  <c:v>2.0047599999999999E-11</c:v>
                </c:pt>
                <c:pt idx="65">
                  <c:v>1.5100900000000001E-11</c:v>
                </c:pt>
                <c:pt idx="66">
                  <c:v>1.2613E-11</c:v>
                </c:pt>
                <c:pt idx="67">
                  <c:v>1.4997600000000001E-11</c:v>
                </c:pt>
                <c:pt idx="68">
                  <c:v>1.22266E-11</c:v>
                </c:pt>
                <c:pt idx="69">
                  <c:v>1.5974999999999998E-11</c:v>
                </c:pt>
                <c:pt idx="70">
                  <c:v>1.8632300000000001E-11</c:v>
                </c:pt>
                <c:pt idx="71">
                  <c:v>1.4604300000000001E-11</c:v>
                </c:pt>
                <c:pt idx="72">
                  <c:v>1.3150500000000001E-11</c:v>
                </c:pt>
                <c:pt idx="73">
                  <c:v>1.62095E-11</c:v>
                </c:pt>
                <c:pt idx="74">
                  <c:v>2.7608499999999999E-11</c:v>
                </c:pt>
                <c:pt idx="75">
                  <c:v>1.4317700000000001E-11</c:v>
                </c:pt>
                <c:pt idx="76">
                  <c:v>1.5260600000000001E-11</c:v>
                </c:pt>
                <c:pt idx="77">
                  <c:v>3.0727299999999999E-11</c:v>
                </c:pt>
                <c:pt idx="78">
                  <c:v>1.30989E-11</c:v>
                </c:pt>
                <c:pt idx="79">
                  <c:v>2.73303E-11</c:v>
                </c:pt>
                <c:pt idx="80">
                  <c:v>1.5239900000000001E-11</c:v>
                </c:pt>
                <c:pt idx="81">
                  <c:v>1.6898400000000002E-11</c:v>
                </c:pt>
                <c:pt idx="82">
                  <c:v>1.3186099999999999E-11</c:v>
                </c:pt>
                <c:pt idx="83">
                  <c:v>1.8069999999999999E-11</c:v>
                </c:pt>
                <c:pt idx="84">
                  <c:v>1.8918600000000001E-11</c:v>
                </c:pt>
                <c:pt idx="85">
                  <c:v>1.25223E-11</c:v>
                </c:pt>
                <c:pt idx="86">
                  <c:v>1.5124999999999999E-11</c:v>
                </c:pt>
                <c:pt idx="87">
                  <c:v>1.8128799999999998E-11</c:v>
                </c:pt>
                <c:pt idx="88">
                  <c:v>9.3577199999999994E-12</c:v>
                </c:pt>
                <c:pt idx="89">
                  <c:v>1.5176700000000001E-11</c:v>
                </c:pt>
                <c:pt idx="90">
                  <c:v>2.6502400000000001E-11</c:v>
                </c:pt>
                <c:pt idx="91">
                  <c:v>2.19944E-11</c:v>
                </c:pt>
                <c:pt idx="92">
                  <c:v>9.4037800000000005E-12</c:v>
                </c:pt>
                <c:pt idx="93">
                  <c:v>1.35547E-11</c:v>
                </c:pt>
                <c:pt idx="94">
                  <c:v>1.28072E-11</c:v>
                </c:pt>
                <c:pt idx="95">
                  <c:v>1.73181E-11</c:v>
                </c:pt>
                <c:pt idx="96">
                  <c:v>1.5662200000000001E-11</c:v>
                </c:pt>
                <c:pt idx="97">
                  <c:v>1.2755300000000001E-11</c:v>
                </c:pt>
                <c:pt idx="98">
                  <c:v>1.3713300000000001E-11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0863-4CF6-A4E4-5E81D3445A9C}"/>
            </c:ext>
          </c:extLst>
        </c:ser>
        <c:ser>
          <c:idx val="38"/>
          <c:order val="38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[analysis.xlsx]Uniform_IP_texture!$A$350:$CW$350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1.0085600000000001E-11</c:v>
                </c:pt>
                <c:pt idx="2">
                  <c:v>9.6735799999999993E-12</c:v>
                </c:pt>
                <c:pt idx="3">
                  <c:v>1.79174E-11</c:v>
                </c:pt>
                <c:pt idx="4">
                  <c:v>2.5286599999999999E-11</c:v>
                </c:pt>
                <c:pt idx="5">
                  <c:v>1.27116E-11</c:v>
                </c:pt>
                <c:pt idx="6">
                  <c:v>1.3381700000000001E-11</c:v>
                </c:pt>
                <c:pt idx="7">
                  <c:v>2.03656E-11</c:v>
                </c:pt>
                <c:pt idx="8">
                  <c:v>1.9223400000000001E-11</c:v>
                </c:pt>
                <c:pt idx="9">
                  <c:v>1.2647500000000001E-11</c:v>
                </c:pt>
                <c:pt idx="10">
                  <c:v>2.29415E-11</c:v>
                </c:pt>
                <c:pt idx="11">
                  <c:v>1.73427E-11</c:v>
                </c:pt>
                <c:pt idx="12">
                  <c:v>1.9489299999999999E-11</c:v>
                </c:pt>
                <c:pt idx="13">
                  <c:v>1.90874E-11</c:v>
                </c:pt>
                <c:pt idx="14">
                  <c:v>2.44174E-11</c:v>
                </c:pt>
                <c:pt idx="15">
                  <c:v>1.5377799999999999E-11</c:v>
                </c:pt>
                <c:pt idx="16">
                  <c:v>1.37145E-11</c:v>
                </c:pt>
                <c:pt idx="17">
                  <c:v>1.1392600000000001E-11</c:v>
                </c:pt>
                <c:pt idx="18">
                  <c:v>2.37052E-11</c:v>
                </c:pt>
                <c:pt idx="19">
                  <c:v>1.84823E-11</c:v>
                </c:pt>
                <c:pt idx="20">
                  <c:v>1.1363499999999999E-11</c:v>
                </c:pt>
                <c:pt idx="21">
                  <c:v>1.8648500000000002E-11</c:v>
                </c:pt>
                <c:pt idx="22">
                  <c:v>1.26637E-11</c:v>
                </c:pt>
                <c:pt idx="23">
                  <c:v>2.6990200000000001E-11</c:v>
                </c:pt>
                <c:pt idx="24">
                  <c:v>2.7025100000000001E-11</c:v>
                </c:pt>
                <c:pt idx="25">
                  <c:v>1.1547200000000001E-11</c:v>
                </c:pt>
                <c:pt idx="26">
                  <c:v>1.22805E-11</c:v>
                </c:pt>
                <c:pt idx="27">
                  <c:v>1.39525E-11</c:v>
                </c:pt>
                <c:pt idx="28">
                  <c:v>1.0615599999999999E-11</c:v>
                </c:pt>
                <c:pt idx="29">
                  <c:v>1.5852999999999999E-11</c:v>
                </c:pt>
                <c:pt idx="30">
                  <c:v>1.7532600000000001E-11</c:v>
                </c:pt>
                <c:pt idx="31">
                  <c:v>1.6426400000000001E-11</c:v>
                </c:pt>
                <c:pt idx="32">
                  <c:v>1.70163E-11</c:v>
                </c:pt>
                <c:pt idx="33">
                  <c:v>1.39171E-11</c:v>
                </c:pt>
                <c:pt idx="34">
                  <c:v>2.61207E-11</c:v>
                </c:pt>
                <c:pt idx="35">
                  <c:v>1.6968799999999999E-11</c:v>
                </c:pt>
                <c:pt idx="36">
                  <c:v>2.2374900000000001E-11</c:v>
                </c:pt>
                <c:pt idx="37">
                  <c:v>1.6791099999999999E-11</c:v>
                </c:pt>
                <c:pt idx="38">
                  <c:v>2.02064E-11</c:v>
                </c:pt>
                <c:pt idx="39">
                  <c:v>1.21001E-11</c:v>
                </c:pt>
                <c:pt idx="40">
                  <c:v>1.9134499999999999E-11</c:v>
                </c:pt>
                <c:pt idx="41">
                  <c:v>1.44148E-11</c:v>
                </c:pt>
                <c:pt idx="42">
                  <c:v>9.3760399999999993E-12</c:v>
                </c:pt>
                <c:pt idx="43">
                  <c:v>1.40301E-11</c:v>
                </c:pt>
                <c:pt idx="44">
                  <c:v>1.4869399999999999E-11</c:v>
                </c:pt>
                <c:pt idx="45">
                  <c:v>1.27402E-11</c:v>
                </c:pt>
                <c:pt idx="46">
                  <c:v>2.2026100000000001E-11</c:v>
                </c:pt>
                <c:pt idx="47">
                  <c:v>2.4627400000000001E-11</c:v>
                </c:pt>
                <c:pt idx="48">
                  <c:v>1.8985E-11</c:v>
                </c:pt>
                <c:pt idx="49">
                  <c:v>1.9155600000000001E-11</c:v>
                </c:pt>
                <c:pt idx="50">
                  <c:v>9.5678900000000007E-12</c:v>
                </c:pt>
                <c:pt idx="51">
                  <c:v>1.10047E-11</c:v>
                </c:pt>
                <c:pt idx="52">
                  <c:v>1.8796199999999999E-11</c:v>
                </c:pt>
                <c:pt idx="53">
                  <c:v>2.22547E-11</c:v>
                </c:pt>
                <c:pt idx="54">
                  <c:v>2.3861399999999999E-11</c:v>
                </c:pt>
                <c:pt idx="55">
                  <c:v>1.7142099999999999E-11</c:v>
                </c:pt>
                <c:pt idx="56">
                  <c:v>8.8961200000000007E-12</c:v>
                </c:pt>
                <c:pt idx="57">
                  <c:v>1.2850799999999999E-11</c:v>
                </c:pt>
                <c:pt idx="58">
                  <c:v>1.5618300000000001E-11</c:v>
                </c:pt>
                <c:pt idx="59">
                  <c:v>2.8036699999999999E-11</c:v>
                </c:pt>
                <c:pt idx="60">
                  <c:v>1.30919E-11</c:v>
                </c:pt>
                <c:pt idx="61">
                  <c:v>1.9898199999999999E-11</c:v>
                </c:pt>
                <c:pt idx="62">
                  <c:v>1.49867E-11</c:v>
                </c:pt>
                <c:pt idx="63">
                  <c:v>1.6402999999999999E-11</c:v>
                </c:pt>
                <c:pt idx="64">
                  <c:v>1.97886E-11</c:v>
                </c:pt>
                <c:pt idx="65">
                  <c:v>1.2198100000000001E-11</c:v>
                </c:pt>
                <c:pt idx="66">
                  <c:v>2.16315E-11</c:v>
                </c:pt>
                <c:pt idx="67">
                  <c:v>1.25086E-11</c:v>
                </c:pt>
                <c:pt idx="68">
                  <c:v>1.15916E-11</c:v>
                </c:pt>
                <c:pt idx="69">
                  <c:v>1.70155E-11</c:v>
                </c:pt>
                <c:pt idx="70">
                  <c:v>1.31406E-11</c:v>
                </c:pt>
                <c:pt idx="71">
                  <c:v>2.3383499999999999E-11</c:v>
                </c:pt>
                <c:pt idx="72">
                  <c:v>2.0602099999999999E-11</c:v>
                </c:pt>
                <c:pt idx="73">
                  <c:v>1.58832E-11</c:v>
                </c:pt>
                <c:pt idx="74">
                  <c:v>2.1078599999999999E-11</c:v>
                </c:pt>
                <c:pt idx="75">
                  <c:v>1.4704E-11</c:v>
                </c:pt>
                <c:pt idx="76">
                  <c:v>1.83775E-11</c:v>
                </c:pt>
                <c:pt idx="77">
                  <c:v>1.2734E-11</c:v>
                </c:pt>
                <c:pt idx="78">
                  <c:v>1.8272999999999999E-11</c:v>
                </c:pt>
                <c:pt idx="79">
                  <c:v>1.6180400000000001E-11</c:v>
                </c:pt>
                <c:pt idx="80">
                  <c:v>1.34903E-11</c:v>
                </c:pt>
                <c:pt idx="81">
                  <c:v>9.7132599999999993E-12</c:v>
                </c:pt>
                <c:pt idx="82">
                  <c:v>2.26903E-11</c:v>
                </c:pt>
                <c:pt idx="83">
                  <c:v>1.97684E-11</c:v>
                </c:pt>
                <c:pt idx="84">
                  <c:v>9.8615299999999999E-12</c:v>
                </c:pt>
                <c:pt idx="85">
                  <c:v>1.04213E-11</c:v>
                </c:pt>
                <c:pt idx="86">
                  <c:v>2.3254899999999999E-11</c:v>
                </c:pt>
                <c:pt idx="87">
                  <c:v>1.9541899999999999E-11</c:v>
                </c:pt>
                <c:pt idx="88">
                  <c:v>1.44127E-11</c:v>
                </c:pt>
                <c:pt idx="89">
                  <c:v>1.3949599999999999E-11</c:v>
                </c:pt>
                <c:pt idx="90">
                  <c:v>2.55577E-11</c:v>
                </c:pt>
                <c:pt idx="91">
                  <c:v>1.01226E-11</c:v>
                </c:pt>
                <c:pt idx="92">
                  <c:v>9.7031200000000008E-12</c:v>
                </c:pt>
                <c:pt idx="93">
                  <c:v>2.10436E-11</c:v>
                </c:pt>
                <c:pt idx="94">
                  <c:v>1.4869999999999999E-11</c:v>
                </c:pt>
                <c:pt idx="95">
                  <c:v>1.26093E-11</c:v>
                </c:pt>
                <c:pt idx="96">
                  <c:v>1.7765300000000001E-11</c:v>
                </c:pt>
                <c:pt idx="97">
                  <c:v>1.4196900000000001E-11</c:v>
                </c:pt>
                <c:pt idx="98">
                  <c:v>6.6668900000000001E-12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0863-4CF6-A4E4-5E81D3445A9C}"/>
            </c:ext>
          </c:extLst>
        </c:ser>
        <c:ser>
          <c:idx val="39"/>
          <c:order val="39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[analysis.xlsx]Uniform_IP_texture!$A$351:$CW$351</c:f>
              <c:numCache>
                <c:formatCode>0.00E+00</c:formatCode>
                <c:ptCount val="101"/>
                <c:pt idx="0">
                  <c:v>4.6234299999999999E-11</c:v>
                </c:pt>
                <c:pt idx="1">
                  <c:v>1.45739E-11</c:v>
                </c:pt>
                <c:pt idx="2">
                  <c:v>1.7395800000000001E-11</c:v>
                </c:pt>
                <c:pt idx="3">
                  <c:v>2.10673E-11</c:v>
                </c:pt>
                <c:pt idx="4">
                  <c:v>8.3541099999999998E-12</c:v>
                </c:pt>
                <c:pt idx="5">
                  <c:v>1.66972E-11</c:v>
                </c:pt>
                <c:pt idx="6">
                  <c:v>2.20286E-11</c:v>
                </c:pt>
                <c:pt idx="7">
                  <c:v>1.3939599999999999E-11</c:v>
                </c:pt>
                <c:pt idx="8">
                  <c:v>1.8667799999999998E-11</c:v>
                </c:pt>
                <c:pt idx="9">
                  <c:v>1.7119799999999999E-11</c:v>
                </c:pt>
                <c:pt idx="10">
                  <c:v>4.6367400000000002E-11</c:v>
                </c:pt>
                <c:pt idx="11">
                  <c:v>2.3548399999999999E-11</c:v>
                </c:pt>
                <c:pt idx="12">
                  <c:v>2.0732500000000001E-11</c:v>
                </c:pt>
                <c:pt idx="13">
                  <c:v>2.4977499999999999E-11</c:v>
                </c:pt>
                <c:pt idx="14">
                  <c:v>1.0802300000000001E-11</c:v>
                </c:pt>
                <c:pt idx="15">
                  <c:v>1.89574E-11</c:v>
                </c:pt>
                <c:pt idx="16">
                  <c:v>1.1206000000000001E-11</c:v>
                </c:pt>
                <c:pt idx="17">
                  <c:v>1.4728500000000001E-11</c:v>
                </c:pt>
                <c:pt idx="18">
                  <c:v>1.6219100000000001E-11</c:v>
                </c:pt>
                <c:pt idx="19">
                  <c:v>1.8927899999999999E-11</c:v>
                </c:pt>
                <c:pt idx="20">
                  <c:v>1.2361E-11</c:v>
                </c:pt>
                <c:pt idx="21">
                  <c:v>1.80347E-11</c:v>
                </c:pt>
                <c:pt idx="22">
                  <c:v>1.64081E-11</c:v>
                </c:pt>
                <c:pt idx="23">
                  <c:v>2.3200800000000001E-11</c:v>
                </c:pt>
                <c:pt idx="24">
                  <c:v>1.8235799999999999E-11</c:v>
                </c:pt>
                <c:pt idx="25">
                  <c:v>1.7676200000000001E-11</c:v>
                </c:pt>
                <c:pt idx="26">
                  <c:v>2.26226E-11</c:v>
                </c:pt>
                <c:pt idx="27">
                  <c:v>2.3946199999999999E-11</c:v>
                </c:pt>
                <c:pt idx="28">
                  <c:v>9.84759E-12</c:v>
                </c:pt>
                <c:pt idx="29">
                  <c:v>1.61486E-11</c:v>
                </c:pt>
                <c:pt idx="30">
                  <c:v>1.0686999999999999E-11</c:v>
                </c:pt>
                <c:pt idx="31">
                  <c:v>2.0453499999999999E-11</c:v>
                </c:pt>
                <c:pt idx="32">
                  <c:v>8.0010900000000006E-12</c:v>
                </c:pt>
                <c:pt idx="33">
                  <c:v>2.0761600000000001E-11</c:v>
                </c:pt>
                <c:pt idx="34">
                  <c:v>1.45245E-11</c:v>
                </c:pt>
                <c:pt idx="35">
                  <c:v>1.81999E-11</c:v>
                </c:pt>
                <c:pt idx="36">
                  <c:v>2.7474599999999999E-11</c:v>
                </c:pt>
                <c:pt idx="37">
                  <c:v>1.37543E-11</c:v>
                </c:pt>
                <c:pt idx="38">
                  <c:v>1.7940499999999999E-11</c:v>
                </c:pt>
                <c:pt idx="39">
                  <c:v>1.1470599999999999E-11</c:v>
                </c:pt>
                <c:pt idx="40">
                  <c:v>1.99692E-11</c:v>
                </c:pt>
                <c:pt idx="41">
                  <c:v>1.20952E-11</c:v>
                </c:pt>
                <c:pt idx="42">
                  <c:v>2.9969199999999998E-11</c:v>
                </c:pt>
                <c:pt idx="43">
                  <c:v>1.50906E-11</c:v>
                </c:pt>
                <c:pt idx="44">
                  <c:v>1.5108799999999999E-11</c:v>
                </c:pt>
                <c:pt idx="45">
                  <c:v>1.33284E-11</c:v>
                </c:pt>
                <c:pt idx="46">
                  <c:v>7.3341099999999997E-12</c:v>
                </c:pt>
                <c:pt idx="47">
                  <c:v>1.1409300000000001E-11</c:v>
                </c:pt>
                <c:pt idx="48">
                  <c:v>2.47616E-11</c:v>
                </c:pt>
                <c:pt idx="49">
                  <c:v>1.5742299999999998E-11</c:v>
                </c:pt>
                <c:pt idx="50">
                  <c:v>1.3233299999999999E-11</c:v>
                </c:pt>
                <c:pt idx="51">
                  <c:v>1.4262300000000001E-11</c:v>
                </c:pt>
                <c:pt idx="52">
                  <c:v>1.42353E-11</c:v>
                </c:pt>
                <c:pt idx="53">
                  <c:v>1.35287E-11</c:v>
                </c:pt>
                <c:pt idx="54">
                  <c:v>1.37018E-11</c:v>
                </c:pt>
                <c:pt idx="55">
                  <c:v>1.70794E-11</c:v>
                </c:pt>
                <c:pt idx="56">
                  <c:v>1.57279E-11</c:v>
                </c:pt>
                <c:pt idx="57">
                  <c:v>1.6626799999999999E-11</c:v>
                </c:pt>
                <c:pt idx="58">
                  <c:v>2.7035399999999998E-11</c:v>
                </c:pt>
                <c:pt idx="59">
                  <c:v>1.6520000000000002E-11</c:v>
                </c:pt>
                <c:pt idx="60">
                  <c:v>2.03833E-11</c:v>
                </c:pt>
                <c:pt idx="61">
                  <c:v>1.16258E-11</c:v>
                </c:pt>
                <c:pt idx="62">
                  <c:v>1.5261E-11</c:v>
                </c:pt>
                <c:pt idx="63">
                  <c:v>1.0407900000000001E-11</c:v>
                </c:pt>
                <c:pt idx="64">
                  <c:v>1.6689700000000001E-11</c:v>
                </c:pt>
                <c:pt idx="65">
                  <c:v>1.8882800000000001E-11</c:v>
                </c:pt>
                <c:pt idx="66">
                  <c:v>1.5417600000000001E-11</c:v>
                </c:pt>
                <c:pt idx="67">
                  <c:v>1.3078700000000001E-11</c:v>
                </c:pt>
                <c:pt idx="68">
                  <c:v>1.3620000000000001E-11</c:v>
                </c:pt>
                <c:pt idx="69">
                  <c:v>1.6841900000000002E-11</c:v>
                </c:pt>
                <c:pt idx="70">
                  <c:v>1.35131E-11</c:v>
                </c:pt>
                <c:pt idx="71">
                  <c:v>1.89016E-11</c:v>
                </c:pt>
                <c:pt idx="72">
                  <c:v>1.02485E-11</c:v>
                </c:pt>
                <c:pt idx="73">
                  <c:v>2.2206900000000001E-11</c:v>
                </c:pt>
                <c:pt idx="74">
                  <c:v>2.06896E-11</c:v>
                </c:pt>
                <c:pt idx="75">
                  <c:v>1.5757200000000002E-11</c:v>
                </c:pt>
                <c:pt idx="76">
                  <c:v>1.6487099999999999E-11</c:v>
                </c:pt>
                <c:pt idx="77">
                  <c:v>1.95255E-11</c:v>
                </c:pt>
                <c:pt idx="78">
                  <c:v>1.86868E-11</c:v>
                </c:pt>
                <c:pt idx="79">
                  <c:v>1.1024E-11</c:v>
                </c:pt>
                <c:pt idx="80">
                  <c:v>1.5882300000000001E-11</c:v>
                </c:pt>
                <c:pt idx="81">
                  <c:v>1.42454E-11</c:v>
                </c:pt>
                <c:pt idx="82">
                  <c:v>1.59471E-11</c:v>
                </c:pt>
                <c:pt idx="83">
                  <c:v>1.4766899999999998E-11</c:v>
                </c:pt>
                <c:pt idx="84">
                  <c:v>2.3963299999999999E-11</c:v>
                </c:pt>
                <c:pt idx="85">
                  <c:v>2.03024E-11</c:v>
                </c:pt>
                <c:pt idx="86">
                  <c:v>1.17589E-11</c:v>
                </c:pt>
                <c:pt idx="87">
                  <c:v>1.76423E-11</c:v>
                </c:pt>
                <c:pt idx="88">
                  <c:v>1.07352E-11</c:v>
                </c:pt>
                <c:pt idx="89">
                  <c:v>1.7447900000000001E-11</c:v>
                </c:pt>
                <c:pt idx="90">
                  <c:v>1.7622499999999998E-11</c:v>
                </c:pt>
                <c:pt idx="91">
                  <c:v>1.7777200000000001E-11</c:v>
                </c:pt>
                <c:pt idx="92">
                  <c:v>1.4544800000000001E-11</c:v>
                </c:pt>
                <c:pt idx="93">
                  <c:v>1.5129499999999999E-11</c:v>
                </c:pt>
                <c:pt idx="94">
                  <c:v>1.8958999999999999E-11</c:v>
                </c:pt>
                <c:pt idx="95">
                  <c:v>1.55517E-11</c:v>
                </c:pt>
                <c:pt idx="96">
                  <c:v>1.2277599999999999E-11</c:v>
                </c:pt>
                <c:pt idx="97">
                  <c:v>1.7657E-11</c:v>
                </c:pt>
                <c:pt idx="98">
                  <c:v>1.9332299999999999E-11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0863-4CF6-A4E4-5E81D3445A9C}"/>
            </c:ext>
          </c:extLst>
        </c:ser>
        <c:ser>
          <c:idx val="40"/>
          <c:order val="40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[analysis.xlsx]Uniform_IP_texture!$A$352:$CW$352</c:f>
              <c:numCache>
                <c:formatCode>0.00E+00</c:formatCode>
                <c:ptCount val="101"/>
                <c:pt idx="0">
                  <c:v>2.6809199999999999E-11</c:v>
                </c:pt>
                <c:pt idx="1">
                  <c:v>1.7644100000000002E-11</c:v>
                </c:pt>
                <c:pt idx="2">
                  <c:v>1.8498099999999999E-11</c:v>
                </c:pt>
                <c:pt idx="3">
                  <c:v>2.1860899999999999E-11</c:v>
                </c:pt>
                <c:pt idx="4">
                  <c:v>1.70958E-11</c:v>
                </c:pt>
                <c:pt idx="5">
                  <c:v>1.4559500000000002E-11</c:v>
                </c:pt>
                <c:pt idx="6">
                  <c:v>1.3651899999999999E-11</c:v>
                </c:pt>
                <c:pt idx="7">
                  <c:v>9.7146599999999997E-12</c:v>
                </c:pt>
                <c:pt idx="8">
                  <c:v>1.53762E-11</c:v>
                </c:pt>
                <c:pt idx="9">
                  <c:v>1.4396900000000001E-11</c:v>
                </c:pt>
                <c:pt idx="10">
                  <c:v>1.4047800000000001E-11</c:v>
                </c:pt>
                <c:pt idx="11">
                  <c:v>1.9898199999999999E-11</c:v>
                </c:pt>
                <c:pt idx="12">
                  <c:v>1.6801200000000001E-11</c:v>
                </c:pt>
                <c:pt idx="13">
                  <c:v>1.44397E-11</c:v>
                </c:pt>
                <c:pt idx="14">
                  <c:v>1.7290699999999999E-11</c:v>
                </c:pt>
                <c:pt idx="15">
                  <c:v>1.9634400000000001E-11</c:v>
                </c:pt>
                <c:pt idx="16">
                  <c:v>2.3340199999999999E-11</c:v>
                </c:pt>
                <c:pt idx="17">
                  <c:v>2.02853E-11</c:v>
                </c:pt>
                <c:pt idx="18">
                  <c:v>8.9361699999999995E-12</c:v>
                </c:pt>
                <c:pt idx="19">
                  <c:v>2.1655100000000001E-11</c:v>
                </c:pt>
                <c:pt idx="20">
                  <c:v>1.7900700000000001E-11</c:v>
                </c:pt>
                <c:pt idx="21">
                  <c:v>1.5177300000000002E-11</c:v>
                </c:pt>
                <c:pt idx="22">
                  <c:v>1.3674199999999999E-11</c:v>
                </c:pt>
                <c:pt idx="23">
                  <c:v>1.20099E-11</c:v>
                </c:pt>
                <c:pt idx="24">
                  <c:v>1.47516E-11</c:v>
                </c:pt>
                <c:pt idx="25">
                  <c:v>6.9130999999999997E-12</c:v>
                </c:pt>
                <c:pt idx="26">
                  <c:v>9.6223899999999998E-12</c:v>
                </c:pt>
                <c:pt idx="27">
                  <c:v>1.82183E-11</c:v>
                </c:pt>
                <c:pt idx="28">
                  <c:v>1.7343100000000001E-11</c:v>
                </c:pt>
                <c:pt idx="29">
                  <c:v>1.3957900000000001E-11</c:v>
                </c:pt>
                <c:pt idx="30">
                  <c:v>1.0227E-11</c:v>
                </c:pt>
                <c:pt idx="31">
                  <c:v>9.5712200000000005E-12</c:v>
                </c:pt>
                <c:pt idx="32">
                  <c:v>1.8725599999999999E-11</c:v>
                </c:pt>
                <c:pt idx="33">
                  <c:v>1.1717500000000001E-11</c:v>
                </c:pt>
                <c:pt idx="34">
                  <c:v>2.3019999999999998E-11</c:v>
                </c:pt>
                <c:pt idx="35">
                  <c:v>4.2822199999999997E-11</c:v>
                </c:pt>
                <c:pt idx="36">
                  <c:v>9.3236999999999999E-12</c:v>
                </c:pt>
                <c:pt idx="37">
                  <c:v>1.5810000000000001E-11</c:v>
                </c:pt>
                <c:pt idx="38">
                  <c:v>1.06277E-11</c:v>
                </c:pt>
                <c:pt idx="39">
                  <c:v>1.66996E-11</c:v>
                </c:pt>
                <c:pt idx="40">
                  <c:v>2.01097E-11</c:v>
                </c:pt>
                <c:pt idx="41">
                  <c:v>1.59307E-11</c:v>
                </c:pt>
                <c:pt idx="42">
                  <c:v>1.9014999999999998E-11</c:v>
                </c:pt>
                <c:pt idx="43">
                  <c:v>9.4172899999999993E-12</c:v>
                </c:pt>
                <c:pt idx="44">
                  <c:v>1.6098399999999999E-11</c:v>
                </c:pt>
                <c:pt idx="45">
                  <c:v>2.2404199999999999E-11</c:v>
                </c:pt>
                <c:pt idx="46">
                  <c:v>2.1325499999999999E-11</c:v>
                </c:pt>
                <c:pt idx="47">
                  <c:v>9.0993899999999997E-12</c:v>
                </c:pt>
                <c:pt idx="48">
                  <c:v>1.7120800000000001E-11</c:v>
                </c:pt>
                <c:pt idx="49">
                  <c:v>1.33596E-11</c:v>
                </c:pt>
                <c:pt idx="50">
                  <c:v>2.2117600000000001E-11</c:v>
                </c:pt>
                <c:pt idx="51">
                  <c:v>1.8976400000000001E-11</c:v>
                </c:pt>
                <c:pt idx="52">
                  <c:v>1.08637E-11</c:v>
                </c:pt>
                <c:pt idx="53">
                  <c:v>1.4456999999999999E-11</c:v>
                </c:pt>
                <c:pt idx="54">
                  <c:v>1.2603700000000001E-11</c:v>
                </c:pt>
                <c:pt idx="55">
                  <c:v>2.4331299999999999E-11</c:v>
                </c:pt>
                <c:pt idx="56">
                  <c:v>9.2849099999999999E-12</c:v>
                </c:pt>
                <c:pt idx="57">
                  <c:v>1.8573600000000001E-11</c:v>
                </c:pt>
                <c:pt idx="58">
                  <c:v>1.6065000000000002E-11</c:v>
                </c:pt>
                <c:pt idx="59">
                  <c:v>1.4794E-11</c:v>
                </c:pt>
                <c:pt idx="60">
                  <c:v>1.5645000000000001E-11</c:v>
                </c:pt>
                <c:pt idx="61">
                  <c:v>1.19741E-11</c:v>
                </c:pt>
                <c:pt idx="62">
                  <c:v>5.7568300000000002E-12</c:v>
                </c:pt>
                <c:pt idx="63">
                  <c:v>2.0445999999999999E-11</c:v>
                </c:pt>
                <c:pt idx="64">
                  <c:v>9.9654699999999995E-12</c:v>
                </c:pt>
                <c:pt idx="65">
                  <c:v>1.66178E-11</c:v>
                </c:pt>
                <c:pt idx="66">
                  <c:v>1.1885399999999999E-11</c:v>
                </c:pt>
                <c:pt idx="67">
                  <c:v>1.50253E-11</c:v>
                </c:pt>
                <c:pt idx="68">
                  <c:v>1.38004E-11</c:v>
                </c:pt>
                <c:pt idx="69">
                  <c:v>2.5336499999999999E-11</c:v>
                </c:pt>
                <c:pt idx="70">
                  <c:v>1.8420099999999999E-11</c:v>
                </c:pt>
                <c:pt idx="71">
                  <c:v>1.6104199999999999E-11</c:v>
                </c:pt>
                <c:pt idx="72">
                  <c:v>1.1282E-11</c:v>
                </c:pt>
                <c:pt idx="73">
                  <c:v>1.6282300000000001E-11</c:v>
                </c:pt>
                <c:pt idx="74">
                  <c:v>2.27319E-11</c:v>
                </c:pt>
                <c:pt idx="75">
                  <c:v>2.01067E-11</c:v>
                </c:pt>
                <c:pt idx="76">
                  <c:v>1.2999499999999999E-11</c:v>
                </c:pt>
                <c:pt idx="77">
                  <c:v>1.76207E-11</c:v>
                </c:pt>
                <c:pt idx="78">
                  <c:v>1.7378100000000001E-11</c:v>
                </c:pt>
                <c:pt idx="79">
                  <c:v>1.4793800000000001E-11</c:v>
                </c:pt>
                <c:pt idx="80">
                  <c:v>1.8963800000000001E-11</c:v>
                </c:pt>
                <c:pt idx="81">
                  <c:v>1.8181600000000002E-11</c:v>
                </c:pt>
                <c:pt idx="82">
                  <c:v>1.18622E-11</c:v>
                </c:pt>
                <c:pt idx="83">
                  <c:v>1.71115E-11</c:v>
                </c:pt>
                <c:pt idx="84">
                  <c:v>1.19061E-11</c:v>
                </c:pt>
                <c:pt idx="85">
                  <c:v>1.29751E-11</c:v>
                </c:pt>
                <c:pt idx="86">
                  <c:v>2.4151800000000001E-11</c:v>
                </c:pt>
                <c:pt idx="87">
                  <c:v>1.70191E-11</c:v>
                </c:pt>
                <c:pt idx="88">
                  <c:v>2.90506E-11</c:v>
                </c:pt>
                <c:pt idx="89">
                  <c:v>2.1502800000000001E-11</c:v>
                </c:pt>
                <c:pt idx="90">
                  <c:v>1.5100200000000001E-11</c:v>
                </c:pt>
                <c:pt idx="91">
                  <c:v>1.70245E-11</c:v>
                </c:pt>
                <c:pt idx="92">
                  <c:v>1.4052E-11</c:v>
                </c:pt>
                <c:pt idx="93">
                  <c:v>1.8950299999999999E-11</c:v>
                </c:pt>
                <c:pt idx="94">
                  <c:v>2.2964400000000001E-11</c:v>
                </c:pt>
                <c:pt idx="95">
                  <c:v>1.6429899999999999E-11</c:v>
                </c:pt>
                <c:pt idx="96">
                  <c:v>1.1196599999999999E-11</c:v>
                </c:pt>
                <c:pt idx="97">
                  <c:v>1.9399999999999999E-11</c:v>
                </c:pt>
                <c:pt idx="98">
                  <c:v>1.34429E-11</c:v>
                </c:pt>
                <c:pt idx="99">
                  <c:v>8.4202199999999994E-12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0863-4CF6-A4E4-5E81D3445A9C}"/>
            </c:ext>
          </c:extLst>
        </c:ser>
        <c:ser>
          <c:idx val="41"/>
          <c:order val="41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[analysis.xlsx]Uniform_IP_texture!$A$353:$CW$353</c:f>
              <c:numCache>
                <c:formatCode>0.00E+00</c:formatCode>
                <c:ptCount val="101"/>
                <c:pt idx="0">
                  <c:v>1.2184299999999999E-11</c:v>
                </c:pt>
                <c:pt idx="1">
                  <c:v>1.4086799999999999E-11</c:v>
                </c:pt>
                <c:pt idx="2">
                  <c:v>1.51866E-11</c:v>
                </c:pt>
                <c:pt idx="3">
                  <c:v>1.0396999999999999E-11</c:v>
                </c:pt>
                <c:pt idx="4">
                  <c:v>1.34517E-11</c:v>
                </c:pt>
                <c:pt idx="5">
                  <c:v>2.4432399999999999E-11</c:v>
                </c:pt>
                <c:pt idx="6">
                  <c:v>9.8281299999999996E-12</c:v>
                </c:pt>
                <c:pt idx="7">
                  <c:v>1.9027499999999999E-11</c:v>
                </c:pt>
                <c:pt idx="8">
                  <c:v>1.7237899999999999E-11</c:v>
                </c:pt>
                <c:pt idx="9">
                  <c:v>1.5843600000000001E-11</c:v>
                </c:pt>
                <c:pt idx="10">
                  <c:v>1.1331600000000001E-11</c:v>
                </c:pt>
                <c:pt idx="11">
                  <c:v>1.4619900000000001E-11</c:v>
                </c:pt>
                <c:pt idx="12">
                  <c:v>1.8842499999999999E-11</c:v>
                </c:pt>
                <c:pt idx="13">
                  <c:v>1.27016E-11</c:v>
                </c:pt>
                <c:pt idx="14">
                  <c:v>1.7176500000000001E-11</c:v>
                </c:pt>
                <c:pt idx="15">
                  <c:v>2.16034E-11</c:v>
                </c:pt>
                <c:pt idx="16">
                  <c:v>1.65433E-11</c:v>
                </c:pt>
                <c:pt idx="17">
                  <c:v>3.8882899999999999E-11</c:v>
                </c:pt>
                <c:pt idx="18">
                  <c:v>1.07345E-11</c:v>
                </c:pt>
                <c:pt idx="19">
                  <c:v>1.6035899999999999E-11</c:v>
                </c:pt>
                <c:pt idx="20">
                  <c:v>2.188E-11</c:v>
                </c:pt>
                <c:pt idx="21">
                  <c:v>1.56326E-11</c:v>
                </c:pt>
                <c:pt idx="22">
                  <c:v>1.5697699999999998E-11</c:v>
                </c:pt>
                <c:pt idx="23">
                  <c:v>1.89478E-11</c:v>
                </c:pt>
                <c:pt idx="24">
                  <c:v>1.85263E-11</c:v>
                </c:pt>
                <c:pt idx="25">
                  <c:v>1.8614799999999999E-11</c:v>
                </c:pt>
                <c:pt idx="26">
                  <c:v>2.0506600000000001E-11</c:v>
                </c:pt>
                <c:pt idx="27">
                  <c:v>1.29848E-11</c:v>
                </c:pt>
                <c:pt idx="28">
                  <c:v>1.51197E-11</c:v>
                </c:pt>
                <c:pt idx="29">
                  <c:v>1.4342600000000001E-11</c:v>
                </c:pt>
                <c:pt idx="30">
                  <c:v>1.38955E-11</c:v>
                </c:pt>
                <c:pt idx="31">
                  <c:v>1.35375E-11</c:v>
                </c:pt>
                <c:pt idx="32">
                  <c:v>1.38606E-11</c:v>
                </c:pt>
                <c:pt idx="33">
                  <c:v>2.22553E-11</c:v>
                </c:pt>
                <c:pt idx="34">
                  <c:v>1.5455199999999999E-11</c:v>
                </c:pt>
                <c:pt idx="35">
                  <c:v>2.25342E-11</c:v>
                </c:pt>
                <c:pt idx="36">
                  <c:v>1.51672E-11</c:v>
                </c:pt>
                <c:pt idx="37">
                  <c:v>1.37763E-11</c:v>
                </c:pt>
                <c:pt idx="38">
                  <c:v>1.37844E-11</c:v>
                </c:pt>
                <c:pt idx="39">
                  <c:v>1.6153E-11</c:v>
                </c:pt>
                <c:pt idx="40">
                  <c:v>1.9894700000000001E-11</c:v>
                </c:pt>
                <c:pt idx="41">
                  <c:v>1.6252199999999999E-11</c:v>
                </c:pt>
                <c:pt idx="42">
                  <c:v>1.6680700000000001E-11</c:v>
                </c:pt>
                <c:pt idx="43">
                  <c:v>1.6099400000000001E-11</c:v>
                </c:pt>
                <c:pt idx="44">
                  <c:v>1.24945E-11</c:v>
                </c:pt>
                <c:pt idx="45">
                  <c:v>1.3461899999999999E-11</c:v>
                </c:pt>
                <c:pt idx="46">
                  <c:v>1.9044200000000001E-11</c:v>
                </c:pt>
                <c:pt idx="47">
                  <c:v>1.4445200000000001E-11</c:v>
                </c:pt>
                <c:pt idx="48">
                  <c:v>1.8138700000000001E-11</c:v>
                </c:pt>
                <c:pt idx="49">
                  <c:v>1.47025E-11</c:v>
                </c:pt>
                <c:pt idx="50">
                  <c:v>2.3701699999999999E-11</c:v>
                </c:pt>
                <c:pt idx="51">
                  <c:v>1.71464E-11</c:v>
                </c:pt>
                <c:pt idx="52">
                  <c:v>1.0035699999999999E-11</c:v>
                </c:pt>
                <c:pt idx="53">
                  <c:v>1.17689E-11</c:v>
                </c:pt>
                <c:pt idx="54">
                  <c:v>7.7047399999999993E-12</c:v>
                </c:pt>
                <c:pt idx="55">
                  <c:v>1.1608499999999999E-11</c:v>
                </c:pt>
                <c:pt idx="56">
                  <c:v>2.5859300000000002E-11</c:v>
                </c:pt>
                <c:pt idx="57">
                  <c:v>1.58415E-11</c:v>
                </c:pt>
                <c:pt idx="58">
                  <c:v>2.03558E-11</c:v>
                </c:pt>
                <c:pt idx="59">
                  <c:v>2.0702599999999999E-11</c:v>
                </c:pt>
                <c:pt idx="60">
                  <c:v>1.24153E-11</c:v>
                </c:pt>
                <c:pt idx="61">
                  <c:v>1.40345E-11</c:v>
                </c:pt>
                <c:pt idx="62">
                  <c:v>1.4829299999999999E-11</c:v>
                </c:pt>
                <c:pt idx="63">
                  <c:v>1.9792800000000001E-11</c:v>
                </c:pt>
                <c:pt idx="64">
                  <c:v>1.3144E-11</c:v>
                </c:pt>
                <c:pt idx="65">
                  <c:v>1.5466000000000001E-11</c:v>
                </c:pt>
                <c:pt idx="66">
                  <c:v>1.4305800000000001E-11</c:v>
                </c:pt>
                <c:pt idx="67">
                  <c:v>7.4865499999999996E-11</c:v>
                </c:pt>
                <c:pt idx="68">
                  <c:v>2.2217799999999998E-11</c:v>
                </c:pt>
                <c:pt idx="69">
                  <c:v>1.94882E-11</c:v>
                </c:pt>
                <c:pt idx="70">
                  <c:v>3.6205600000000003E-11</c:v>
                </c:pt>
                <c:pt idx="71">
                  <c:v>2.9527799999999997E-11</c:v>
                </c:pt>
                <c:pt idx="72">
                  <c:v>1.27961E-11</c:v>
                </c:pt>
                <c:pt idx="73">
                  <c:v>1.7688900000000001E-11</c:v>
                </c:pt>
                <c:pt idx="74">
                  <c:v>1.4703100000000001E-11</c:v>
                </c:pt>
                <c:pt idx="75">
                  <c:v>1.75211E-11</c:v>
                </c:pt>
                <c:pt idx="76">
                  <c:v>2.0505100000000001E-11</c:v>
                </c:pt>
                <c:pt idx="77">
                  <c:v>2.5727499999999999E-11</c:v>
                </c:pt>
                <c:pt idx="78">
                  <c:v>1.5277499999999999E-11</c:v>
                </c:pt>
                <c:pt idx="79">
                  <c:v>1.43115E-11</c:v>
                </c:pt>
                <c:pt idx="80">
                  <c:v>6.0720599999999996E-11</c:v>
                </c:pt>
                <c:pt idx="81">
                  <c:v>1.6413800000000001E-11</c:v>
                </c:pt>
                <c:pt idx="82">
                  <c:v>2.2852900000000001E-11</c:v>
                </c:pt>
                <c:pt idx="83">
                  <c:v>8.0824700000000004E-12</c:v>
                </c:pt>
                <c:pt idx="84">
                  <c:v>8.26753E-12</c:v>
                </c:pt>
                <c:pt idx="85">
                  <c:v>1.3326300000000001E-11</c:v>
                </c:pt>
                <c:pt idx="86">
                  <c:v>1.7116799999999999E-11</c:v>
                </c:pt>
                <c:pt idx="87">
                  <c:v>2.50864E-11</c:v>
                </c:pt>
                <c:pt idx="88">
                  <c:v>1.72371E-11</c:v>
                </c:pt>
                <c:pt idx="89">
                  <c:v>9.3112399999999998E-12</c:v>
                </c:pt>
                <c:pt idx="90">
                  <c:v>1.1359E-11</c:v>
                </c:pt>
                <c:pt idx="91">
                  <c:v>1.34257E-11</c:v>
                </c:pt>
                <c:pt idx="92">
                  <c:v>1.5175799999999998E-11</c:v>
                </c:pt>
                <c:pt idx="93">
                  <c:v>1.5310600000000001E-11</c:v>
                </c:pt>
                <c:pt idx="94">
                  <c:v>1.7791799999999999E-11</c:v>
                </c:pt>
                <c:pt idx="95">
                  <c:v>1.7671800000000001E-11</c:v>
                </c:pt>
                <c:pt idx="96">
                  <c:v>9.4211799999999992E-12</c:v>
                </c:pt>
                <c:pt idx="97">
                  <c:v>1.86949E-11</c:v>
                </c:pt>
                <c:pt idx="98">
                  <c:v>2.1091000000000001E-11</c:v>
                </c:pt>
                <c:pt idx="99">
                  <c:v>1.6477100000000001E-11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0863-4CF6-A4E4-5E81D3445A9C}"/>
            </c:ext>
          </c:extLst>
        </c:ser>
        <c:ser>
          <c:idx val="42"/>
          <c:order val="42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[analysis.xlsx]Uniform_IP_texture!$A$354:$CW$354</c:f>
              <c:numCache>
                <c:formatCode>0.00E+00</c:formatCode>
                <c:ptCount val="101"/>
                <c:pt idx="0">
                  <c:v>1.6062100000000001E-11</c:v>
                </c:pt>
                <c:pt idx="1">
                  <c:v>1.44893E-11</c:v>
                </c:pt>
                <c:pt idx="2">
                  <c:v>3.4079299999999997E-11</c:v>
                </c:pt>
                <c:pt idx="3">
                  <c:v>1.31929E-11</c:v>
                </c:pt>
                <c:pt idx="4">
                  <c:v>1.44665E-11</c:v>
                </c:pt>
                <c:pt idx="5">
                  <c:v>1.40572E-11</c:v>
                </c:pt>
                <c:pt idx="6">
                  <c:v>1.6422000000000001E-11</c:v>
                </c:pt>
                <c:pt idx="7">
                  <c:v>2.01462E-11</c:v>
                </c:pt>
                <c:pt idx="8">
                  <c:v>1.30272E-11</c:v>
                </c:pt>
                <c:pt idx="9">
                  <c:v>1.3999799999999999E-11</c:v>
                </c:pt>
                <c:pt idx="10">
                  <c:v>1.13678E-11</c:v>
                </c:pt>
                <c:pt idx="11">
                  <c:v>1.4255899999999999E-11</c:v>
                </c:pt>
                <c:pt idx="12">
                  <c:v>1.01689E-11</c:v>
                </c:pt>
                <c:pt idx="13">
                  <c:v>1.3973100000000001E-11</c:v>
                </c:pt>
                <c:pt idx="14">
                  <c:v>1.5861999999999998E-11</c:v>
                </c:pt>
                <c:pt idx="15">
                  <c:v>1.2999200000000001E-11</c:v>
                </c:pt>
                <c:pt idx="16">
                  <c:v>1.1428899999999999E-11</c:v>
                </c:pt>
                <c:pt idx="17">
                  <c:v>1.0882200000000001E-11</c:v>
                </c:pt>
                <c:pt idx="18">
                  <c:v>1.43416E-11</c:v>
                </c:pt>
                <c:pt idx="19">
                  <c:v>1.5077000000000001E-11</c:v>
                </c:pt>
                <c:pt idx="20">
                  <c:v>1.9808300000000002E-11</c:v>
                </c:pt>
                <c:pt idx="21">
                  <c:v>1.43402E-11</c:v>
                </c:pt>
                <c:pt idx="22">
                  <c:v>2.3168499999999999E-11</c:v>
                </c:pt>
                <c:pt idx="23">
                  <c:v>1.5957300000000001E-11</c:v>
                </c:pt>
                <c:pt idx="24">
                  <c:v>1.53309E-11</c:v>
                </c:pt>
                <c:pt idx="25">
                  <c:v>1.4604100000000002E-11</c:v>
                </c:pt>
                <c:pt idx="26">
                  <c:v>1.22466E-11</c:v>
                </c:pt>
                <c:pt idx="27">
                  <c:v>1.43383E-11</c:v>
                </c:pt>
                <c:pt idx="28">
                  <c:v>1.20407E-11</c:v>
                </c:pt>
                <c:pt idx="29">
                  <c:v>1.25529E-11</c:v>
                </c:pt>
                <c:pt idx="30">
                  <c:v>2.0985699999999999E-11</c:v>
                </c:pt>
                <c:pt idx="31">
                  <c:v>1.1505499999999999E-11</c:v>
                </c:pt>
                <c:pt idx="32">
                  <c:v>1.7183699999999999E-11</c:v>
                </c:pt>
                <c:pt idx="33">
                  <c:v>1.19581E-11</c:v>
                </c:pt>
                <c:pt idx="34">
                  <c:v>2.40026E-11</c:v>
                </c:pt>
                <c:pt idx="35">
                  <c:v>1.11317E-11</c:v>
                </c:pt>
                <c:pt idx="36">
                  <c:v>2.68038E-11</c:v>
                </c:pt>
                <c:pt idx="37">
                  <c:v>1.25581E-11</c:v>
                </c:pt>
                <c:pt idx="38">
                  <c:v>1.8717599999999999E-11</c:v>
                </c:pt>
                <c:pt idx="39">
                  <c:v>7.7680600000000007E-12</c:v>
                </c:pt>
                <c:pt idx="40">
                  <c:v>3.5536800000000002E-11</c:v>
                </c:pt>
                <c:pt idx="41">
                  <c:v>1.44263E-11</c:v>
                </c:pt>
                <c:pt idx="42">
                  <c:v>1.2216599999999999E-11</c:v>
                </c:pt>
                <c:pt idx="43">
                  <c:v>2.4301000000000002E-11</c:v>
                </c:pt>
                <c:pt idx="44">
                  <c:v>2.4188599999999999E-11</c:v>
                </c:pt>
                <c:pt idx="45">
                  <c:v>1.21954E-11</c:v>
                </c:pt>
                <c:pt idx="46">
                  <c:v>1.29184E-11</c:v>
                </c:pt>
                <c:pt idx="47">
                  <c:v>2.39438E-11</c:v>
                </c:pt>
                <c:pt idx="48">
                  <c:v>1.3294700000000001E-11</c:v>
                </c:pt>
                <c:pt idx="49">
                  <c:v>1.7671399999999999E-11</c:v>
                </c:pt>
                <c:pt idx="50">
                  <c:v>1.91284E-11</c:v>
                </c:pt>
                <c:pt idx="51">
                  <c:v>1.45118E-11</c:v>
                </c:pt>
                <c:pt idx="52">
                  <c:v>1.17953E-11</c:v>
                </c:pt>
                <c:pt idx="53">
                  <c:v>1.2647799999999999E-11</c:v>
                </c:pt>
                <c:pt idx="54">
                  <c:v>2.0556099999999999E-11</c:v>
                </c:pt>
                <c:pt idx="55">
                  <c:v>2.38195E-11</c:v>
                </c:pt>
                <c:pt idx="56">
                  <c:v>1.0154700000000001E-11</c:v>
                </c:pt>
                <c:pt idx="57">
                  <c:v>2.02466E-11</c:v>
                </c:pt>
                <c:pt idx="58">
                  <c:v>1.19042E-11</c:v>
                </c:pt>
                <c:pt idx="59">
                  <c:v>2.3178299999999999E-11</c:v>
                </c:pt>
                <c:pt idx="60">
                  <c:v>8.9446499999999995E-12</c:v>
                </c:pt>
                <c:pt idx="61">
                  <c:v>1.30741E-11</c:v>
                </c:pt>
                <c:pt idx="62">
                  <c:v>2.3162200000000001E-11</c:v>
                </c:pt>
                <c:pt idx="63">
                  <c:v>1.7425399999999999E-11</c:v>
                </c:pt>
                <c:pt idx="64">
                  <c:v>3.8527200000000001E-11</c:v>
                </c:pt>
                <c:pt idx="65">
                  <c:v>1.2337300000000001E-10</c:v>
                </c:pt>
                <c:pt idx="66">
                  <c:v>1.2503300000000001E-10</c:v>
                </c:pt>
                <c:pt idx="67">
                  <c:v>2.1305000000000001E-11</c:v>
                </c:pt>
                <c:pt idx="68">
                  <c:v>1.2114799999999999E-11</c:v>
                </c:pt>
                <c:pt idx="69">
                  <c:v>1.11206E-11</c:v>
                </c:pt>
                <c:pt idx="70">
                  <c:v>1.26299E-11</c:v>
                </c:pt>
                <c:pt idx="71">
                  <c:v>1.42213E-11</c:v>
                </c:pt>
                <c:pt idx="72">
                  <c:v>1.29209E-11</c:v>
                </c:pt>
                <c:pt idx="73">
                  <c:v>7.1752600000000003E-12</c:v>
                </c:pt>
                <c:pt idx="74">
                  <c:v>1.89127E-11</c:v>
                </c:pt>
                <c:pt idx="75">
                  <c:v>1.3934100000000001E-11</c:v>
                </c:pt>
                <c:pt idx="76">
                  <c:v>1.01336E-11</c:v>
                </c:pt>
                <c:pt idx="77">
                  <c:v>1.42149E-11</c:v>
                </c:pt>
                <c:pt idx="78">
                  <c:v>1.7469600000000001E-11</c:v>
                </c:pt>
                <c:pt idx="79">
                  <c:v>9.7945599999999998E-12</c:v>
                </c:pt>
                <c:pt idx="80">
                  <c:v>1.72601E-11</c:v>
                </c:pt>
                <c:pt idx="81">
                  <c:v>1.8837500000000001E-11</c:v>
                </c:pt>
                <c:pt idx="82">
                  <c:v>2.32716E-11</c:v>
                </c:pt>
                <c:pt idx="83">
                  <c:v>8.3003400000000006E-12</c:v>
                </c:pt>
                <c:pt idx="84">
                  <c:v>1.44226E-11</c:v>
                </c:pt>
                <c:pt idx="85">
                  <c:v>1.8904400000000001E-11</c:v>
                </c:pt>
                <c:pt idx="86">
                  <c:v>1.2994999999999999E-11</c:v>
                </c:pt>
                <c:pt idx="87">
                  <c:v>2.4101800000000001E-11</c:v>
                </c:pt>
                <c:pt idx="88">
                  <c:v>1.4719899999999999E-11</c:v>
                </c:pt>
                <c:pt idx="89">
                  <c:v>1.19484E-11</c:v>
                </c:pt>
                <c:pt idx="90">
                  <c:v>1.6832099999999999E-11</c:v>
                </c:pt>
                <c:pt idx="91">
                  <c:v>2.1857799999999999E-11</c:v>
                </c:pt>
                <c:pt idx="92">
                  <c:v>1.28145E-11</c:v>
                </c:pt>
                <c:pt idx="93">
                  <c:v>1.43135E-11</c:v>
                </c:pt>
                <c:pt idx="94">
                  <c:v>1.5912800000000001E-11</c:v>
                </c:pt>
                <c:pt idx="95">
                  <c:v>1.1169900000000001E-11</c:v>
                </c:pt>
                <c:pt idx="96">
                  <c:v>2.0021800000000001E-11</c:v>
                </c:pt>
                <c:pt idx="97">
                  <c:v>1.13469E-11</c:v>
                </c:pt>
                <c:pt idx="98">
                  <c:v>1.9045299999999999E-11</c:v>
                </c:pt>
                <c:pt idx="99">
                  <c:v>1.1285099999999999E-11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0863-4CF6-A4E4-5E81D3445A9C}"/>
            </c:ext>
          </c:extLst>
        </c:ser>
        <c:ser>
          <c:idx val="43"/>
          <c:order val="43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[analysis.xlsx]Uniform_IP_texture!$A$355:$CW$355</c:f>
              <c:numCache>
                <c:formatCode>0.00E+00</c:formatCode>
                <c:ptCount val="101"/>
                <c:pt idx="0">
                  <c:v>1.36317E-11</c:v>
                </c:pt>
                <c:pt idx="1">
                  <c:v>1.8489600000000001E-11</c:v>
                </c:pt>
                <c:pt idx="2">
                  <c:v>1.4027699999999999E-11</c:v>
                </c:pt>
                <c:pt idx="3">
                  <c:v>1.11496E-11</c:v>
                </c:pt>
                <c:pt idx="4">
                  <c:v>1.6567600000000001E-11</c:v>
                </c:pt>
                <c:pt idx="5">
                  <c:v>1.46194E-11</c:v>
                </c:pt>
                <c:pt idx="6">
                  <c:v>1.5950299999999999E-11</c:v>
                </c:pt>
                <c:pt idx="7">
                  <c:v>1.3421100000000001E-11</c:v>
                </c:pt>
                <c:pt idx="8">
                  <c:v>1.7358100000000001E-11</c:v>
                </c:pt>
                <c:pt idx="9">
                  <c:v>1.67709E-11</c:v>
                </c:pt>
                <c:pt idx="10">
                  <c:v>2.1236600000000001E-11</c:v>
                </c:pt>
                <c:pt idx="11">
                  <c:v>1.22774E-11</c:v>
                </c:pt>
                <c:pt idx="12">
                  <c:v>2.2184999999999999E-11</c:v>
                </c:pt>
                <c:pt idx="13">
                  <c:v>1.2562000000000001E-11</c:v>
                </c:pt>
                <c:pt idx="14">
                  <c:v>1.57606E-11</c:v>
                </c:pt>
                <c:pt idx="15">
                  <c:v>1.7381399999999999E-11</c:v>
                </c:pt>
                <c:pt idx="16">
                  <c:v>1.2319999999999999E-11</c:v>
                </c:pt>
                <c:pt idx="17">
                  <c:v>9.4021000000000001E-12</c:v>
                </c:pt>
                <c:pt idx="18">
                  <c:v>1.8017199999999999E-11</c:v>
                </c:pt>
                <c:pt idx="19">
                  <c:v>1.8824800000000001E-11</c:v>
                </c:pt>
                <c:pt idx="20">
                  <c:v>1.8456700000000002E-11</c:v>
                </c:pt>
                <c:pt idx="21">
                  <c:v>1.88467E-11</c:v>
                </c:pt>
                <c:pt idx="22">
                  <c:v>2.5413799999999999E-11</c:v>
                </c:pt>
                <c:pt idx="23">
                  <c:v>2.0420900000000002E-11</c:v>
                </c:pt>
                <c:pt idx="24">
                  <c:v>2.29691E-11</c:v>
                </c:pt>
                <c:pt idx="25">
                  <c:v>1.5399000000000001E-11</c:v>
                </c:pt>
                <c:pt idx="26">
                  <c:v>2.3357299999999999E-11</c:v>
                </c:pt>
                <c:pt idx="27">
                  <c:v>1.8663E-11</c:v>
                </c:pt>
                <c:pt idx="28">
                  <c:v>3.5026099999999998E-11</c:v>
                </c:pt>
                <c:pt idx="29">
                  <c:v>1.8034E-11</c:v>
                </c:pt>
                <c:pt idx="30">
                  <c:v>2.4770300000000001E-11</c:v>
                </c:pt>
                <c:pt idx="31">
                  <c:v>1.7748400000000001E-11</c:v>
                </c:pt>
                <c:pt idx="32">
                  <c:v>1.9285700000000001E-11</c:v>
                </c:pt>
                <c:pt idx="33">
                  <c:v>2.0652200000000001E-11</c:v>
                </c:pt>
                <c:pt idx="34">
                  <c:v>1.32273E-11</c:v>
                </c:pt>
                <c:pt idx="35">
                  <c:v>1.9285399999999999E-11</c:v>
                </c:pt>
                <c:pt idx="36">
                  <c:v>2.0074600000000001E-11</c:v>
                </c:pt>
                <c:pt idx="37">
                  <c:v>1.83002E-11</c:v>
                </c:pt>
                <c:pt idx="38">
                  <c:v>1.77767E-11</c:v>
                </c:pt>
                <c:pt idx="39">
                  <c:v>1.2515099999999999E-11</c:v>
                </c:pt>
                <c:pt idx="40">
                  <c:v>2.1240099999999999E-11</c:v>
                </c:pt>
                <c:pt idx="41">
                  <c:v>1.5656900000000001E-11</c:v>
                </c:pt>
                <c:pt idx="42">
                  <c:v>9.5708099999999997E-12</c:v>
                </c:pt>
                <c:pt idx="43">
                  <c:v>2.1994800000000002E-11</c:v>
                </c:pt>
                <c:pt idx="44">
                  <c:v>1.7650100000000001E-11</c:v>
                </c:pt>
                <c:pt idx="45">
                  <c:v>1.5558800000000001E-11</c:v>
                </c:pt>
                <c:pt idx="46">
                  <c:v>9.3341400000000005E-12</c:v>
                </c:pt>
                <c:pt idx="47">
                  <c:v>1.00624E-11</c:v>
                </c:pt>
                <c:pt idx="48">
                  <c:v>1.5309399999999999E-11</c:v>
                </c:pt>
                <c:pt idx="49">
                  <c:v>2.7636799999999999E-11</c:v>
                </c:pt>
                <c:pt idx="50">
                  <c:v>1.8892500000000001E-11</c:v>
                </c:pt>
                <c:pt idx="51">
                  <c:v>1.7405600000000001E-11</c:v>
                </c:pt>
                <c:pt idx="52">
                  <c:v>1.8407499999999999E-11</c:v>
                </c:pt>
                <c:pt idx="53">
                  <c:v>1.7358499999999999E-11</c:v>
                </c:pt>
                <c:pt idx="54">
                  <c:v>1.2984599999999999E-11</c:v>
                </c:pt>
                <c:pt idx="55">
                  <c:v>1.1950099999999999E-11</c:v>
                </c:pt>
                <c:pt idx="56">
                  <c:v>1.4812500000000001E-11</c:v>
                </c:pt>
                <c:pt idx="57">
                  <c:v>2.01061E-11</c:v>
                </c:pt>
                <c:pt idx="58">
                  <c:v>1.31009E-11</c:v>
                </c:pt>
                <c:pt idx="59">
                  <c:v>1.5393599999999999E-11</c:v>
                </c:pt>
                <c:pt idx="60">
                  <c:v>1.7267300000000001E-11</c:v>
                </c:pt>
                <c:pt idx="61">
                  <c:v>4.7049499999999997E-11</c:v>
                </c:pt>
                <c:pt idx="62">
                  <c:v>1.8746800000000001E-10</c:v>
                </c:pt>
                <c:pt idx="63">
                  <c:v>4.0106899999999998E-10</c:v>
                </c:pt>
                <c:pt idx="64">
                  <c:v>7.4148599999999996E-10</c:v>
                </c:pt>
                <c:pt idx="65">
                  <c:v>1.06455E-9</c:v>
                </c:pt>
                <c:pt idx="66">
                  <c:v>7.3962500000000002E-10</c:v>
                </c:pt>
                <c:pt idx="67">
                  <c:v>6.8909200000000001E-11</c:v>
                </c:pt>
                <c:pt idx="68">
                  <c:v>1.59413E-11</c:v>
                </c:pt>
                <c:pt idx="69">
                  <c:v>1.3216599999999999E-11</c:v>
                </c:pt>
                <c:pt idx="70">
                  <c:v>2.06435E-11</c:v>
                </c:pt>
                <c:pt idx="71">
                  <c:v>1.1748300000000001E-11</c:v>
                </c:pt>
                <c:pt idx="72">
                  <c:v>3.4031099999999999E-11</c:v>
                </c:pt>
                <c:pt idx="73">
                  <c:v>1.13344E-11</c:v>
                </c:pt>
                <c:pt idx="74">
                  <c:v>1.25875E-11</c:v>
                </c:pt>
                <c:pt idx="75">
                  <c:v>1.8084400000000001E-11</c:v>
                </c:pt>
                <c:pt idx="76">
                  <c:v>1.3914299999999999E-11</c:v>
                </c:pt>
                <c:pt idx="77">
                  <c:v>1.83395E-11</c:v>
                </c:pt>
                <c:pt idx="78">
                  <c:v>2.1892699999999999E-11</c:v>
                </c:pt>
                <c:pt idx="79">
                  <c:v>2.8225800000000001E-11</c:v>
                </c:pt>
                <c:pt idx="80">
                  <c:v>1.5514100000000002E-11</c:v>
                </c:pt>
                <c:pt idx="81">
                  <c:v>1.52662E-11</c:v>
                </c:pt>
                <c:pt idx="82">
                  <c:v>1.70743E-11</c:v>
                </c:pt>
                <c:pt idx="83">
                  <c:v>6.2312000000000003E-12</c:v>
                </c:pt>
                <c:pt idx="84">
                  <c:v>1.87642E-11</c:v>
                </c:pt>
                <c:pt idx="85">
                  <c:v>1.07412E-11</c:v>
                </c:pt>
                <c:pt idx="86">
                  <c:v>1.3899900000000001E-11</c:v>
                </c:pt>
                <c:pt idx="87">
                  <c:v>1.42747E-11</c:v>
                </c:pt>
                <c:pt idx="88">
                  <c:v>8.0477300000000005E-12</c:v>
                </c:pt>
                <c:pt idx="89">
                  <c:v>1.44684E-11</c:v>
                </c:pt>
                <c:pt idx="90">
                  <c:v>1.34513E-11</c:v>
                </c:pt>
                <c:pt idx="91">
                  <c:v>1.5533600000000001E-11</c:v>
                </c:pt>
                <c:pt idx="92">
                  <c:v>1.2677E-11</c:v>
                </c:pt>
                <c:pt idx="93">
                  <c:v>1.9017300000000001E-11</c:v>
                </c:pt>
                <c:pt idx="94">
                  <c:v>2.6414399999999999E-11</c:v>
                </c:pt>
                <c:pt idx="95">
                  <c:v>1.14112E-11</c:v>
                </c:pt>
                <c:pt idx="96">
                  <c:v>1.6643299999999999E-11</c:v>
                </c:pt>
                <c:pt idx="97">
                  <c:v>1.67658E-11</c:v>
                </c:pt>
                <c:pt idx="98">
                  <c:v>1.32462E-11</c:v>
                </c:pt>
                <c:pt idx="99">
                  <c:v>1.4609300000000002E-11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0863-4CF6-A4E4-5E81D3445A9C}"/>
            </c:ext>
          </c:extLst>
        </c:ser>
        <c:ser>
          <c:idx val="44"/>
          <c:order val="44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[analysis.xlsx]Uniform_IP_texture!$A$356:$CW$356</c:f>
              <c:numCache>
                <c:formatCode>0.00E+00</c:formatCode>
                <c:ptCount val="101"/>
                <c:pt idx="0">
                  <c:v>1.45216E-11</c:v>
                </c:pt>
                <c:pt idx="1">
                  <c:v>1.9213000000000001E-11</c:v>
                </c:pt>
                <c:pt idx="2">
                  <c:v>1.1557199999999999E-11</c:v>
                </c:pt>
                <c:pt idx="3">
                  <c:v>1.39186E-11</c:v>
                </c:pt>
                <c:pt idx="4">
                  <c:v>2.2107800000000002E-11</c:v>
                </c:pt>
                <c:pt idx="5">
                  <c:v>1.4412799999999999E-11</c:v>
                </c:pt>
                <c:pt idx="6">
                  <c:v>2.3859500000000001E-11</c:v>
                </c:pt>
                <c:pt idx="7">
                  <c:v>1.36019E-11</c:v>
                </c:pt>
                <c:pt idx="8">
                  <c:v>1.19533E-11</c:v>
                </c:pt>
                <c:pt idx="9">
                  <c:v>2.5072599999999999E-11</c:v>
                </c:pt>
                <c:pt idx="10">
                  <c:v>1.3402799999999999E-11</c:v>
                </c:pt>
                <c:pt idx="11">
                  <c:v>1.99655E-11</c:v>
                </c:pt>
                <c:pt idx="12">
                  <c:v>2.3590899999999999E-11</c:v>
                </c:pt>
                <c:pt idx="13">
                  <c:v>1.20337E-11</c:v>
                </c:pt>
                <c:pt idx="14">
                  <c:v>1.5839000000000001E-11</c:v>
                </c:pt>
                <c:pt idx="15">
                  <c:v>2.8412199999999999E-11</c:v>
                </c:pt>
                <c:pt idx="16">
                  <c:v>1.39328E-11</c:v>
                </c:pt>
                <c:pt idx="17">
                  <c:v>1.6145099999999999E-11</c:v>
                </c:pt>
                <c:pt idx="18">
                  <c:v>1.39781E-11</c:v>
                </c:pt>
                <c:pt idx="19">
                  <c:v>1.7066399999999998E-11</c:v>
                </c:pt>
                <c:pt idx="20">
                  <c:v>1.6257299999999999E-11</c:v>
                </c:pt>
                <c:pt idx="21">
                  <c:v>1.8522799999999999E-11</c:v>
                </c:pt>
                <c:pt idx="22">
                  <c:v>1.54446E-11</c:v>
                </c:pt>
                <c:pt idx="23">
                  <c:v>1.6944000000000001E-11</c:v>
                </c:pt>
                <c:pt idx="24">
                  <c:v>1.5622000000000001E-11</c:v>
                </c:pt>
                <c:pt idx="25">
                  <c:v>1.4382699999999999E-11</c:v>
                </c:pt>
                <c:pt idx="26">
                  <c:v>1.9311599999999999E-11</c:v>
                </c:pt>
                <c:pt idx="27">
                  <c:v>1.24476E-11</c:v>
                </c:pt>
                <c:pt idx="28">
                  <c:v>8.5686200000000007E-12</c:v>
                </c:pt>
                <c:pt idx="29">
                  <c:v>1.4521800000000001E-11</c:v>
                </c:pt>
                <c:pt idx="30">
                  <c:v>1.70496E-11</c:v>
                </c:pt>
                <c:pt idx="31">
                  <c:v>2.09982E-11</c:v>
                </c:pt>
                <c:pt idx="32">
                  <c:v>3.0863400000000002E-11</c:v>
                </c:pt>
                <c:pt idx="33">
                  <c:v>1.7766100000000001E-11</c:v>
                </c:pt>
                <c:pt idx="34">
                  <c:v>3.4695000000000003E-11</c:v>
                </c:pt>
                <c:pt idx="35">
                  <c:v>1.6794299999999998E-11</c:v>
                </c:pt>
                <c:pt idx="36">
                  <c:v>2.1123700000000001E-11</c:v>
                </c:pt>
                <c:pt idx="37">
                  <c:v>1.25288E-11</c:v>
                </c:pt>
                <c:pt idx="38">
                  <c:v>1.2373E-11</c:v>
                </c:pt>
                <c:pt idx="39">
                  <c:v>2.0769600000000001E-11</c:v>
                </c:pt>
                <c:pt idx="40">
                  <c:v>1.47627E-11</c:v>
                </c:pt>
                <c:pt idx="41">
                  <c:v>2.9990700000000001E-11</c:v>
                </c:pt>
                <c:pt idx="42">
                  <c:v>1.26262E-11</c:v>
                </c:pt>
                <c:pt idx="43">
                  <c:v>2.48291E-11</c:v>
                </c:pt>
                <c:pt idx="44">
                  <c:v>2.9719399999999998E-11</c:v>
                </c:pt>
                <c:pt idx="45">
                  <c:v>1.4746799999999999E-11</c:v>
                </c:pt>
                <c:pt idx="46">
                  <c:v>8.1434700000000002E-12</c:v>
                </c:pt>
                <c:pt idx="47">
                  <c:v>1.6740100000000001E-11</c:v>
                </c:pt>
                <c:pt idx="48">
                  <c:v>7.8578399999999996E-12</c:v>
                </c:pt>
                <c:pt idx="49">
                  <c:v>1.5072600000000001E-11</c:v>
                </c:pt>
                <c:pt idx="50">
                  <c:v>1.31741E-11</c:v>
                </c:pt>
                <c:pt idx="51">
                  <c:v>1.31328E-11</c:v>
                </c:pt>
                <c:pt idx="52">
                  <c:v>3.9139700000000001E-11</c:v>
                </c:pt>
                <c:pt idx="53">
                  <c:v>1.5459599999999999E-11</c:v>
                </c:pt>
                <c:pt idx="54">
                  <c:v>1.23816E-11</c:v>
                </c:pt>
                <c:pt idx="55">
                  <c:v>1.12411E-11</c:v>
                </c:pt>
                <c:pt idx="56">
                  <c:v>1.0263E-11</c:v>
                </c:pt>
                <c:pt idx="57">
                  <c:v>1.8301899999999999E-11</c:v>
                </c:pt>
                <c:pt idx="58">
                  <c:v>6.3650699999999998E-11</c:v>
                </c:pt>
                <c:pt idx="59">
                  <c:v>2.22288E-10</c:v>
                </c:pt>
                <c:pt idx="60">
                  <c:v>5.0119599999999995E-10</c:v>
                </c:pt>
                <c:pt idx="61">
                  <c:v>9.0905700000000004E-10</c:v>
                </c:pt>
                <c:pt idx="62">
                  <c:v>1.31342E-9</c:v>
                </c:pt>
                <c:pt idx="63">
                  <c:v>1.4832399999999999E-9</c:v>
                </c:pt>
                <c:pt idx="64">
                  <c:v>1.6282300000000001E-9</c:v>
                </c:pt>
                <c:pt idx="65">
                  <c:v>1.63767E-9</c:v>
                </c:pt>
                <c:pt idx="66">
                  <c:v>1.2105999999999999E-9</c:v>
                </c:pt>
                <c:pt idx="67">
                  <c:v>2.14143E-10</c:v>
                </c:pt>
                <c:pt idx="68">
                  <c:v>1.99448E-11</c:v>
                </c:pt>
                <c:pt idx="69">
                  <c:v>1.4490900000000001E-11</c:v>
                </c:pt>
                <c:pt idx="70">
                  <c:v>1.4632400000000001E-11</c:v>
                </c:pt>
                <c:pt idx="71">
                  <c:v>1.43308E-11</c:v>
                </c:pt>
                <c:pt idx="72">
                  <c:v>1.8664300000000001E-11</c:v>
                </c:pt>
                <c:pt idx="73">
                  <c:v>1.41743E-11</c:v>
                </c:pt>
                <c:pt idx="74">
                  <c:v>9.6269700000000005E-12</c:v>
                </c:pt>
                <c:pt idx="75">
                  <c:v>2.41156E-11</c:v>
                </c:pt>
                <c:pt idx="76">
                  <c:v>2.3299299999999999E-11</c:v>
                </c:pt>
                <c:pt idx="77">
                  <c:v>1.06213E-11</c:v>
                </c:pt>
                <c:pt idx="78">
                  <c:v>1.5657499999999999E-11</c:v>
                </c:pt>
                <c:pt idx="79">
                  <c:v>1.06549E-11</c:v>
                </c:pt>
                <c:pt idx="80">
                  <c:v>1.31827E-11</c:v>
                </c:pt>
                <c:pt idx="81">
                  <c:v>1.1958700000000001E-11</c:v>
                </c:pt>
                <c:pt idx="82">
                  <c:v>6.25525E-12</c:v>
                </c:pt>
                <c:pt idx="83">
                  <c:v>1.8602500000000001E-11</c:v>
                </c:pt>
                <c:pt idx="84">
                  <c:v>1.93946E-11</c:v>
                </c:pt>
                <c:pt idx="85">
                  <c:v>1.67657E-11</c:v>
                </c:pt>
                <c:pt idx="86">
                  <c:v>1.13745E-11</c:v>
                </c:pt>
                <c:pt idx="87">
                  <c:v>3.4652100000000002E-11</c:v>
                </c:pt>
                <c:pt idx="88">
                  <c:v>1.72102E-11</c:v>
                </c:pt>
                <c:pt idx="89">
                  <c:v>1.35332E-11</c:v>
                </c:pt>
                <c:pt idx="90">
                  <c:v>2.45712E-11</c:v>
                </c:pt>
                <c:pt idx="91">
                  <c:v>2.2582900000000001E-11</c:v>
                </c:pt>
                <c:pt idx="92">
                  <c:v>1.3484300000000001E-11</c:v>
                </c:pt>
                <c:pt idx="93">
                  <c:v>2.52724E-11</c:v>
                </c:pt>
                <c:pt idx="94">
                  <c:v>2.1407500000000001E-11</c:v>
                </c:pt>
                <c:pt idx="95">
                  <c:v>1.5886000000000001E-11</c:v>
                </c:pt>
                <c:pt idx="96">
                  <c:v>1.5167800000000001E-11</c:v>
                </c:pt>
                <c:pt idx="97">
                  <c:v>1.7893200000000001E-11</c:v>
                </c:pt>
                <c:pt idx="98">
                  <c:v>1.50097E-11</c:v>
                </c:pt>
                <c:pt idx="99">
                  <c:v>1.8913799999999999E-11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0863-4CF6-A4E4-5E81D3445A9C}"/>
            </c:ext>
          </c:extLst>
        </c:ser>
        <c:ser>
          <c:idx val="45"/>
          <c:order val="45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[analysis.xlsx]Uniform_IP_texture!$A$357:$CW$357</c:f>
              <c:numCache>
                <c:formatCode>0.00E+00</c:formatCode>
                <c:ptCount val="101"/>
                <c:pt idx="0">
                  <c:v>1.2129299999999999E-11</c:v>
                </c:pt>
                <c:pt idx="1">
                  <c:v>2.07796E-11</c:v>
                </c:pt>
                <c:pt idx="2">
                  <c:v>1.7101899999999999E-11</c:v>
                </c:pt>
                <c:pt idx="3">
                  <c:v>2.2159100000000002E-11</c:v>
                </c:pt>
                <c:pt idx="4">
                  <c:v>1.12548E-11</c:v>
                </c:pt>
                <c:pt idx="5">
                  <c:v>1.8845000000000001E-11</c:v>
                </c:pt>
                <c:pt idx="6">
                  <c:v>2.1277899999999999E-11</c:v>
                </c:pt>
                <c:pt idx="7">
                  <c:v>1.53599E-11</c:v>
                </c:pt>
                <c:pt idx="8">
                  <c:v>1.6155599999999999E-11</c:v>
                </c:pt>
                <c:pt idx="9">
                  <c:v>2.0166700000000001E-11</c:v>
                </c:pt>
                <c:pt idx="10">
                  <c:v>1.74407E-11</c:v>
                </c:pt>
                <c:pt idx="11">
                  <c:v>1.8195800000000001E-11</c:v>
                </c:pt>
                <c:pt idx="12">
                  <c:v>1.57783E-11</c:v>
                </c:pt>
                <c:pt idx="13">
                  <c:v>1.6701400000000002E-11</c:v>
                </c:pt>
                <c:pt idx="14">
                  <c:v>8.8554699999999996E-12</c:v>
                </c:pt>
                <c:pt idx="15">
                  <c:v>1.7624699999999999E-11</c:v>
                </c:pt>
                <c:pt idx="16">
                  <c:v>1.7690300000000001E-11</c:v>
                </c:pt>
                <c:pt idx="17">
                  <c:v>1.8921999999999999E-11</c:v>
                </c:pt>
                <c:pt idx="18">
                  <c:v>1.7124999999999999E-11</c:v>
                </c:pt>
                <c:pt idx="19">
                  <c:v>1.75225E-11</c:v>
                </c:pt>
                <c:pt idx="20">
                  <c:v>1.8973E-11</c:v>
                </c:pt>
                <c:pt idx="21">
                  <c:v>3.89884E-11</c:v>
                </c:pt>
                <c:pt idx="22">
                  <c:v>6.8582500000000006E-11</c:v>
                </c:pt>
                <c:pt idx="23">
                  <c:v>1.39253E-11</c:v>
                </c:pt>
                <c:pt idx="24">
                  <c:v>2.1878100000000001E-11</c:v>
                </c:pt>
                <c:pt idx="25">
                  <c:v>1.52261E-11</c:v>
                </c:pt>
                <c:pt idx="26">
                  <c:v>1.2080599999999999E-11</c:v>
                </c:pt>
                <c:pt idx="27">
                  <c:v>1.9932299999999999E-11</c:v>
                </c:pt>
                <c:pt idx="28">
                  <c:v>1.69241E-11</c:v>
                </c:pt>
                <c:pt idx="29">
                  <c:v>1.5006400000000001E-11</c:v>
                </c:pt>
                <c:pt idx="30">
                  <c:v>1.7086999999999999E-11</c:v>
                </c:pt>
                <c:pt idx="31">
                  <c:v>1.07311E-11</c:v>
                </c:pt>
                <c:pt idx="32">
                  <c:v>1.35547E-11</c:v>
                </c:pt>
                <c:pt idx="33">
                  <c:v>1.1479099999999999E-11</c:v>
                </c:pt>
                <c:pt idx="34">
                  <c:v>9.9523999999999995E-12</c:v>
                </c:pt>
                <c:pt idx="35">
                  <c:v>1.3577899999999999E-11</c:v>
                </c:pt>
                <c:pt idx="36">
                  <c:v>1.5562600000000001E-11</c:v>
                </c:pt>
                <c:pt idx="37">
                  <c:v>1.7401499999999999E-11</c:v>
                </c:pt>
                <c:pt idx="38">
                  <c:v>1.7697800000000001E-11</c:v>
                </c:pt>
                <c:pt idx="39">
                  <c:v>1.5009500000000001E-11</c:v>
                </c:pt>
                <c:pt idx="40">
                  <c:v>1.5942799999999999E-11</c:v>
                </c:pt>
                <c:pt idx="41">
                  <c:v>1.25636E-11</c:v>
                </c:pt>
                <c:pt idx="42">
                  <c:v>1.6919300000000001E-11</c:v>
                </c:pt>
                <c:pt idx="43">
                  <c:v>1.1681400000000001E-11</c:v>
                </c:pt>
                <c:pt idx="44">
                  <c:v>1.6722400000000001E-11</c:v>
                </c:pt>
                <c:pt idx="45">
                  <c:v>2.29402E-11</c:v>
                </c:pt>
                <c:pt idx="46">
                  <c:v>1.0746E-11</c:v>
                </c:pt>
                <c:pt idx="47">
                  <c:v>1.83142E-11</c:v>
                </c:pt>
                <c:pt idx="48">
                  <c:v>1.70422E-11</c:v>
                </c:pt>
                <c:pt idx="49">
                  <c:v>1.98436E-11</c:v>
                </c:pt>
                <c:pt idx="50">
                  <c:v>2.08667E-11</c:v>
                </c:pt>
                <c:pt idx="51">
                  <c:v>1.34565E-11</c:v>
                </c:pt>
                <c:pt idx="52">
                  <c:v>1.85418E-11</c:v>
                </c:pt>
                <c:pt idx="53">
                  <c:v>1.5843500000000001E-11</c:v>
                </c:pt>
                <c:pt idx="54">
                  <c:v>2.3836999999999999E-11</c:v>
                </c:pt>
                <c:pt idx="55">
                  <c:v>6.83832E-11</c:v>
                </c:pt>
                <c:pt idx="56">
                  <c:v>2.52571E-10</c:v>
                </c:pt>
                <c:pt idx="57">
                  <c:v>5.2863700000000002E-10</c:v>
                </c:pt>
                <c:pt idx="58">
                  <c:v>9.2102799999999995E-10</c:v>
                </c:pt>
                <c:pt idx="59">
                  <c:v>1.34201E-9</c:v>
                </c:pt>
                <c:pt idx="60">
                  <c:v>1.62779E-9</c:v>
                </c:pt>
                <c:pt idx="61">
                  <c:v>1.8445800000000001E-9</c:v>
                </c:pt>
                <c:pt idx="62">
                  <c:v>1.8370600000000001E-9</c:v>
                </c:pt>
                <c:pt idx="63">
                  <c:v>1.82589E-9</c:v>
                </c:pt>
                <c:pt idx="64">
                  <c:v>1.7309700000000001E-9</c:v>
                </c:pt>
                <c:pt idx="65">
                  <c:v>1.64818E-9</c:v>
                </c:pt>
                <c:pt idx="66">
                  <c:v>1.49802E-9</c:v>
                </c:pt>
                <c:pt idx="67">
                  <c:v>4.7225799999999996E-10</c:v>
                </c:pt>
                <c:pt idx="68">
                  <c:v>1.1563899999999999E-11</c:v>
                </c:pt>
                <c:pt idx="69">
                  <c:v>1.7526800000000001E-11</c:v>
                </c:pt>
                <c:pt idx="70">
                  <c:v>3.1633800000000001E-11</c:v>
                </c:pt>
                <c:pt idx="71">
                  <c:v>2.3215499999999999E-11</c:v>
                </c:pt>
                <c:pt idx="72">
                  <c:v>1.9179299999999998E-11</c:v>
                </c:pt>
                <c:pt idx="73">
                  <c:v>1.01092E-11</c:v>
                </c:pt>
                <c:pt idx="74">
                  <c:v>1.2666500000000001E-11</c:v>
                </c:pt>
                <c:pt idx="75">
                  <c:v>2.02428E-11</c:v>
                </c:pt>
                <c:pt idx="76">
                  <c:v>2.30145E-11</c:v>
                </c:pt>
                <c:pt idx="77">
                  <c:v>1.8648999999999999E-11</c:v>
                </c:pt>
                <c:pt idx="78">
                  <c:v>1.4073399999999999E-11</c:v>
                </c:pt>
                <c:pt idx="79">
                  <c:v>2.13938E-11</c:v>
                </c:pt>
                <c:pt idx="80">
                  <c:v>1.4242199999999999E-11</c:v>
                </c:pt>
                <c:pt idx="81">
                  <c:v>1.4639100000000001E-11</c:v>
                </c:pt>
                <c:pt idx="82">
                  <c:v>1.4349300000000001E-11</c:v>
                </c:pt>
                <c:pt idx="83">
                  <c:v>1.21091E-11</c:v>
                </c:pt>
                <c:pt idx="84">
                  <c:v>1.99901E-11</c:v>
                </c:pt>
                <c:pt idx="85">
                  <c:v>2.5644600000000001E-11</c:v>
                </c:pt>
                <c:pt idx="86">
                  <c:v>3.3572700000000001E-11</c:v>
                </c:pt>
                <c:pt idx="87">
                  <c:v>2.0469199999999998E-11</c:v>
                </c:pt>
                <c:pt idx="88">
                  <c:v>2.1025999999999999E-11</c:v>
                </c:pt>
                <c:pt idx="89">
                  <c:v>1.8629899999999998E-11</c:v>
                </c:pt>
                <c:pt idx="90">
                  <c:v>1.27465E-11</c:v>
                </c:pt>
                <c:pt idx="91">
                  <c:v>1.2188100000000001E-11</c:v>
                </c:pt>
                <c:pt idx="92">
                  <c:v>1.7315E-11</c:v>
                </c:pt>
                <c:pt idx="93">
                  <c:v>2.4567099999999999E-11</c:v>
                </c:pt>
                <c:pt idx="94">
                  <c:v>1.30592E-11</c:v>
                </c:pt>
                <c:pt idx="95">
                  <c:v>1.20046E-11</c:v>
                </c:pt>
                <c:pt idx="96">
                  <c:v>3.1496099999999999E-11</c:v>
                </c:pt>
                <c:pt idx="97">
                  <c:v>1.46707E-11</c:v>
                </c:pt>
                <c:pt idx="98">
                  <c:v>1.65114E-11</c:v>
                </c:pt>
                <c:pt idx="99">
                  <c:v>1.6532599999999998E-11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0863-4CF6-A4E4-5E81D3445A9C}"/>
            </c:ext>
          </c:extLst>
        </c:ser>
        <c:ser>
          <c:idx val="46"/>
          <c:order val="46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[analysis.xlsx]Uniform_IP_texture!$A$358:$CW$358</c:f>
              <c:numCache>
                <c:formatCode>0.00E+00</c:formatCode>
                <c:ptCount val="101"/>
                <c:pt idx="0">
                  <c:v>1.1770600000000001E-11</c:v>
                </c:pt>
                <c:pt idx="1">
                  <c:v>1.1945700000000001E-11</c:v>
                </c:pt>
                <c:pt idx="2">
                  <c:v>1.32186E-11</c:v>
                </c:pt>
                <c:pt idx="3">
                  <c:v>1.2104399999999999E-11</c:v>
                </c:pt>
                <c:pt idx="4">
                  <c:v>4.8615300000000002E-12</c:v>
                </c:pt>
                <c:pt idx="5">
                  <c:v>1.6445000000000001E-11</c:v>
                </c:pt>
                <c:pt idx="6">
                  <c:v>1.7902300000000001E-11</c:v>
                </c:pt>
                <c:pt idx="7">
                  <c:v>1.5658E-11</c:v>
                </c:pt>
                <c:pt idx="8">
                  <c:v>2.9945499999999998E-11</c:v>
                </c:pt>
                <c:pt idx="9">
                  <c:v>3.5187500000000001E-11</c:v>
                </c:pt>
                <c:pt idx="10">
                  <c:v>1.18733E-11</c:v>
                </c:pt>
                <c:pt idx="11">
                  <c:v>1.2923999999999999E-11</c:v>
                </c:pt>
                <c:pt idx="12">
                  <c:v>1.13221E-11</c:v>
                </c:pt>
                <c:pt idx="13">
                  <c:v>1.4556399999999999E-11</c:v>
                </c:pt>
                <c:pt idx="14">
                  <c:v>2.70187E-11</c:v>
                </c:pt>
                <c:pt idx="15">
                  <c:v>1.9799899999999999E-11</c:v>
                </c:pt>
                <c:pt idx="16">
                  <c:v>1.14207E-11</c:v>
                </c:pt>
                <c:pt idx="17">
                  <c:v>1.13841E-11</c:v>
                </c:pt>
                <c:pt idx="18">
                  <c:v>1.5742299999999998E-11</c:v>
                </c:pt>
                <c:pt idx="19">
                  <c:v>9.3656900000000007E-12</c:v>
                </c:pt>
                <c:pt idx="20">
                  <c:v>1.5333999999999999E-11</c:v>
                </c:pt>
                <c:pt idx="21">
                  <c:v>1.4230000000000001E-11</c:v>
                </c:pt>
                <c:pt idx="22">
                  <c:v>1.1279899999999999E-11</c:v>
                </c:pt>
                <c:pt idx="23">
                  <c:v>1.25372E-11</c:v>
                </c:pt>
                <c:pt idx="24">
                  <c:v>1.43211E-11</c:v>
                </c:pt>
                <c:pt idx="25">
                  <c:v>1.4764000000000001E-11</c:v>
                </c:pt>
                <c:pt idx="26">
                  <c:v>1.9528599999999999E-11</c:v>
                </c:pt>
                <c:pt idx="27">
                  <c:v>2.2033199999999999E-11</c:v>
                </c:pt>
                <c:pt idx="28">
                  <c:v>1.1651E-11</c:v>
                </c:pt>
                <c:pt idx="29">
                  <c:v>1.70154E-11</c:v>
                </c:pt>
                <c:pt idx="30">
                  <c:v>1.7850699999999999E-11</c:v>
                </c:pt>
                <c:pt idx="31">
                  <c:v>2.2822500000000001E-11</c:v>
                </c:pt>
                <c:pt idx="32">
                  <c:v>1.37963E-11</c:v>
                </c:pt>
                <c:pt idx="33">
                  <c:v>1.6682200000000001E-11</c:v>
                </c:pt>
                <c:pt idx="34">
                  <c:v>9.9691499999999994E-12</c:v>
                </c:pt>
                <c:pt idx="35">
                  <c:v>2.49772E-11</c:v>
                </c:pt>
                <c:pt idx="36">
                  <c:v>1.7682200000000001E-11</c:v>
                </c:pt>
                <c:pt idx="37">
                  <c:v>1.4099900000000001E-11</c:v>
                </c:pt>
                <c:pt idx="38">
                  <c:v>1.1802200000000001E-11</c:v>
                </c:pt>
                <c:pt idx="39">
                  <c:v>3.1762099999999999E-11</c:v>
                </c:pt>
                <c:pt idx="40">
                  <c:v>1.2194800000000001E-11</c:v>
                </c:pt>
                <c:pt idx="41">
                  <c:v>2.0708499999999999E-11</c:v>
                </c:pt>
                <c:pt idx="42">
                  <c:v>1.6523800000000001E-11</c:v>
                </c:pt>
                <c:pt idx="43">
                  <c:v>1.38978E-11</c:v>
                </c:pt>
                <c:pt idx="44">
                  <c:v>1.2623000000000001E-11</c:v>
                </c:pt>
                <c:pt idx="45">
                  <c:v>1.8452300000000001E-11</c:v>
                </c:pt>
                <c:pt idx="46">
                  <c:v>1.40213E-11</c:v>
                </c:pt>
                <c:pt idx="47">
                  <c:v>1.317E-11</c:v>
                </c:pt>
                <c:pt idx="48">
                  <c:v>1.91708E-11</c:v>
                </c:pt>
                <c:pt idx="49">
                  <c:v>2.0068700000000001E-11</c:v>
                </c:pt>
                <c:pt idx="50">
                  <c:v>1.46357E-11</c:v>
                </c:pt>
                <c:pt idx="51">
                  <c:v>2.7631100000000001E-11</c:v>
                </c:pt>
                <c:pt idx="52">
                  <c:v>9.6764099999999999E-11</c:v>
                </c:pt>
                <c:pt idx="53">
                  <c:v>3.1562300000000002E-10</c:v>
                </c:pt>
                <c:pt idx="54">
                  <c:v>5.8675900000000004E-10</c:v>
                </c:pt>
                <c:pt idx="55">
                  <c:v>1.01212E-9</c:v>
                </c:pt>
                <c:pt idx="56">
                  <c:v>1.3644199999999999E-9</c:v>
                </c:pt>
                <c:pt idx="57">
                  <c:v>1.58433E-9</c:v>
                </c:pt>
                <c:pt idx="58">
                  <c:v>1.6773600000000001E-9</c:v>
                </c:pt>
                <c:pt idx="59">
                  <c:v>1.7255700000000001E-9</c:v>
                </c:pt>
                <c:pt idx="60">
                  <c:v>1.81504E-9</c:v>
                </c:pt>
                <c:pt idx="61">
                  <c:v>1.82187E-9</c:v>
                </c:pt>
                <c:pt idx="62">
                  <c:v>1.8514E-9</c:v>
                </c:pt>
                <c:pt idx="63">
                  <c:v>1.7562E-9</c:v>
                </c:pt>
                <c:pt idx="64">
                  <c:v>1.65064E-9</c:v>
                </c:pt>
                <c:pt idx="65">
                  <c:v>1.34835E-9</c:v>
                </c:pt>
                <c:pt idx="66">
                  <c:v>9.8207599999999995E-10</c:v>
                </c:pt>
                <c:pt idx="67">
                  <c:v>3.2133899999999999E-10</c:v>
                </c:pt>
                <c:pt idx="68">
                  <c:v>3.4468299999999999E-11</c:v>
                </c:pt>
                <c:pt idx="69">
                  <c:v>1.77984E-11</c:v>
                </c:pt>
                <c:pt idx="70">
                  <c:v>1.3993499999999999E-11</c:v>
                </c:pt>
                <c:pt idx="71">
                  <c:v>1.2067600000000001E-11</c:v>
                </c:pt>
                <c:pt idx="72">
                  <c:v>1.65456E-11</c:v>
                </c:pt>
                <c:pt idx="73">
                  <c:v>1.01284E-11</c:v>
                </c:pt>
                <c:pt idx="74">
                  <c:v>1.7539300000000001E-11</c:v>
                </c:pt>
                <c:pt idx="75">
                  <c:v>1.4382400000000001E-11</c:v>
                </c:pt>
                <c:pt idx="76">
                  <c:v>1.14017E-11</c:v>
                </c:pt>
                <c:pt idx="77">
                  <c:v>1.8113699999999999E-11</c:v>
                </c:pt>
                <c:pt idx="78">
                  <c:v>1.30561E-11</c:v>
                </c:pt>
                <c:pt idx="79">
                  <c:v>1.9306199999999999E-11</c:v>
                </c:pt>
                <c:pt idx="80">
                  <c:v>2.04115E-11</c:v>
                </c:pt>
                <c:pt idx="81">
                  <c:v>1.75835E-11</c:v>
                </c:pt>
                <c:pt idx="82">
                  <c:v>2.3935899999999999E-11</c:v>
                </c:pt>
                <c:pt idx="83">
                  <c:v>1.30692E-11</c:v>
                </c:pt>
                <c:pt idx="84">
                  <c:v>1.62988E-11</c:v>
                </c:pt>
                <c:pt idx="85">
                  <c:v>1.5931799999999999E-11</c:v>
                </c:pt>
                <c:pt idx="86">
                  <c:v>2.3543899999999999E-11</c:v>
                </c:pt>
                <c:pt idx="87">
                  <c:v>2.3271799999999999E-11</c:v>
                </c:pt>
                <c:pt idx="88">
                  <c:v>1.41083E-11</c:v>
                </c:pt>
                <c:pt idx="89">
                  <c:v>2.2112199999999999E-11</c:v>
                </c:pt>
                <c:pt idx="90">
                  <c:v>1.8542899999999998E-11</c:v>
                </c:pt>
                <c:pt idx="91">
                  <c:v>8.8677699999999995E-12</c:v>
                </c:pt>
                <c:pt idx="92">
                  <c:v>1.6705200000000001E-11</c:v>
                </c:pt>
                <c:pt idx="93">
                  <c:v>1.6086000000000001E-11</c:v>
                </c:pt>
                <c:pt idx="94">
                  <c:v>7.4587599999999992E-12</c:v>
                </c:pt>
                <c:pt idx="95">
                  <c:v>1.68779E-11</c:v>
                </c:pt>
                <c:pt idx="96">
                  <c:v>1.318E-11</c:v>
                </c:pt>
                <c:pt idx="97">
                  <c:v>2.08011E-11</c:v>
                </c:pt>
                <c:pt idx="98">
                  <c:v>3.6077499999999998E-11</c:v>
                </c:pt>
                <c:pt idx="99">
                  <c:v>1.09202E-11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0863-4CF6-A4E4-5E81D3445A9C}"/>
            </c:ext>
          </c:extLst>
        </c:ser>
        <c:ser>
          <c:idx val="47"/>
          <c:order val="47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[analysis.xlsx]Uniform_IP_texture!$A$359:$CW$359</c:f>
              <c:numCache>
                <c:formatCode>0.00E+00</c:formatCode>
                <c:ptCount val="101"/>
                <c:pt idx="0">
                  <c:v>7.8430900000000007E-12</c:v>
                </c:pt>
                <c:pt idx="1">
                  <c:v>2.59912E-11</c:v>
                </c:pt>
                <c:pt idx="2">
                  <c:v>1.56127E-11</c:v>
                </c:pt>
                <c:pt idx="3">
                  <c:v>1.15504E-11</c:v>
                </c:pt>
                <c:pt idx="4">
                  <c:v>1.3589399999999999E-11</c:v>
                </c:pt>
                <c:pt idx="5">
                  <c:v>1.00248E-11</c:v>
                </c:pt>
                <c:pt idx="6">
                  <c:v>2.0851E-11</c:v>
                </c:pt>
                <c:pt idx="7">
                  <c:v>1.15861E-11</c:v>
                </c:pt>
                <c:pt idx="8">
                  <c:v>1.5073699999999999E-11</c:v>
                </c:pt>
                <c:pt idx="9">
                  <c:v>1.6708300000000001E-11</c:v>
                </c:pt>
                <c:pt idx="10">
                  <c:v>1.27283E-11</c:v>
                </c:pt>
                <c:pt idx="11">
                  <c:v>2.6440499999999999E-11</c:v>
                </c:pt>
                <c:pt idx="12">
                  <c:v>1.20365E-11</c:v>
                </c:pt>
                <c:pt idx="13">
                  <c:v>2.1222899999999999E-11</c:v>
                </c:pt>
                <c:pt idx="14">
                  <c:v>1.6302900000000002E-11</c:v>
                </c:pt>
                <c:pt idx="15">
                  <c:v>1.6891000000000001E-11</c:v>
                </c:pt>
                <c:pt idx="16">
                  <c:v>1.9473900000000001E-11</c:v>
                </c:pt>
                <c:pt idx="17">
                  <c:v>2.3992299999999999E-11</c:v>
                </c:pt>
                <c:pt idx="18">
                  <c:v>1.9672799999999999E-11</c:v>
                </c:pt>
                <c:pt idx="19">
                  <c:v>1.3092799999999999E-11</c:v>
                </c:pt>
                <c:pt idx="20">
                  <c:v>2.85345E-11</c:v>
                </c:pt>
                <c:pt idx="21">
                  <c:v>1.6478E-11</c:v>
                </c:pt>
                <c:pt idx="22">
                  <c:v>1.8054299999999999E-11</c:v>
                </c:pt>
                <c:pt idx="23">
                  <c:v>1.97433E-11</c:v>
                </c:pt>
                <c:pt idx="24">
                  <c:v>2.3733499999999999E-11</c:v>
                </c:pt>
                <c:pt idx="25">
                  <c:v>1.9455200000000001E-11</c:v>
                </c:pt>
                <c:pt idx="26">
                  <c:v>1.5983300000000001E-11</c:v>
                </c:pt>
                <c:pt idx="27">
                  <c:v>1.7942400000000001E-11</c:v>
                </c:pt>
                <c:pt idx="28">
                  <c:v>1.30934E-11</c:v>
                </c:pt>
                <c:pt idx="29">
                  <c:v>1.1376200000000001E-11</c:v>
                </c:pt>
                <c:pt idx="30">
                  <c:v>1.9109999999999999E-11</c:v>
                </c:pt>
                <c:pt idx="31">
                  <c:v>1.27963E-11</c:v>
                </c:pt>
                <c:pt idx="32">
                  <c:v>1.0475900000000001E-11</c:v>
                </c:pt>
                <c:pt idx="33">
                  <c:v>1.13979E-11</c:v>
                </c:pt>
                <c:pt idx="34">
                  <c:v>1.5549100000000001E-11</c:v>
                </c:pt>
                <c:pt idx="35">
                  <c:v>2.9069299999999999E-11</c:v>
                </c:pt>
                <c:pt idx="36">
                  <c:v>1.6495299999999999E-11</c:v>
                </c:pt>
                <c:pt idx="37">
                  <c:v>8.5420699999999998E-12</c:v>
                </c:pt>
                <c:pt idx="38">
                  <c:v>1.44137E-11</c:v>
                </c:pt>
                <c:pt idx="39">
                  <c:v>1.36829E-11</c:v>
                </c:pt>
                <c:pt idx="40">
                  <c:v>2.46106E-11</c:v>
                </c:pt>
                <c:pt idx="41">
                  <c:v>1.26771E-11</c:v>
                </c:pt>
                <c:pt idx="42">
                  <c:v>1.6540300000000001E-11</c:v>
                </c:pt>
                <c:pt idx="43">
                  <c:v>1.7425299999999999E-11</c:v>
                </c:pt>
                <c:pt idx="44">
                  <c:v>1.0020799999999999E-11</c:v>
                </c:pt>
                <c:pt idx="45">
                  <c:v>1.9201100000000001E-11</c:v>
                </c:pt>
                <c:pt idx="46">
                  <c:v>1.9760599999999999E-11</c:v>
                </c:pt>
                <c:pt idx="47">
                  <c:v>1.25079E-11</c:v>
                </c:pt>
                <c:pt idx="48">
                  <c:v>2.5403600000000001E-11</c:v>
                </c:pt>
                <c:pt idx="49">
                  <c:v>1.3954299999999999E-10</c:v>
                </c:pt>
                <c:pt idx="50">
                  <c:v>3.8184300000000002E-10</c:v>
                </c:pt>
                <c:pt idx="51">
                  <c:v>7.6096399999999996E-10</c:v>
                </c:pt>
                <c:pt idx="52">
                  <c:v>1.1635400000000001E-9</c:v>
                </c:pt>
                <c:pt idx="53">
                  <c:v>1.49882E-9</c:v>
                </c:pt>
                <c:pt idx="54">
                  <c:v>1.6672899999999999E-9</c:v>
                </c:pt>
                <c:pt idx="55">
                  <c:v>1.7309700000000001E-9</c:v>
                </c:pt>
                <c:pt idx="56">
                  <c:v>1.77966E-9</c:v>
                </c:pt>
                <c:pt idx="57">
                  <c:v>1.72125E-9</c:v>
                </c:pt>
                <c:pt idx="58">
                  <c:v>1.65917E-9</c:v>
                </c:pt>
                <c:pt idx="59">
                  <c:v>1.68342E-9</c:v>
                </c:pt>
                <c:pt idx="60">
                  <c:v>1.7618500000000001E-9</c:v>
                </c:pt>
                <c:pt idx="61">
                  <c:v>1.6838900000000001E-9</c:v>
                </c:pt>
                <c:pt idx="62">
                  <c:v>1.41987E-9</c:v>
                </c:pt>
                <c:pt idx="63">
                  <c:v>1.02217E-9</c:v>
                </c:pt>
                <c:pt idx="64">
                  <c:v>6.3851200000000002E-10</c:v>
                </c:pt>
                <c:pt idx="65">
                  <c:v>2.7932600000000002E-10</c:v>
                </c:pt>
                <c:pt idx="66">
                  <c:v>9.9760799999999996E-11</c:v>
                </c:pt>
                <c:pt idx="67">
                  <c:v>2.4755899999999999E-11</c:v>
                </c:pt>
                <c:pt idx="68">
                  <c:v>1.6957099999999998E-11</c:v>
                </c:pt>
                <c:pt idx="69">
                  <c:v>1.48929E-11</c:v>
                </c:pt>
                <c:pt idx="70">
                  <c:v>1.7582E-11</c:v>
                </c:pt>
                <c:pt idx="71">
                  <c:v>1.29842E-11</c:v>
                </c:pt>
                <c:pt idx="72">
                  <c:v>1.6959E-11</c:v>
                </c:pt>
                <c:pt idx="73">
                  <c:v>1.88934E-11</c:v>
                </c:pt>
                <c:pt idx="74">
                  <c:v>1.35284E-11</c:v>
                </c:pt>
                <c:pt idx="75">
                  <c:v>1.5278399999999998E-11</c:v>
                </c:pt>
                <c:pt idx="76">
                  <c:v>2.1510100000000001E-11</c:v>
                </c:pt>
                <c:pt idx="77">
                  <c:v>1.5764499999999999E-11</c:v>
                </c:pt>
                <c:pt idx="78">
                  <c:v>1.6485100000000001E-11</c:v>
                </c:pt>
                <c:pt idx="79">
                  <c:v>1.21265E-11</c:v>
                </c:pt>
                <c:pt idx="80">
                  <c:v>1.3832499999999999E-11</c:v>
                </c:pt>
                <c:pt idx="81">
                  <c:v>1.38246E-11</c:v>
                </c:pt>
                <c:pt idx="82">
                  <c:v>1.2237900000000001E-11</c:v>
                </c:pt>
                <c:pt idx="83">
                  <c:v>1.62943E-11</c:v>
                </c:pt>
                <c:pt idx="84">
                  <c:v>1.30707E-11</c:v>
                </c:pt>
                <c:pt idx="85">
                  <c:v>1.58259E-11</c:v>
                </c:pt>
                <c:pt idx="86">
                  <c:v>1.5018400000000001E-11</c:v>
                </c:pt>
                <c:pt idx="87">
                  <c:v>2.0934499999999999E-11</c:v>
                </c:pt>
                <c:pt idx="88">
                  <c:v>1.3774899999999999E-11</c:v>
                </c:pt>
                <c:pt idx="89">
                  <c:v>1.7891700000000001E-11</c:v>
                </c:pt>
                <c:pt idx="90">
                  <c:v>1.77099E-11</c:v>
                </c:pt>
                <c:pt idx="91">
                  <c:v>1.8277600000000001E-11</c:v>
                </c:pt>
                <c:pt idx="92">
                  <c:v>1.97649E-11</c:v>
                </c:pt>
                <c:pt idx="93">
                  <c:v>1.7436700000000001E-11</c:v>
                </c:pt>
                <c:pt idx="94">
                  <c:v>1.1330100000000001E-11</c:v>
                </c:pt>
                <c:pt idx="95">
                  <c:v>1.8577300000000001E-11</c:v>
                </c:pt>
                <c:pt idx="96">
                  <c:v>1.0567700000000001E-11</c:v>
                </c:pt>
                <c:pt idx="97">
                  <c:v>3.5699100000000001E-11</c:v>
                </c:pt>
                <c:pt idx="98">
                  <c:v>1.4846700000000001E-11</c:v>
                </c:pt>
                <c:pt idx="99">
                  <c:v>1.5589200000000001E-11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F-0863-4CF6-A4E4-5E81D3445A9C}"/>
            </c:ext>
          </c:extLst>
        </c:ser>
        <c:ser>
          <c:idx val="48"/>
          <c:order val="48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[analysis.xlsx]Uniform_IP_texture!$A$360:$CW$360</c:f>
              <c:numCache>
                <c:formatCode>0.00E+00</c:formatCode>
                <c:ptCount val="101"/>
                <c:pt idx="0">
                  <c:v>1.15567E-11</c:v>
                </c:pt>
                <c:pt idx="1">
                  <c:v>1.3981E-11</c:v>
                </c:pt>
                <c:pt idx="2">
                  <c:v>2.5916299999999999E-11</c:v>
                </c:pt>
                <c:pt idx="3">
                  <c:v>1.3233000000000001E-11</c:v>
                </c:pt>
                <c:pt idx="4">
                  <c:v>1.4435900000000001E-11</c:v>
                </c:pt>
                <c:pt idx="5">
                  <c:v>1.8081400000000001E-11</c:v>
                </c:pt>
                <c:pt idx="6">
                  <c:v>2.4929799999999999E-11</c:v>
                </c:pt>
                <c:pt idx="7">
                  <c:v>1.5739600000000001E-11</c:v>
                </c:pt>
                <c:pt idx="8">
                  <c:v>1.39291E-11</c:v>
                </c:pt>
                <c:pt idx="9">
                  <c:v>7.7726300000000006E-12</c:v>
                </c:pt>
                <c:pt idx="10">
                  <c:v>1.0049E-11</c:v>
                </c:pt>
                <c:pt idx="11">
                  <c:v>2.0076499999999999E-11</c:v>
                </c:pt>
                <c:pt idx="12">
                  <c:v>1.6180400000000001E-11</c:v>
                </c:pt>
                <c:pt idx="13">
                  <c:v>1.43546E-11</c:v>
                </c:pt>
                <c:pt idx="14">
                  <c:v>1.19916E-11</c:v>
                </c:pt>
                <c:pt idx="15">
                  <c:v>1.0574400000000001E-11</c:v>
                </c:pt>
                <c:pt idx="16">
                  <c:v>1.5377099999999999E-11</c:v>
                </c:pt>
                <c:pt idx="17">
                  <c:v>1.17585E-11</c:v>
                </c:pt>
                <c:pt idx="18">
                  <c:v>1.79672E-11</c:v>
                </c:pt>
                <c:pt idx="19">
                  <c:v>1.7254999999999999E-11</c:v>
                </c:pt>
                <c:pt idx="20">
                  <c:v>1.74126E-11</c:v>
                </c:pt>
                <c:pt idx="21">
                  <c:v>1.4802800000000001E-11</c:v>
                </c:pt>
                <c:pt idx="22">
                  <c:v>1.19923E-11</c:v>
                </c:pt>
                <c:pt idx="23">
                  <c:v>1.6866399999999998E-11</c:v>
                </c:pt>
                <c:pt idx="24">
                  <c:v>2.3960500000000002E-11</c:v>
                </c:pt>
                <c:pt idx="25">
                  <c:v>1.24686E-11</c:v>
                </c:pt>
                <c:pt idx="26">
                  <c:v>2.0142599999999999E-11</c:v>
                </c:pt>
                <c:pt idx="27">
                  <c:v>1.6366599999999999E-11</c:v>
                </c:pt>
                <c:pt idx="28">
                  <c:v>1.8456000000000001E-11</c:v>
                </c:pt>
                <c:pt idx="29">
                  <c:v>1.6979600000000001E-11</c:v>
                </c:pt>
                <c:pt idx="30">
                  <c:v>1.5736199999999999E-11</c:v>
                </c:pt>
                <c:pt idx="31">
                  <c:v>2.86044E-11</c:v>
                </c:pt>
                <c:pt idx="32">
                  <c:v>1.26892E-11</c:v>
                </c:pt>
                <c:pt idx="33">
                  <c:v>9.3965599999999993E-12</c:v>
                </c:pt>
                <c:pt idx="34">
                  <c:v>1.4342E-11</c:v>
                </c:pt>
                <c:pt idx="35">
                  <c:v>1.3356400000000001E-11</c:v>
                </c:pt>
                <c:pt idx="36">
                  <c:v>1.56424E-11</c:v>
                </c:pt>
                <c:pt idx="37">
                  <c:v>1.13194E-11</c:v>
                </c:pt>
                <c:pt idx="38">
                  <c:v>2.3023599999999999E-11</c:v>
                </c:pt>
                <c:pt idx="39">
                  <c:v>1.1591399999999999E-11</c:v>
                </c:pt>
                <c:pt idx="40">
                  <c:v>1.93477E-11</c:v>
                </c:pt>
                <c:pt idx="41">
                  <c:v>1.8662599999999998E-11</c:v>
                </c:pt>
                <c:pt idx="42">
                  <c:v>1.2125E-11</c:v>
                </c:pt>
                <c:pt idx="43">
                  <c:v>2.0559099999999999E-11</c:v>
                </c:pt>
                <c:pt idx="44">
                  <c:v>1.41479E-11</c:v>
                </c:pt>
                <c:pt idx="45">
                  <c:v>4.6308100000000001E-11</c:v>
                </c:pt>
                <c:pt idx="46">
                  <c:v>1.49126E-10</c:v>
                </c:pt>
                <c:pt idx="47">
                  <c:v>4.7636200000000001E-10</c:v>
                </c:pt>
                <c:pt idx="48">
                  <c:v>9.5190699999999995E-10</c:v>
                </c:pt>
                <c:pt idx="49">
                  <c:v>1.84708E-9</c:v>
                </c:pt>
                <c:pt idx="50">
                  <c:v>2.9704900000000002E-9</c:v>
                </c:pt>
                <c:pt idx="51">
                  <c:v>2.2283400000000002E-9</c:v>
                </c:pt>
                <c:pt idx="52">
                  <c:v>2.0093700000000001E-9</c:v>
                </c:pt>
                <c:pt idx="53">
                  <c:v>1.8834500000000001E-9</c:v>
                </c:pt>
                <c:pt idx="54">
                  <c:v>1.8075E-9</c:v>
                </c:pt>
                <c:pt idx="55">
                  <c:v>1.76657E-9</c:v>
                </c:pt>
                <c:pt idx="56">
                  <c:v>1.73325E-9</c:v>
                </c:pt>
                <c:pt idx="57">
                  <c:v>1.65672E-9</c:v>
                </c:pt>
                <c:pt idx="58">
                  <c:v>1.53131E-9</c:v>
                </c:pt>
                <c:pt idx="59">
                  <c:v>1.2750799999999999E-9</c:v>
                </c:pt>
                <c:pt idx="60">
                  <c:v>9.5968500000000008E-10</c:v>
                </c:pt>
                <c:pt idx="61">
                  <c:v>5.7532299999999996E-10</c:v>
                </c:pt>
                <c:pt idx="62">
                  <c:v>2.4771799999999998E-10</c:v>
                </c:pt>
                <c:pt idx="63">
                  <c:v>9.2249899999999999E-11</c:v>
                </c:pt>
                <c:pt idx="64">
                  <c:v>1.5433699999999999E-11</c:v>
                </c:pt>
                <c:pt idx="65">
                  <c:v>3.2107299999999998E-11</c:v>
                </c:pt>
                <c:pt idx="66">
                  <c:v>1.29614E-11</c:v>
                </c:pt>
                <c:pt idx="67">
                  <c:v>2.2846900000000001E-11</c:v>
                </c:pt>
                <c:pt idx="68">
                  <c:v>1.12939E-11</c:v>
                </c:pt>
                <c:pt idx="69">
                  <c:v>1.4253299999999999E-11</c:v>
                </c:pt>
                <c:pt idx="70">
                  <c:v>1.7891700000000001E-11</c:v>
                </c:pt>
                <c:pt idx="71">
                  <c:v>1.5237700000000001E-11</c:v>
                </c:pt>
                <c:pt idx="72">
                  <c:v>1.5027599999999999E-11</c:v>
                </c:pt>
                <c:pt idx="73">
                  <c:v>1.5411E-11</c:v>
                </c:pt>
                <c:pt idx="74">
                  <c:v>1.7292600000000001E-11</c:v>
                </c:pt>
                <c:pt idx="75">
                  <c:v>2.0961600000000001E-11</c:v>
                </c:pt>
                <c:pt idx="76">
                  <c:v>1.15153E-11</c:v>
                </c:pt>
                <c:pt idx="77">
                  <c:v>1.45672E-11</c:v>
                </c:pt>
                <c:pt idx="78">
                  <c:v>1.3802799999999999E-11</c:v>
                </c:pt>
                <c:pt idx="79">
                  <c:v>1.4654399999999999E-11</c:v>
                </c:pt>
                <c:pt idx="80">
                  <c:v>2.0568900000000001E-11</c:v>
                </c:pt>
                <c:pt idx="81">
                  <c:v>1.3843000000000001E-11</c:v>
                </c:pt>
                <c:pt idx="82">
                  <c:v>1.79619E-11</c:v>
                </c:pt>
                <c:pt idx="83">
                  <c:v>1.15705E-11</c:v>
                </c:pt>
                <c:pt idx="84">
                  <c:v>1.37421E-11</c:v>
                </c:pt>
                <c:pt idx="85">
                  <c:v>2.21617E-11</c:v>
                </c:pt>
                <c:pt idx="86">
                  <c:v>2.2025799999999999E-11</c:v>
                </c:pt>
                <c:pt idx="87">
                  <c:v>1.4092100000000001E-11</c:v>
                </c:pt>
                <c:pt idx="88">
                  <c:v>1.2091400000000001E-11</c:v>
                </c:pt>
                <c:pt idx="89">
                  <c:v>1.34736E-11</c:v>
                </c:pt>
                <c:pt idx="90">
                  <c:v>1.67553E-11</c:v>
                </c:pt>
                <c:pt idx="91">
                  <c:v>1.43832E-11</c:v>
                </c:pt>
                <c:pt idx="92">
                  <c:v>1.14943E-11</c:v>
                </c:pt>
                <c:pt idx="93">
                  <c:v>1.2760499999999999E-11</c:v>
                </c:pt>
                <c:pt idx="94">
                  <c:v>2.65592E-11</c:v>
                </c:pt>
                <c:pt idx="95">
                  <c:v>1.3742599999999999E-11</c:v>
                </c:pt>
                <c:pt idx="96">
                  <c:v>2.4174800000000001E-11</c:v>
                </c:pt>
                <c:pt idx="97">
                  <c:v>2.5913399999999999E-11</c:v>
                </c:pt>
                <c:pt idx="98">
                  <c:v>1.87812E-11</c:v>
                </c:pt>
                <c:pt idx="99">
                  <c:v>1.2903199999999999E-11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0863-4CF6-A4E4-5E81D3445A9C}"/>
            </c:ext>
          </c:extLst>
        </c:ser>
        <c:ser>
          <c:idx val="49"/>
          <c:order val="49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[analysis.xlsx]Uniform_IP_texture!$A$361:$CW$361</c:f>
              <c:numCache>
                <c:formatCode>0.00E+00</c:formatCode>
                <c:ptCount val="101"/>
                <c:pt idx="0">
                  <c:v>1.9480600000000001E-11</c:v>
                </c:pt>
                <c:pt idx="1">
                  <c:v>1.8501500000000001E-11</c:v>
                </c:pt>
                <c:pt idx="2">
                  <c:v>1.2875800000000001E-11</c:v>
                </c:pt>
                <c:pt idx="3">
                  <c:v>1.2535E-11</c:v>
                </c:pt>
                <c:pt idx="4">
                  <c:v>1.2515200000000001E-11</c:v>
                </c:pt>
                <c:pt idx="5">
                  <c:v>1.3301699999999999E-11</c:v>
                </c:pt>
                <c:pt idx="6">
                  <c:v>1.6120800000000001E-11</c:v>
                </c:pt>
                <c:pt idx="7">
                  <c:v>1.71359E-11</c:v>
                </c:pt>
                <c:pt idx="8">
                  <c:v>2.31022E-11</c:v>
                </c:pt>
                <c:pt idx="9">
                  <c:v>1.0557599999999999E-11</c:v>
                </c:pt>
                <c:pt idx="10">
                  <c:v>1.0435299999999999E-11</c:v>
                </c:pt>
                <c:pt idx="11">
                  <c:v>1.3665599999999999E-11</c:v>
                </c:pt>
                <c:pt idx="12">
                  <c:v>1.35859E-11</c:v>
                </c:pt>
                <c:pt idx="13">
                  <c:v>1.8769100000000001E-11</c:v>
                </c:pt>
                <c:pt idx="14">
                  <c:v>2.06949E-11</c:v>
                </c:pt>
                <c:pt idx="15">
                  <c:v>2.2450600000000001E-11</c:v>
                </c:pt>
                <c:pt idx="16">
                  <c:v>1.5339E-11</c:v>
                </c:pt>
                <c:pt idx="17">
                  <c:v>1.9537499999999999E-11</c:v>
                </c:pt>
                <c:pt idx="18">
                  <c:v>1.4910500000000001E-11</c:v>
                </c:pt>
                <c:pt idx="19">
                  <c:v>1.0432299999999999E-11</c:v>
                </c:pt>
                <c:pt idx="20">
                  <c:v>1.86027E-11</c:v>
                </c:pt>
                <c:pt idx="21">
                  <c:v>1.1032400000000001E-11</c:v>
                </c:pt>
                <c:pt idx="22">
                  <c:v>2.4218500000000001E-11</c:v>
                </c:pt>
                <c:pt idx="23">
                  <c:v>1.5826199999999999E-11</c:v>
                </c:pt>
                <c:pt idx="24">
                  <c:v>1.9154900000000001E-11</c:v>
                </c:pt>
                <c:pt idx="25">
                  <c:v>1.4509500000000001E-11</c:v>
                </c:pt>
                <c:pt idx="26">
                  <c:v>1.4606E-11</c:v>
                </c:pt>
                <c:pt idx="27">
                  <c:v>2.47423E-11</c:v>
                </c:pt>
                <c:pt idx="28">
                  <c:v>1.8187700000000001E-11</c:v>
                </c:pt>
                <c:pt idx="29">
                  <c:v>1.6077399999999999E-11</c:v>
                </c:pt>
                <c:pt idx="30">
                  <c:v>1.7253900000000001E-11</c:v>
                </c:pt>
                <c:pt idx="31">
                  <c:v>1.21708E-11</c:v>
                </c:pt>
                <c:pt idx="32">
                  <c:v>1.9574100000000002E-11</c:v>
                </c:pt>
                <c:pt idx="33">
                  <c:v>1.4596000000000001E-11</c:v>
                </c:pt>
                <c:pt idx="34">
                  <c:v>2.22398E-11</c:v>
                </c:pt>
                <c:pt idx="35">
                  <c:v>1.40829E-11</c:v>
                </c:pt>
                <c:pt idx="36">
                  <c:v>9.2460999999999995E-12</c:v>
                </c:pt>
                <c:pt idx="37">
                  <c:v>2.2240200000000001E-11</c:v>
                </c:pt>
                <c:pt idx="38">
                  <c:v>1.9147199999999999E-11</c:v>
                </c:pt>
                <c:pt idx="39">
                  <c:v>1.6608299999999999E-11</c:v>
                </c:pt>
                <c:pt idx="40">
                  <c:v>1.30156E-11</c:v>
                </c:pt>
                <c:pt idx="41">
                  <c:v>2.00056E-11</c:v>
                </c:pt>
                <c:pt idx="42">
                  <c:v>4.6252499999999997E-11</c:v>
                </c:pt>
                <c:pt idx="43">
                  <c:v>1.8943399999999999E-10</c:v>
                </c:pt>
                <c:pt idx="44">
                  <c:v>4.20398E-10</c:v>
                </c:pt>
                <c:pt idx="45">
                  <c:v>8.4924199999999997E-10</c:v>
                </c:pt>
                <c:pt idx="46">
                  <c:v>1.28223E-9</c:v>
                </c:pt>
                <c:pt idx="47">
                  <c:v>1.79359E-9</c:v>
                </c:pt>
                <c:pt idx="48">
                  <c:v>2.8754999999999998E-9</c:v>
                </c:pt>
                <c:pt idx="49">
                  <c:v>6.7566300000000001E-9</c:v>
                </c:pt>
                <c:pt idx="50">
                  <c:v>6.6008699999999998E-9</c:v>
                </c:pt>
                <c:pt idx="51">
                  <c:v>3.0977599999999999E-9</c:v>
                </c:pt>
                <c:pt idx="52">
                  <c:v>2.1165999999999999E-9</c:v>
                </c:pt>
                <c:pt idx="53">
                  <c:v>1.90588E-9</c:v>
                </c:pt>
                <c:pt idx="54">
                  <c:v>1.73569E-9</c:v>
                </c:pt>
                <c:pt idx="55">
                  <c:v>1.54072E-9</c:v>
                </c:pt>
                <c:pt idx="56">
                  <c:v>1.2377899999999999E-9</c:v>
                </c:pt>
                <c:pt idx="57">
                  <c:v>8.65192E-10</c:v>
                </c:pt>
                <c:pt idx="58">
                  <c:v>4.51308E-10</c:v>
                </c:pt>
                <c:pt idx="59">
                  <c:v>2.1381399999999999E-10</c:v>
                </c:pt>
                <c:pt idx="60">
                  <c:v>5.4888700000000003E-11</c:v>
                </c:pt>
                <c:pt idx="61">
                  <c:v>1.8820400000000001E-11</c:v>
                </c:pt>
                <c:pt idx="62">
                  <c:v>9.9799600000000002E-12</c:v>
                </c:pt>
                <c:pt idx="63">
                  <c:v>1.05263E-11</c:v>
                </c:pt>
                <c:pt idx="64">
                  <c:v>1.4346599999999999E-11</c:v>
                </c:pt>
                <c:pt idx="65">
                  <c:v>1.31015E-11</c:v>
                </c:pt>
                <c:pt idx="66">
                  <c:v>1.69166E-11</c:v>
                </c:pt>
                <c:pt idx="67">
                  <c:v>2.4851099999999999E-11</c:v>
                </c:pt>
                <c:pt idx="68">
                  <c:v>2.22249E-11</c:v>
                </c:pt>
                <c:pt idx="69">
                  <c:v>2.26873E-11</c:v>
                </c:pt>
                <c:pt idx="70">
                  <c:v>3.3781799999999997E-11</c:v>
                </c:pt>
                <c:pt idx="71">
                  <c:v>1.0436500000000001E-11</c:v>
                </c:pt>
                <c:pt idx="72">
                  <c:v>1.7591799999999999E-11</c:v>
                </c:pt>
                <c:pt idx="73">
                  <c:v>2.38619E-11</c:v>
                </c:pt>
                <c:pt idx="74">
                  <c:v>1.7352800000000001E-11</c:v>
                </c:pt>
                <c:pt idx="75">
                  <c:v>1.0672200000000001E-11</c:v>
                </c:pt>
                <c:pt idx="76">
                  <c:v>1.3899799999999999E-11</c:v>
                </c:pt>
                <c:pt idx="77">
                  <c:v>1.7433100000000001E-11</c:v>
                </c:pt>
                <c:pt idx="78">
                  <c:v>6.58241E-12</c:v>
                </c:pt>
                <c:pt idx="79">
                  <c:v>2.0428E-11</c:v>
                </c:pt>
                <c:pt idx="80">
                  <c:v>1.87128E-11</c:v>
                </c:pt>
                <c:pt idx="81">
                  <c:v>1.88712E-11</c:v>
                </c:pt>
                <c:pt idx="82">
                  <c:v>1.3749999999999999E-11</c:v>
                </c:pt>
                <c:pt idx="83">
                  <c:v>1.5682699999999999E-11</c:v>
                </c:pt>
                <c:pt idx="84">
                  <c:v>1.54245E-11</c:v>
                </c:pt>
                <c:pt idx="85">
                  <c:v>1.55806E-11</c:v>
                </c:pt>
                <c:pt idx="86">
                  <c:v>1.7179E-11</c:v>
                </c:pt>
                <c:pt idx="87">
                  <c:v>1.16436E-11</c:v>
                </c:pt>
                <c:pt idx="88">
                  <c:v>1.7472400000000001E-11</c:v>
                </c:pt>
                <c:pt idx="89">
                  <c:v>1.43974E-11</c:v>
                </c:pt>
                <c:pt idx="90">
                  <c:v>2.02407E-11</c:v>
                </c:pt>
                <c:pt idx="91">
                  <c:v>1.20543E-11</c:v>
                </c:pt>
                <c:pt idx="92">
                  <c:v>2.62798E-11</c:v>
                </c:pt>
                <c:pt idx="93">
                  <c:v>4.0031900000000001E-11</c:v>
                </c:pt>
                <c:pt idx="94">
                  <c:v>1.7738000000000001E-11</c:v>
                </c:pt>
                <c:pt idx="95">
                  <c:v>1.8880700000000001E-11</c:v>
                </c:pt>
                <c:pt idx="96">
                  <c:v>1.97834E-11</c:v>
                </c:pt>
                <c:pt idx="97">
                  <c:v>1.5743699999999999E-11</c:v>
                </c:pt>
                <c:pt idx="98">
                  <c:v>1.27496E-11</c:v>
                </c:pt>
                <c:pt idx="99">
                  <c:v>1.3652599999999999E-11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1-0863-4CF6-A4E4-5E81D3445A9C}"/>
            </c:ext>
          </c:extLst>
        </c:ser>
        <c:ser>
          <c:idx val="50"/>
          <c:order val="50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[analysis.xlsx]Uniform_IP_texture!$A$362:$CW$362</c:f>
              <c:numCache>
                <c:formatCode>0.00E+00</c:formatCode>
                <c:ptCount val="101"/>
                <c:pt idx="0">
                  <c:v>2.1982900000000002E-11</c:v>
                </c:pt>
                <c:pt idx="1">
                  <c:v>2.23192E-11</c:v>
                </c:pt>
                <c:pt idx="2">
                  <c:v>8.5527000000000001E-12</c:v>
                </c:pt>
                <c:pt idx="3">
                  <c:v>1.0331599999999999E-11</c:v>
                </c:pt>
                <c:pt idx="4">
                  <c:v>1.9059000000000001E-11</c:v>
                </c:pt>
                <c:pt idx="5">
                  <c:v>1.5201100000000002E-11</c:v>
                </c:pt>
                <c:pt idx="6">
                  <c:v>1.4780999999999999E-11</c:v>
                </c:pt>
                <c:pt idx="7">
                  <c:v>1.3619E-11</c:v>
                </c:pt>
                <c:pt idx="8">
                  <c:v>1.58937E-11</c:v>
                </c:pt>
                <c:pt idx="9">
                  <c:v>1.63234E-11</c:v>
                </c:pt>
                <c:pt idx="10">
                  <c:v>1.3002099999999999E-11</c:v>
                </c:pt>
                <c:pt idx="11">
                  <c:v>1.2449400000000001E-11</c:v>
                </c:pt>
                <c:pt idx="12">
                  <c:v>2.4933100000000001E-11</c:v>
                </c:pt>
                <c:pt idx="13">
                  <c:v>1.7530199999999999E-11</c:v>
                </c:pt>
                <c:pt idx="14">
                  <c:v>1.35875E-11</c:v>
                </c:pt>
                <c:pt idx="15">
                  <c:v>2.2983800000000001E-11</c:v>
                </c:pt>
                <c:pt idx="16">
                  <c:v>2.2335899999999999E-11</c:v>
                </c:pt>
                <c:pt idx="17">
                  <c:v>1.8759500000000001E-11</c:v>
                </c:pt>
                <c:pt idx="18">
                  <c:v>2.6574299999999999E-11</c:v>
                </c:pt>
                <c:pt idx="19">
                  <c:v>1.06358E-11</c:v>
                </c:pt>
                <c:pt idx="20">
                  <c:v>1.3102799999999999E-11</c:v>
                </c:pt>
                <c:pt idx="21">
                  <c:v>1.5393000000000001E-11</c:v>
                </c:pt>
                <c:pt idx="22">
                  <c:v>1.4838199999999999E-11</c:v>
                </c:pt>
                <c:pt idx="23">
                  <c:v>1.3810300000000001E-11</c:v>
                </c:pt>
                <c:pt idx="24">
                  <c:v>1.0460199999999999E-11</c:v>
                </c:pt>
                <c:pt idx="25">
                  <c:v>2.3416E-11</c:v>
                </c:pt>
                <c:pt idx="26">
                  <c:v>1.56185E-11</c:v>
                </c:pt>
                <c:pt idx="27">
                  <c:v>1.3087199999999999E-11</c:v>
                </c:pt>
                <c:pt idx="28">
                  <c:v>1.3281300000000001E-11</c:v>
                </c:pt>
                <c:pt idx="29">
                  <c:v>1.6459100000000001E-11</c:v>
                </c:pt>
                <c:pt idx="30">
                  <c:v>1.12496E-11</c:v>
                </c:pt>
                <c:pt idx="31">
                  <c:v>1.40003E-11</c:v>
                </c:pt>
                <c:pt idx="32">
                  <c:v>1.9308100000000001E-11</c:v>
                </c:pt>
                <c:pt idx="33">
                  <c:v>1.7858099999999999E-11</c:v>
                </c:pt>
                <c:pt idx="34">
                  <c:v>1.9603100000000002E-11</c:v>
                </c:pt>
                <c:pt idx="35">
                  <c:v>2.02331E-11</c:v>
                </c:pt>
                <c:pt idx="36">
                  <c:v>2.0132600000000001E-11</c:v>
                </c:pt>
                <c:pt idx="37">
                  <c:v>1.41941E-11</c:v>
                </c:pt>
                <c:pt idx="38">
                  <c:v>2.5298599999999999E-11</c:v>
                </c:pt>
                <c:pt idx="39">
                  <c:v>6.0018599999999996E-11</c:v>
                </c:pt>
                <c:pt idx="40">
                  <c:v>2.3040499999999999E-10</c:v>
                </c:pt>
                <c:pt idx="41">
                  <c:v>5.0344500000000001E-10</c:v>
                </c:pt>
                <c:pt idx="42">
                  <c:v>8.8539800000000005E-10</c:v>
                </c:pt>
                <c:pt idx="43">
                  <c:v>1.2529299999999999E-9</c:v>
                </c:pt>
                <c:pt idx="44">
                  <c:v>1.58418E-9</c:v>
                </c:pt>
                <c:pt idx="45">
                  <c:v>1.7985699999999999E-9</c:v>
                </c:pt>
                <c:pt idx="46">
                  <c:v>1.9361900000000001E-9</c:v>
                </c:pt>
                <c:pt idx="47">
                  <c:v>2.0965500000000002E-9</c:v>
                </c:pt>
                <c:pt idx="48">
                  <c:v>3.0136399999999999E-9</c:v>
                </c:pt>
                <c:pt idx="49">
                  <c:v>6.59306E-9</c:v>
                </c:pt>
                <c:pt idx="50">
                  <c:v>6.70195E-9</c:v>
                </c:pt>
                <c:pt idx="51">
                  <c:v>2.8371600000000002E-9</c:v>
                </c:pt>
                <c:pt idx="52">
                  <c:v>1.76729E-9</c:v>
                </c:pt>
                <c:pt idx="53">
                  <c:v>1.2960700000000001E-9</c:v>
                </c:pt>
                <c:pt idx="54">
                  <c:v>8.5215400000000003E-10</c:v>
                </c:pt>
                <c:pt idx="55">
                  <c:v>4.5738799999999999E-10</c:v>
                </c:pt>
                <c:pt idx="56">
                  <c:v>1.8760100000000001E-10</c:v>
                </c:pt>
                <c:pt idx="57">
                  <c:v>6.5969199999999996E-11</c:v>
                </c:pt>
                <c:pt idx="58">
                  <c:v>1.12927E-11</c:v>
                </c:pt>
                <c:pt idx="59">
                  <c:v>1.8348300000000001E-11</c:v>
                </c:pt>
                <c:pt idx="60">
                  <c:v>1.9492299999999998E-11</c:v>
                </c:pt>
                <c:pt idx="61">
                  <c:v>1.4706900000000001E-11</c:v>
                </c:pt>
                <c:pt idx="62">
                  <c:v>1.14478E-11</c:v>
                </c:pt>
                <c:pt idx="63">
                  <c:v>1.12876E-11</c:v>
                </c:pt>
                <c:pt idx="64">
                  <c:v>1.28176E-11</c:v>
                </c:pt>
                <c:pt idx="65">
                  <c:v>1.26752E-11</c:v>
                </c:pt>
                <c:pt idx="66">
                  <c:v>1.5475399999999998E-11</c:v>
                </c:pt>
                <c:pt idx="67">
                  <c:v>1.82317E-11</c:v>
                </c:pt>
                <c:pt idx="68">
                  <c:v>1.76199E-11</c:v>
                </c:pt>
                <c:pt idx="69">
                  <c:v>2.8915599999999998E-11</c:v>
                </c:pt>
                <c:pt idx="70">
                  <c:v>1.6432400000000001E-11</c:v>
                </c:pt>
                <c:pt idx="71">
                  <c:v>1.26075E-11</c:v>
                </c:pt>
                <c:pt idx="72">
                  <c:v>1.7828500000000001E-11</c:v>
                </c:pt>
                <c:pt idx="73">
                  <c:v>2.38054E-11</c:v>
                </c:pt>
                <c:pt idx="74">
                  <c:v>7.7427799999999994E-12</c:v>
                </c:pt>
                <c:pt idx="75">
                  <c:v>1.5150299999999999E-11</c:v>
                </c:pt>
                <c:pt idx="76">
                  <c:v>1.2209199999999999E-11</c:v>
                </c:pt>
                <c:pt idx="77">
                  <c:v>1.5862699999999999E-11</c:v>
                </c:pt>
                <c:pt idx="78">
                  <c:v>1.3308800000000001E-11</c:v>
                </c:pt>
                <c:pt idx="79">
                  <c:v>1.8708699999999998E-11</c:v>
                </c:pt>
                <c:pt idx="80">
                  <c:v>1.8166900000000001E-11</c:v>
                </c:pt>
                <c:pt idx="81">
                  <c:v>2.9435599999999997E-11</c:v>
                </c:pt>
                <c:pt idx="82">
                  <c:v>2.2217200000000001E-11</c:v>
                </c:pt>
                <c:pt idx="83">
                  <c:v>1.63307E-11</c:v>
                </c:pt>
                <c:pt idx="84">
                  <c:v>9.98357E-12</c:v>
                </c:pt>
                <c:pt idx="85">
                  <c:v>1.37342E-11</c:v>
                </c:pt>
                <c:pt idx="86">
                  <c:v>1.57695E-11</c:v>
                </c:pt>
                <c:pt idx="87">
                  <c:v>8.4884700000000001E-12</c:v>
                </c:pt>
                <c:pt idx="88">
                  <c:v>1.6426400000000001E-11</c:v>
                </c:pt>
                <c:pt idx="89">
                  <c:v>1.5202700000000001E-11</c:v>
                </c:pt>
                <c:pt idx="90">
                  <c:v>2.1179199999999998E-11</c:v>
                </c:pt>
                <c:pt idx="91">
                  <c:v>9.1849500000000004E-12</c:v>
                </c:pt>
                <c:pt idx="92">
                  <c:v>1.5584699999999998E-11</c:v>
                </c:pt>
                <c:pt idx="93">
                  <c:v>1.8636700000000001E-11</c:v>
                </c:pt>
                <c:pt idx="94">
                  <c:v>1.5375699999999999E-11</c:v>
                </c:pt>
                <c:pt idx="95">
                  <c:v>1.48906E-11</c:v>
                </c:pt>
                <c:pt idx="96">
                  <c:v>2.0325100000000001E-11</c:v>
                </c:pt>
                <c:pt idx="97">
                  <c:v>2.3812499999999999E-11</c:v>
                </c:pt>
                <c:pt idx="98">
                  <c:v>1.4499399999999999E-11</c:v>
                </c:pt>
                <c:pt idx="99">
                  <c:v>1.07876E-11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0863-4CF6-A4E4-5E81D3445A9C}"/>
            </c:ext>
          </c:extLst>
        </c:ser>
        <c:ser>
          <c:idx val="51"/>
          <c:order val="51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[analysis.xlsx]Uniform_IP_texture!$A$363:$CW$363</c:f>
              <c:numCache>
                <c:formatCode>0.00E+00</c:formatCode>
                <c:ptCount val="101"/>
                <c:pt idx="0">
                  <c:v>2.60172E-11</c:v>
                </c:pt>
                <c:pt idx="1">
                  <c:v>1.35741E-11</c:v>
                </c:pt>
                <c:pt idx="2">
                  <c:v>6.6335100000000001E-12</c:v>
                </c:pt>
                <c:pt idx="3">
                  <c:v>1.61077E-11</c:v>
                </c:pt>
                <c:pt idx="4">
                  <c:v>2.3807E-11</c:v>
                </c:pt>
                <c:pt idx="5">
                  <c:v>1.4498699999999999E-11</c:v>
                </c:pt>
                <c:pt idx="6">
                  <c:v>1.9738400000000002E-11</c:v>
                </c:pt>
                <c:pt idx="7">
                  <c:v>1.4039599999999999E-11</c:v>
                </c:pt>
                <c:pt idx="8">
                  <c:v>1.31063E-11</c:v>
                </c:pt>
                <c:pt idx="9">
                  <c:v>1.40294E-11</c:v>
                </c:pt>
                <c:pt idx="10">
                  <c:v>1.8975499999999999E-11</c:v>
                </c:pt>
                <c:pt idx="11">
                  <c:v>8.7458399999999998E-12</c:v>
                </c:pt>
                <c:pt idx="12">
                  <c:v>1.43029E-11</c:v>
                </c:pt>
                <c:pt idx="13">
                  <c:v>2.5905600000000001E-11</c:v>
                </c:pt>
                <c:pt idx="14">
                  <c:v>1.6691599999999999E-11</c:v>
                </c:pt>
                <c:pt idx="15">
                  <c:v>1.37349E-11</c:v>
                </c:pt>
                <c:pt idx="16">
                  <c:v>1.65665E-11</c:v>
                </c:pt>
                <c:pt idx="17">
                  <c:v>1.80005E-11</c:v>
                </c:pt>
                <c:pt idx="18">
                  <c:v>1.4474600000000001E-11</c:v>
                </c:pt>
                <c:pt idx="19">
                  <c:v>1.6400300000000002E-11</c:v>
                </c:pt>
                <c:pt idx="20">
                  <c:v>2.6512699999999999E-11</c:v>
                </c:pt>
                <c:pt idx="21">
                  <c:v>1.56476E-11</c:v>
                </c:pt>
                <c:pt idx="22">
                  <c:v>1.22742E-11</c:v>
                </c:pt>
                <c:pt idx="23">
                  <c:v>1.6936199999999999E-11</c:v>
                </c:pt>
                <c:pt idx="24">
                  <c:v>1.3183900000000001E-11</c:v>
                </c:pt>
                <c:pt idx="25">
                  <c:v>1.4924499999999998E-11</c:v>
                </c:pt>
                <c:pt idx="26">
                  <c:v>9.9662399999999997E-12</c:v>
                </c:pt>
                <c:pt idx="27">
                  <c:v>1.9153400000000001E-11</c:v>
                </c:pt>
                <c:pt idx="28">
                  <c:v>1.3764499999999999E-11</c:v>
                </c:pt>
                <c:pt idx="29">
                  <c:v>9.9783600000000007E-12</c:v>
                </c:pt>
                <c:pt idx="30">
                  <c:v>1.6116500000000001E-11</c:v>
                </c:pt>
                <c:pt idx="31">
                  <c:v>2.0407299999999999E-11</c:v>
                </c:pt>
                <c:pt idx="32">
                  <c:v>1.6588600000000001E-11</c:v>
                </c:pt>
                <c:pt idx="33">
                  <c:v>1.5750700000000001E-11</c:v>
                </c:pt>
                <c:pt idx="34">
                  <c:v>1.5299400000000001E-11</c:v>
                </c:pt>
                <c:pt idx="35">
                  <c:v>1.8911000000000001E-11</c:v>
                </c:pt>
                <c:pt idx="36">
                  <c:v>7.7050499999999999E-11</c:v>
                </c:pt>
                <c:pt idx="37">
                  <c:v>2.7669700000000001E-10</c:v>
                </c:pt>
                <c:pt idx="38">
                  <c:v>5.8406000000000005E-10</c:v>
                </c:pt>
                <c:pt idx="39">
                  <c:v>9.5210499999999999E-10</c:v>
                </c:pt>
                <c:pt idx="40">
                  <c:v>1.28391E-9</c:v>
                </c:pt>
                <c:pt idx="41">
                  <c:v>1.55961E-9</c:v>
                </c:pt>
                <c:pt idx="42">
                  <c:v>1.67475E-9</c:v>
                </c:pt>
                <c:pt idx="43">
                  <c:v>1.7598500000000001E-9</c:v>
                </c:pt>
                <c:pt idx="44">
                  <c:v>1.75972E-9</c:v>
                </c:pt>
                <c:pt idx="45">
                  <c:v>1.83763E-9</c:v>
                </c:pt>
                <c:pt idx="46">
                  <c:v>1.87803E-9</c:v>
                </c:pt>
                <c:pt idx="47">
                  <c:v>1.9919300000000002E-9</c:v>
                </c:pt>
                <c:pt idx="48">
                  <c:v>2.1646000000000002E-9</c:v>
                </c:pt>
                <c:pt idx="49">
                  <c:v>2.49115E-9</c:v>
                </c:pt>
                <c:pt idx="50">
                  <c:v>1.80873E-9</c:v>
                </c:pt>
                <c:pt idx="51">
                  <c:v>9.51889E-10</c:v>
                </c:pt>
                <c:pt idx="52">
                  <c:v>4.2302200000000002E-10</c:v>
                </c:pt>
                <c:pt idx="53">
                  <c:v>1.5559700000000001E-10</c:v>
                </c:pt>
                <c:pt idx="54">
                  <c:v>3.7891800000000003E-11</c:v>
                </c:pt>
                <c:pt idx="55">
                  <c:v>2.3110200000000001E-11</c:v>
                </c:pt>
                <c:pt idx="56">
                  <c:v>1.19924E-11</c:v>
                </c:pt>
                <c:pt idx="57">
                  <c:v>1.3486900000000001E-11</c:v>
                </c:pt>
                <c:pt idx="58">
                  <c:v>2.3358400000000001E-11</c:v>
                </c:pt>
                <c:pt idx="59">
                  <c:v>1.9793600000000001E-11</c:v>
                </c:pt>
                <c:pt idx="60">
                  <c:v>1.3827699999999999E-11</c:v>
                </c:pt>
                <c:pt idx="61">
                  <c:v>1.40565E-11</c:v>
                </c:pt>
                <c:pt idx="62">
                  <c:v>1.9582899999999999E-11</c:v>
                </c:pt>
                <c:pt idx="63">
                  <c:v>1.5837399999999999E-11</c:v>
                </c:pt>
                <c:pt idx="64">
                  <c:v>1.25354E-11</c:v>
                </c:pt>
                <c:pt idx="65">
                  <c:v>1.1539800000000001E-11</c:v>
                </c:pt>
                <c:pt idx="66">
                  <c:v>1.7354699999999999E-11</c:v>
                </c:pt>
                <c:pt idx="67">
                  <c:v>1.6104199999999999E-11</c:v>
                </c:pt>
                <c:pt idx="68">
                  <c:v>1.32503E-11</c:v>
                </c:pt>
                <c:pt idx="69">
                  <c:v>1.5724700000000001E-11</c:v>
                </c:pt>
                <c:pt idx="70">
                  <c:v>1.22651E-11</c:v>
                </c:pt>
                <c:pt idx="71">
                  <c:v>1.1234499999999999E-11</c:v>
                </c:pt>
                <c:pt idx="72">
                  <c:v>1.3877E-11</c:v>
                </c:pt>
                <c:pt idx="73">
                  <c:v>2.09113E-11</c:v>
                </c:pt>
                <c:pt idx="74">
                  <c:v>2.2684800000000001E-11</c:v>
                </c:pt>
                <c:pt idx="75">
                  <c:v>1.16499E-11</c:v>
                </c:pt>
                <c:pt idx="76">
                  <c:v>2.19862E-11</c:v>
                </c:pt>
                <c:pt idx="77">
                  <c:v>1.1134200000000001E-11</c:v>
                </c:pt>
                <c:pt idx="78">
                  <c:v>9.7343899999999993E-12</c:v>
                </c:pt>
                <c:pt idx="79">
                  <c:v>1.9602E-11</c:v>
                </c:pt>
                <c:pt idx="80">
                  <c:v>1.0426399999999999E-11</c:v>
                </c:pt>
                <c:pt idx="81">
                  <c:v>2.2671899999999999E-11</c:v>
                </c:pt>
                <c:pt idx="82">
                  <c:v>1.33967E-11</c:v>
                </c:pt>
                <c:pt idx="83">
                  <c:v>1.4140000000000001E-11</c:v>
                </c:pt>
                <c:pt idx="84">
                  <c:v>1.6699200000000001E-11</c:v>
                </c:pt>
                <c:pt idx="85">
                  <c:v>1.29135E-11</c:v>
                </c:pt>
                <c:pt idx="86">
                  <c:v>1.31288E-11</c:v>
                </c:pt>
                <c:pt idx="87">
                  <c:v>1.7853699999999999E-11</c:v>
                </c:pt>
                <c:pt idx="88">
                  <c:v>9.6007899999999999E-12</c:v>
                </c:pt>
                <c:pt idx="89">
                  <c:v>1.95015E-11</c:v>
                </c:pt>
                <c:pt idx="90">
                  <c:v>1.2396199999999999E-11</c:v>
                </c:pt>
                <c:pt idx="91">
                  <c:v>1.35796E-11</c:v>
                </c:pt>
                <c:pt idx="92">
                  <c:v>7.7812699999999992E-12</c:v>
                </c:pt>
                <c:pt idx="93">
                  <c:v>1.48505E-11</c:v>
                </c:pt>
                <c:pt idx="94">
                  <c:v>1.4571400000000002E-11</c:v>
                </c:pt>
                <c:pt idx="95">
                  <c:v>2.4651699999999999E-11</c:v>
                </c:pt>
                <c:pt idx="96">
                  <c:v>2.1191799999999999E-11</c:v>
                </c:pt>
                <c:pt idx="97">
                  <c:v>1.59621E-11</c:v>
                </c:pt>
                <c:pt idx="98">
                  <c:v>1.92027E-11</c:v>
                </c:pt>
                <c:pt idx="99">
                  <c:v>1.8073900000000001E-11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0863-4CF6-A4E4-5E81D3445A9C}"/>
            </c:ext>
          </c:extLst>
        </c:ser>
        <c:ser>
          <c:idx val="52"/>
          <c:order val="52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[analysis.xlsx]Uniform_IP_texture!$A$364:$CW$364</c:f>
              <c:numCache>
                <c:formatCode>0.00E+00</c:formatCode>
                <c:ptCount val="101"/>
                <c:pt idx="0">
                  <c:v>1.0893999999999999E-11</c:v>
                </c:pt>
                <c:pt idx="1">
                  <c:v>1.65464E-11</c:v>
                </c:pt>
                <c:pt idx="2">
                  <c:v>1.5692299999999999E-11</c:v>
                </c:pt>
                <c:pt idx="3">
                  <c:v>1.34272E-11</c:v>
                </c:pt>
                <c:pt idx="4">
                  <c:v>1.2712600000000001E-11</c:v>
                </c:pt>
                <c:pt idx="5">
                  <c:v>1.1789600000000001E-11</c:v>
                </c:pt>
                <c:pt idx="6">
                  <c:v>1.7232799999999999E-11</c:v>
                </c:pt>
                <c:pt idx="7">
                  <c:v>3.7148600000000002E-11</c:v>
                </c:pt>
                <c:pt idx="8">
                  <c:v>8.3736400000000003E-12</c:v>
                </c:pt>
                <c:pt idx="9">
                  <c:v>1.24956E-11</c:v>
                </c:pt>
                <c:pt idx="10">
                  <c:v>1.9833600000000001E-11</c:v>
                </c:pt>
                <c:pt idx="11">
                  <c:v>1.19664E-11</c:v>
                </c:pt>
                <c:pt idx="12">
                  <c:v>1.95618E-11</c:v>
                </c:pt>
                <c:pt idx="13">
                  <c:v>1.5130199999999999E-11</c:v>
                </c:pt>
                <c:pt idx="14">
                  <c:v>1.24292E-11</c:v>
                </c:pt>
                <c:pt idx="15">
                  <c:v>1.74563E-11</c:v>
                </c:pt>
                <c:pt idx="16">
                  <c:v>1.2913300000000001E-11</c:v>
                </c:pt>
                <c:pt idx="17">
                  <c:v>1.54625E-11</c:v>
                </c:pt>
                <c:pt idx="18">
                  <c:v>1.5117100000000001E-11</c:v>
                </c:pt>
                <c:pt idx="19">
                  <c:v>1.75723E-11</c:v>
                </c:pt>
                <c:pt idx="20">
                  <c:v>1.6668499999999999E-11</c:v>
                </c:pt>
                <c:pt idx="21">
                  <c:v>1.5808999999999999E-11</c:v>
                </c:pt>
                <c:pt idx="22">
                  <c:v>2.0999E-11</c:v>
                </c:pt>
                <c:pt idx="23">
                  <c:v>1.235E-11</c:v>
                </c:pt>
                <c:pt idx="24">
                  <c:v>1.23526E-11</c:v>
                </c:pt>
                <c:pt idx="25">
                  <c:v>1.0516699999999999E-11</c:v>
                </c:pt>
                <c:pt idx="26">
                  <c:v>1.26016E-11</c:v>
                </c:pt>
                <c:pt idx="27">
                  <c:v>1.8813700000000001E-11</c:v>
                </c:pt>
                <c:pt idx="28">
                  <c:v>1.54861E-11</c:v>
                </c:pt>
                <c:pt idx="29">
                  <c:v>1.44432E-11</c:v>
                </c:pt>
                <c:pt idx="30">
                  <c:v>1.0672E-11</c:v>
                </c:pt>
                <c:pt idx="31">
                  <c:v>1.7039599999999999E-11</c:v>
                </c:pt>
                <c:pt idx="32">
                  <c:v>3.0574399999999998E-11</c:v>
                </c:pt>
                <c:pt idx="33">
                  <c:v>8.2835200000000003E-11</c:v>
                </c:pt>
                <c:pt idx="34">
                  <c:v>2.7384299999999998E-10</c:v>
                </c:pt>
                <c:pt idx="35">
                  <c:v>6.1530199999999995E-10</c:v>
                </c:pt>
                <c:pt idx="36">
                  <c:v>1.05491E-9</c:v>
                </c:pt>
                <c:pt idx="37">
                  <c:v>1.42925E-9</c:v>
                </c:pt>
                <c:pt idx="38">
                  <c:v>1.66595E-9</c:v>
                </c:pt>
                <c:pt idx="39">
                  <c:v>1.7451499999999999E-9</c:v>
                </c:pt>
                <c:pt idx="40">
                  <c:v>1.73103E-9</c:v>
                </c:pt>
                <c:pt idx="41">
                  <c:v>1.71549E-9</c:v>
                </c:pt>
                <c:pt idx="42">
                  <c:v>1.7387399999999999E-9</c:v>
                </c:pt>
                <c:pt idx="43">
                  <c:v>1.73653E-9</c:v>
                </c:pt>
                <c:pt idx="44">
                  <c:v>1.74882E-9</c:v>
                </c:pt>
                <c:pt idx="45">
                  <c:v>1.63953E-9</c:v>
                </c:pt>
                <c:pt idx="46">
                  <c:v>1.5196100000000001E-9</c:v>
                </c:pt>
                <c:pt idx="47">
                  <c:v>1.1726099999999999E-9</c:v>
                </c:pt>
                <c:pt idx="48">
                  <c:v>7.29354E-10</c:v>
                </c:pt>
                <c:pt idx="49">
                  <c:v>3.7541999999999998E-10</c:v>
                </c:pt>
                <c:pt idx="50">
                  <c:v>1.37811E-10</c:v>
                </c:pt>
                <c:pt idx="51">
                  <c:v>3.1226999999999999E-11</c:v>
                </c:pt>
                <c:pt idx="52">
                  <c:v>2.06257E-11</c:v>
                </c:pt>
                <c:pt idx="53">
                  <c:v>2.3310200000000001E-11</c:v>
                </c:pt>
                <c:pt idx="54">
                  <c:v>1.6850900000000001E-11</c:v>
                </c:pt>
                <c:pt idx="55">
                  <c:v>8.6061700000000007E-12</c:v>
                </c:pt>
                <c:pt idx="56">
                  <c:v>1.38699E-11</c:v>
                </c:pt>
                <c:pt idx="57">
                  <c:v>1.27104E-11</c:v>
                </c:pt>
                <c:pt idx="58">
                  <c:v>1.04661E-11</c:v>
                </c:pt>
                <c:pt idx="59">
                  <c:v>1.59396E-11</c:v>
                </c:pt>
                <c:pt idx="60">
                  <c:v>1.34141E-11</c:v>
                </c:pt>
                <c:pt idx="61">
                  <c:v>1.67589E-11</c:v>
                </c:pt>
                <c:pt idx="62">
                  <c:v>1.19853E-11</c:v>
                </c:pt>
                <c:pt idx="63">
                  <c:v>2.5016200000000002E-11</c:v>
                </c:pt>
                <c:pt idx="64">
                  <c:v>1.07909E-11</c:v>
                </c:pt>
                <c:pt idx="65">
                  <c:v>1.05293E-11</c:v>
                </c:pt>
                <c:pt idx="66">
                  <c:v>1.87432E-11</c:v>
                </c:pt>
                <c:pt idx="67">
                  <c:v>1.31968E-11</c:v>
                </c:pt>
                <c:pt idx="68">
                  <c:v>1.34334E-11</c:v>
                </c:pt>
                <c:pt idx="69">
                  <c:v>1.1725199999999999E-11</c:v>
                </c:pt>
                <c:pt idx="70">
                  <c:v>1.7931599999999999E-11</c:v>
                </c:pt>
                <c:pt idx="71">
                  <c:v>1.6649099999999999E-11</c:v>
                </c:pt>
                <c:pt idx="72">
                  <c:v>7.1514500000000002E-12</c:v>
                </c:pt>
                <c:pt idx="73">
                  <c:v>1.1785E-11</c:v>
                </c:pt>
                <c:pt idx="74">
                  <c:v>1.6196000000000001E-11</c:v>
                </c:pt>
                <c:pt idx="75">
                  <c:v>1.65277E-11</c:v>
                </c:pt>
                <c:pt idx="76">
                  <c:v>1.11659E-11</c:v>
                </c:pt>
                <c:pt idx="77">
                  <c:v>1.32269E-11</c:v>
                </c:pt>
                <c:pt idx="78">
                  <c:v>2.4834100000000001E-11</c:v>
                </c:pt>
                <c:pt idx="79">
                  <c:v>1.38316E-11</c:v>
                </c:pt>
                <c:pt idx="80">
                  <c:v>1.23978E-11</c:v>
                </c:pt>
                <c:pt idx="81">
                  <c:v>1.54118E-11</c:v>
                </c:pt>
                <c:pt idx="82">
                  <c:v>2.4265299999999998E-11</c:v>
                </c:pt>
                <c:pt idx="83">
                  <c:v>1.62526E-11</c:v>
                </c:pt>
                <c:pt idx="84">
                  <c:v>1.2441499999999999E-11</c:v>
                </c:pt>
                <c:pt idx="85">
                  <c:v>2.4584899999999999E-11</c:v>
                </c:pt>
                <c:pt idx="86">
                  <c:v>1.9079700000000002E-11</c:v>
                </c:pt>
                <c:pt idx="87">
                  <c:v>1.7462100000000001E-11</c:v>
                </c:pt>
                <c:pt idx="88">
                  <c:v>1.01192E-11</c:v>
                </c:pt>
                <c:pt idx="89">
                  <c:v>2.1191900000000001E-11</c:v>
                </c:pt>
                <c:pt idx="90">
                  <c:v>1.39142E-11</c:v>
                </c:pt>
                <c:pt idx="91">
                  <c:v>1.7461400000000001E-11</c:v>
                </c:pt>
                <c:pt idx="92">
                  <c:v>1.75492E-11</c:v>
                </c:pt>
                <c:pt idx="93">
                  <c:v>1.31156E-11</c:v>
                </c:pt>
                <c:pt idx="94">
                  <c:v>1.21525E-11</c:v>
                </c:pt>
                <c:pt idx="95">
                  <c:v>1.9329700000000001E-11</c:v>
                </c:pt>
                <c:pt idx="96">
                  <c:v>1.2678699999999999E-11</c:v>
                </c:pt>
                <c:pt idx="97">
                  <c:v>3.72769E-11</c:v>
                </c:pt>
                <c:pt idx="98">
                  <c:v>1.45992E-11</c:v>
                </c:pt>
                <c:pt idx="99">
                  <c:v>1.2618099999999999E-11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4-0863-4CF6-A4E4-5E81D3445A9C}"/>
            </c:ext>
          </c:extLst>
        </c:ser>
        <c:ser>
          <c:idx val="53"/>
          <c:order val="53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[analysis.xlsx]Uniform_IP_texture!$A$365:$CW$365</c:f>
              <c:numCache>
                <c:formatCode>0.00E+00</c:formatCode>
                <c:ptCount val="101"/>
                <c:pt idx="0">
                  <c:v>1.3193600000000001E-11</c:v>
                </c:pt>
                <c:pt idx="1">
                  <c:v>1.4585999999999999E-11</c:v>
                </c:pt>
                <c:pt idx="2">
                  <c:v>1.4277200000000001E-11</c:v>
                </c:pt>
                <c:pt idx="3">
                  <c:v>1.8847900000000001E-11</c:v>
                </c:pt>
                <c:pt idx="4">
                  <c:v>1.9862000000000001E-11</c:v>
                </c:pt>
                <c:pt idx="5">
                  <c:v>1.5860299999999999E-11</c:v>
                </c:pt>
                <c:pt idx="6">
                  <c:v>1.6594899999999999E-11</c:v>
                </c:pt>
                <c:pt idx="7">
                  <c:v>7.2513800000000001E-12</c:v>
                </c:pt>
                <c:pt idx="8">
                  <c:v>2.68201E-11</c:v>
                </c:pt>
                <c:pt idx="9">
                  <c:v>2.7644299999999998E-11</c:v>
                </c:pt>
                <c:pt idx="10">
                  <c:v>1.58237E-11</c:v>
                </c:pt>
                <c:pt idx="11">
                  <c:v>2.3692599999999999E-11</c:v>
                </c:pt>
                <c:pt idx="12">
                  <c:v>1.6307600000000001E-11</c:v>
                </c:pt>
                <c:pt idx="13">
                  <c:v>2.1065600000000001E-11</c:v>
                </c:pt>
                <c:pt idx="14">
                  <c:v>1.7601599999999999E-11</c:v>
                </c:pt>
                <c:pt idx="15">
                  <c:v>1.7177699999999999E-11</c:v>
                </c:pt>
                <c:pt idx="16">
                  <c:v>1.15432E-11</c:v>
                </c:pt>
                <c:pt idx="17">
                  <c:v>1.8470599999999999E-11</c:v>
                </c:pt>
                <c:pt idx="18">
                  <c:v>1.5619499999999999E-11</c:v>
                </c:pt>
                <c:pt idx="19">
                  <c:v>1.4837000000000001E-11</c:v>
                </c:pt>
                <c:pt idx="20">
                  <c:v>1.5640999999999999E-11</c:v>
                </c:pt>
                <c:pt idx="21">
                  <c:v>1.82683E-11</c:v>
                </c:pt>
                <c:pt idx="22">
                  <c:v>1.36543E-11</c:v>
                </c:pt>
                <c:pt idx="23">
                  <c:v>1.2144899999999999E-11</c:v>
                </c:pt>
                <c:pt idx="24">
                  <c:v>1.5068599999999999E-11</c:v>
                </c:pt>
                <c:pt idx="25">
                  <c:v>1.53368E-11</c:v>
                </c:pt>
                <c:pt idx="26">
                  <c:v>1.6029799999999999E-11</c:v>
                </c:pt>
                <c:pt idx="27">
                  <c:v>1.32057E-11</c:v>
                </c:pt>
                <c:pt idx="28">
                  <c:v>2.2240699999999999E-11</c:v>
                </c:pt>
                <c:pt idx="29">
                  <c:v>1.9977200000000001E-11</c:v>
                </c:pt>
                <c:pt idx="30">
                  <c:v>1.66416E-11</c:v>
                </c:pt>
                <c:pt idx="31">
                  <c:v>1.9605899999999999E-11</c:v>
                </c:pt>
                <c:pt idx="32">
                  <c:v>3.3210699999999998E-10</c:v>
                </c:pt>
                <c:pt idx="33">
                  <c:v>1.0066399999999999E-9</c:v>
                </c:pt>
                <c:pt idx="34">
                  <c:v>1.3471099999999999E-9</c:v>
                </c:pt>
                <c:pt idx="35">
                  <c:v>1.71724E-9</c:v>
                </c:pt>
                <c:pt idx="36">
                  <c:v>1.8154400000000001E-9</c:v>
                </c:pt>
                <c:pt idx="37">
                  <c:v>1.87892E-9</c:v>
                </c:pt>
                <c:pt idx="38">
                  <c:v>1.8788000000000002E-9</c:v>
                </c:pt>
                <c:pt idx="39">
                  <c:v>1.8299799999999999E-9</c:v>
                </c:pt>
                <c:pt idx="40">
                  <c:v>1.74024E-9</c:v>
                </c:pt>
                <c:pt idx="41">
                  <c:v>1.6657699999999999E-9</c:v>
                </c:pt>
                <c:pt idx="42">
                  <c:v>1.5986300000000001E-9</c:v>
                </c:pt>
                <c:pt idx="43">
                  <c:v>1.34117E-9</c:v>
                </c:pt>
                <c:pt idx="44">
                  <c:v>9.5511699999999998E-10</c:v>
                </c:pt>
                <c:pt idx="45">
                  <c:v>5.9158599999999999E-10</c:v>
                </c:pt>
                <c:pt idx="46">
                  <c:v>2.7410199999999998E-10</c:v>
                </c:pt>
                <c:pt idx="47">
                  <c:v>9.7238000000000001E-11</c:v>
                </c:pt>
                <c:pt idx="48">
                  <c:v>2.9113899999999999E-11</c:v>
                </c:pt>
                <c:pt idx="49">
                  <c:v>1.76006E-11</c:v>
                </c:pt>
                <c:pt idx="50">
                  <c:v>1.5966300000000001E-11</c:v>
                </c:pt>
                <c:pt idx="51">
                  <c:v>1.9500000000000001E-11</c:v>
                </c:pt>
                <c:pt idx="52">
                  <c:v>1.4923200000000001E-11</c:v>
                </c:pt>
                <c:pt idx="53">
                  <c:v>1.36059E-11</c:v>
                </c:pt>
                <c:pt idx="54">
                  <c:v>4.5041799999999999E-11</c:v>
                </c:pt>
                <c:pt idx="55">
                  <c:v>1.30689E-11</c:v>
                </c:pt>
                <c:pt idx="56">
                  <c:v>2.8233300000000001E-11</c:v>
                </c:pt>
                <c:pt idx="57">
                  <c:v>1.32506E-11</c:v>
                </c:pt>
                <c:pt idx="58">
                  <c:v>1.26978E-11</c:v>
                </c:pt>
                <c:pt idx="59">
                  <c:v>1.1453499999999999E-11</c:v>
                </c:pt>
                <c:pt idx="60">
                  <c:v>1.3539999999999999E-11</c:v>
                </c:pt>
                <c:pt idx="61">
                  <c:v>2.8312900000000001E-11</c:v>
                </c:pt>
                <c:pt idx="62">
                  <c:v>1.52915E-11</c:v>
                </c:pt>
                <c:pt idx="63">
                  <c:v>1.7081899999999999E-11</c:v>
                </c:pt>
                <c:pt idx="64">
                  <c:v>2.3444399999999999E-11</c:v>
                </c:pt>
                <c:pt idx="65">
                  <c:v>1.78698E-11</c:v>
                </c:pt>
                <c:pt idx="66">
                  <c:v>1.51904E-11</c:v>
                </c:pt>
                <c:pt idx="67">
                  <c:v>2.1767799999999999E-11</c:v>
                </c:pt>
                <c:pt idx="68">
                  <c:v>1.1883199999999999E-11</c:v>
                </c:pt>
                <c:pt idx="69">
                  <c:v>1.49302E-11</c:v>
                </c:pt>
                <c:pt idx="70">
                  <c:v>1.37357E-11</c:v>
                </c:pt>
                <c:pt idx="71">
                  <c:v>1.9672300000000001E-11</c:v>
                </c:pt>
                <c:pt idx="72">
                  <c:v>1.85211E-11</c:v>
                </c:pt>
                <c:pt idx="73">
                  <c:v>2.2376300000000001E-11</c:v>
                </c:pt>
                <c:pt idx="74">
                  <c:v>1.75189E-11</c:v>
                </c:pt>
                <c:pt idx="75">
                  <c:v>9.3323400000000002E-12</c:v>
                </c:pt>
                <c:pt idx="76">
                  <c:v>1.38953E-11</c:v>
                </c:pt>
                <c:pt idx="77">
                  <c:v>3.75729E-11</c:v>
                </c:pt>
                <c:pt idx="78">
                  <c:v>1.28998E-11</c:v>
                </c:pt>
                <c:pt idx="79">
                  <c:v>1.37331E-11</c:v>
                </c:pt>
                <c:pt idx="80">
                  <c:v>1.6670900000000002E-11</c:v>
                </c:pt>
                <c:pt idx="81">
                  <c:v>6.2448799999999994E-11</c:v>
                </c:pt>
                <c:pt idx="82">
                  <c:v>1.3808399999999999E-11</c:v>
                </c:pt>
                <c:pt idx="83">
                  <c:v>1.41962E-11</c:v>
                </c:pt>
                <c:pt idx="84">
                  <c:v>1.32072E-11</c:v>
                </c:pt>
                <c:pt idx="85">
                  <c:v>8.6469499999999992E-12</c:v>
                </c:pt>
                <c:pt idx="86">
                  <c:v>2.13877E-11</c:v>
                </c:pt>
                <c:pt idx="87">
                  <c:v>1.24577E-11</c:v>
                </c:pt>
                <c:pt idx="88">
                  <c:v>1.29998E-11</c:v>
                </c:pt>
                <c:pt idx="89">
                  <c:v>1.4983799999999999E-11</c:v>
                </c:pt>
                <c:pt idx="90">
                  <c:v>1.40808E-11</c:v>
                </c:pt>
                <c:pt idx="91">
                  <c:v>2.5705899999999999E-11</c:v>
                </c:pt>
                <c:pt idx="92">
                  <c:v>1.5262200000000001E-11</c:v>
                </c:pt>
                <c:pt idx="93">
                  <c:v>1.6369699999999999E-11</c:v>
                </c:pt>
                <c:pt idx="94">
                  <c:v>2.19112E-11</c:v>
                </c:pt>
                <c:pt idx="95">
                  <c:v>1.2789799999999999E-11</c:v>
                </c:pt>
                <c:pt idx="96">
                  <c:v>1.21291E-11</c:v>
                </c:pt>
                <c:pt idx="97">
                  <c:v>1.15257E-11</c:v>
                </c:pt>
                <c:pt idx="98">
                  <c:v>2.0715799999999999E-11</c:v>
                </c:pt>
                <c:pt idx="99">
                  <c:v>2.13075E-11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5-0863-4CF6-A4E4-5E81D3445A9C}"/>
            </c:ext>
          </c:extLst>
        </c:ser>
        <c:ser>
          <c:idx val="54"/>
          <c:order val="54"/>
          <c:spPr>
            <a:solidFill>
              <a:schemeClr val="accent1"/>
            </a:solidFill>
            <a:ln/>
            <a:effectLst/>
            <a:sp3d/>
          </c:spPr>
          <c:val>
            <c:numRef>
              <c:f>[analysis.xlsx]Uniform_IP_texture!$A$366:$CW$366</c:f>
              <c:numCache>
                <c:formatCode>0.00E+00</c:formatCode>
                <c:ptCount val="101"/>
                <c:pt idx="0">
                  <c:v>9.4063100000000005E-12</c:v>
                </c:pt>
                <c:pt idx="1">
                  <c:v>1.2314399999999999E-11</c:v>
                </c:pt>
                <c:pt idx="2">
                  <c:v>1.58736E-11</c:v>
                </c:pt>
                <c:pt idx="3">
                  <c:v>1.5009899999999999E-11</c:v>
                </c:pt>
                <c:pt idx="4">
                  <c:v>2.2827600000000001E-11</c:v>
                </c:pt>
                <c:pt idx="5">
                  <c:v>1.2000000000000001E-11</c:v>
                </c:pt>
                <c:pt idx="6">
                  <c:v>1.3736599999999999E-11</c:v>
                </c:pt>
                <c:pt idx="7">
                  <c:v>1.1830500000000001E-11</c:v>
                </c:pt>
                <c:pt idx="8">
                  <c:v>1.5333199999999999E-11</c:v>
                </c:pt>
                <c:pt idx="9">
                  <c:v>1.27604E-11</c:v>
                </c:pt>
                <c:pt idx="10">
                  <c:v>1.58809E-11</c:v>
                </c:pt>
                <c:pt idx="11">
                  <c:v>2.6827500000000001E-11</c:v>
                </c:pt>
                <c:pt idx="12">
                  <c:v>1.55212E-11</c:v>
                </c:pt>
                <c:pt idx="13">
                  <c:v>8.5741199999999994E-12</c:v>
                </c:pt>
                <c:pt idx="14">
                  <c:v>1.43045E-11</c:v>
                </c:pt>
                <c:pt idx="15">
                  <c:v>1.32273E-11</c:v>
                </c:pt>
                <c:pt idx="16">
                  <c:v>9.2898400000000007E-12</c:v>
                </c:pt>
                <c:pt idx="17">
                  <c:v>1.8055300000000001E-11</c:v>
                </c:pt>
                <c:pt idx="18">
                  <c:v>1.87299E-11</c:v>
                </c:pt>
                <c:pt idx="19">
                  <c:v>1.74288E-11</c:v>
                </c:pt>
                <c:pt idx="20">
                  <c:v>1.6114100000000001E-11</c:v>
                </c:pt>
                <c:pt idx="21">
                  <c:v>1.09835E-11</c:v>
                </c:pt>
                <c:pt idx="22">
                  <c:v>1.99379E-11</c:v>
                </c:pt>
                <c:pt idx="23">
                  <c:v>3.6341100000000002E-11</c:v>
                </c:pt>
                <c:pt idx="24">
                  <c:v>1.2156500000000001E-11</c:v>
                </c:pt>
                <c:pt idx="25">
                  <c:v>1.4987699999999998E-11</c:v>
                </c:pt>
                <c:pt idx="26">
                  <c:v>2.6555200000000001E-11</c:v>
                </c:pt>
                <c:pt idx="27">
                  <c:v>1.6875600000000001E-11</c:v>
                </c:pt>
                <c:pt idx="28">
                  <c:v>1.10961E-11</c:v>
                </c:pt>
                <c:pt idx="29">
                  <c:v>1.7085900000000001E-11</c:v>
                </c:pt>
                <c:pt idx="30">
                  <c:v>1.8701199999999999E-11</c:v>
                </c:pt>
                <c:pt idx="31">
                  <c:v>1.4668800000000001E-11</c:v>
                </c:pt>
                <c:pt idx="32">
                  <c:v>4.58263E-10</c:v>
                </c:pt>
                <c:pt idx="33">
                  <c:v>1.4744E-9</c:v>
                </c:pt>
                <c:pt idx="34">
                  <c:v>1.6282300000000001E-9</c:v>
                </c:pt>
                <c:pt idx="35">
                  <c:v>1.6998500000000001E-9</c:v>
                </c:pt>
                <c:pt idx="36">
                  <c:v>1.81427E-9</c:v>
                </c:pt>
                <c:pt idx="37">
                  <c:v>1.8213900000000001E-9</c:v>
                </c:pt>
                <c:pt idx="38">
                  <c:v>1.8088800000000001E-9</c:v>
                </c:pt>
                <c:pt idx="39">
                  <c:v>1.63273E-9</c:v>
                </c:pt>
                <c:pt idx="40">
                  <c:v>1.30843E-9</c:v>
                </c:pt>
                <c:pt idx="41">
                  <c:v>9.1447399999999998E-10</c:v>
                </c:pt>
                <c:pt idx="42">
                  <c:v>5.3831900000000005E-10</c:v>
                </c:pt>
                <c:pt idx="43">
                  <c:v>2.32286E-10</c:v>
                </c:pt>
                <c:pt idx="44">
                  <c:v>8.39109E-11</c:v>
                </c:pt>
                <c:pt idx="45">
                  <c:v>2.03953E-11</c:v>
                </c:pt>
                <c:pt idx="46">
                  <c:v>9.1951100000000008E-12</c:v>
                </c:pt>
                <c:pt idx="47">
                  <c:v>1.8727999999999999E-11</c:v>
                </c:pt>
                <c:pt idx="48">
                  <c:v>1.43208E-11</c:v>
                </c:pt>
                <c:pt idx="49">
                  <c:v>2.3580499999999999E-11</c:v>
                </c:pt>
                <c:pt idx="50">
                  <c:v>1.4687600000000001E-11</c:v>
                </c:pt>
                <c:pt idx="51">
                  <c:v>1.61404E-11</c:v>
                </c:pt>
                <c:pt idx="52">
                  <c:v>1.2575800000000001E-11</c:v>
                </c:pt>
                <c:pt idx="53">
                  <c:v>1.15024E-11</c:v>
                </c:pt>
                <c:pt idx="54">
                  <c:v>1.0911E-11</c:v>
                </c:pt>
                <c:pt idx="55">
                  <c:v>1.5723900000000001E-11</c:v>
                </c:pt>
                <c:pt idx="56">
                  <c:v>1.75321E-11</c:v>
                </c:pt>
                <c:pt idx="57">
                  <c:v>1.26796E-11</c:v>
                </c:pt>
                <c:pt idx="58">
                  <c:v>1.20009E-11</c:v>
                </c:pt>
                <c:pt idx="59">
                  <c:v>1.5104399999999999E-11</c:v>
                </c:pt>
                <c:pt idx="60">
                  <c:v>1.7230100000000001E-11</c:v>
                </c:pt>
                <c:pt idx="61">
                  <c:v>1.3888000000000001E-11</c:v>
                </c:pt>
                <c:pt idx="62">
                  <c:v>2.1225199999999999E-11</c:v>
                </c:pt>
                <c:pt idx="63">
                  <c:v>1.8530300000000002E-11</c:v>
                </c:pt>
                <c:pt idx="64">
                  <c:v>1.94867E-11</c:v>
                </c:pt>
                <c:pt idx="65">
                  <c:v>2.3437100000000002E-11</c:v>
                </c:pt>
                <c:pt idx="66">
                  <c:v>2.2488299999999999E-11</c:v>
                </c:pt>
                <c:pt idx="67">
                  <c:v>1.7057500000000002E-11</c:v>
                </c:pt>
                <c:pt idx="68">
                  <c:v>1.7190600000000001E-11</c:v>
                </c:pt>
                <c:pt idx="69">
                  <c:v>1.50193E-11</c:v>
                </c:pt>
                <c:pt idx="70">
                  <c:v>1.65806E-11</c:v>
                </c:pt>
                <c:pt idx="71">
                  <c:v>2.38903E-11</c:v>
                </c:pt>
                <c:pt idx="72">
                  <c:v>1.1094800000000001E-11</c:v>
                </c:pt>
                <c:pt idx="73">
                  <c:v>8.7630099999999998E-12</c:v>
                </c:pt>
                <c:pt idx="74">
                  <c:v>2.2026699999999999E-11</c:v>
                </c:pt>
                <c:pt idx="75">
                  <c:v>1.3105399999999999E-11</c:v>
                </c:pt>
                <c:pt idx="76">
                  <c:v>1.0767599999999999E-11</c:v>
                </c:pt>
                <c:pt idx="77">
                  <c:v>4.9387999999999999E-11</c:v>
                </c:pt>
                <c:pt idx="78">
                  <c:v>8.7477300000000003E-12</c:v>
                </c:pt>
                <c:pt idx="79">
                  <c:v>2.74277E-11</c:v>
                </c:pt>
                <c:pt idx="80">
                  <c:v>1.4548E-11</c:v>
                </c:pt>
                <c:pt idx="81">
                  <c:v>1.2151E-11</c:v>
                </c:pt>
                <c:pt idx="82">
                  <c:v>1.7452500000000001E-11</c:v>
                </c:pt>
                <c:pt idx="83">
                  <c:v>1.5745E-11</c:v>
                </c:pt>
                <c:pt idx="84">
                  <c:v>1.9305000000000001E-11</c:v>
                </c:pt>
                <c:pt idx="85">
                  <c:v>1.5171999999999999E-11</c:v>
                </c:pt>
                <c:pt idx="86">
                  <c:v>1.87603E-11</c:v>
                </c:pt>
                <c:pt idx="87">
                  <c:v>2.40457E-11</c:v>
                </c:pt>
                <c:pt idx="88">
                  <c:v>1.7564700000000001E-11</c:v>
                </c:pt>
                <c:pt idx="89">
                  <c:v>1.9007000000000001E-11</c:v>
                </c:pt>
                <c:pt idx="90">
                  <c:v>2.1267800000000001E-11</c:v>
                </c:pt>
                <c:pt idx="91">
                  <c:v>1.2406599999999999E-11</c:v>
                </c:pt>
                <c:pt idx="92">
                  <c:v>2.6781400000000001E-11</c:v>
                </c:pt>
                <c:pt idx="93">
                  <c:v>1.4909100000000001E-11</c:v>
                </c:pt>
                <c:pt idx="94">
                  <c:v>1.0087399999999999E-11</c:v>
                </c:pt>
                <c:pt idx="95">
                  <c:v>1.34105E-11</c:v>
                </c:pt>
                <c:pt idx="96">
                  <c:v>2.3120400000000002E-11</c:v>
                </c:pt>
                <c:pt idx="97">
                  <c:v>1.6484999999999999E-11</c:v>
                </c:pt>
                <c:pt idx="98">
                  <c:v>1.0305199999999999E-11</c:v>
                </c:pt>
                <c:pt idx="99">
                  <c:v>1.0743099999999999E-11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6-0863-4CF6-A4E4-5E81D3445A9C}"/>
            </c:ext>
          </c:extLst>
        </c:ser>
        <c:ser>
          <c:idx val="55"/>
          <c:order val="55"/>
          <c:spPr>
            <a:solidFill>
              <a:schemeClr val="accent2"/>
            </a:solidFill>
            <a:ln/>
            <a:effectLst/>
            <a:sp3d/>
          </c:spPr>
          <c:val>
            <c:numRef>
              <c:f>[analysis.xlsx]Uniform_IP_texture!$A$367:$CW$367</c:f>
              <c:numCache>
                <c:formatCode>0.00E+00</c:formatCode>
                <c:ptCount val="101"/>
                <c:pt idx="0">
                  <c:v>1.72616E-11</c:v>
                </c:pt>
                <c:pt idx="1">
                  <c:v>2.1736799999999998E-11</c:v>
                </c:pt>
                <c:pt idx="2">
                  <c:v>1.1797400000000001E-11</c:v>
                </c:pt>
                <c:pt idx="3">
                  <c:v>1.77843E-11</c:v>
                </c:pt>
                <c:pt idx="4">
                  <c:v>1.9574100000000002E-11</c:v>
                </c:pt>
                <c:pt idx="5">
                  <c:v>2.7602599999999999E-11</c:v>
                </c:pt>
                <c:pt idx="6">
                  <c:v>1.8988400000000001E-11</c:v>
                </c:pt>
                <c:pt idx="7">
                  <c:v>2.49258E-11</c:v>
                </c:pt>
                <c:pt idx="8">
                  <c:v>1.1863200000000001E-11</c:v>
                </c:pt>
                <c:pt idx="9">
                  <c:v>1.3533299999999999E-11</c:v>
                </c:pt>
                <c:pt idx="10">
                  <c:v>1.15224E-11</c:v>
                </c:pt>
                <c:pt idx="11">
                  <c:v>1.32179E-11</c:v>
                </c:pt>
                <c:pt idx="12">
                  <c:v>1.5916199999999999E-11</c:v>
                </c:pt>
                <c:pt idx="13">
                  <c:v>1.6670200000000001E-11</c:v>
                </c:pt>
                <c:pt idx="14">
                  <c:v>1.6843299999999999E-11</c:v>
                </c:pt>
                <c:pt idx="15">
                  <c:v>1.94073E-11</c:v>
                </c:pt>
                <c:pt idx="16">
                  <c:v>1.3207700000000001E-11</c:v>
                </c:pt>
                <c:pt idx="17">
                  <c:v>1.02612E-11</c:v>
                </c:pt>
                <c:pt idx="18">
                  <c:v>1.7898099999999999E-11</c:v>
                </c:pt>
                <c:pt idx="19">
                  <c:v>1.37758E-11</c:v>
                </c:pt>
                <c:pt idx="20">
                  <c:v>2.3885600000000001E-11</c:v>
                </c:pt>
                <c:pt idx="21">
                  <c:v>1.7429799999999999E-11</c:v>
                </c:pt>
                <c:pt idx="22">
                  <c:v>1.5863999999999999E-11</c:v>
                </c:pt>
                <c:pt idx="23">
                  <c:v>1.44514E-11</c:v>
                </c:pt>
                <c:pt idx="24">
                  <c:v>1.8434400000000002E-11</c:v>
                </c:pt>
                <c:pt idx="25">
                  <c:v>1.1895900000000001E-11</c:v>
                </c:pt>
                <c:pt idx="26">
                  <c:v>2.6237499999999999E-11</c:v>
                </c:pt>
                <c:pt idx="27">
                  <c:v>1.70244E-11</c:v>
                </c:pt>
                <c:pt idx="28">
                  <c:v>1.7272600000000001E-11</c:v>
                </c:pt>
                <c:pt idx="29">
                  <c:v>2.2316200000000001E-11</c:v>
                </c:pt>
                <c:pt idx="30">
                  <c:v>1.4458499999999999E-11</c:v>
                </c:pt>
                <c:pt idx="31">
                  <c:v>1.4216200000000001E-11</c:v>
                </c:pt>
                <c:pt idx="32">
                  <c:v>2.0628300000000001E-10</c:v>
                </c:pt>
                <c:pt idx="33">
                  <c:v>1.2007100000000001E-9</c:v>
                </c:pt>
                <c:pt idx="34">
                  <c:v>1.61682E-9</c:v>
                </c:pt>
                <c:pt idx="35">
                  <c:v>1.6458300000000001E-9</c:v>
                </c:pt>
                <c:pt idx="36">
                  <c:v>1.5474000000000001E-9</c:v>
                </c:pt>
                <c:pt idx="37">
                  <c:v>1.31988E-9</c:v>
                </c:pt>
                <c:pt idx="38">
                  <c:v>9.610130000000001E-10</c:v>
                </c:pt>
                <c:pt idx="39">
                  <c:v>5.2246999999999995E-10</c:v>
                </c:pt>
                <c:pt idx="40">
                  <c:v>2.0454100000000001E-10</c:v>
                </c:pt>
                <c:pt idx="41">
                  <c:v>6.8425500000000003E-11</c:v>
                </c:pt>
                <c:pt idx="42">
                  <c:v>2.1213399999999998E-11</c:v>
                </c:pt>
                <c:pt idx="43">
                  <c:v>2.1244599999999999E-11</c:v>
                </c:pt>
                <c:pt idx="44">
                  <c:v>2.1916599999999999E-11</c:v>
                </c:pt>
                <c:pt idx="45">
                  <c:v>1.61636E-11</c:v>
                </c:pt>
                <c:pt idx="46">
                  <c:v>1.9062700000000001E-11</c:v>
                </c:pt>
                <c:pt idx="47">
                  <c:v>2.0479100000000001E-11</c:v>
                </c:pt>
                <c:pt idx="48">
                  <c:v>9.6150300000000001E-12</c:v>
                </c:pt>
                <c:pt idx="49">
                  <c:v>1.30339E-11</c:v>
                </c:pt>
                <c:pt idx="50">
                  <c:v>1.01118E-11</c:v>
                </c:pt>
                <c:pt idx="51">
                  <c:v>3.2987299999999999E-11</c:v>
                </c:pt>
                <c:pt idx="52">
                  <c:v>2.0210500000000002E-11</c:v>
                </c:pt>
                <c:pt idx="53">
                  <c:v>1.5246500000000001E-11</c:v>
                </c:pt>
                <c:pt idx="54">
                  <c:v>1.80749E-11</c:v>
                </c:pt>
                <c:pt idx="55">
                  <c:v>9.5160600000000001E-12</c:v>
                </c:pt>
                <c:pt idx="56">
                  <c:v>2.8569300000000001E-11</c:v>
                </c:pt>
                <c:pt idx="57">
                  <c:v>1.8541299999999999E-11</c:v>
                </c:pt>
                <c:pt idx="58">
                  <c:v>1.8826200000000002E-11</c:v>
                </c:pt>
                <c:pt idx="59">
                  <c:v>1.8359999999999999E-11</c:v>
                </c:pt>
                <c:pt idx="60">
                  <c:v>1.7348099999999999E-11</c:v>
                </c:pt>
                <c:pt idx="61">
                  <c:v>1.42048E-11</c:v>
                </c:pt>
                <c:pt idx="62">
                  <c:v>1.3685400000000001E-11</c:v>
                </c:pt>
                <c:pt idx="63">
                  <c:v>1.9896699999999999E-11</c:v>
                </c:pt>
                <c:pt idx="64">
                  <c:v>1.33085E-11</c:v>
                </c:pt>
                <c:pt idx="65">
                  <c:v>1.6369800000000002E-11</c:v>
                </c:pt>
                <c:pt idx="66">
                  <c:v>9.3760799999999998E-12</c:v>
                </c:pt>
                <c:pt idx="67">
                  <c:v>1.8661200000000001E-11</c:v>
                </c:pt>
                <c:pt idx="68">
                  <c:v>1.09789E-11</c:v>
                </c:pt>
                <c:pt idx="69">
                  <c:v>2.9657700000000001E-11</c:v>
                </c:pt>
                <c:pt idx="70">
                  <c:v>1.14794E-11</c:v>
                </c:pt>
                <c:pt idx="71">
                  <c:v>1.4574400000000001E-11</c:v>
                </c:pt>
                <c:pt idx="72">
                  <c:v>1.5416499999999999E-11</c:v>
                </c:pt>
                <c:pt idx="73">
                  <c:v>1.9415699999999999E-11</c:v>
                </c:pt>
                <c:pt idx="74">
                  <c:v>2.40933E-11</c:v>
                </c:pt>
                <c:pt idx="75">
                  <c:v>2.7658E-11</c:v>
                </c:pt>
                <c:pt idx="76">
                  <c:v>1.6203899999999999E-11</c:v>
                </c:pt>
                <c:pt idx="77">
                  <c:v>2.21995E-11</c:v>
                </c:pt>
                <c:pt idx="78">
                  <c:v>1.20819E-11</c:v>
                </c:pt>
                <c:pt idx="79">
                  <c:v>1.8521999999999999E-11</c:v>
                </c:pt>
                <c:pt idx="80">
                  <c:v>1.99476E-11</c:v>
                </c:pt>
                <c:pt idx="81">
                  <c:v>1.2213000000000001E-11</c:v>
                </c:pt>
                <c:pt idx="82">
                  <c:v>1.23923E-11</c:v>
                </c:pt>
                <c:pt idx="83">
                  <c:v>9.6029699999999998E-12</c:v>
                </c:pt>
                <c:pt idx="84">
                  <c:v>1.71717E-11</c:v>
                </c:pt>
                <c:pt idx="85">
                  <c:v>2.3060699999999999E-11</c:v>
                </c:pt>
                <c:pt idx="86">
                  <c:v>1.6108900000000001E-11</c:v>
                </c:pt>
                <c:pt idx="87">
                  <c:v>1.8849400000000001E-11</c:v>
                </c:pt>
                <c:pt idx="88">
                  <c:v>1.39611E-11</c:v>
                </c:pt>
                <c:pt idx="89">
                  <c:v>1.01412E-11</c:v>
                </c:pt>
                <c:pt idx="90">
                  <c:v>2.37006E-11</c:v>
                </c:pt>
                <c:pt idx="91">
                  <c:v>1.7520800000000001E-11</c:v>
                </c:pt>
                <c:pt idx="92">
                  <c:v>2.09267E-11</c:v>
                </c:pt>
                <c:pt idx="93">
                  <c:v>1.9264200000000001E-11</c:v>
                </c:pt>
                <c:pt idx="94">
                  <c:v>2.11201E-11</c:v>
                </c:pt>
                <c:pt idx="95">
                  <c:v>1.48795E-11</c:v>
                </c:pt>
                <c:pt idx="96">
                  <c:v>1.4853400000000001E-11</c:v>
                </c:pt>
                <c:pt idx="97">
                  <c:v>2.76959E-11</c:v>
                </c:pt>
                <c:pt idx="98">
                  <c:v>1.02691E-11</c:v>
                </c:pt>
                <c:pt idx="99">
                  <c:v>1.76542E-11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7-0863-4CF6-A4E4-5E81D3445A9C}"/>
            </c:ext>
          </c:extLst>
        </c:ser>
        <c:ser>
          <c:idx val="56"/>
          <c:order val="56"/>
          <c:spPr>
            <a:solidFill>
              <a:schemeClr val="accent3"/>
            </a:solidFill>
            <a:ln/>
            <a:effectLst/>
            <a:sp3d/>
          </c:spPr>
          <c:val>
            <c:numRef>
              <c:f>[analysis.xlsx]Uniform_IP_texture!$A$368:$CW$368</c:f>
              <c:numCache>
                <c:formatCode>0.00E+00</c:formatCode>
                <c:ptCount val="101"/>
                <c:pt idx="0">
                  <c:v>1.2928200000000001E-11</c:v>
                </c:pt>
                <c:pt idx="1">
                  <c:v>2.0347199999999999E-11</c:v>
                </c:pt>
                <c:pt idx="2">
                  <c:v>1.4729499999999999E-11</c:v>
                </c:pt>
                <c:pt idx="3">
                  <c:v>1.2304699999999999E-11</c:v>
                </c:pt>
                <c:pt idx="4">
                  <c:v>9.2689500000000004E-12</c:v>
                </c:pt>
                <c:pt idx="5">
                  <c:v>2.8625000000000001E-11</c:v>
                </c:pt>
                <c:pt idx="6">
                  <c:v>4.4968599999999999E-12</c:v>
                </c:pt>
                <c:pt idx="7">
                  <c:v>2.4639500000000001E-11</c:v>
                </c:pt>
                <c:pt idx="8">
                  <c:v>1.22084E-11</c:v>
                </c:pt>
                <c:pt idx="9">
                  <c:v>1.6186699999999999E-11</c:v>
                </c:pt>
                <c:pt idx="10">
                  <c:v>2.05841E-11</c:v>
                </c:pt>
                <c:pt idx="11">
                  <c:v>1.14161E-11</c:v>
                </c:pt>
                <c:pt idx="12">
                  <c:v>1.7930999999999999E-11</c:v>
                </c:pt>
                <c:pt idx="13">
                  <c:v>1.70481E-11</c:v>
                </c:pt>
                <c:pt idx="14">
                  <c:v>1.5559399999999999E-11</c:v>
                </c:pt>
                <c:pt idx="15">
                  <c:v>1.9020799999999999E-11</c:v>
                </c:pt>
                <c:pt idx="16">
                  <c:v>3.1198899999999998E-11</c:v>
                </c:pt>
                <c:pt idx="17">
                  <c:v>2.0518799999999999E-11</c:v>
                </c:pt>
                <c:pt idx="18">
                  <c:v>1.7375499999999999E-11</c:v>
                </c:pt>
                <c:pt idx="19">
                  <c:v>1.4151E-11</c:v>
                </c:pt>
                <c:pt idx="20">
                  <c:v>1.5084500000000001E-11</c:v>
                </c:pt>
                <c:pt idx="21">
                  <c:v>1.87969E-11</c:v>
                </c:pt>
                <c:pt idx="22">
                  <c:v>1.2120400000000001E-11</c:v>
                </c:pt>
                <c:pt idx="23">
                  <c:v>2.7623500000000002E-11</c:v>
                </c:pt>
                <c:pt idx="24">
                  <c:v>1.0323100000000001E-11</c:v>
                </c:pt>
                <c:pt idx="25">
                  <c:v>9.2115299999999992E-12</c:v>
                </c:pt>
                <c:pt idx="26">
                  <c:v>2.0344199999999999E-11</c:v>
                </c:pt>
                <c:pt idx="27">
                  <c:v>1.47367E-11</c:v>
                </c:pt>
                <c:pt idx="28">
                  <c:v>1.9267300000000001E-11</c:v>
                </c:pt>
                <c:pt idx="29">
                  <c:v>1.6556399999999998E-11</c:v>
                </c:pt>
                <c:pt idx="30">
                  <c:v>1.5940200000000001E-11</c:v>
                </c:pt>
                <c:pt idx="31">
                  <c:v>1.2194000000000001E-11</c:v>
                </c:pt>
                <c:pt idx="32">
                  <c:v>7.2514500000000003E-11</c:v>
                </c:pt>
                <c:pt idx="33">
                  <c:v>7.4507699999999995E-10</c:v>
                </c:pt>
                <c:pt idx="34">
                  <c:v>1.0619300000000001E-9</c:v>
                </c:pt>
                <c:pt idx="35">
                  <c:v>7.8344699999999999E-10</c:v>
                </c:pt>
                <c:pt idx="36">
                  <c:v>4.28058E-10</c:v>
                </c:pt>
                <c:pt idx="37">
                  <c:v>1.62276E-10</c:v>
                </c:pt>
                <c:pt idx="38">
                  <c:v>4.9732200000000002E-11</c:v>
                </c:pt>
                <c:pt idx="39">
                  <c:v>9.6058000000000001E-12</c:v>
                </c:pt>
                <c:pt idx="40">
                  <c:v>2.139E-11</c:v>
                </c:pt>
                <c:pt idx="41">
                  <c:v>1.6929599999999998E-11</c:v>
                </c:pt>
                <c:pt idx="42">
                  <c:v>1.5810100000000001E-11</c:v>
                </c:pt>
                <c:pt idx="43">
                  <c:v>2.7491799999999999E-11</c:v>
                </c:pt>
                <c:pt idx="44">
                  <c:v>1.97708E-11</c:v>
                </c:pt>
                <c:pt idx="45">
                  <c:v>1.9156300000000001E-11</c:v>
                </c:pt>
                <c:pt idx="46">
                  <c:v>1.33923E-11</c:v>
                </c:pt>
                <c:pt idx="47">
                  <c:v>1.14601E-11</c:v>
                </c:pt>
                <c:pt idx="48">
                  <c:v>2.1666400000000001E-11</c:v>
                </c:pt>
                <c:pt idx="49">
                  <c:v>1.3306600000000001E-11</c:v>
                </c:pt>
                <c:pt idx="50">
                  <c:v>1.35112E-11</c:v>
                </c:pt>
                <c:pt idx="51">
                  <c:v>3.2195600000000002E-11</c:v>
                </c:pt>
                <c:pt idx="52">
                  <c:v>2.0320700000000001E-11</c:v>
                </c:pt>
                <c:pt idx="53">
                  <c:v>2.6663800000000001E-11</c:v>
                </c:pt>
                <c:pt idx="54">
                  <c:v>1.39622E-11</c:v>
                </c:pt>
                <c:pt idx="55">
                  <c:v>1.25738E-11</c:v>
                </c:pt>
                <c:pt idx="56">
                  <c:v>1.1024899999999999E-11</c:v>
                </c:pt>
                <c:pt idx="57">
                  <c:v>1.7162999999999999E-11</c:v>
                </c:pt>
                <c:pt idx="58">
                  <c:v>2.0417799999999999E-11</c:v>
                </c:pt>
                <c:pt idx="59">
                  <c:v>1.84072E-11</c:v>
                </c:pt>
                <c:pt idx="60">
                  <c:v>1.6207100000000001E-11</c:v>
                </c:pt>
                <c:pt idx="61">
                  <c:v>1.24354E-11</c:v>
                </c:pt>
                <c:pt idx="62">
                  <c:v>1.2939000000000001E-11</c:v>
                </c:pt>
                <c:pt idx="63">
                  <c:v>1.12062E-11</c:v>
                </c:pt>
                <c:pt idx="64">
                  <c:v>1.20987E-11</c:v>
                </c:pt>
                <c:pt idx="65">
                  <c:v>1.8965300000000001E-11</c:v>
                </c:pt>
                <c:pt idx="66">
                  <c:v>9.9526299999999998E-12</c:v>
                </c:pt>
                <c:pt idx="67">
                  <c:v>1.3170900000000001E-11</c:v>
                </c:pt>
                <c:pt idx="68">
                  <c:v>2.33386E-11</c:v>
                </c:pt>
                <c:pt idx="69">
                  <c:v>1.54342E-11</c:v>
                </c:pt>
                <c:pt idx="70">
                  <c:v>1.34064E-11</c:v>
                </c:pt>
                <c:pt idx="71">
                  <c:v>3.3026299999999998E-11</c:v>
                </c:pt>
                <c:pt idx="72">
                  <c:v>8.4529199999999995E-12</c:v>
                </c:pt>
                <c:pt idx="73">
                  <c:v>1.59054E-11</c:v>
                </c:pt>
                <c:pt idx="74">
                  <c:v>1.72497E-11</c:v>
                </c:pt>
                <c:pt idx="75">
                  <c:v>1.88853E-11</c:v>
                </c:pt>
                <c:pt idx="76">
                  <c:v>1.03133E-11</c:v>
                </c:pt>
                <c:pt idx="77">
                  <c:v>1.4810599999999999E-11</c:v>
                </c:pt>
                <c:pt idx="78">
                  <c:v>1.5029199999999999E-11</c:v>
                </c:pt>
                <c:pt idx="79">
                  <c:v>1.9427599999999999E-11</c:v>
                </c:pt>
                <c:pt idx="80">
                  <c:v>1.80393E-11</c:v>
                </c:pt>
                <c:pt idx="81">
                  <c:v>1.5779000000000001E-11</c:v>
                </c:pt>
                <c:pt idx="82">
                  <c:v>1.7404800000000001E-11</c:v>
                </c:pt>
                <c:pt idx="83">
                  <c:v>2.2528399999999999E-11</c:v>
                </c:pt>
                <c:pt idx="84">
                  <c:v>1.4683000000000001E-11</c:v>
                </c:pt>
                <c:pt idx="85">
                  <c:v>1.7816600000000001E-11</c:v>
                </c:pt>
                <c:pt idx="86">
                  <c:v>1.44354E-11</c:v>
                </c:pt>
                <c:pt idx="87">
                  <c:v>1.4840000000000001E-11</c:v>
                </c:pt>
                <c:pt idx="88">
                  <c:v>1.6514100000000001E-11</c:v>
                </c:pt>
                <c:pt idx="89">
                  <c:v>1.5945199999999999E-11</c:v>
                </c:pt>
                <c:pt idx="90">
                  <c:v>1.3648200000000001E-11</c:v>
                </c:pt>
                <c:pt idx="91">
                  <c:v>1.2064199999999999E-11</c:v>
                </c:pt>
                <c:pt idx="92">
                  <c:v>1.8520399999999999E-11</c:v>
                </c:pt>
                <c:pt idx="93">
                  <c:v>1.3123700000000001E-11</c:v>
                </c:pt>
                <c:pt idx="94">
                  <c:v>1.0803000000000001E-11</c:v>
                </c:pt>
                <c:pt idx="95">
                  <c:v>1.02289E-11</c:v>
                </c:pt>
                <c:pt idx="96">
                  <c:v>1.5605700000000001E-11</c:v>
                </c:pt>
                <c:pt idx="97">
                  <c:v>1.8402500000000001E-11</c:v>
                </c:pt>
                <c:pt idx="98">
                  <c:v>1.00099E-11</c:v>
                </c:pt>
                <c:pt idx="99">
                  <c:v>1.4051E-11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0863-4CF6-A4E4-5E81D3445A9C}"/>
            </c:ext>
          </c:extLst>
        </c:ser>
        <c:ser>
          <c:idx val="57"/>
          <c:order val="57"/>
          <c:spPr>
            <a:solidFill>
              <a:schemeClr val="accent4"/>
            </a:solidFill>
            <a:ln/>
            <a:effectLst/>
            <a:sp3d/>
          </c:spPr>
          <c:val>
            <c:numRef>
              <c:f>[analysis.xlsx]Uniform_IP_texture!$A$369:$CW$369</c:f>
              <c:numCache>
                <c:formatCode>0.00E+00</c:formatCode>
                <c:ptCount val="101"/>
                <c:pt idx="0">
                  <c:v>2.18011E-11</c:v>
                </c:pt>
                <c:pt idx="1">
                  <c:v>2.2470800000000001E-11</c:v>
                </c:pt>
                <c:pt idx="2">
                  <c:v>1.1765400000000001E-11</c:v>
                </c:pt>
                <c:pt idx="3">
                  <c:v>2.25394E-11</c:v>
                </c:pt>
                <c:pt idx="4">
                  <c:v>2.0266500000000001E-11</c:v>
                </c:pt>
                <c:pt idx="5">
                  <c:v>1.1260600000000001E-11</c:v>
                </c:pt>
                <c:pt idx="6">
                  <c:v>1.27756E-11</c:v>
                </c:pt>
                <c:pt idx="7">
                  <c:v>1.29448E-11</c:v>
                </c:pt>
                <c:pt idx="8">
                  <c:v>2.17149E-11</c:v>
                </c:pt>
                <c:pt idx="9">
                  <c:v>1.98518E-11</c:v>
                </c:pt>
                <c:pt idx="10">
                  <c:v>2.2903099999999999E-11</c:v>
                </c:pt>
                <c:pt idx="11">
                  <c:v>1.5879799999999999E-11</c:v>
                </c:pt>
                <c:pt idx="12">
                  <c:v>1.39082E-11</c:v>
                </c:pt>
                <c:pt idx="13">
                  <c:v>2.1152999999999999E-11</c:v>
                </c:pt>
                <c:pt idx="14">
                  <c:v>1.7353400000000002E-11</c:v>
                </c:pt>
                <c:pt idx="15">
                  <c:v>1.0417500000000001E-11</c:v>
                </c:pt>
                <c:pt idx="16">
                  <c:v>9.8472699999999995E-12</c:v>
                </c:pt>
                <c:pt idx="17">
                  <c:v>2.6185800000000001E-11</c:v>
                </c:pt>
                <c:pt idx="18">
                  <c:v>1.3320299999999999E-11</c:v>
                </c:pt>
                <c:pt idx="19">
                  <c:v>1.5440999999999999E-11</c:v>
                </c:pt>
                <c:pt idx="20">
                  <c:v>2.0009900000000001E-11</c:v>
                </c:pt>
                <c:pt idx="21">
                  <c:v>2.2797499999999999E-11</c:v>
                </c:pt>
                <c:pt idx="22">
                  <c:v>1.6153E-11</c:v>
                </c:pt>
                <c:pt idx="23">
                  <c:v>1.4897499999999999E-11</c:v>
                </c:pt>
                <c:pt idx="24">
                  <c:v>1.38897E-11</c:v>
                </c:pt>
                <c:pt idx="25">
                  <c:v>1.5379399999999999E-11</c:v>
                </c:pt>
                <c:pt idx="26">
                  <c:v>1.5582E-11</c:v>
                </c:pt>
                <c:pt idx="27">
                  <c:v>3.0170700000000001E-11</c:v>
                </c:pt>
                <c:pt idx="28">
                  <c:v>1.0338299999999999E-11</c:v>
                </c:pt>
                <c:pt idx="29">
                  <c:v>2.2287200000000001E-11</c:v>
                </c:pt>
                <c:pt idx="30">
                  <c:v>1.1786899999999999E-11</c:v>
                </c:pt>
                <c:pt idx="31">
                  <c:v>1.2816999999999999E-11</c:v>
                </c:pt>
                <c:pt idx="32">
                  <c:v>1.0799300000000001E-11</c:v>
                </c:pt>
                <c:pt idx="33">
                  <c:v>1.21666E-10</c:v>
                </c:pt>
                <c:pt idx="34">
                  <c:v>1.22597E-10</c:v>
                </c:pt>
                <c:pt idx="35">
                  <c:v>4.1715799999999998E-11</c:v>
                </c:pt>
                <c:pt idx="36">
                  <c:v>1.5054000000000001E-11</c:v>
                </c:pt>
                <c:pt idx="37">
                  <c:v>1.92963E-11</c:v>
                </c:pt>
                <c:pt idx="38">
                  <c:v>1.7680000000000001E-11</c:v>
                </c:pt>
                <c:pt idx="39">
                  <c:v>1.8360599999999999E-11</c:v>
                </c:pt>
                <c:pt idx="40">
                  <c:v>1.2989099999999999E-11</c:v>
                </c:pt>
                <c:pt idx="41">
                  <c:v>1.13887E-11</c:v>
                </c:pt>
                <c:pt idx="42">
                  <c:v>1.4725099999999999E-11</c:v>
                </c:pt>
                <c:pt idx="43">
                  <c:v>1.93231E-11</c:v>
                </c:pt>
                <c:pt idx="44">
                  <c:v>1.00496E-11</c:v>
                </c:pt>
                <c:pt idx="45">
                  <c:v>1.4991999999999999E-11</c:v>
                </c:pt>
                <c:pt idx="46">
                  <c:v>1.2125E-11</c:v>
                </c:pt>
                <c:pt idx="47">
                  <c:v>1.11545E-11</c:v>
                </c:pt>
                <c:pt idx="48">
                  <c:v>1.25228E-11</c:v>
                </c:pt>
                <c:pt idx="49">
                  <c:v>1.4893799999999999E-11</c:v>
                </c:pt>
                <c:pt idx="50">
                  <c:v>1.25443E-11</c:v>
                </c:pt>
                <c:pt idx="51">
                  <c:v>1.8036800000000001E-11</c:v>
                </c:pt>
                <c:pt idx="52">
                  <c:v>1.64624E-11</c:v>
                </c:pt>
                <c:pt idx="53">
                  <c:v>1.0996300000000001E-11</c:v>
                </c:pt>
                <c:pt idx="54">
                  <c:v>1.41152E-11</c:v>
                </c:pt>
                <c:pt idx="55">
                  <c:v>1.57895E-11</c:v>
                </c:pt>
                <c:pt idx="56">
                  <c:v>1.4787699999999998E-11</c:v>
                </c:pt>
                <c:pt idx="57">
                  <c:v>1.50944E-11</c:v>
                </c:pt>
                <c:pt idx="58">
                  <c:v>1.8838200000000001E-11</c:v>
                </c:pt>
                <c:pt idx="59">
                  <c:v>2.5873600000000001E-11</c:v>
                </c:pt>
                <c:pt idx="60">
                  <c:v>2.04093E-11</c:v>
                </c:pt>
                <c:pt idx="61">
                  <c:v>2.1510900000000001E-11</c:v>
                </c:pt>
                <c:pt idx="62">
                  <c:v>2.8045599999999999E-11</c:v>
                </c:pt>
                <c:pt idx="63">
                  <c:v>1.26072E-11</c:v>
                </c:pt>
                <c:pt idx="64">
                  <c:v>1.3395800000000001E-11</c:v>
                </c:pt>
                <c:pt idx="65">
                  <c:v>2.1620599999999999E-11</c:v>
                </c:pt>
                <c:pt idx="66">
                  <c:v>1.6646299999999999E-11</c:v>
                </c:pt>
                <c:pt idx="67">
                  <c:v>1.2887E-11</c:v>
                </c:pt>
                <c:pt idx="68">
                  <c:v>1.3459000000000001E-11</c:v>
                </c:pt>
                <c:pt idx="69">
                  <c:v>2.9573599999999998E-11</c:v>
                </c:pt>
                <c:pt idx="70">
                  <c:v>1.58043E-11</c:v>
                </c:pt>
                <c:pt idx="71">
                  <c:v>1.6988899999999999E-11</c:v>
                </c:pt>
                <c:pt idx="72">
                  <c:v>3.5345999999999997E-11</c:v>
                </c:pt>
                <c:pt idx="73">
                  <c:v>1.4741100000000001E-11</c:v>
                </c:pt>
                <c:pt idx="74">
                  <c:v>1.9884799999999999E-11</c:v>
                </c:pt>
                <c:pt idx="75">
                  <c:v>2.37305E-11</c:v>
                </c:pt>
                <c:pt idx="76">
                  <c:v>2.30041E-11</c:v>
                </c:pt>
                <c:pt idx="77">
                  <c:v>1.5532000000000001E-11</c:v>
                </c:pt>
                <c:pt idx="78">
                  <c:v>1.04568E-11</c:v>
                </c:pt>
                <c:pt idx="79">
                  <c:v>8.6333000000000004E-12</c:v>
                </c:pt>
                <c:pt idx="80">
                  <c:v>2.00049E-11</c:v>
                </c:pt>
                <c:pt idx="81">
                  <c:v>1.1606599999999999E-11</c:v>
                </c:pt>
                <c:pt idx="82">
                  <c:v>1.7680299999999999E-11</c:v>
                </c:pt>
                <c:pt idx="83">
                  <c:v>9.9593400000000007E-12</c:v>
                </c:pt>
                <c:pt idx="84">
                  <c:v>1.36722E-11</c:v>
                </c:pt>
                <c:pt idx="85">
                  <c:v>2.4617499999999999E-11</c:v>
                </c:pt>
                <c:pt idx="86">
                  <c:v>1.6855799999999999E-11</c:v>
                </c:pt>
                <c:pt idx="87">
                  <c:v>1.25753E-11</c:v>
                </c:pt>
                <c:pt idx="88">
                  <c:v>1.59359E-11</c:v>
                </c:pt>
                <c:pt idx="89">
                  <c:v>1.31142E-11</c:v>
                </c:pt>
                <c:pt idx="90">
                  <c:v>8.92773E-12</c:v>
                </c:pt>
                <c:pt idx="91">
                  <c:v>1.9271600000000001E-11</c:v>
                </c:pt>
                <c:pt idx="92">
                  <c:v>1.3449000000000001E-11</c:v>
                </c:pt>
                <c:pt idx="93">
                  <c:v>1.8998000000000001E-11</c:v>
                </c:pt>
                <c:pt idx="94">
                  <c:v>1.25454E-11</c:v>
                </c:pt>
                <c:pt idx="95">
                  <c:v>2.2533900000000001E-11</c:v>
                </c:pt>
                <c:pt idx="96">
                  <c:v>1.41157E-11</c:v>
                </c:pt>
                <c:pt idx="97">
                  <c:v>2.45377E-11</c:v>
                </c:pt>
                <c:pt idx="98">
                  <c:v>1.31927E-11</c:v>
                </c:pt>
                <c:pt idx="99">
                  <c:v>1.19599E-11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9-0863-4CF6-A4E4-5E81D3445A9C}"/>
            </c:ext>
          </c:extLst>
        </c:ser>
        <c:ser>
          <c:idx val="58"/>
          <c:order val="58"/>
          <c:spPr>
            <a:solidFill>
              <a:schemeClr val="accent5"/>
            </a:solidFill>
            <a:ln/>
            <a:effectLst/>
            <a:sp3d/>
          </c:spPr>
          <c:val>
            <c:numRef>
              <c:f>[analysis.xlsx]Uniform_IP_texture!$A$370:$CW$370</c:f>
              <c:numCache>
                <c:formatCode>0.00E+00</c:formatCode>
                <c:ptCount val="101"/>
                <c:pt idx="0">
                  <c:v>1.6338499999999999E-11</c:v>
                </c:pt>
                <c:pt idx="1">
                  <c:v>1.3391700000000001E-11</c:v>
                </c:pt>
                <c:pt idx="2">
                  <c:v>1.24838E-11</c:v>
                </c:pt>
                <c:pt idx="3">
                  <c:v>1.5228100000000001E-11</c:v>
                </c:pt>
                <c:pt idx="4">
                  <c:v>1.7649500000000001E-11</c:v>
                </c:pt>
                <c:pt idx="5">
                  <c:v>1.2987E-11</c:v>
                </c:pt>
                <c:pt idx="6">
                  <c:v>1.3831799999999999E-11</c:v>
                </c:pt>
                <c:pt idx="7">
                  <c:v>1.9469E-11</c:v>
                </c:pt>
                <c:pt idx="8">
                  <c:v>1.4213899999999999E-11</c:v>
                </c:pt>
                <c:pt idx="9">
                  <c:v>1.9761399999999999E-11</c:v>
                </c:pt>
                <c:pt idx="10">
                  <c:v>2.5689699999999999E-11</c:v>
                </c:pt>
                <c:pt idx="11">
                  <c:v>2.5068300000000001E-11</c:v>
                </c:pt>
                <c:pt idx="12">
                  <c:v>1.40803E-11</c:v>
                </c:pt>
                <c:pt idx="13">
                  <c:v>5.6144499999999999E-11</c:v>
                </c:pt>
                <c:pt idx="14">
                  <c:v>9.9164300000000004E-12</c:v>
                </c:pt>
                <c:pt idx="15">
                  <c:v>2.5684000000000001E-11</c:v>
                </c:pt>
                <c:pt idx="16">
                  <c:v>1.82029E-11</c:v>
                </c:pt>
                <c:pt idx="17">
                  <c:v>1.14432E-11</c:v>
                </c:pt>
                <c:pt idx="18">
                  <c:v>1.4045E-11</c:v>
                </c:pt>
                <c:pt idx="19">
                  <c:v>2.6042799999999999E-11</c:v>
                </c:pt>
                <c:pt idx="20">
                  <c:v>1.37193E-11</c:v>
                </c:pt>
                <c:pt idx="21">
                  <c:v>1.96288E-11</c:v>
                </c:pt>
                <c:pt idx="22">
                  <c:v>1.1263E-11</c:v>
                </c:pt>
                <c:pt idx="23">
                  <c:v>2.17698E-11</c:v>
                </c:pt>
                <c:pt idx="24">
                  <c:v>1.81188E-11</c:v>
                </c:pt>
                <c:pt idx="25">
                  <c:v>1.6014299999999999E-11</c:v>
                </c:pt>
                <c:pt idx="26">
                  <c:v>9.5635800000000007E-12</c:v>
                </c:pt>
                <c:pt idx="27">
                  <c:v>1.3951499999999999E-11</c:v>
                </c:pt>
                <c:pt idx="28">
                  <c:v>6.2643000000000003E-12</c:v>
                </c:pt>
                <c:pt idx="29">
                  <c:v>2.82544E-11</c:v>
                </c:pt>
                <c:pt idx="30">
                  <c:v>1.9179E-11</c:v>
                </c:pt>
                <c:pt idx="31">
                  <c:v>1.94645E-11</c:v>
                </c:pt>
                <c:pt idx="32">
                  <c:v>1.5058E-11</c:v>
                </c:pt>
                <c:pt idx="33">
                  <c:v>1.6185399999999998E-11</c:v>
                </c:pt>
                <c:pt idx="34">
                  <c:v>3.0534500000000003E-11</c:v>
                </c:pt>
                <c:pt idx="35">
                  <c:v>1.7358600000000002E-11</c:v>
                </c:pt>
                <c:pt idx="36">
                  <c:v>1.12805E-11</c:v>
                </c:pt>
                <c:pt idx="37">
                  <c:v>1.9455200000000001E-11</c:v>
                </c:pt>
                <c:pt idx="38">
                  <c:v>1.27309E-11</c:v>
                </c:pt>
                <c:pt idx="39">
                  <c:v>1.2402200000000001E-11</c:v>
                </c:pt>
                <c:pt idx="40">
                  <c:v>1.9624000000000001E-11</c:v>
                </c:pt>
                <c:pt idx="41">
                  <c:v>1.03694E-11</c:v>
                </c:pt>
                <c:pt idx="42">
                  <c:v>1.6542099999999999E-11</c:v>
                </c:pt>
                <c:pt idx="43">
                  <c:v>3.0035500000000001E-11</c:v>
                </c:pt>
                <c:pt idx="44">
                  <c:v>1.7429099999999999E-11</c:v>
                </c:pt>
                <c:pt idx="45">
                  <c:v>2.1596099999999999E-11</c:v>
                </c:pt>
                <c:pt idx="46">
                  <c:v>1.6605999999999999E-11</c:v>
                </c:pt>
                <c:pt idx="47">
                  <c:v>2.1319100000000001E-11</c:v>
                </c:pt>
                <c:pt idx="48">
                  <c:v>1.8011400000000001E-11</c:v>
                </c:pt>
                <c:pt idx="49">
                  <c:v>1.6560300000000001E-11</c:v>
                </c:pt>
                <c:pt idx="50">
                  <c:v>3.0118700000000001E-11</c:v>
                </c:pt>
                <c:pt idx="51">
                  <c:v>1.08831E-11</c:v>
                </c:pt>
                <c:pt idx="52">
                  <c:v>1.6847799999999999E-11</c:v>
                </c:pt>
                <c:pt idx="53">
                  <c:v>9.50114E-12</c:v>
                </c:pt>
                <c:pt idx="54">
                  <c:v>9.1398199999999997E-12</c:v>
                </c:pt>
                <c:pt idx="55">
                  <c:v>1.8211E-11</c:v>
                </c:pt>
                <c:pt idx="56">
                  <c:v>1.35286E-11</c:v>
                </c:pt>
                <c:pt idx="57">
                  <c:v>1.4171E-11</c:v>
                </c:pt>
                <c:pt idx="58">
                  <c:v>1.52951E-11</c:v>
                </c:pt>
                <c:pt idx="59">
                  <c:v>1.44941E-11</c:v>
                </c:pt>
                <c:pt idx="60">
                  <c:v>9.26331E-12</c:v>
                </c:pt>
                <c:pt idx="61">
                  <c:v>1.4224400000000001E-11</c:v>
                </c:pt>
                <c:pt idx="62">
                  <c:v>1.78386E-11</c:v>
                </c:pt>
                <c:pt idx="63">
                  <c:v>1.84504E-11</c:v>
                </c:pt>
                <c:pt idx="64">
                  <c:v>1.5933E-11</c:v>
                </c:pt>
                <c:pt idx="65">
                  <c:v>1.61084E-11</c:v>
                </c:pt>
                <c:pt idx="66">
                  <c:v>1.6467099999999999E-11</c:v>
                </c:pt>
                <c:pt idx="67">
                  <c:v>1.31065E-11</c:v>
                </c:pt>
                <c:pt idx="68">
                  <c:v>1.7237999999999999E-11</c:v>
                </c:pt>
                <c:pt idx="69">
                  <c:v>1.6542500000000001E-11</c:v>
                </c:pt>
                <c:pt idx="70">
                  <c:v>1.9707799999999999E-11</c:v>
                </c:pt>
                <c:pt idx="71">
                  <c:v>1.4037800000000001E-11</c:v>
                </c:pt>
                <c:pt idx="72">
                  <c:v>1.39606E-11</c:v>
                </c:pt>
                <c:pt idx="73">
                  <c:v>2.6544000000000002E-11</c:v>
                </c:pt>
                <c:pt idx="74">
                  <c:v>2.09819E-11</c:v>
                </c:pt>
                <c:pt idx="75">
                  <c:v>1.07157E-11</c:v>
                </c:pt>
                <c:pt idx="76">
                  <c:v>2.0145699999999999E-11</c:v>
                </c:pt>
                <c:pt idx="77">
                  <c:v>1.8915999999999999E-11</c:v>
                </c:pt>
                <c:pt idx="78">
                  <c:v>1.97478E-11</c:v>
                </c:pt>
                <c:pt idx="79">
                  <c:v>1.1069200000000001E-11</c:v>
                </c:pt>
                <c:pt idx="80">
                  <c:v>1.26499E-11</c:v>
                </c:pt>
                <c:pt idx="81">
                  <c:v>1.25491E-11</c:v>
                </c:pt>
                <c:pt idx="82">
                  <c:v>1.81441E-11</c:v>
                </c:pt>
                <c:pt idx="83">
                  <c:v>1.8717599999999999E-11</c:v>
                </c:pt>
                <c:pt idx="84">
                  <c:v>1.8380799999999999E-11</c:v>
                </c:pt>
                <c:pt idx="85">
                  <c:v>2.51036E-11</c:v>
                </c:pt>
                <c:pt idx="86">
                  <c:v>2.7716500000000001E-11</c:v>
                </c:pt>
                <c:pt idx="87">
                  <c:v>8.8107499999999998E-12</c:v>
                </c:pt>
                <c:pt idx="88">
                  <c:v>1.8272199999999999E-11</c:v>
                </c:pt>
                <c:pt idx="89">
                  <c:v>1.0038400000000001E-11</c:v>
                </c:pt>
                <c:pt idx="90">
                  <c:v>1.6236000000000001E-11</c:v>
                </c:pt>
                <c:pt idx="91">
                  <c:v>2.6738200000000001E-11</c:v>
                </c:pt>
                <c:pt idx="92">
                  <c:v>1.4904600000000001E-11</c:v>
                </c:pt>
                <c:pt idx="93">
                  <c:v>1.9227499999999999E-11</c:v>
                </c:pt>
                <c:pt idx="94">
                  <c:v>2.22762E-11</c:v>
                </c:pt>
                <c:pt idx="95">
                  <c:v>1.5938399999999999E-11</c:v>
                </c:pt>
                <c:pt idx="96">
                  <c:v>2.34011E-11</c:v>
                </c:pt>
                <c:pt idx="97">
                  <c:v>1.3318E-11</c:v>
                </c:pt>
                <c:pt idx="98">
                  <c:v>1.91841E-11</c:v>
                </c:pt>
                <c:pt idx="99">
                  <c:v>6.5229499999999998E-12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A-0863-4CF6-A4E4-5E81D3445A9C}"/>
            </c:ext>
          </c:extLst>
        </c:ser>
        <c:ser>
          <c:idx val="59"/>
          <c:order val="59"/>
          <c:spPr>
            <a:solidFill>
              <a:schemeClr val="accent6"/>
            </a:solidFill>
            <a:ln/>
            <a:effectLst/>
            <a:sp3d/>
          </c:spPr>
          <c:val>
            <c:numRef>
              <c:f>[analysis.xlsx]Uniform_IP_texture!$A$371:$CW$371</c:f>
              <c:numCache>
                <c:formatCode>0.00E+00</c:formatCode>
                <c:ptCount val="101"/>
                <c:pt idx="0">
                  <c:v>2.1031300000000001E-11</c:v>
                </c:pt>
                <c:pt idx="1">
                  <c:v>1.36912E-11</c:v>
                </c:pt>
                <c:pt idx="2">
                  <c:v>2.6238600000000001E-11</c:v>
                </c:pt>
                <c:pt idx="3">
                  <c:v>1.06897E-11</c:v>
                </c:pt>
                <c:pt idx="4">
                  <c:v>1.1380999999999999E-11</c:v>
                </c:pt>
                <c:pt idx="5">
                  <c:v>2.07804E-11</c:v>
                </c:pt>
                <c:pt idx="6">
                  <c:v>1.5763699999999999E-11</c:v>
                </c:pt>
                <c:pt idx="7">
                  <c:v>2.14466E-11</c:v>
                </c:pt>
                <c:pt idx="8">
                  <c:v>9.6728999999999993E-12</c:v>
                </c:pt>
                <c:pt idx="9">
                  <c:v>1.4620299999999999E-11</c:v>
                </c:pt>
                <c:pt idx="10">
                  <c:v>1.8934599999999999E-11</c:v>
                </c:pt>
                <c:pt idx="11">
                  <c:v>1.93091E-11</c:v>
                </c:pt>
                <c:pt idx="12">
                  <c:v>1.3254E-11</c:v>
                </c:pt>
                <c:pt idx="13">
                  <c:v>1.6469600000000001E-11</c:v>
                </c:pt>
                <c:pt idx="14">
                  <c:v>2.1081900000000001E-11</c:v>
                </c:pt>
                <c:pt idx="15">
                  <c:v>6.4194200000000001E-12</c:v>
                </c:pt>
                <c:pt idx="16">
                  <c:v>1.8958299999999999E-11</c:v>
                </c:pt>
                <c:pt idx="17">
                  <c:v>1.8230499999999999E-11</c:v>
                </c:pt>
                <c:pt idx="18">
                  <c:v>1.4054500000000001E-11</c:v>
                </c:pt>
                <c:pt idx="19">
                  <c:v>1.5301199999999999E-11</c:v>
                </c:pt>
                <c:pt idx="20">
                  <c:v>8.3552099999999999E-12</c:v>
                </c:pt>
                <c:pt idx="21">
                  <c:v>1.7628000000000001E-10</c:v>
                </c:pt>
                <c:pt idx="22">
                  <c:v>1.4682300000000001E-11</c:v>
                </c:pt>
                <c:pt idx="23">
                  <c:v>7.9137499999999999E-12</c:v>
                </c:pt>
                <c:pt idx="24">
                  <c:v>7.5822600000000004E-12</c:v>
                </c:pt>
                <c:pt idx="25">
                  <c:v>2.1291399999999999E-11</c:v>
                </c:pt>
                <c:pt idx="26">
                  <c:v>8.7792699999999996E-12</c:v>
                </c:pt>
                <c:pt idx="27">
                  <c:v>1.8861200000000001E-11</c:v>
                </c:pt>
                <c:pt idx="28">
                  <c:v>9.5704099999999998E-12</c:v>
                </c:pt>
                <c:pt idx="29">
                  <c:v>1.5560300000000001E-11</c:v>
                </c:pt>
                <c:pt idx="30">
                  <c:v>1.46543E-11</c:v>
                </c:pt>
                <c:pt idx="31">
                  <c:v>1.4557300000000001E-11</c:v>
                </c:pt>
                <c:pt idx="32">
                  <c:v>1.1867199999999999E-11</c:v>
                </c:pt>
                <c:pt idx="33">
                  <c:v>1.42294E-11</c:v>
                </c:pt>
                <c:pt idx="34">
                  <c:v>1.7716799999999999E-11</c:v>
                </c:pt>
                <c:pt idx="35">
                  <c:v>1.70653E-11</c:v>
                </c:pt>
                <c:pt idx="36">
                  <c:v>2.0071E-11</c:v>
                </c:pt>
                <c:pt idx="37">
                  <c:v>1.33362E-11</c:v>
                </c:pt>
                <c:pt idx="38">
                  <c:v>1.19841E-11</c:v>
                </c:pt>
                <c:pt idx="39">
                  <c:v>2.5809600000000001E-11</c:v>
                </c:pt>
                <c:pt idx="40">
                  <c:v>2.23432E-11</c:v>
                </c:pt>
                <c:pt idx="41">
                  <c:v>1.5386899999999999E-11</c:v>
                </c:pt>
                <c:pt idx="42">
                  <c:v>1.6540599999999999E-11</c:v>
                </c:pt>
                <c:pt idx="43">
                  <c:v>1.35317E-11</c:v>
                </c:pt>
                <c:pt idx="44">
                  <c:v>1.0785200000000001E-11</c:v>
                </c:pt>
                <c:pt idx="45">
                  <c:v>1.62675E-11</c:v>
                </c:pt>
                <c:pt idx="46">
                  <c:v>1.21347E-11</c:v>
                </c:pt>
                <c:pt idx="47">
                  <c:v>1.6977899999999999E-11</c:v>
                </c:pt>
                <c:pt idx="48">
                  <c:v>1.3384999999999999E-11</c:v>
                </c:pt>
                <c:pt idx="49">
                  <c:v>9.9694200000000001E-12</c:v>
                </c:pt>
                <c:pt idx="50">
                  <c:v>1.1392499999999999E-11</c:v>
                </c:pt>
                <c:pt idx="51">
                  <c:v>1.8935600000000001E-11</c:v>
                </c:pt>
                <c:pt idx="52">
                  <c:v>2.0317700000000001E-11</c:v>
                </c:pt>
                <c:pt idx="53">
                  <c:v>9.4143299999999999E-12</c:v>
                </c:pt>
                <c:pt idx="54">
                  <c:v>1.2696899999999999E-11</c:v>
                </c:pt>
                <c:pt idx="55">
                  <c:v>1.02605E-11</c:v>
                </c:pt>
                <c:pt idx="56">
                  <c:v>2.0581299999999999E-11</c:v>
                </c:pt>
                <c:pt idx="57">
                  <c:v>1.32722E-11</c:v>
                </c:pt>
                <c:pt idx="58">
                  <c:v>1.8495500000000001E-11</c:v>
                </c:pt>
                <c:pt idx="59">
                  <c:v>2.3522100000000001E-11</c:v>
                </c:pt>
                <c:pt idx="60">
                  <c:v>1.40063E-11</c:v>
                </c:pt>
                <c:pt idx="61">
                  <c:v>1.92607E-11</c:v>
                </c:pt>
                <c:pt idx="62">
                  <c:v>1.8595200000000001E-11</c:v>
                </c:pt>
                <c:pt idx="63">
                  <c:v>1.6086700000000001E-11</c:v>
                </c:pt>
                <c:pt idx="64">
                  <c:v>1.4906900000000001E-11</c:v>
                </c:pt>
                <c:pt idx="65">
                  <c:v>1.5104299999999999E-11</c:v>
                </c:pt>
                <c:pt idx="66">
                  <c:v>1.7504099999999999E-11</c:v>
                </c:pt>
                <c:pt idx="67">
                  <c:v>1.1636699999999999E-11</c:v>
                </c:pt>
                <c:pt idx="68">
                  <c:v>1.7008500000000001E-11</c:v>
                </c:pt>
                <c:pt idx="69">
                  <c:v>1.7373299999999999E-11</c:v>
                </c:pt>
                <c:pt idx="70">
                  <c:v>1.57821E-11</c:v>
                </c:pt>
                <c:pt idx="71">
                  <c:v>1.7320700000000002E-11</c:v>
                </c:pt>
                <c:pt idx="72">
                  <c:v>1.94896E-11</c:v>
                </c:pt>
                <c:pt idx="73">
                  <c:v>2.0654899999999999E-11</c:v>
                </c:pt>
                <c:pt idx="74">
                  <c:v>2.0276900000000001E-11</c:v>
                </c:pt>
                <c:pt idx="75">
                  <c:v>1.7281400000000001E-11</c:v>
                </c:pt>
                <c:pt idx="76">
                  <c:v>1.94801E-11</c:v>
                </c:pt>
                <c:pt idx="77">
                  <c:v>1.84666E-11</c:v>
                </c:pt>
                <c:pt idx="78">
                  <c:v>1.2136800000000001E-11</c:v>
                </c:pt>
                <c:pt idx="79">
                  <c:v>9.5369700000000007E-12</c:v>
                </c:pt>
                <c:pt idx="80">
                  <c:v>1.8531100000000001E-11</c:v>
                </c:pt>
                <c:pt idx="81">
                  <c:v>1.4223199999999999E-11</c:v>
                </c:pt>
                <c:pt idx="82">
                  <c:v>1.39516E-11</c:v>
                </c:pt>
                <c:pt idx="83">
                  <c:v>1.2629999999999999E-11</c:v>
                </c:pt>
                <c:pt idx="84">
                  <c:v>1.20573E-11</c:v>
                </c:pt>
                <c:pt idx="85">
                  <c:v>1.7519300000000001E-11</c:v>
                </c:pt>
                <c:pt idx="86">
                  <c:v>2.0002899999999999E-11</c:v>
                </c:pt>
                <c:pt idx="87">
                  <c:v>1.72044E-11</c:v>
                </c:pt>
                <c:pt idx="88">
                  <c:v>1.6548300000000001E-11</c:v>
                </c:pt>
                <c:pt idx="89">
                  <c:v>1.4568399999999998E-11</c:v>
                </c:pt>
                <c:pt idx="90">
                  <c:v>2.1099100000000001E-11</c:v>
                </c:pt>
                <c:pt idx="91">
                  <c:v>2.3239099999999999E-11</c:v>
                </c:pt>
                <c:pt idx="92">
                  <c:v>1.4783199999999999E-11</c:v>
                </c:pt>
                <c:pt idx="93">
                  <c:v>1.4988500000000001E-11</c:v>
                </c:pt>
                <c:pt idx="94">
                  <c:v>2.4134500000000001E-11</c:v>
                </c:pt>
                <c:pt idx="95">
                  <c:v>1.35728E-11</c:v>
                </c:pt>
                <c:pt idx="96">
                  <c:v>1.48588E-11</c:v>
                </c:pt>
                <c:pt idx="97">
                  <c:v>1.6061199999999999E-11</c:v>
                </c:pt>
                <c:pt idx="98">
                  <c:v>1.21046E-11</c:v>
                </c:pt>
                <c:pt idx="99">
                  <c:v>2.5014900000000001E-11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B-0863-4CF6-A4E4-5E81D3445A9C}"/>
            </c:ext>
          </c:extLst>
        </c:ser>
        <c:ser>
          <c:idx val="60"/>
          <c:order val="60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[analysis.xlsx]Uniform_IP_texture!$A$372:$CW$372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9.9222799999999992E-12</c:v>
                </c:pt>
                <c:pt idx="2">
                  <c:v>1.20094E-11</c:v>
                </c:pt>
                <c:pt idx="3">
                  <c:v>1.27804E-11</c:v>
                </c:pt>
                <c:pt idx="4">
                  <c:v>2.4804299999999998E-11</c:v>
                </c:pt>
                <c:pt idx="5">
                  <c:v>1.09861E-11</c:v>
                </c:pt>
                <c:pt idx="6">
                  <c:v>8.7223699999999997E-12</c:v>
                </c:pt>
                <c:pt idx="7">
                  <c:v>1.6524500000000001E-11</c:v>
                </c:pt>
                <c:pt idx="8">
                  <c:v>1.42661E-11</c:v>
                </c:pt>
                <c:pt idx="9">
                  <c:v>2.0090300000000001E-11</c:v>
                </c:pt>
                <c:pt idx="10">
                  <c:v>1.32115E-11</c:v>
                </c:pt>
                <c:pt idx="11">
                  <c:v>2.2589499999999999E-11</c:v>
                </c:pt>
                <c:pt idx="12">
                  <c:v>1.6899300000000001E-11</c:v>
                </c:pt>
                <c:pt idx="13">
                  <c:v>1.8811500000000001E-11</c:v>
                </c:pt>
                <c:pt idx="14">
                  <c:v>1.6048000000000001E-11</c:v>
                </c:pt>
                <c:pt idx="15">
                  <c:v>1.2120699999999999E-11</c:v>
                </c:pt>
                <c:pt idx="16">
                  <c:v>1.8057199999999999E-11</c:v>
                </c:pt>
                <c:pt idx="17">
                  <c:v>1.43795E-11</c:v>
                </c:pt>
                <c:pt idx="18">
                  <c:v>1.63649E-11</c:v>
                </c:pt>
                <c:pt idx="19">
                  <c:v>1.6428499999999999E-11</c:v>
                </c:pt>
                <c:pt idx="20">
                  <c:v>1.6515700000000001E-11</c:v>
                </c:pt>
                <c:pt idx="21">
                  <c:v>1.4617500000000001E-11</c:v>
                </c:pt>
                <c:pt idx="22">
                  <c:v>1.67404E-11</c:v>
                </c:pt>
                <c:pt idx="23">
                  <c:v>8.6837499999999992E-12</c:v>
                </c:pt>
                <c:pt idx="24">
                  <c:v>1.37044E-11</c:v>
                </c:pt>
                <c:pt idx="25">
                  <c:v>1.3467E-11</c:v>
                </c:pt>
                <c:pt idx="26">
                  <c:v>1.8216000000000001E-11</c:v>
                </c:pt>
                <c:pt idx="27">
                  <c:v>1.24328E-11</c:v>
                </c:pt>
                <c:pt idx="28">
                  <c:v>1.34202E-11</c:v>
                </c:pt>
                <c:pt idx="29">
                  <c:v>1.8687200000000001E-11</c:v>
                </c:pt>
                <c:pt idx="30">
                  <c:v>1.5409500000000001E-11</c:v>
                </c:pt>
                <c:pt idx="31">
                  <c:v>1.4792099999999999E-11</c:v>
                </c:pt>
                <c:pt idx="32">
                  <c:v>2.0226200000000001E-11</c:v>
                </c:pt>
                <c:pt idx="33">
                  <c:v>1.4477499999999999E-11</c:v>
                </c:pt>
                <c:pt idx="34">
                  <c:v>2.88848E-11</c:v>
                </c:pt>
                <c:pt idx="35">
                  <c:v>1.5443399999999999E-11</c:v>
                </c:pt>
                <c:pt idx="36">
                  <c:v>1.3460500000000001E-11</c:v>
                </c:pt>
                <c:pt idx="37">
                  <c:v>2.0505900000000001E-11</c:v>
                </c:pt>
                <c:pt idx="38">
                  <c:v>1.24373E-11</c:v>
                </c:pt>
                <c:pt idx="39">
                  <c:v>1.5959199999999999E-11</c:v>
                </c:pt>
                <c:pt idx="40">
                  <c:v>2.0688299999999999E-11</c:v>
                </c:pt>
                <c:pt idx="41">
                  <c:v>1.21292E-11</c:v>
                </c:pt>
                <c:pt idx="42">
                  <c:v>1.17956E-11</c:v>
                </c:pt>
                <c:pt idx="43">
                  <c:v>1.20704E-11</c:v>
                </c:pt>
                <c:pt idx="44">
                  <c:v>1.2282399999999999E-11</c:v>
                </c:pt>
                <c:pt idx="45">
                  <c:v>1.83099E-11</c:v>
                </c:pt>
                <c:pt idx="46">
                  <c:v>1.7552000000000001E-11</c:v>
                </c:pt>
                <c:pt idx="47">
                  <c:v>1.7883600000000001E-11</c:v>
                </c:pt>
                <c:pt idx="48">
                  <c:v>2.2921900000000002E-11</c:v>
                </c:pt>
                <c:pt idx="49">
                  <c:v>1.85782E-11</c:v>
                </c:pt>
                <c:pt idx="50">
                  <c:v>1.9971799999999999E-11</c:v>
                </c:pt>
                <c:pt idx="51">
                  <c:v>2.4043100000000001E-11</c:v>
                </c:pt>
                <c:pt idx="52">
                  <c:v>2.39498E-11</c:v>
                </c:pt>
                <c:pt idx="53">
                  <c:v>1.8952399999999999E-11</c:v>
                </c:pt>
                <c:pt idx="54">
                  <c:v>1.3046400000000001E-11</c:v>
                </c:pt>
                <c:pt idx="55">
                  <c:v>1.78661E-11</c:v>
                </c:pt>
                <c:pt idx="56">
                  <c:v>2.6713700000000001E-11</c:v>
                </c:pt>
                <c:pt idx="57">
                  <c:v>1.45419E-11</c:v>
                </c:pt>
                <c:pt idx="58">
                  <c:v>2.28642E-11</c:v>
                </c:pt>
                <c:pt idx="59">
                  <c:v>1.1230500000000001E-11</c:v>
                </c:pt>
                <c:pt idx="60">
                  <c:v>1.06184E-11</c:v>
                </c:pt>
                <c:pt idx="61">
                  <c:v>1.7902599999999999E-11</c:v>
                </c:pt>
                <c:pt idx="62">
                  <c:v>1.5609199999999999E-11</c:v>
                </c:pt>
                <c:pt idx="63">
                  <c:v>1.3961499999999999E-11</c:v>
                </c:pt>
                <c:pt idx="64">
                  <c:v>1.6390399999999999E-11</c:v>
                </c:pt>
                <c:pt idx="65">
                  <c:v>1.4405800000000001E-11</c:v>
                </c:pt>
                <c:pt idx="66">
                  <c:v>1.5313500000000001E-11</c:v>
                </c:pt>
                <c:pt idx="67">
                  <c:v>1.13017E-11</c:v>
                </c:pt>
                <c:pt idx="68">
                  <c:v>1.29614E-11</c:v>
                </c:pt>
                <c:pt idx="69">
                  <c:v>1.81038E-11</c:v>
                </c:pt>
                <c:pt idx="70">
                  <c:v>1.19901E-11</c:v>
                </c:pt>
                <c:pt idx="71">
                  <c:v>9.3412999999999994E-12</c:v>
                </c:pt>
                <c:pt idx="72">
                  <c:v>1.9620699999999999E-11</c:v>
                </c:pt>
                <c:pt idx="73">
                  <c:v>1.5942899999999999E-11</c:v>
                </c:pt>
                <c:pt idx="74">
                  <c:v>1.6260700000000001E-11</c:v>
                </c:pt>
                <c:pt idx="75">
                  <c:v>1.1485900000000001E-11</c:v>
                </c:pt>
                <c:pt idx="76">
                  <c:v>1.6707899999999999E-11</c:v>
                </c:pt>
                <c:pt idx="77">
                  <c:v>1.3769800000000001E-11</c:v>
                </c:pt>
                <c:pt idx="78">
                  <c:v>2.0106299999999999E-11</c:v>
                </c:pt>
                <c:pt idx="79">
                  <c:v>1.04399E-11</c:v>
                </c:pt>
                <c:pt idx="80">
                  <c:v>1.40941E-11</c:v>
                </c:pt>
                <c:pt idx="81">
                  <c:v>1.26026E-11</c:v>
                </c:pt>
                <c:pt idx="82">
                  <c:v>1.54751E-11</c:v>
                </c:pt>
                <c:pt idx="83">
                  <c:v>2.0205099999999999E-11</c:v>
                </c:pt>
                <c:pt idx="84">
                  <c:v>2.10481E-11</c:v>
                </c:pt>
                <c:pt idx="85">
                  <c:v>1.15274E-11</c:v>
                </c:pt>
                <c:pt idx="86">
                  <c:v>2.2073000000000001E-11</c:v>
                </c:pt>
                <c:pt idx="87">
                  <c:v>1.31852E-11</c:v>
                </c:pt>
                <c:pt idx="88">
                  <c:v>1.26013E-11</c:v>
                </c:pt>
                <c:pt idx="89">
                  <c:v>1.9017500000000001E-11</c:v>
                </c:pt>
                <c:pt idx="90">
                  <c:v>1.5605000000000001E-11</c:v>
                </c:pt>
                <c:pt idx="91">
                  <c:v>1.9577599999999999E-11</c:v>
                </c:pt>
                <c:pt idx="92">
                  <c:v>1.5074499999999999E-11</c:v>
                </c:pt>
                <c:pt idx="93">
                  <c:v>1.2330100000000001E-11</c:v>
                </c:pt>
                <c:pt idx="94">
                  <c:v>1.7223899999999999E-11</c:v>
                </c:pt>
                <c:pt idx="95">
                  <c:v>2.61153E-11</c:v>
                </c:pt>
                <c:pt idx="96">
                  <c:v>1.6863600000000001E-11</c:v>
                </c:pt>
                <c:pt idx="97">
                  <c:v>1.02259E-11</c:v>
                </c:pt>
                <c:pt idx="98">
                  <c:v>2.7883499999999999E-11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0863-4CF6-A4E4-5E81D3445A9C}"/>
            </c:ext>
          </c:extLst>
        </c:ser>
        <c:ser>
          <c:idx val="61"/>
          <c:order val="61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[analysis.xlsx]Uniform_IP_texture!$A$373:$CW$373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9.2778199999999993E-12</c:v>
                </c:pt>
                <c:pt idx="2">
                  <c:v>5.6260899999999999E-12</c:v>
                </c:pt>
                <c:pt idx="3">
                  <c:v>1.5156700000000001E-11</c:v>
                </c:pt>
                <c:pt idx="4">
                  <c:v>1.2762000000000001E-11</c:v>
                </c:pt>
                <c:pt idx="5">
                  <c:v>2.12345E-11</c:v>
                </c:pt>
                <c:pt idx="6">
                  <c:v>1.19277E-11</c:v>
                </c:pt>
                <c:pt idx="7">
                  <c:v>1.29851E-11</c:v>
                </c:pt>
                <c:pt idx="8">
                  <c:v>1.3160900000000001E-11</c:v>
                </c:pt>
                <c:pt idx="9">
                  <c:v>1.13404E-11</c:v>
                </c:pt>
                <c:pt idx="10">
                  <c:v>1.42688E-11</c:v>
                </c:pt>
                <c:pt idx="11">
                  <c:v>1.25411E-11</c:v>
                </c:pt>
                <c:pt idx="12">
                  <c:v>1.3765700000000001E-11</c:v>
                </c:pt>
                <c:pt idx="13">
                  <c:v>2.23313E-11</c:v>
                </c:pt>
                <c:pt idx="14">
                  <c:v>1.1685900000000001E-11</c:v>
                </c:pt>
                <c:pt idx="15">
                  <c:v>1.5143100000000002E-11</c:v>
                </c:pt>
                <c:pt idx="16">
                  <c:v>1.1483599999999999E-11</c:v>
                </c:pt>
                <c:pt idx="17">
                  <c:v>1.82339E-11</c:v>
                </c:pt>
                <c:pt idx="18">
                  <c:v>1.4754199999999999E-11</c:v>
                </c:pt>
                <c:pt idx="19">
                  <c:v>1.1276899999999999E-11</c:v>
                </c:pt>
                <c:pt idx="20">
                  <c:v>1.6032300000000001E-11</c:v>
                </c:pt>
                <c:pt idx="21">
                  <c:v>1.21184E-11</c:v>
                </c:pt>
                <c:pt idx="22">
                  <c:v>8.2907500000000006E-11</c:v>
                </c:pt>
                <c:pt idx="23">
                  <c:v>1.61219E-11</c:v>
                </c:pt>
                <c:pt idx="24">
                  <c:v>1.5749100000000001E-11</c:v>
                </c:pt>
                <c:pt idx="25">
                  <c:v>9.5999299999999995E-12</c:v>
                </c:pt>
                <c:pt idx="26">
                  <c:v>7.0515800000000001E-12</c:v>
                </c:pt>
                <c:pt idx="27">
                  <c:v>9.6400599999999992E-12</c:v>
                </c:pt>
                <c:pt idx="28">
                  <c:v>2.5691899999999999E-11</c:v>
                </c:pt>
                <c:pt idx="29">
                  <c:v>1.30775E-11</c:v>
                </c:pt>
                <c:pt idx="30">
                  <c:v>7.78325E-12</c:v>
                </c:pt>
                <c:pt idx="31">
                  <c:v>1.70348E-11</c:v>
                </c:pt>
                <c:pt idx="32">
                  <c:v>1.9263199999999999E-11</c:v>
                </c:pt>
                <c:pt idx="33">
                  <c:v>1.11556E-11</c:v>
                </c:pt>
                <c:pt idx="34">
                  <c:v>1.74356E-11</c:v>
                </c:pt>
                <c:pt idx="35">
                  <c:v>1.83879E-11</c:v>
                </c:pt>
                <c:pt idx="36">
                  <c:v>1.6860700000000001E-11</c:v>
                </c:pt>
                <c:pt idx="37">
                  <c:v>1.22116E-11</c:v>
                </c:pt>
                <c:pt idx="38">
                  <c:v>1.8269400000000001E-11</c:v>
                </c:pt>
                <c:pt idx="39">
                  <c:v>1.3190199999999999E-11</c:v>
                </c:pt>
                <c:pt idx="40">
                  <c:v>1.6430699999999999E-11</c:v>
                </c:pt>
                <c:pt idx="41">
                  <c:v>1.4957799999999999E-11</c:v>
                </c:pt>
                <c:pt idx="42">
                  <c:v>1.25956E-11</c:v>
                </c:pt>
                <c:pt idx="43">
                  <c:v>1.4165E-11</c:v>
                </c:pt>
                <c:pt idx="44">
                  <c:v>1.7509700000000001E-11</c:v>
                </c:pt>
                <c:pt idx="45">
                  <c:v>1.6761600000000002E-11</c:v>
                </c:pt>
                <c:pt idx="46">
                  <c:v>1.16295E-11</c:v>
                </c:pt>
                <c:pt idx="47">
                  <c:v>1.6493699999999999E-11</c:v>
                </c:pt>
                <c:pt idx="48">
                  <c:v>2.72498E-11</c:v>
                </c:pt>
                <c:pt idx="49">
                  <c:v>1.7924400000000001E-11</c:v>
                </c:pt>
                <c:pt idx="50">
                  <c:v>1.90072E-11</c:v>
                </c:pt>
                <c:pt idx="51">
                  <c:v>1.38715E-11</c:v>
                </c:pt>
                <c:pt idx="52">
                  <c:v>2.6604199999999998E-11</c:v>
                </c:pt>
                <c:pt idx="53">
                  <c:v>1.77514E-11</c:v>
                </c:pt>
                <c:pt idx="54">
                  <c:v>1.0712300000000001E-11</c:v>
                </c:pt>
                <c:pt idx="55">
                  <c:v>1.8007599999999999E-11</c:v>
                </c:pt>
                <c:pt idx="56">
                  <c:v>1.31461E-11</c:v>
                </c:pt>
                <c:pt idx="57">
                  <c:v>1.8861900000000001E-11</c:v>
                </c:pt>
                <c:pt idx="58">
                  <c:v>1.2025600000000001E-11</c:v>
                </c:pt>
                <c:pt idx="59">
                  <c:v>1.5633200000000001E-11</c:v>
                </c:pt>
                <c:pt idx="60">
                  <c:v>1.30774E-11</c:v>
                </c:pt>
                <c:pt idx="61">
                  <c:v>7.5425300000000006E-12</c:v>
                </c:pt>
                <c:pt idx="62">
                  <c:v>1.7498899999999999E-11</c:v>
                </c:pt>
                <c:pt idx="63">
                  <c:v>3.6012199999999997E-11</c:v>
                </c:pt>
                <c:pt idx="64">
                  <c:v>1.96673E-11</c:v>
                </c:pt>
                <c:pt idx="65">
                  <c:v>1.6867899999999998E-11</c:v>
                </c:pt>
                <c:pt idx="66">
                  <c:v>9.6674000000000006E-12</c:v>
                </c:pt>
                <c:pt idx="67">
                  <c:v>1.21543E-11</c:v>
                </c:pt>
                <c:pt idx="68">
                  <c:v>1.28485E-11</c:v>
                </c:pt>
                <c:pt idx="69">
                  <c:v>1.3091699999999999E-11</c:v>
                </c:pt>
                <c:pt idx="70">
                  <c:v>1.63063E-11</c:v>
                </c:pt>
                <c:pt idx="71">
                  <c:v>1.4845800000000001E-11</c:v>
                </c:pt>
                <c:pt idx="72">
                  <c:v>1.3563100000000001E-11</c:v>
                </c:pt>
                <c:pt idx="73">
                  <c:v>3.2117499999999999E-11</c:v>
                </c:pt>
                <c:pt idx="74">
                  <c:v>8.7623599999999994E-12</c:v>
                </c:pt>
                <c:pt idx="75">
                  <c:v>1.7621599999999999E-11</c:v>
                </c:pt>
                <c:pt idx="76">
                  <c:v>1.8199999999999999E-11</c:v>
                </c:pt>
                <c:pt idx="77">
                  <c:v>1.1838E-11</c:v>
                </c:pt>
                <c:pt idx="78">
                  <c:v>1.71113E-11</c:v>
                </c:pt>
                <c:pt idx="79">
                  <c:v>2.13841E-11</c:v>
                </c:pt>
                <c:pt idx="80">
                  <c:v>2.07931E-11</c:v>
                </c:pt>
                <c:pt idx="81">
                  <c:v>1.8111699999999998E-11</c:v>
                </c:pt>
                <c:pt idx="82">
                  <c:v>2.2789499999999999E-11</c:v>
                </c:pt>
                <c:pt idx="83">
                  <c:v>1.55404E-11</c:v>
                </c:pt>
                <c:pt idx="84">
                  <c:v>1.43657E-11</c:v>
                </c:pt>
                <c:pt idx="85">
                  <c:v>1.4724499999999998E-11</c:v>
                </c:pt>
                <c:pt idx="86">
                  <c:v>1.8349599999999998E-11</c:v>
                </c:pt>
                <c:pt idx="87">
                  <c:v>1.31339E-11</c:v>
                </c:pt>
                <c:pt idx="88">
                  <c:v>2.5724800000000001E-11</c:v>
                </c:pt>
                <c:pt idx="89">
                  <c:v>1.5785E-11</c:v>
                </c:pt>
                <c:pt idx="90">
                  <c:v>1.1375100000000001E-11</c:v>
                </c:pt>
                <c:pt idx="91">
                  <c:v>2.2825899999999999E-11</c:v>
                </c:pt>
                <c:pt idx="92">
                  <c:v>1.7167499999999998E-11</c:v>
                </c:pt>
                <c:pt idx="93">
                  <c:v>1.0589199999999999E-11</c:v>
                </c:pt>
                <c:pt idx="94">
                  <c:v>1.5109700000000001E-11</c:v>
                </c:pt>
                <c:pt idx="95">
                  <c:v>1.40261E-11</c:v>
                </c:pt>
                <c:pt idx="96">
                  <c:v>1.7953600000000001E-11</c:v>
                </c:pt>
                <c:pt idx="97">
                  <c:v>1.31673E-11</c:v>
                </c:pt>
                <c:pt idx="98">
                  <c:v>1.5391E-11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D-0863-4CF6-A4E4-5E81D3445A9C}"/>
            </c:ext>
          </c:extLst>
        </c:ser>
        <c:ser>
          <c:idx val="62"/>
          <c:order val="62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[analysis.xlsx]Uniform_IP_texture!$A$374:$CW$374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8.1325500000000005E-12</c:v>
                </c:pt>
                <c:pt idx="2">
                  <c:v>1.5380400000000001E-11</c:v>
                </c:pt>
                <c:pt idx="3">
                  <c:v>1.27818E-11</c:v>
                </c:pt>
                <c:pt idx="4">
                  <c:v>1.3991599999999999E-11</c:v>
                </c:pt>
                <c:pt idx="5">
                  <c:v>2.4612000000000001E-11</c:v>
                </c:pt>
                <c:pt idx="6">
                  <c:v>2.06256E-11</c:v>
                </c:pt>
                <c:pt idx="7">
                  <c:v>1.9398499999999999E-11</c:v>
                </c:pt>
                <c:pt idx="8">
                  <c:v>1.29433E-11</c:v>
                </c:pt>
                <c:pt idx="9">
                  <c:v>1.57925E-11</c:v>
                </c:pt>
                <c:pt idx="10">
                  <c:v>1.78793E-11</c:v>
                </c:pt>
                <c:pt idx="11">
                  <c:v>2.0858900000000001E-11</c:v>
                </c:pt>
                <c:pt idx="12">
                  <c:v>1.1259E-11</c:v>
                </c:pt>
                <c:pt idx="13">
                  <c:v>1.4195400000000001E-11</c:v>
                </c:pt>
                <c:pt idx="14">
                  <c:v>1.9734100000000001E-11</c:v>
                </c:pt>
                <c:pt idx="15">
                  <c:v>1.3735899999999999E-11</c:v>
                </c:pt>
                <c:pt idx="16">
                  <c:v>1.1958000000000001E-11</c:v>
                </c:pt>
                <c:pt idx="17">
                  <c:v>1.17838E-11</c:v>
                </c:pt>
                <c:pt idx="18">
                  <c:v>1.5397299999999999E-11</c:v>
                </c:pt>
                <c:pt idx="19">
                  <c:v>1.3059299999999999E-11</c:v>
                </c:pt>
                <c:pt idx="20">
                  <c:v>2.0123700000000001E-11</c:v>
                </c:pt>
                <c:pt idx="21">
                  <c:v>1.42041E-11</c:v>
                </c:pt>
                <c:pt idx="22">
                  <c:v>1.8447699999999999E-11</c:v>
                </c:pt>
                <c:pt idx="23">
                  <c:v>1.4767900000000001E-11</c:v>
                </c:pt>
                <c:pt idx="24">
                  <c:v>5.3210899999999999E-12</c:v>
                </c:pt>
                <c:pt idx="25">
                  <c:v>1.18179E-11</c:v>
                </c:pt>
                <c:pt idx="26">
                  <c:v>1.8904400000000001E-11</c:v>
                </c:pt>
                <c:pt idx="27">
                  <c:v>1.8006099999999999E-11</c:v>
                </c:pt>
                <c:pt idx="28">
                  <c:v>1.5002700000000001E-11</c:v>
                </c:pt>
                <c:pt idx="29">
                  <c:v>2.1378E-11</c:v>
                </c:pt>
                <c:pt idx="30">
                  <c:v>1.8232900000000002E-11</c:v>
                </c:pt>
                <c:pt idx="31">
                  <c:v>1.3052700000000001E-11</c:v>
                </c:pt>
                <c:pt idx="32">
                  <c:v>1.0129399999999999E-11</c:v>
                </c:pt>
                <c:pt idx="33">
                  <c:v>1.7463600000000001E-11</c:v>
                </c:pt>
                <c:pt idx="34">
                  <c:v>7.9704599999999999E-12</c:v>
                </c:pt>
                <c:pt idx="35">
                  <c:v>1.77493E-11</c:v>
                </c:pt>
                <c:pt idx="36">
                  <c:v>1.7244300000000001E-11</c:v>
                </c:pt>
                <c:pt idx="37">
                  <c:v>2.0427000000000001E-11</c:v>
                </c:pt>
                <c:pt idx="38">
                  <c:v>2.5319000000000001E-11</c:v>
                </c:pt>
                <c:pt idx="39">
                  <c:v>2.1794300000000001E-11</c:v>
                </c:pt>
                <c:pt idx="40">
                  <c:v>2.3019099999999999E-11</c:v>
                </c:pt>
                <c:pt idx="41">
                  <c:v>2.2180800000000001E-11</c:v>
                </c:pt>
                <c:pt idx="42">
                  <c:v>2.14116E-11</c:v>
                </c:pt>
                <c:pt idx="43">
                  <c:v>9.4151000000000001E-12</c:v>
                </c:pt>
                <c:pt idx="44">
                  <c:v>2.3693499999999999E-11</c:v>
                </c:pt>
                <c:pt idx="45">
                  <c:v>1.5565299999999999E-11</c:v>
                </c:pt>
                <c:pt idx="46">
                  <c:v>2.6498900000000001E-11</c:v>
                </c:pt>
                <c:pt idx="47">
                  <c:v>1.43536E-11</c:v>
                </c:pt>
                <c:pt idx="48">
                  <c:v>1.4987499999999999E-11</c:v>
                </c:pt>
                <c:pt idx="49">
                  <c:v>7.9035899999999994E-12</c:v>
                </c:pt>
                <c:pt idx="50">
                  <c:v>1.6953999999999999E-11</c:v>
                </c:pt>
                <c:pt idx="51">
                  <c:v>1.69121E-11</c:v>
                </c:pt>
                <c:pt idx="52">
                  <c:v>1.7114200000000001E-11</c:v>
                </c:pt>
                <c:pt idx="53">
                  <c:v>1.3969800000000001E-11</c:v>
                </c:pt>
                <c:pt idx="54">
                  <c:v>2.37437E-11</c:v>
                </c:pt>
                <c:pt idx="55">
                  <c:v>1.7863E-11</c:v>
                </c:pt>
                <c:pt idx="56">
                  <c:v>2.59451E-11</c:v>
                </c:pt>
                <c:pt idx="57">
                  <c:v>1.19768E-11</c:v>
                </c:pt>
                <c:pt idx="58">
                  <c:v>1.39926E-11</c:v>
                </c:pt>
                <c:pt idx="59">
                  <c:v>1.1155800000000001E-11</c:v>
                </c:pt>
                <c:pt idx="60">
                  <c:v>9.4586900000000004E-12</c:v>
                </c:pt>
                <c:pt idx="61">
                  <c:v>1.39825E-11</c:v>
                </c:pt>
                <c:pt idx="62">
                  <c:v>1.5231800000000001E-11</c:v>
                </c:pt>
                <c:pt idx="63">
                  <c:v>2.3528000000000001E-11</c:v>
                </c:pt>
                <c:pt idx="64">
                  <c:v>1.2082100000000001E-11</c:v>
                </c:pt>
                <c:pt idx="65">
                  <c:v>1.9208099999999999E-11</c:v>
                </c:pt>
                <c:pt idx="66">
                  <c:v>2.0954599999999999E-11</c:v>
                </c:pt>
                <c:pt idx="67">
                  <c:v>2.4521599999999999E-11</c:v>
                </c:pt>
                <c:pt idx="68">
                  <c:v>1.40176E-11</c:v>
                </c:pt>
                <c:pt idx="69">
                  <c:v>3.3352300000000003E-11</c:v>
                </c:pt>
                <c:pt idx="70">
                  <c:v>1.46512E-11</c:v>
                </c:pt>
                <c:pt idx="71">
                  <c:v>1.95767E-11</c:v>
                </c:pt>
                <c:pt idx="72">
                  <c:v>1.07735E-11</c:v>
                </c:pt>
                <c:pt idx="73">
                  <c:v>1.5531099999999999E-11</c:v>
                </c:pt>
                <c:pt idx="74">
                  <c:v>7.7961900000000006E-11</c:v>
                </c:pt>
                <c:pt idx="75">
                  <c:v>1.7904199999999999E-11</c:v>
                </c:pt>
                <c:pt idx="76">
                  <c:v>1.88919E-11</c:v>
                </c:pt>
                <c:pt idx="77">
                  <c:v>1.6754799999999999E-11</c:v>
                </c:pt>
                <c:pt idx="78">
                  <c:v>1.6295999999999999E-11</c:v>
                </c:pt>
                <c:pt idx="79">
                  <c:v>9.0769999999999994E-12</c:v>
                </c:pt>
                <c:pt idx="80">
                  <c:v>8.5760599999999997E-12</c:v>
                </c:pt>
                <c:pt idx="81">
                  <c:v>1.75693E-11</c:v>
                </c:pt>
                <c:pt idx="82">
                  <c:v>1.41055E-11</c:v>
                </c:pt>
                <c:pt idx="83">
                  <c:v>1.5219800000000001E-11</c:v>
                </c:pt>
                <c:pt idx="84">
                  <c:v>1.04724E-11</c:v>
                </c:pt>
                <c:pt idx="85">
                  <c:v>1.23459E-11</c:v>
                </c:pt>
                <c:pt idx="86">
                  <c:v>1.5103700000000002E-11</c:v>
                </c:pt>
                <c:pt idx="87">
                  <c:v>1.40621E-11</c:v>
                </c:pt>
                <c:pt idx="88">
                  <c:v>1.3683099999999999E-11</c:v>
                </c:pt>
                <c:pt idx="89">
                  <c:v>1.33031E-11</c:v>
                </c:pt>
                <c:pt idx="90">
                  <c:v>1.68096E-11</c:v>
                </c:pt>
                <c:pt idx="91">
                  <c:v>1.3558E-11</c:v>
                </c:pt>
                <c:pt idx="92">
                  <c:v>1.9003099999999998E-11</c:v>
                </c:pt>
                <c:pt idx="93">
                  <c:v>1.4585999999999999E-11</c:v>
                </c:pt>
                <c:pt idx="94">
                  <c:v>1.25381E-11</c:v>
                </c:pt>
                <c:pt idx="95">
                  <c:v>1.23027E-11</c:v>
                </c:pt>
                <c:pt idx="96">
                  <c:v>2.0679000000000001E-11</c:v>
                </c:pt>
                <c:pt idx="97">
                  <c:v>1.59702E-11</c:v>
                </c:pt>
                <c:pt idx="98">
                  <c:v>3.5383299999999997E-11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E-0863-4CF6-A4E4-5E81D3445A9C}"/>
            </c:ext>
          </c:extLst>
        </c:ser>
        <c:ser>
          <c:idx val="63"/>
          <c:order val="63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[analysis.xlsx]Uniform_IP_texture!$A$375:$CW$375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1.9043199999999999E-11</c:v>
                </c:pt>
                <c:pt idx="2">
                  <c:v>2.3666200000000001E-11</c:v>
                </c:pt>
                <c:pt idx="3">
                  <c:v>1.49888E-11</c:v>
                </c:pt>
                <c:pt idx="4">
                  <c:v>1.7390399999999999E-11</c:v>
                </c:pt>
                <c:pt idx="5">
                  <c:v>1.64058E-11</c:v>
                </c:pt>
                <c:pt idx="6">
                  <c:v>1.1217E-11</c:v>
                </c:pt>
                <c:pt idx="7">
                  <c:v>1.77596E-11</c:v>
                </c:pt>
                <c:pt idx="8">
                  <c:v>1.4001699999999999E-11</c:v>
                </c:pt>
                <c:pt idx="9">
                  <c:v>1.45033E-11</c:v>
                </c:pt>
                <c:pt idx="10">
                  <c:v>1.25299E-11</c:v>
                </c:pt>
                <c:pt idx="11">
                  <c:v>1.2544E-11</c:v>
                </c:pt>
                <c:pt idx="12">
                  <c:v>9.0842500000000002E-12</c:v>
                </c:pt>
                <c:pt idx="13">
                  <c:v>1.1728600000000001E-11</c:v>
                </c:pt>
                <c:pt idx="14">
                  <c:v>2.1142800000000002E-11</c:v>
                </c:pt>
                <c:pt idx="15">
                  <c:v>1.44357E-11</c:v>
                </c:pt>
                <c:pt idx="16">
                  <c:v>1.7476799999999998E-11</c:v>
                </c:pt>
                <c:pt idx="17">
                  <c:v>1.13369E-11</c:v>
                </c:pt>
                <c:pt idx="18">
                  <c:v>1.5515700000000001E-11</c:v>
                </c:pt>
                <c:pt idx="19">
                  <c:v>1.7767999999999999E-11</c:v>
                </c:pt>
                <c:pt idx="20">
                  <c:v>2.6293199999999999E-11</c:v>
                </c:pt>
                <c:pt idx="21">
                  <c:v>2.17752E-11</c:v>
                </c:pt>
                <c:pt idx="22">
                  <c:v>1.7854700000000001E-11</c:v>
                </c:pt>
                <c:pt idx="23">
                  <c:v>1.06749E-11</c:v>
                </c:pt>
                <c:pt idx="24">
                  <c:v>1.1473199999999999E-11</c:v>
                </c:pt>
                <c:pt idx="25">
                  <c:v>1.6678199999999999E-11</c:v>
                </c:pt>
                <c:pt idx="26">
                  <c:v>9.0149300000000006E-12</c:v>
                </c:pt>
                <c:pt idx="27">
                  <c:v>1.6158499999999999E-11</c:v>
                </c:pt>
                <c:pt idx="28">
                  <c:v>1.41253E-11</c:v>
                </c:pt>
                <c:pt idx="29">
                  <c:v>1.2577E-11</c:v>
                </c:pt>
                <c:pt idx="30">
                  <c:v>1.7143499999999999E-11</c:v>
                </c:pt>
                <c:pt idx="31">
                  <c:v>1.9152700000000001E-11</c:v>
                </c:pt>
                <c:pt idx="32">
                  <c:v>9.1618500000000006E-12</c:v>
                </c:pt>
                <c:pt idx="33">
                  <c:v>1.41425E-11</c:v>
                </c:pt>
                <c:pt idx="34">
                  <c:v>1.98458E-11</c:v>
                </c:pt>
                <c:pt idx="35">
                  <c:v>1.08631E-11</c:v>
                </c:pt>
                <c:pt idx="36">
                  <c:v>1.13254E-11</c:v>
                </c:pt>
                <c:pt idx="37">
                  <c:v>1.82354E-11</c:v>
                </c:pt>
                <c:pt idx="38">
                  <c:v>1.3929899999999999E-11</c:v>
                </c:pt>
                <c:pt idx="39">
                  <c:v>2.92893E-11</c:v>
                </c:pt>
                <c:pt idx="40">
                  <c:v>1.83842E-11</c:v>
                </c:pt>
                <c:pt idx="41">
                  <c:v>1.09538E-11</c:v>
                </c:pt>
                <c:pt idx="42">
                  <c:v>1.42479E-11</c:v>
                </c:pt>
                <c:pt idx="43">
                  <c:v>1.8865000000000001E-11</c:v>
                </c:pt>
                <c:pt idx="44">
                  <c:v>1.8232300000000001E-11</c:v>
                </c:pt>
                <c:pt idx="45">
                  <c:v>1.4976399999999999E-11</c:v>
                </c:pt>
                <c:pt idx="46">
                  <c:v>9.9140200000000002E-12</c:v>
                </c:pt>
                <c:pt idx="47">
                  <c:v>2.01172E-11</c:v>
                </c:pt>
                <c:pt idx="48">
                  <c:v>1.9167299999999999E-11</c:v>
                </c:pt>
                <c:pt idx="49">
                  <c:v>2.1147199999999999E-11</c:v>
                </c:pt>
                <c:pt idx="50">
                  <c:v>8.4404999999999998E-12</c:v>
                </c:pt>
                <c:pt idx="51">
                  <c:v>1.3431100000000001E-11</c:v>
                </c:pt>
                <c:pt idx="52">
                  <c:v>1.06534E-11</c:v>
                </c:pt>
                <c:pt idx="53">
                  <c:v>1.2809600000000001E-11</c:v>
                </c:pt>
                <c:pt idx="54">
                  <c:v>2.7056199999999999E-11</c:v>
                </c:pt>
                <c:pt idx="55">
                  <c:v>1.05646E-11</c:v>
                </c:pt>
                <c:pt idx="56">
                  <c:v>2.6279500000000001E-11</c:v>
                </c:pt>
                <c:pt idx="57">
                  <c:v>2.57757E-11</c:v>
                </c:pt>
                <c:pt idx="58">
                  <c:v>1.1071000000000001E-11</c:v>
                </c:pt>
                <c:pt idx="59">
                  <c:v>9.5760700000000004E-12</c:v>
                </c:pt>
                <c:pt idx="60">
                  <c:v>1.2231E-11</c:v>
                </c:pt>
                <c:pt idx="61">
                  <c:v>1.6965299999999998E-11</c:v>
                </c:pt>
                <c:pt idx="62">
                  <c:v>1.3764200000000001E-11</c:v>
                </c:pt>
                <c:pt idx="63">
                  <c:v>2.7439099999999998E-11</c:v>
                </c:pt>
                <c:pt idx="64">
                  <c:v>1.29695E-11</c:v>
                </c:pt>
                <c:pt idx="65">
                  <c:v>1.2121099999999999E-11</c:v>
                </c:pt>
                <c:pt idx="66">
                  <c:v>7.6282099999999995E-12</c:v>
                </c:pt>
                <c:pt idx="67">
                  <c:v>2.2785300000000001E-11</c:v>
                </c:pt>
                <c:pt idx="68">
                  <c:v>1.48729E-11</c:v>
                </c:pt>
                <c:pt idx="69">
                  <c:v>1.14266E-11</c:v>
                </c:pt>
                <c:pt idx="70">
                  <c:v>1.3451600000000001E-11</c:v>
                </c:pt>
                <c:pt idx="71">
                  <c:v>8.9186800000000005E-12</c:v>
                </c:pt>
                <c:pt idx="72">
                  <c:v>1.30851E-11</c:v>
                </c:pt>
                <c:pt idx="73">
                  <c:v>1.3347500000000001E-11</c:v>
                </c:pt>
                <c:pt idx="74">
                  <c:v>1.7107299999999998E-11</c:v>
                </c:pt>
                <c:pt idx="75">
                  <c:v>1.16541E-11</c:v>
                </c:pt>
                <c:pt idx="76">
                  <c:v>1.7338399999999999E-11</c:v>
                </c:pt>
                <c:pt idx="77">
                  <c:v>1.7388899999999999E-11</c:v>
                </c:pt>
                <c:pt idx="78">
                  <c:v>1.49041E-11</c:v>
                </c:pt>
                <c:pt idx="79">
                  <c:v>1.76898E-11</c:v>
                </c:pt>
                <c:pt idx="80">
                  <c:v>1.35588E-11</c:v>
                </c:pt>
                <c:pt idx="81">
                  <c:v>1.4414299999999999E-11</c:v>
                </c:pt>
                <c:pt idx="82">
                  <c:v>1.01782E-11</c:v>
                </c:pt>
                <c:pt idx="83">
                  <c:v>2.1135099999999999E-11</c:v>
                </c:pt>
                <c:pt idx="84">
                  <c:v>1.92569E-11</c:v>
                </c:pt>
                <c:pt idx="85">
                  <c:v>2.2971100000000001E-11</c:v>
                </c:pt>
                <c:pt idx="86">
                  <c:v>1.7189900000000001E-11</c:v>
                </c:pt>
                <c:pt idx="87">
                  <c:v>1.34383E-11</c:v>
                </c:pt>
                <c:pt idx="88">
                  <c:v>1.1589E-11</c:v>
                </c:pt>
                <c:pt idx="89">
                  <c:v>1.19348E-11</c:v>
                </c:pt>
                <c:pt idx="90">
                  <c:v>1.399E-11</c:v>
                </c:pt>
                <c:pt idx="91">
                  <c:v>1.11523E-11</c:v>
                </c:pt>
                <c:pt idx="92">
                  <c:v>9.5132299999999998E-12</c:v>
                </c:pt>
                <c:pt idx="93">
                  <c:v>2.98542E-11</c:v>
                </c:pt>
                <c:pt idx="94">
                  <c:v>1.91469E-11</c:v>
                </c:pt>
                <c:pt idx="95">
                  <c:v>1.8981499999999999E-11</c:v>
                </c:pt>
                <c:pt idx="96">
                  <c:v>1.73174E-11</c:v>
                </c:pt>
                <c:pt idx="97">
                  <c:v>1.5001599999999999E-11</c:v>
                </c:pt>
                <c:pt idx="98">
                  <c:v>6.5867099999999999E-12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F-0863-4CF6-A4E4-5E81D3445A9C}"/>
            </c:ext>
          </c:extLst>
        </c:ser>
        <c:ser>
          <c:idx val="64"/>
          <c:order val="64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[analysis.xlsx]Uniform_IP_texture!$A$376:$CW$376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2.2279700000000001E-11</c:v>
                </c:pt>
                <c:pt idx="3" formatCode="0.00E+00">
                  <c:v>1.55731E-11</c:v>
                </c:pt>
                <c:pt idx="4" formatCode="0.00E+00">
                  <c:v>1.45442E-11</c:v>
                </c:pt>
                <c:pt idx="5" formatCode="0.00E+00">
                  <c:v>1.39778E-11</c:v>
                </c:pt>
                <c:pt idx="6" formatCode="0.00E+00">
                  <c:v>1.4987200000000001E-11</c:v>
                </c:pt>
                <c:pt idx="7" formatCode="0.00E+00">
                  <c:v>1.2384999999999999E-11</c:v>
                </c:pt>
                <c:pt idx="8" formatCode="0.00E+00">
                  <c:v>2.0718199999999999E-11</c:v>
                </c:pt>
                <c:pt idx="9" formatCode="0.00E+00">
                  <c:v>1.1132000000000001E-11</c:v>
                </c:pt>
                <c:pt idx="10" formatCode="0.00E+00">
                  <c:v>1.45358E-11</c:v>
                </c:pt>
                <c:pt idx="11" formatCode="0.00E+00">
                  <c:v>1.1310400000000001E-11</c:v>
                </c:pt>
                <c:pt idx="12" formatCode="0.00E+00">
                  <c:v>1.02912E-11</c:v>
                </c:pt>
                <c:pt idx="13" formatCode="0.00E+00">
                  <c:v>1.89545E-11</c:v>
                </c:pt>
                <c:pt idx="14" formatCode="0.00E+00">
                  <c:v>1.03563E-11</c:v>
                </c:pt>
                <c:pt idx="15" formatCode="0.00E+00">
                  <c:v>1.34614E-11</c:v>
                </c:pt>
                <c:pt idx="16" formatCode="0.00E+00">
                  <c:v>1.40505E-11</c:v>
                </c:pt>
                <c:pt idx="17" formatCode="0.00E+00">
                  <c:v>1.68245E-11</c:v>
                </c:pt>
                <c:pt idx="18" formatCode="0.00E+00">
                  <c:v>2.0364899999999999E-11</c:v>
                </c:pt>
                <c:pt idx="19" formatCode="0.00E+00">
                  <c:v>1.5568099999999999E-11</c:v>
                </c:pt>
                <c:pt idx="20" formatCode="0.00E+00">
                  <c:v>4.6139399999999998E-11</c:v>
                </c:pt>
                <c:pt idx="21" formatCode="0.00E+00">
                  <c:v>2.0899900000000001E-11</c:v>
                </c:pt>
                <c:pt idx="22" formatCode="0.00E+00">
                  <c:v>1.7168400000000001E-11</c:v>
                </c:pt>
                <c:pt idx="23" formatCode="0.00E+00">
                  <c:v>1.7265800000000001E-11</c:v>
                </c:pt>
                <c:pt idx="24" formatCode="0.00E+00">
                  <c:v>1.4836900000000001E-11</c:v>
                </c:pt>
                <c:pt idx="25" formatCode="0.00E+00">
                  <c:v>2.0628299999999998E-11</c:v>
                </c:pt>
                <c:pt idx="26" formatCode="0.00E+00">
                  <c:v>1.0387699999999999E-11</c:v>
                </c:pt>
                <c:pt idx="27" formatCode="0.00E+00">
                  <c:v>1.2148199999999999E-11</c:v>
                </c:pt>
                <c:pt idx="28" formatCode="0.00E+00">
                  <c:v>1.5165600000000001E-11</c:v>
                </c:pt>
                <c:pt idx="29" formatCode="0.00E+00">
                  <c:v>1.6329399999999999E-11</c:v>
                </c:pt>
                <c:pt idx="30" formatCode="0.00E+00">
                  <c:v>1.5088900000000001E-11</c:v>
                </c:pt>
                <c:pt idx="31" formatCode="0.00E+00">
                  <c:v>2.2190099999999999E-11</c:v>
                </c:pt>
                <c:pt idx="32" formatCode="0.00E+00">
                  <c:v>1.4307E-11</c:v>
                </c:pt>
                <c:pt idx="33" formatCode="0.00E+00">
                  <c:v>2.1218700000000001E-11</c:v>
                </c:pt>
                <c:pt idx="34" formatCode="0.00E+00">
                  <c:v>2.20591E-11</c:v>
                </c:pt>
                <c:pt idx="35" formatCode="0.00E+00">
                  <c:v>1.5010599999999999E-11</c:v>
                </c:pt>
                <c:pt idx="36" formatCode="0.00E+00">
                  <c:v>1.80005E-11</c:v>
                </c:pt>
                <c:pt idx="37" formatCode="0.00E+00">
                  <c:v>1.7630499999999999E-11</c:v>
                </c:pt>
                <c:pt idx="38" formatCode="0.00E+00">
                  <c:v>7.2799499999999999E-12</c:v>
                </c:pt>
                <c:pt idx="39" formatCode="0.00E+00">
                  <c:v>9.1724099999999993E-12</c:v>
                </c:pt>
                <c:pt idx="40" formatCode="0.00E+00">
                  <c:v>1.1134499999999999E-11</c:v>
                </c:pt>
                <c:pt idx="41" formatCode="0.00E+00">
                  <c:v>2.9320200000000001E-11</c:v>
                </c:pt>
                <c:pt idx="42" formatCode="0.00E+00">
                  <c:v>1.57463E-11</c:v>
                </c:pt>
                <c:pt idx="43" formatCode="0.00E+00">
                  <c:v>1.7090300000000001E-11</c:v>
                </c:pt>
                <c:pt idx="44" formatCode="0.00E+00">
                  <c:v>1.3054099999999999E-11</c:v>
                </c:pt>
                <c:pt idx="45" formatCode="0.00E+00">
                  <c:v>2.3533599999999999E-11</c:v>
                </c:pt>
                <c:pt idx="46" formatCode="0.00E+00">
                  <c:v>1.18954E-11</c:v>
                </c:pt>
                <c:pt idx="47" formatCode="0.00E+00">
                  <c:v>1.1874299999999999E-11</c:v>
                </c:pt>
                <c:pt idx="48" formatCode="0.00E+00">
                  <c:v>1.7998900000000001E-11</c:v>
                </c:pt>
                <c:pt idx="49" formatCode="0.00E+00">
                  <c:v>1.8263299999999999E-11</c:v>
                </c:pt>
                <c:pt idx="50" formatCode="0.00E+00">
                  <c:v>1.9337000000000001E-11</c:v>
                </c:pt>
                <c:pt idx="51" formatCode="0.00E+00">
                  <c:v>1.8504E-11</c:v>
                </c:pt>
                <c:pt idx="52" formatCode="0.00E+00">
                  <c:v>2.0434999999999998E-11</c:v>
                </c:pt>
                <c:pt idx="53" formatCode="0.00E+00">
                  <c:v>1.6104999999999999E-11</c:v>
                </c:pt>
                <c:pt idx="54" formatCode="0.00E+00">
                  <c:v>6.7747199999999996E-12</c:v>
                </c:pt>
                <c:pt idx="55" formatCode="0.00E+00">
                  <c:v>2.3006399999999999E-11</c:v>
                </c:pt>
                <c:pt idx="56" formatCode="0.00E+00">
                  <c:v>3.0217499999999998E-11</c:v>
                </c:pt>
                <c:pt idx="57" formatCode="0.00E+00">
                  <c:v>1.60668E-11</c:v>
                </c:pt>
                <c:pt idx="58" formatCode="0.00E+00">
                  <c:v>1.2570499999999999E-11</c:v>
                </c:pt>
                <c:pt idx="59" formatCode="0.00E+00">
                  <c:v>1.38394E-11</c:v>
                </c:pt>
                <c:pt idx="60" formatCode="0.00E+00">
                  <c:v>1.5600199999999999E-11</c:v>
                </c:pt>
                <c:pt idx="61" formatCode="0.00E+00">
                  <c:v>2.3710900000000001E-11</c:v>
                </c:pt>
                <c:pt idx="62" formatCode="0.00E+00">
                  <c:v>1.6105699999999999E-11</c:v>
                </c:pt>
                <c:pt idx="63" formatCode="0.00E+00">
                  <c:v>2.0606599999999999E-11</c:v>
                </c:pt>
                <c:pt idx="64" formatCode="0.00E+00">
                  <c:v>1.1681400000000001E-11</c:v>
                </c:pt>
                <c:pt idx="65" formatCode="0.00E+00">
                  <c:v>2.0742200000000001E-11</c:v>
                </c:pt>
                <c:pt idx="66" formatCode="0.00E+00">
                  <c:v>1.37661E-11</c:v>
                </c:pt>
                <c:pt idx="67" formatCode="0.00E+00">
                  <c:v>1.5459599999999999E-11</c:v>
                </c:pt>
                <c:pt idx="68" formatCode="0.00E+00">
                  <c:v>2.3762000000000002E-11</c:v>
                </c:pt>
                <c:pt idx="69" formatCode="0.00E+00">
                  <c:v>1.01306E-11</c:v>
                </c:pt>
                <c:pt idx="70" formatCode="0.00E+00">
                  <c:v>1.8196600000000001E-11</c:v>
                </c:pt>
                <c:pt idx="71" formatCode="0.00E+00">
                  <c:v>2.1590999999999999E-11</c:v>
                </c:pt>
                <c:pt idx="72" formatCode="0.00E+00">
                  <c:v>2.2538199999999999E-11</c:v>
                </c:pt>
                <c:pt idx="73" formatCode="0.00E+00">
                  <c:v>1.5750299999999999E-11</c:v>
                </c:pt>
                <c:pt idx="74" formatCode="0.00E+00">
                  <c:v>1.5179700000000001E-11</c:v>
                </c:pt>
                <c:pt idx="75" formatCode="0.00E+00">
                  <c:v>6.4279000000000001E-12</c:v>
                </c:pt>
                <c:pt idx="76" formatCode="0.00E+00">
                  <c:v>1.4733299999999999E-11</c:v>
                </c:pt>
                <c:pt idx="77" formatCode="0.00E+00">
                  <c:v>1.19428E-11</c:v>
                </c:pt>
                <c:pt idx="78" formatCode="0.00E+00">
                  <c:v>1.7873100000000001E-11</c:v>
                </c:pt>
                <c:pt idx="79" formatCode="0.00E+00">
                  <c:v>1.5235799999999999E-11</c:v>
                </c:pt>
                <c:pt idx="80" formatCode="0.00E+00">
                  <c:v>1.8743800000000001E-11</c:v>
                </c:pt>
                <c:pt idx="81" formatCode="0.00E+00">
                  <c:v>1.4420700000000001E-11</c:v>
                </c:pt>
                <c:pt idx="82" formatCode="0.00E+00">
                  <c:v>2.6615999999999999E-11</c:v>
                </c:pt>
                <c:pt idx="83" formatCode="0.00E+00">
                  <c:v>2.0633600000000001E-11</c:v>
                </c:pt>
                <c:pt idx="84" formatCode="0.00E+00">
                  <c:v>2.2621299999999999E-11</c:v>
                </c:pt>
                <c:pt idx="85" formatCode="0.00E+00">
                  <c:v>2.4839400000000001E-11</c:v>
                </c:pt>
                <c:pt idx="86" formatCode="0.00E+00">
                  <c:v>2.71829E-11</c:v>
                </c:pt>
                <c:pt idx="87" formatCode="0.00E+00">
                  <c:v>3.0000700000000003E-11</c:v>
                </c:pt>
                <c:pt idx="88" formatCode="0.00E+00">
                  <c:v>1.29864E-11</c:v>
                </c:pt>
                <c:pt idx="89" formatCode="0.00E+00">
                  <c:v>9.8727999999999997E-12</c:v>
                </c:pt>
                <c:pt idx="90" formatCode="0.00E+00">
                  <c:v>1.9163200000000001E-11</c:v>
                </c:pt>
                <c:pt idx="91" formatCode="0.00E+00">
                  <c:v>1.23377E-11</c:v>
                </c:pt>
                <c:pt idx="92" formatCode="0.00E+00">
                  <c:v>1.2470600000000001E-11</c:v>
                </c:pt>
                <c:pt idx="93" formatCode="0.00E+00">
                  <c:v>1.9500700000000001E-11</c:v>
                </c:pt>
                <c:pt idx="94" formatCode="0.00E+00">
                  <c:v>1.0487699999999999E-11</c:v>
                </c:pt>
                <c:pt idx="95" formatCode="0.00E+00">
                  <c:v>2.1907200000000001E-11</c:v>
                </c:pt>
                <c:pt idx="96" formatCode="0.00E+00">
                  <c:v>1.4951899999999999E-11</c:v>
                </c:pt>
                <c:pt idx="97" formatCode="0.00E+00">
                  <c:v>1.84028E-11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0-0863-4CF6-A4E4-5E81D3445A9C}"/>
            </c:ext>
          </c:extLst>
        </c:ser>
        <c:ser>
          <c:idx val="65"/>
          <c:order val="65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[analysis.xlsx]Uniform_IP_texture!$A$377:$CW$377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1.4411699999999999E-11</c:v>
                </c:pt>
                <c:pt idx="3" formatCode="0.00E+00">
                  <c:v>2.34294E-11</c:v>
                </c:pt>
                <c:pt idx="4" formatCode="0.00E+00">
                  <c:v>1.26681E-11</c:v>
                </c:pt>
                <c:pt idx="5" formatCode="0.00E+00">
                  <c:v>2.1136799999999999E-11</c:v>
                </c:pt>
                <c:pt idx="6" formatCode="0.00E+00">
                  <c:v>1.2022E-11</c:v>
                </c:pt>
                <c:pt idx="7" formatCode="0.00E+00">
                  <c:v>1.5960799999999999E-11</c:v>
                </c:pt>
                <c:pt idx="8" formatCode="0.00E+00">
                  <c:v>1.7299699999999999E-11</c:v>
                </c:pt>
                <c:pt idx="9" formatCode="0.00E+00">
                  <c:v>1.91901E-11</c:v>
                </c:pt>
                <c:pt idx="10" formatCode="0.00E+00">
                  <c:v>1.6448700000000001E-11</c:v>
                </c:pt>
                <c:pt idx="11" formatCode="0.00E+00">
                  <c:v>2.3120400000000002E-11</c:v>
                </c:pt>
                <c:pt idx="12" formatCode="0.00E+00">
                  <c:v>1.8324899999999999E-11</c:v>
                </c:pt>
                <c:pt idx="13" formatCode="0.00E+00">
                  <c:v>1.37149E-11</c:v>
                </c:pt>
                <c:pt idx="14" formatCode="0.00E+00">
                  <c:v>1.76899E-11</c:v>
                </c:pt>
                <c:pt idx="15" formatCode="0.00E+00">
                  <c:v>1.2779799999999999E-11</c:v>
                </c:pt>
                <c:pt idx="16" formatCode="0.00E+00">
                  <c:v>9.3103E-12</c:v>
                </c:pt>
                <c:pt idx="17" formatCode="0.00E+00">
                  <c:v>1.45592E-11</c:v>
                </c:pt>
                <c:pt idx="18" formatCode="0.00E+00">
                  <c:v>1.7117900000000001E-11</c:v>
                </c:pt>
                <c:pt idx="19" formatCode="0.00E+00">
                  <c:v>1.8068600000000002E-11</c:v>
                </c:pt>
                <c:pt idx="20" formatCode="0.00E+00">
                  <c:v>2.46084E-11</c:v>
                </c:pt>
                <c:pt idx="21" formatCode="0.00E+00">
                  <c:v>1.64392E-11</c:v>
                </c:pt>
                <c:pt idx="22" formatCode="0.00E+00">
                  <c:v>1.0046499999999999E-11</c:v>
                </c:pt>
                <c:pt idx="23" formatCode="0.00E+00">
                  <c:v>3.0890899999999999E-11</c:v>
                </c:pt>
                <c:pt idx="24" formatCode="0.00E+00">
                  <c:v>1.8292400000000002E-11</c:v>
                </c:pt>
                <c:pt idx="25" formatCode="0.00E+00">
                  <c:v>1.8690900000000001E-11</c:v>
                </c:pt>
                <c:pt idx="26" formatCode="0.00E+00">
                  <c:v>1.6583899999999998E-11</c:v>
                </c:pt>
                <c:pt idx="27" formatCode="0.00E+00">
                  <c:v>2.2356900000000001E-11</c:v>
                </c:pt>
                <c:pt idx="28" formatCode="0.00E+00">
                  <c:v>1.6309800000000001E-11</c:v>
                </c:pt>
                <c:pt idx="29" formatCode="0.00E+00">
                  <c:v>1.25376E-11</c:v>
                </c:pt>
                <c:pt idx="30" formatCode="0.00E+00">
                  <c:v>1.9671999999999999E-11</c:v>
                </c:pt>
                <c:pt idx="31" formatCode="0.00E+00">
                  <c:v>1.4574E-11</c:v>
                </c:pt>
                <c:pt idx="32" formatCode="0.00E+00">
                  <c:v>4.04263E-11</c:v>
                </c:pt>
                <c:pt idx="33" formatCode="0.00E+00">
                  <c:v>1.33834E-11</c:v>
                </c:pt>
                <c:pt idx="34" formatCode="0.00E+00">
                  <c:v>1.38769E-11</c:v>
                </c:pt>
                <c:pt idx="35" formatCode="0.00E+00">
                  <c:v>1.12901E-11</c:v>
                </c:pt>
                <c:pt idx="36" formatCode="0.00E+00">
                  <c:v>1.7817999999999999E-11</c:v>
                </c:pt>
                <c:pt idx="37" formatCode="0.00E+00">
                  <c:v>1.44185E-11</c:v>
                </c:pt>
                <c:pt idx="38" formatCode="0.00E+00">
                  <c:v>2.21393E-11</c:v>
                </c:pt>
                <c:pt idx="39" formatCode="0.00E+00">
                  <c:v>9.2317700000000008E-12</c:v>
                </c:pt>
                <c:pt idx="40" formatCode="0.00E+00">
                  <c:v>1.55419E-11</c:v>
                </c:pt>
                <c:pt idx="41" formatCode="0.00E+00">
                  <c:v>1.5947999999999999E-11</c:v>
                </c:pt>
                <c:pt idx="42" formatCode="0.00E+00">
                  <c:v>1.2237E-11</c:v>
                </c:pt>
                <c:pt idx="43" formatCode="0.00E+00">
                  <c:v>1.81737E-11</c:v>
                </c:pt>
                <c:pt idx="44" formatCode="0.00E+00">
                  <c:v>1.29024E-11</c:v>
                </c:pt>
                <c:pt idx="45" formatCode="0.00E+00">
                  <c:v>1.3448E-11</c:v>
                </c:pt>
                <c:pt idx="46" formatCode="0.00E+00">
                  <c:v>1.44555E-11</c:v>
                </c:pt>
                <c:pt idx="47" formatCode="0.00E+00">
                  <c:v>6.5357200000000003E-12</c:v>
                </c:pt>
                <c:pt idx="48" formatCode="0.00E+00">
                  <c:v>1.42856E-11</c:v>
                </c:pt>
                <c:pt idx="49" formatCode="0.00E+00">
                  <c:v>1.6227900000000001E-11</c:v>
                </c:pt>
                <c:pt idx="50" formatCode="0.00E+00">
                  <c:v>1.1450899999999999E-11</c:v>
                </c:pt>
                <c:pt idx="51" formatCode="0.00E+00">
                  <c:v>1.59567E-11</c:v>
                </c:pt>
                <c:pt idx="52" formatCode="0.00E+00">
                  <c:v>1.6901400000000001E-11</c:v>
                </c:pt>
                <c:pt idx="53" formatCode="0.00E+00">
                  <c:v>2.09105E-11</c:v>
                </c:pt>
                <c:pt idx="54" formatCode="0.00E+00">
                  <c:v>2.89576E-11</c:v>
                </c:pt>
                <c:pt idx="55" formatCode="0.00E+00">
                  <c:v>1.4211000000000001E-11</c:v>
                </c:pt>
                <c:pt idx="56" formatCode="0.00E+00">
                  <c:v>1.37696E-11</c:v>
                </c:pt>
                <c:pt idx="57" formatCode="0.00E+00">
                  <c:v>1.8648399999999999E-11</c:v>
                </c:pt>
                <c:pt idx="58" formatCode="0.00E+00">
                  <c:v>2.29624E-11</c:v>
                </c:pt>
                <c:pt idx="59" formatCode="0.00E+00">
                  <c:v>1.4824099999999999E-11</c:v>
                </c:pt>
                <c:pt idx="60" formatCode="0.00E+00">
                  <c:v>2.0007499999999999E-11</c:v>
                </c:pt>
                <c:pt idx="61" formatCode="0.00E+00">
                  <c:v>1.09988E-11</c:v>
                </c:pt>
                <c:pt idx="62" formatCode="0.00E+00">
                  <c:v>1.2482100000000001E-11</c:v>
                </c:pt>
                <c:pt idx="63" formatCode="0.00E+00">
                  <c:v>1.8975100000000001E-11</c:v>
                </c:pt>
                <c:pt idx="64" formatCode="0.00E+00">
                  <c:v>1.8545400000000001E-11</c:v>
                </c:pt>
                <c:pt idx="65" formatCode="0.00E+00">
                  <c:v>1.2815900000000001E-11</c:v>
                </c:pt>
                <c:pt idx="66" formatCode="0.00E+00">
                  <c:v>3.00595E-11</c:v>
                </c:pt>
                <c:pt idx="67" formatCode="0.00E+00">
                  <c:v>3.4151599999999999E-11</c:v>
                </c:pt>
                <c:pt idx="68" formatCode="0.00E+00">
                  <c:v>1.71939E-11</c:v>
                </c:pt>
                <c:pt idx="69" formatCode="0.00E+00">
                  <c:v>1.5682599999999999E-11</c:v>
                </c:pt>
                <c:pt idx="70" formatCode="0.00E+00">
                  <c:v>1.7161800000000001E-11</c:v>
                </c:pt>
                <c:pt idx="71" formatCode="0.00E+00">
                  <c:v>2.6771700000000001E-11</c:v>
                </c:pt>
                <c:pt idx="72" formatCode="0.00E+00">
                  <c:v>2.0043400000000001E-11</c:v>
                </c:pt>
                <c:pt idx="73" formatCode="0.00E+00">
                  <c:v>1.4524699999999999E-11</c:v>
                </c:pt>
                <c:pt idx="74" formatCode="0.00E+00">
                  <c:v>1.8362300000000001E-11</c:v>
                </c:pt>
                <c:pt idx="75" formatCode="0.00E+00">
                  <c:v>2.1637400000000001E-11</c:v>
                </c:pt>
                <c:pt idx="76" formatCode="0.00E+00">
                  <c:v>1.29001E-11</c:v>
                </c:pt>
                <c:pt idx="77" formatCode="0.00E+00">
                  <c:v>1.46461E-11</c:v>
                </c:pt>
                <c:pt idx="78" formatCode="0.00E+00">
                  <c:v>1.1664999999999999E-11</c:v>
                </c:pt>
                <c:pt idx="79" formatCode="0.00E+00">
                  <c:v>1.3030400000000001E-11</c:v>
                </c:pt>
                <c:pt idx="80" formatCode="0.00E+00">
                  <c:v>1.8015799999999998E-11</c:v>
                </c:pt>
                <c:pt idx="81" formatCode="0.00E+00">
                  <c:v>1.5034399999999999E-11</c:v>
                </c:pt>
                <c:pt idx="82" formatCode="0.00E+00">
                  <c:v>2.12584E-11</c:v>
                </c:pt>
                <c:pt idx="83" formatCode="0.00E+00">
                  <c:v>1.40889E-11</c:v>
                </c:pt>
                <c:pt idx="84" formatCode="0.00E+00">
                  <c:v>6.8911300000000003E-12</c:v>
                </c:pt>
                <c:pt idx="85" formatCode="0.00E+00">
                  <c:v>1.69925E-11</c:v>
                </c:pt>
                <c:pt idx="86" formatCode="0.00E+00">
                  <c:v>1.0898E-11</c:v>
                </c:pt>
                <c:pt idx="87" formatCode="0.00E+00">
                  <c:v>8.8954799999999996E-12</c:v>
                </c:pt>
                <c:pt idx="88" formatCode="0.00E+00">
                  <c:v>1.5131799999999999E-11</c:v>
                </c:pt>
                <c:pt idx="89" formatCode="0.00E+00">
                  <c:v>2.0769000000000001E-11</c:v>
                </c:pt>
                <c:pt idx="90" formatCode="0.00E+00">
                  <c:v>1.40473E-11</c:v>
                </c:pt>
                <c:pt idx="91" formatCode="0.00E+00">
                  <c:v>2.0841000000000001E-11</c:v>
                </c:pt>
                <c:pt idx="92" formatCode="0.00E+00">
                  <c:v>2.8687999999999999E-11</c:v>
                </c:pt>
                <c:pt idx="93" formatCode="0.00E+00">
                  <c:v>1.36249E-11</c:v>
                </c:pt>
                <c:pt idx="94" formatCode="0.00E+00">
                  <c:v>1.22533E-11</c:v>
                </c:pt>
                <c:pt idx="95" formatCode="0.00E+00">
                  <c:v>1.0283700000000001E-11</c:v>
                </c:pt>
                <c:pt idx="96" formatCode="0.00E+00">
                  <c:v>1.52781E-11</c:v>
                </c:pt>
                <c:pt idx="97" formatCode="0.00E+00">
                  <c:v>2.1937700000000001E-11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1-0863-4CF6-A4E4-5E81D3445A9C}"/>
            </c:ext>
          </c:extLst>
        </c:ser>
        <c:ser>
          <c:idx val="66"/>
          <c:order val="66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[analysis.xlsx]Uniform_IP_texture!$A$378:$CW$378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1.25945E-11</c:v>
                </c:pt>
                <c:pt idx="3" formatCode="0.00E+00">
                  <c:v>1.8471600000000001E-11</c:v>
                </c:pt>
                <c:pt idx="4" formatCode="0.00E+00">
                  <c:v>1.3786E-11</c:v>
                </c:pt>
                <c:pt idx="5" formatCode="0.00E+00">
                  <c:v>2.0402799999999999E-11</c:v>
                </c:pt>
                <c:pt idx="6" formatCode="0.00E+00">
                  <c:v>1.93374E-11</c:v>
                </c:pt>
                <c:pt idx="7" formatCode="0.00E+00">
                  <c:v>2.3192000000000001E-11</c:v>
                </c:pt>
                <c:pt idx="8" formatCode="0.00E+00">
                  <c:v>2.77108E-11</c:v>
                </c:pt>
                <c:pt idx="9" formatCode="0.00E+00">
                  <c:v>1.5311099999999998E-11</c:v>
                </c:pt>
                <c:pt idx="10" formatCode="0.00E+00">
                  <c:v>1.4794E-11</c:v>
                </c:pt>
                <c:pt idx="11" formatCode="0.00E+00">
                  <c:v>1.9224700000000001E-11</c:v>
                </c:pt>
                <c:pt idx="12" formatCode="0.00E+00">
                  <c:v>2.1235200000000001E-11</c:v>
                </c:pt>
                <c:pt idx="13" formatCode="0.00E+00">
                  <c:v>1.0354700000000001E-11</c:v>
                </c:pt>
                <c:pt idx="14" formatCode="0.00E+00">
                  <c:v>1.8936799999999999E-11</c:v>
                </c:pt>
                <c:pt idx="15" formatCode="0.00E+00">
                  <c:v>1.1214500000000001E-11</c:v>
                </c:pt>
                <c:pt idx="16" formatCode="0.00E+00">
                  <c:v>1.99729E-11</c:v>
                </c:pt>
                <c:pt idx="17" formatCode="0.00E+00">
                  <c:v>1.0583700000000001E-11</c:v>
                </c:pt>
                <c:pt idx="18" formatCode="0.00E+00">
                  <c:v>1.0004E-11</c:v>
                </c:pt>
                <c:pt idx="19" formatCode="0.00E+00">
                  <c:v>1.4943900000000001E-11</c:v>
                </c:pt>
                <c:pt idx="20" formatCode="0.00E+00">
                  <c:v>2.0127199999999998E-11</c:v>
                </c:pt>
                <c:pt idx="21" formatCode="0.00E+00">
                  <c:v>8.4705700000000003E-12</c:v>
                </c:pt>
                <c:pt idx="22" formatCode="0.00E+00">
                  <c:v>1.43621E-11</c:v>
                </c:pt>
                <c:pt idx="23" formatCode="0.00E+00">
                  <c:v>1.3549999999999999E-11</c:v>
                </c:pt>
                <c:pt idx="24" formatCode="0.00E+00">
                  <c:v>2.9127399999999999E-11</c:v>
                </c:pt>
                <c:pt idx="25" formatCode="0.00E+00">
                  <c:v>1.2538600000000001E-11</c:v>
                </c:pt>
                <c:pt idx="26" formatCode="0.00E+00">
                  <c:v>1.12718E-11</c:v>
                </c:pt>
                <c:pt idx="27" formatCode="0.00E+00">
                  <c:v>1.83061E-11</c:v>
                </c:pt>
                <c:pt idx="28" formatCode="0.00E+00">
                  <c:v>1.6793000000000001E-11</c:v>
                </c:pt>
                <c:pt idx="29" formatCode="0.00E+00">
                  <c:v>1.3890600000000001E-11</c:v>
                </c:pt>
                <c:pt idx="30" formatCode="0.00E+00">
                  <c:v>1.5530299999999999E-11</c:v>
                </c:pt>
                <c:pt idx="31" formatCode="0.00E+00">
                  <c:v>1.6893300000000001E-11</c:v>
                </c:pt>
                <c:pt idx="32" formatCode="0.00E+00">
                  <c:v>1.31673E-11</c:v>
                </c:pt>
                <c:pt idx="33" formatCode="0.00E+00">
                  <c:v>8.3946000000000006E-12</c:v>
                </c:pt>
                <c:pt idx="34" formatCode="0.00E+00">
                  <c:v>1.27459E-11</c:v>
                </c:pt>
                <c:pt idx="35" formatCode="0.00E+00">
                  <c:v>8.9821299999999994E-12</c:v>
                </c:pt>
                <c:pt idx="36" formatCode="0.00E+00">
                  <c:v>1.6274399999999999E-11</c:v>
                </c:pt>
                <c:pt idx="37" formatCode="0.00E+00">
                  <c:v>1.156E-11</c:v>
                </c:pt>
                <c:pt idx="38" formatCode="0.00E+00">
                  <c:v>1.4601200000000001E-11</c:v>
                </c:pt>
                <c:pt idx="39" formatCode="0.00E+00">
                  <c:v>3.6579300000000001E-11</c:v>
                </c:pt>
                <c:pt idx="40" formatCode="0.00E+00">
                  <c:v>1.68498E-11</c:v>
                </c:pt>
                <c:pt idx="41" formatCode="0.00E+00">
                  <c:v>1.5314599999999999E-11</c:v>
                </c:pt>
                <c:pt idx="42" formatCode="0.00E+00">
                  <c:v>2.0580499999999999E-11</c:v>
                </c:pt>
                <c:pt idx="43" formatCode="0.00E+00">
                  <c:v>1.96236E-11</c:v>
                </c:pt>
                <c:pt idx="44" formatCode="0.00E+00">
                  <c:v>2.0456800000000001E-11</c:v>
                </c:pt>
                <c:pt idx="45" formatCode="0.00E+00">
                  <c:v>9.7507500000000002E-12</c:v>
                </c:pt>
                <c:pt idx="46" formatCode="0.00E+00">
                  <c:v>2.6864500000000001E-11</c:v>
                </c:pt>
                <c:pt idx="47" formatCode="0.00E+00">
                  <c:v>1.2973499999999999E-11</c:v>
                </c:pt>
                <c:pt idx="48" formatCode="0.00E+00">
                  <c:v>1.20846E-11</c:v>
                </c:pt>
                <c:pt idx="49" formatCode="0.00E+00">
                  <c:v>2.2013E-11</c:v>
                </c:pt>
                <c:pt idx="50" formatCode="0.00E+00">
                  <c:v>1.7014899999999999E-11</c:v>
                </c:pt>
                <c:pt idx="51" formatCode="0.00E+00">
                  <c:v>2.25921E-11</c:v>
                </c:pt>
                <c:pt idx="52" formatCode="0.00E+00">
                  <c:v>1.24217E-11</c:v>
                </c:pt>
                <c:pt idx="53" formatCode="0.00E+00">
                  <c:v>8.41883E-12</c:v>
                </c:pt>
                <c:pt idx="54" formatCode="0.00E+00">
                  <c:v>1.64379E-11</c:v>
                </c:pt>
                <c:pt idx="55" formatCode="0.00E+00">
                  <c:v>2.2703E-11</c:v>
                </c:pt>
                <c:pt idx="56" formatCode="0.00E+00">
                  <c:v>1.0659900000000001E-11</c:v>
                </c:pt>
                <c:pt idx="57" formatCode="0.00E+00">
                  <c:v>3.3694300000000003E-11</c:v>
                </c:pt>
                <c:pt idx="58" formatCode="0.00E+00">
                  <c:v>7.1690300000000002E-12</c:v>
                </c:pt>
                <c:pt idx="59" formatCode="0.00E+00">
                  <c:v>1.15105E-11</c:v>
                </c:pt>
                <c:pt idx="60" formatCode="0.00E+00">
                  <c:v>1.22656E-11</c:v>
                </c:pt>
                <c:pt idx="61" formatCode="0.00E+00">
                  <c:v>1.9257199999999999E-11</c:v>
                </c:pt>
                <c:pt idx="62" formatCode="0.00E+00">
                  <c:v>2.7121800000000001E-11</c:v>
                </c:pt>
                <c:pt idx="63" formatCode="0.00E+00">
                  <c:v>1.1196700000000001E-11</c:v>
                </c:pt>
                <c:pt idx="64" formatCode="0.00E+00">
                  <c:v>1.5579399999999999E-11</c:v>
                </c:pt>
                <c:pt idx="65" formatCode="0.00E+00">
                  <c:v>1.40191E-11</c:v>
                </c:pt>
                <c:pt idx="66" formatCode="0.00E+00">
                  <c:v>1.9444800000000001E-11</c:v>
                </c:pt>
                <c:pt idx="67" formatCode="0.00E+00">
                  <c:v>1.5269600000000001E-11</c:v>
                </c:pt>
                <c:pt idx="68" formatCode="0.00E+00">
                  <c:v>1.10287E-11</c:v>
                </c:pt>
                <c:pt idx="69" formatCode="0.00E+00">
                  <c:v>1.3159800000000001E-11</c:v>
                </c:pt>
                <c:pt idx="70" formatCode="0.00E+00">
                  <c:v>1.2733699999999999E-11</c:v>
                </c:pt>
                <c:pt idx="71" formatCode="0.00E+00">
                  <c:v>1.9966800000000001E-11</c:v>
                </c:pt>
                <c:pt idx="72" formatCode="0.00E+00">
                  <c:v>1.9148300000000001E-11</c:v>
                </c:pt>
                <c:pt idx="73" formatCode="0.00E+00">
                  <c:v>2.4774000000000001E-11</c:v>
                </c:pt>
                <c:pt idx="74" formatCode="0.00E+00">
                  <c:v>2.6470299999999999E-11</c:v>
                </c:pt>
                <c:pt idx="75" formatCode="0.00E+00">
                  <c:v>1.9191799999999999E-11</c:v>
                </c:pt>
                <c:pt idx="76" formatCode="0.00E+00">
                  <c:v>1.3571300000000001E-11</c:v>
                </c:pt>
                <c:pt idx="77" formatCode="0.00E+00">
                  <c:v>2.10472E-11</c:v>
                </c:pt>
                <c:pt idx="78" formatCode="0.00E+00">
                  <c:v>1.7510999999999998E-11</c:v>
                </c:pt>
                <c:pt idx="79" formatCode="0.00E+00">
                  <c:v>1.2396199999999999E-11</c:v>
                </c:pt>
                <c:pt idx="80" formatCode="0.00E+00">
                  <c:v>1.9179500000000001E-11</c:v>
                </c:pt>
                <c:pt idx="81" formatCode="0.00E+00">
                  <c:v>1.3961499999999999E-11</c:v>
                </c:pt>
                <c:pt idx="82" formatCode="0.00E+00">
                  <c:v>1.6245499999999999E-11</c:v>
                </c:pt>
                <c:pt idx="83" formatCode="0.00E+00">
                  <c:v>1.7750600000000001E-11</c:v>
                </c:pt>
                <c:pt idx="84" formatCode="0.00E+00">
                  <c:v>1.6284300000000002E-11</c:v>
                </c:pt>
                <c:pt idx="85" formatCode="0.00E+00">
                  <c:v>2.0265399999999999E-11</c:v>
                </c:pt>
                <c:pt idx="86" formatCode="0.00E+00">
                  <c:v>1.3036999999999999E-11</c:v>
                </c:pt>
                <c:pt idx="87" formatCode="0.00E+00">
                  <c:v>1.8256100000000001E-11</c:v>
                </c:pt>
                <c:pt idx="88" formatCode="0.00E+00">
                  <c:v>1.7611500000000001E-11</c:v>
                </c:pt>
                <c:pt idx="89" formatCode="0.00E+00">
                  <c:v>3.03136E-11</c:v>
                </c:pt>
                <c:pt idx="90" formatCode="0.00E+00">
                  <c:v>1.4327400000000001E-11</c:v>
                </c:pt>
                <c:pt idx="91" formatCode="0.00E+00">
                  <c:v>1.0661000000000001E-11</c:v>
                </c:pt>
                <c:pt idx="92" formatCode="0.00E+00">
                  <c:v>1.54625E-11</c:v>
                </c:pt>
                <c:pt idx="93" formatCode="0.00E+00">
                  <c:v>2.3082299999999999E-11</c:v>
                </c:pt>
                <c:pt idx="94" formatCode="0.00E+00">
                  <c:v>1.03821E-11</c:v>
                </c:pt>
                <c:pt idx="95" formatCode="0.00E+00">
                  <c:v>1.12066E-11</c:v>
                </c:pt>
                <c:pt idx="96" formatCode="0.00E+00">
                  <c:v>1.5361800000000001E-11</c:v>
                </c:pt>
                <c:pt idx="97" formatCode="0.00E+00">
                  <c:v>1.6313199999999999E-11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2-0863-4CF6-A4E4-5E81D3445A9C}"/>
            </c:ext>
          </c:extLst>
        </c:ser>
        <c:ser>
          <c:idx val="67"/>
          <c:order val="67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[analysis.xlsx]Uniform_IP_texture!$A$379:$CW$379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1.5888599999999999E-11</c:v>
                </c:pt>
                <c:pt idx="3" formatCode="0.00E+00">
                  <c:v>2.2767099999999999E-11</c:v>
                </c:pt>
                <c:pt idx="4" formatCode="0.00E+00">
                  <c:v>1.46081E-11</c:v>
                </c:pt>
                <c:pt idx="5" formatCode="0.00E+00">
                  <c:v>1.4924600000000001E-11</c:v>
                </c:pt>
                <c:pt idx="6" formatCode="0.00E+00">
                  <c:v>1.5734799999999999E-11</c:v>
                </c:pt>
                <c:pt idx="7" formatCode="0.00E+00">
                  <c:v>1.458E-11</c:v>
                </c:pt>
                <c:pt idx="8" formatCode="0.00E+00">
                  <c:v>1.06808E-11</c:v>
                </c:pt>
                <c:pt idx="9" formatCode="0.00E+00">
                  <c:v>1.40226E-11</c:v>
                </c:pt>
                <c:pt idx="10" formatCode="0.00E+00">
                  <c:v>2.0431500000000001E-11</c:v>
                </c:pt>
                <c:pt idx="11" formatCode="0.00E+00">
                  <c:v>1.7532600000000001E-11</c:v>
                </c:pt>
                <c:pt idx="12" formatCode="0.00E+00">
                  <c:v>1.8084300000000001E-11</c:v>
                </c:pt>
                <c:pt idx="13" formatCode="0.00E+00">
                  <c:v>1.25621E-11</c:v>
                </c:pt>
                <c:pt idx="14" formatCode="0.00E+00">
                  <c:v>1.43026E-11</c:v>
                </c:pt>
                <c:pt idx="15" formatCode="0.00E+00">
                  <c:v>1.9377699999999999E-11</c:v>
                </c:pt>
                <c:pt idx="16" formatCode="0.00E+00">
                  <c:v>1.34468E-11</c:v>
                </c:pt>
                <c:pt idx="17" formatCode="0.00E+00">
                  <c:v>3.0823200000000002E-11</c:v>
                </c:pt>
                <c:pt idx="18" formatCode="0.00E+00">
                  <c:v>1.1505600000000001E-11</c:v>
                </c:pt>
                <c:pt idx="19" formatCode="0.00E+00">
                  <c:v>3.3979099999999999E-11</c:v>
                </c:pt>
                <c:pt idx="20" formatCode="0.00E+00">
                  <c:v>1.6665800000000001E-11</c:v>
                </c:pt>
                <c:pt idx="21" formatCode="0.00E+00">
                  <c:v>1.4773100000000001E-11</c:v>
                </c:pt>
                <c:pt idx="22" formatCode="0.00E+00">
                  <c:v>1.7540499999999999E-11</c:v>
                </c:pt>
                <c:pt idx="23" formatCode="0.00E+00">
                  <c:v>3.71461E-11</c:v>
                </c:pt>
                <c:pt idx="24" formatCode="0.00E+00">
                  <c:v>1.5715299999999999E-11</c:v>
                </c:pt>
                <c:pt idx="25" formatCode="0.00E+00">
                  <c:v>1.1687999999999999E-11</c:v>
                </c:pt>
                <c:pt idx="26" formatCode="0.00E+00">
                  <c:v>9.6081800000000008E-12</c:v>
                </c:pt>
                <c:pt idx="27" formatCode="0.00E+00">
                  <c:v>1.40193E-11</c:v>
                </c:pt>
                <c:pt idx="28" formatCode="0.00E+00">
                  <c:v>2.6719700000000001E-11</c:v>
                </c:pt>
                <c:pt idx="29" formatCode="0.00E+00">
                  <c:v>2.13499E-11</c:v>
                </c:pt>
                <c:pt idx="30" formatCode="0.00E+00">
                  <c:v>1.43558E-11</c:v>
                </c:pt>
                <c:pt idx="31" formatCode="0.00E+00">
                  <c:v>2.25535E-11</c:v>
                </c:pt>
                <c:pt idx="32" formatCode="0.00E+00">
                  <c:v>1.3538099999999999E-11</c:v>
                </c:pt>
                <c:pt idx="33" formatCode="0.00E+00">
                  <c:v>1.9932600000000001E-11</c:v>
                </c:pt>
                <c:pt idx="34" formatCode="0.00E+00">
                  <c:v>1.3015200000000001E-11</c:v>
                </c:pt>
                <c:pt idx="35" formatCode="0.00E+00">
                  <c:v>1.45471E-11</c:v>
                </c:pt>
                <c:pt idx="36" formatCode="0.00E+00">
                  <c:v>8.6114099999999996E-12</c:v>
                </c:pt>
                <c:pt idx="37" formatCode="0.00E+00">
                  <c:v>2.74834E-11</c:v>
                </c:pt>
                <c:pt idx="38" formatCode="0.00E+00">
                  <c:v>4.7653900000000001E-11</c:v>
                </c:pt>
                <c:pt idx="39" formatCode="0.00E+00">
                  <c:v>1.5681400000000001E-11</c:v>
                </c:pt>
                <c:pt idx="40" formatCode="0.00E+00">
                  <c:v>2.50931E-11</c:v>
                </c:pt>
                <c:pt idx="41" formatCode="0.00E+00">
                  <c:v>2.1461100000000001E-11</c:v>
                </c:pt>
                <c:pt idx="42" formatCode="0.00E+00">
                  <c:v>2.6510399999999999E-11</c:v>
                </c:pt>
                <c:pt idx="43" formatCode="0.00E+00">
                  <c:v>1.5138000000000001E-11</c:v>
                </c:pt>
                <c:pt idx="44" formatCode="0.00E+00">
                  <c:v>2.7135300000000001E-11</c:v>
                </c:pt>
                <c:pt idx="45" formatCode="0.00E+00">
                  <c:v>1.1637499999999999E-11</c:v>
                </c:pt>
                <c:pt idx="46" formatCode="0.00E+00">
                  <c:v>2.0657799999999999E-11</c:v>
                </c:pt>
                <c:pt idx="47" formatCode="0.00E+00">
                  <c:v>1.97067E-11</c:v>
                </c:pt>
                <c:pt idx="48" formatCode="0.00E+00">
                  <c:v>1.63301E-11</c:v>
                </c:pt>
                <c:pt idx="49" formatCode="0.00E+00">
                  <c:v>2.27772E-11</c:v>
                </c:pt>
                <c:pt idx="50" formatCode="0.00E+00">
                  <c:v>1.7202500000000001E-11</c:v>
                </c:pt>
                <c:pt idx="51" formatCode="0.00E+00">
                  <c:v>1.56088E-11</c:v>
                </c:pt>
                <c:pt idx="52" formatCode="0.00E+00">
                  <c:v>1.6720599999999999E-11</c:v>
                </c:pt>
                <c:pt idx="53" formatCode="0.00E+00">
                  <c:v>1.1424200000000001E-11</c:v>
                </c:pt>
                <c:pt idx="54" formatCode="0.00E+00">
                  <c:v>1.7302599999999999E-11</c:v>
                </c:pt>
                <c:pt idx="55" formatCode="0.00E+00">
                  <c:v>1.6065699999999998E-11</c:v>
                </c:pt>
                <c:pt idx="56" formatCode="0.00E+00">
                  <c:v>1.1971000000000001E-11</c:v>
                </c:pt>
                <c:pt idx="57" formatCode="0.00E+00">
                  <c:v>1.8494100000000001E-11</c:v>
                </c:pt>
                <c:pt idx="58" formatCode="0.00E+00">
                  <c:v>1.5971199999999999E-11</c:v>
                </c:pt>
                <c:pt idx="59" formatCode="0.00E+00">
                  <c:v>1.6856800000000001E-11</c:v>
                </c:pt>
                <c:pt idx="60" formatCode="0.00E+00">
                  <c:v>1.27362E-11</c:v>
                </c:pt>
                <c:pt idx="61" formatCode="0.00E+00">
                  <c:v>1.6126100000000001E-11</c:v>
                </c:pt>
                <c:pt idx="62" formatCode="0.00E+00">
                  <c:v>1.4801099999999998E-11</c:v>
                </c:pt>
                <c:pt idx="63" formatCode="0.00E+00">
                  <c:v>1.5292700000000001E-11</c:v>
                </c:pt>
                <c:pt idx="64" formatCode="0.00E+00">
                  <c:v>2.4948700000000001E-11</c:v>
                </c:pt>
                <c:pt idx="65" formatCode="0.00E+00">
                  <c:v>1.81538E-11</c:v>
                </c:pt>
                <c:pt idx="66" formatCode="0.00E+00">
                  <c:v>1.14886E-11</c:v>
                </c:pt>
                <c:pt idx="67" formatCode="0.00E+00">
                  <c:v>1.5963300000000001E-11</c:v>
                </c:pt>
                <c:pt idx="68" formatCode="0.00E+00">
                  <c:v>1.2760099999999999E-11</c:v>
                </c:pt>
                <c:pt idx="69" formatCode="0.00E+00">
                  <c:v>1.7602199999999999E-11</c:v>
                </c:pt>
                <c:pt idx="70" formatCode="0.00E+00">
                  <c:v>1.14577E-11</c:v>
                </c:pt>
                <c:pt idx="71" formatCode="0.00E+00">
                  <c:v>9.8883799999999995E-12</c:v>
                </c:pt>
                <c:pt idx="72" formatCode="0.00E+00">
                  <c:v>1.70839E-11</c:v>
                </c:pt>
                <c:pt idx="73" formatCode="0.00E+00">
                  <c:v>1.8582899999999999E-11</c:v>
                </c:pt>
                <c:pt idx="74" formatCode="0.00E+00">
                  <c:v>1.8081799999999999E-11</c:v>
                </c:pt>
                <c:pt idx="75" formatCode="0.00E+00">
                  <c:v>1.71828E-11</c:v>
                </c:pt>
                <c:pt idx="76" formatCode="0.00E+00">
                  <c:v>2.1002899999999999E-11</c:v>
                </c:pt>
                <c:pt idx="77" formatCode="0.00E+00">
                  <c:v>2.3946199999999999E-11</c:v>
                </c:pt>
                <c:pt idx="78" formatCode="0.00E+00">
                  <c:v>1.39271E-11</c:v>
                </c:pt>
                <c:pt idx="79" formatCode="0.00E+00">
                  <c:v>2.0244800000000001E-11</c:v>
                </c:pt>
                <c:pt idx="80" formatCode="0.00E+00">
                  <c:v>9.7468699999999996E-12</c:v>
                </c:pt>
                <c:pt idx="81" formatCode="0.00E+00">
                  <c:v>1.3489100000000001E-11</c:v>
                </c:pt>
                <c:pt idx="82" formatCode="0.00E+00">
                  <c:v>2.2008300000000001E-11</c:v>
                </c:pt>
                <c:pt idx="83" formatCode="0.00E+00">
                  <c:v>1.5771199999999999E-11</c:v>
                </c:pt>
                <c:pt idx="84" formatCode="0.00E+00">
                  <c:v>1.49904E-11</c:v>
                </c:pt>
                <c:pt idx="85" formatCode="0.00E+00">
                  <c:v>1.2638E-11</c:v>
                </c:pt>
                <c:pt idx="86" formatCode="0.00E+00">
                  <c:v>1.2008900000000001E-11</c:v>
                </c:pt>
                <c:pt idx="87" formatCode="0.00E+00">
                  <c:v>1.6459800000000001E-11</c:v>
                </c:pt>
                <c:pt idx="88" formatCode="0.00E+00">
                  <c:v>2.31691E-11</c:v>
                </c:pt>
                <c:pt idx="89" formatCode="0.00E+00">
                  <c:v>1.8528100000000001E-11</c:v>
                </c:pt>
                <c:pt idx="90" formatCode="0.00E+00">
                  <c:v>1.62632E-11</c:v>
                </c:pt>
                <c:pt idx="91" formatCode="0.00E+00">
                  <c:v>1.0486E-11</c:v>
                </c:pt>
                <c:pt idx="92" formatCode="0.00E+00">
                  <c:v>2.7660100000000001E-11</c:v>
                </c:pt>
                <c:pt idx="93" formatCode="0.00E+00">
                  <c:v>1.7643400000000001E-11</c:v>
                </c:pt>
                <c:pt idx="94" formatCode="0.00E+00">
                  <c:v>1.32446E-11</c:v>
                </c:pt>
                <c:pt idx="95" formatCode="0.00E+00">
                  <c:v>1.43854E-11</c:v>
                </c:pt>
                <c:pt idx="96" formatCode="0.00E+00">
                  <c:v>2.2698699999999999E-11</c:v>
                </c:pt>
                <c:pt idx="97" formatCode="0.00E+00">
                  <c:v>6.7376300000000002E-12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3-0863-4CF6-A4E4-5E81D3445A9C}"/>
            </c:ext>
          </c:extLst>
        </c:ser>
        <c:ser>
          <c:idx val="68"/>
          <c:order val="68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[analysis.xlsx]Uniform_IP_texture!$A$380:$CW$380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1.15853E-11</c:v>
                </c:pt>
                <c:pt idx="4" formatCode="0.00E+00">
                  <c:v>1.8163200000000001E-11</c:v>
                </c:pt>
                <c:pt idx="5" formatCode="0.00E+00">
                  <c:v>1.5665200000000001E-11</c:v>
                </c:pt>
                <c:pt idx="6" formatCode="0.00E+00">
                  <c:v>2.32844E-11</c:v>
                </c:pt>
                <c:pt idx="7" formatCode="0.00E+00">
                  <c:v>2.1569499999999999E-11</c:v>
                </c:pt>
                <c:pt idx="8" formatCode="0.00E+00">
                  <c:v>1.6789799999999999E-11</c:v>
                </c:pt>
                <c:pt idx="9" formatCode="0.00E+00">
                  <c:v>2.1123600000000001E-11</c:v>
                </c:pt>
                <c:pt idx="10" formatCode="0.00E+00">
                  <c:v>2.2398999999999999E-11</c:v>
                </c:pt>
                <c:pt idx="11" formatCode="0.00E+00">
                  <c:v>1.2875800000000001E-11</c:v>
                </c:pt>
                <c:pt idx="12" formatCode="0.00E+00">
                  <c:v>1.2206300000000001E-11</c:v>
                </c:pt>
                <c:pt idx="13" formatCode="0.00E+00">
                  <c:v>1.67292E-11</c:v>
                </c:pt>
                <c:pt idx="14" formatCode="0.00E+00">
                  <c:v>1.7049299999999998E-11</c:v>
                </c:pt>
                <c:pt idx="15" formatCode="0.00E+00">
                  <c:v>1.9118600000000001E-11</c:v>
                </c:pt>
                <c:pt idx="16" formatCode="0.00E+00">
                  <c:v>1.87582E-11</c:v>
                </c:pt>
                <c:pt idx="17" formatCode="0.00E+00">
                  <c:v>1.69894E-11</c:v>
                </c:pt>
                <c:pt idx="18" formatCode="0.00E+00">
                  <c:v>1.42893E-11</c:v>
                </c:pt>
                <c:pt idx="19" formatCode="0.00E+00">
                  <c:v>1.51212E-11</c:v>
                </c:pt>
                <c:pt idx="20" formatCode="0.00E+00">
                  <c:v>2.0073700000000002E-11</c:v>
                </c:pt>
                <c:pt idx="21" formatCode="0.00E+00">
                  <c:v>3.2611399999999998E-11</c:v>
                </c:pt>
                <c:pt idx="22" formatCode="0.00E+00">
                  <c:v>9.8463499999999999E-12</c:v>
                </c:pt>
                <c:pt idx="23" formatCode="0.00E+00">
                  <c:v>1.6793600000000001E-11</c:v>
                </c:pt>
                <c:pt idx="24" formatCode="0.00E+00">
                  <c:v>1.14112E-11</c:v>
                </c:pt>
                <c:pt idx="25" formatCode="0.00E+00">
                  <c:v>1.0021300000000001E-11</c:v>
                </c:pt>
                <c:pt idx="26" formatCode="0.00E+00">
                  <c:v>2.0724799999999999E-11</c:v>
                </c:pt>
                <c:pt idx="27" formatCode="0.00E+00">
                  <c:v>1.4573100000000001E-11</c:v>
                </c:pt>
                <c:pt idx="28" formatCode="0.00E+00">
                  <c:v>2.1121799999999999E-11</c:v>
                </c:pt>
                <c:pt idx="29" formatCode="0.00E+00">
                  <c:v>1.15451E-11</c:v>
                </c:pt>
                <c:pt idx="30" formatCode="0.00E+00">
                  <c:v>1.0815300000000001E-11</c:v>
                </c:pt>
                <c:pt idx="31" formatCode="0.00E+00">
                  <c:v>1.0658400000000001E-11</c:v>
                </c:pt>
                <c:pt idx="32" formatCode="0.00E+00">
                  <c:v>1.50558E-11</c:v>
                </c:pt>
                <c:pt idx="33" formatCode="0.00E+00">
                  <c:v>8.8653299999999997E-12</c:v>
                </c:pt>
                <c:pt idx="34" formatCode="0.00E+00">
                  <c:v>1.5141499999999999E-11</c:v>
                </c:pt>
                <c:pt idx="35" formatCode="0.00E+00">
                  <c:v>9.1462700000000008E-12</c:v>
                </c:pt>
                <c:pt idx="36" formatCode="0.00E+00">
                  <c:v>1.5709599999999998E-11</c:v>
                </c:pt>
                <c:pt idx="37" formatCode="0.00E+00">
                  <c:v>2.5297199999999998E-11</c:v>
                </c:pt>
                <c:pt idx="38" formatCode="0.00E+00">
                  <c:v>1.03007E-11</c:v>
                </c:pt>
                <c:pt idx="39" formatCode="0.00E+00">
                  <c:v>1.4193E-11</c:v>
                </c:pt>
                <c:pt idx="40" formatCode="0.00E+00">
                  <c:v>1.73634E-11</c:v>
                </c:pt>
                <c:pt idx="41" formatCode="0.00E+00">
                  <c:v>1.22934E-11</c:v>
                </c:pt>
                <c:pt idx="42" formatCode="0.00E+00">
                  <c:v>1.7024200000000001E-11</c:v>
                </c:pt>
                <c:pt idx="43" formatCode="0.00E+00">
                  <c:v>1.35851E-11</c:v>
                </c:pt>
                <c:pt idx="44" formatCode="0.00E+00">
                  <c:v>2.07796E-11</c:v>
                </c:pt>
                <c:pt idx="45" formatCode="0.00E+00">
                  <c:v>1.8194899999999999E-11</c:v>
                </c:pt>
                <c:pt idx="46" formatCode="0.00E+00">
                  <c:v>1.28878E-11</c:v>
                </c:pt>
                <c:pt idx="47" formatCode="0.00E+00">
                  <c:v>1.7157699999999999E-11</c:v>
                </c:pt>
                <c:pt idx="48" formatCode="0.00E+00">
                  <c:v>1.9731699999999998E-11</c:v>
                </c:pt>
                <c:pt idx="49" formatCode="0.00E+00">
                  <c:v>3.2044699999999999E-11</c:v>
                </c:pt>
                <c:pt idx="50" formatCode="0.00E+00">
                  <c:v>1.5748999999999998E-11</c:v>
                </c:pt>
                <c:pt idx="51" formatCode="0.00E+00">
                  <c:v>1.5439599999999999E-11</c:v>
                </c:pt>
                <c:pt idx="52" formatCode="0.00E+00">
                  <c:v>1.9737900000000001E-11</c:v>
                </c:pt>
                <c:pt idx="53" formatCode="0.00E+00">
                  <c:v>1.5213100000000001E-11</c:v>
                </c:pt>
                <c:pt idx="54" formatCode="0.00E+00">
                  <c:v>2.15528E-11</c:v>
                </c:pt>
                <c:pt idx="55" formatCode="0.00E+00">
                  <c:v>1.2672399999999999E-11</c:v>
                </c:pt>
                <c:pt idx="56" formatCode="0.00E+00">
                  <c:v>8.8659300000000004E-12</c:v>
                </c:pt>
                <c:pt idx="57" formatCode="0.00E+00">
                  <c:v>2.3800800000000001E-11</c:v>
                </c:pt>
                <c:pt idx="58" formatCode="0.00E+00">
                  <c:v>1.94956E-11</c:v>
                </c:pt>
                <c:pt idx="59" formatCode="0.00E+00">
                  <c:v>1.1314799999999999E-11</c:v>
                </c:pt>
                <c:pt idx="60" formatCode="0.00E+00">
                  <c:v>8.7093699999999997E-12</c:v>
                </c:pt>
                <c:pt idx="61" formatCode="0.00E+00">
                  <c:v>1.6418799999999999E-11</c:v>
                </c:pt>
                <c:pt idx="62" formatCode="0.00E+00">
                  <c:v>2.02518E-11</c:v>
                </c:pt>
                <c:pt idx="63" formatCode="0.00E+00">
                  <c:v>1.0934600000000001E-11</c:v>
                </c:pt>
                <c:pt idx="64" formatCode="0.00E+00">
                  <c:v>1.5596499999999999E-11</c:v>
                </c:pt>
                <c:pt idx="65" formatCode="0.00E+00">
                  <c:v>1.2042999999999999E-11</c:v>
                </c:pt>
                <c:pt idx="66" formatCode="0.00E+00">
                  <c:v>1.7735000000000001E-11</c:v>
                </c:pt>
                <c:pt idx="67" formatCode="0.00E+00">
                  <c:v>1.7952599999999998E-11</c:v>
                </c:pt>
                <c:pt idx="68" formatCode="0.00E+00">
                  <c:v>1.4874800000000001E-11</c:v>
                </c:pt>
                <c:pt idx="69" formatCode="0.00E+00">
                  <c:v>1.44306E-11</c:v>
                </c:pt>
                <c:pt idx="70" formatCode="0.00E+00">
                  <c:v>1.3204699999999999E-11</c:v>
                </c:pt>
                <c:pt idx="71" formatCode="0.00E+00">
                  <c:v>1.90311E-11</c:v>
                </c:pt>
                <c:pt idx="72" formatCode="0.00E+00">
                  <c:v>9.8250500000000004E-12</c:v>
                </c:pt>
                <c:pt idx="73" formatCode="0.00E+00">
                  <c:v>3.5640600000000003E-11</c:v>
                </c:pt>
                <c:pt idx="74" formatCode="0.00E+00">
                  <c:v>3.1499099999999999E-11</c:v>
                </c:pt>
                <c:pt idx="75" formatCode="0.00E+00">
                  <c:v>1.5202700000000001E-11</c:v>
                </c:pt>
                <c:pt idx="76" formatCode="0.00E+00">
                  <c:v>2.1902499999999999E-11</c:v>
                </c:pt>
                <c:pt idx="77" formatCode="0.00E+00">
                  <c:v>1.28987E-11</c:v>
                </c:pt>
                <c:pt idx="78" formatCode="0.00E+00">
                  <c:v>1.3926599999999999E-11</c:v>
                </c:pt>
                <c:pt idx="79" formatCode="0.00E+00">
                  <c:v>1.3567200000000001E-11</c:v>
                </c:pt>
                <c:pt idx="80" formatCode="0.00E+00">
                  <c:v>1.36209E-11</c:v>
                </c:pt>
                <c:pt idx="81" formatCode="0.00E+00">
                  <c:v>1.8022999999999999E-11</c:v>
                </c:pt>
                <c:pt idx="82" formatCode="0.00E+00">
                  <c:v>1.3951499999999999E-11</c:v>
                </c:pt>
                <c:pt idx="83" formatCode="0.00E+00">
                  <c:v>1.4347800000000001E-11</c:v>
                </c:pt>
                <c:pt idx="84" formatCode="0.00E+00">
                  <c:v>1.4329200000000001E-11</c:v>
                </c:pt>
                <c:pt idx="85" formatCode="0.00E+00">
                  <c:v>1.6230100000000001E-11</c:v>
                </c:pt>
                <c:pt idx="86" formatCode="0.00E+00">
                  <c:v>1.25301E-11</c:v>
                </c:pt>
                <c:pt idx="87" formatCode="0.00E+00">
                  <c:v>1.1661999999999999E-11</c:v>
                </c:pt>
                <c:pt idx="88" formatCode="0.00E+00">
                  <c:v>1.9178000000000001E-11</c:v>
                </c:pt>
                <c:pt idx="89" formatCode="0.00E+00">
                  <c:v>1.85553E-11</c:v>
                </c:pt>
                <c:pt idx="90" formatCode="0.00E+00">
                  <c:v>1.7498299999999999E-11</c:v>
                </c:pt>
                <c:pt idx="91" formatCode="0.00E+00">
                  <c:v>2.0034E-11</c:v>
                </c:pt>
                <c:pt idx="92" formatCode="0.00E+00">
                  <c:v>1.6220400000000001E-11</c:v>
                </c:pt>
                <c:pt idx="93" formatCode="0.00E+00">
                  <c:v>1.8748300000000001E-11</c:v>
                </c:pt>
                <c:pt idx="94" formatCode="0.00E+00">
                  <c:v>2.36463E-11</c:v>
                </c:pt>
                <c:pt idx="95" formatCode="0.00E+00">
                  <c:v>1.8999600000000001E-11</c:v>
                </c:pt>
                <c:pt idx="96" formatCode="0.00E+00">
                  <c:v>1.9109999999999999E-11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4-0863-4CF6-A4E4-5E81D3445A9C}"/>
            </c:ext>
          </c:extLst>
        </c:ser>
        <c:ser>
          <c:idx val="69"/>
          <c:order val="69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[analysis.xlsx]Uniform_IP_texture!$A$381:$CW$381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2.25536E-11</c:v>
                </c:pt>
                <c:pt idx="4" formatCode="0.00E+00">
                  <c:v>2.0356300000000001E-11</c:v>
                </c:pt>
                <c:pt idx="5" formatCode="0.00E+00">
                  <c:v>1.9813700000000001E-11</c:v>
                </c:pt>
                <c:pt idx="6" formatCode="0.00E+00">
                  <c:v>1.4694599999999999E-11</c:v>
                </c:pt>
                <c:pt idx="7" formatCode="0.00E+00">
                  <c:v>1.21496E-11</c:v>
                </c:pt>
                <c:pt idx="8" formatCode="0.00E+00">
                  <c:v>1.56876E-11</c:v>
                </c:pt>
                <c:pt idx="9" formatCode="0.00E+00">
                  <c:v>1.55776E-11</c:v>
                </c:pt>
                <c:pt idx="10" formatCode="0.00E+00">
                  <c:v>1.6944000000000001E-11</c:v>
                </c:pt>
                <c:pt idx="11" formatCode="0.00E+00">
                  <c:v>2.5859799999999999E-11</c:v>
                </c:pt>
                <c:pt idx="12" formatCode="0.00E+00">
                  <c:v>1.8197099999999999E-11</c:v>
                </c:pt>
                <c:pt idx="13" formatCode="0.00E+00">
                  <c:v>1.7586900000000001E-11</c:v>
                </c:pt>
                <c:pt idx="14" formatCode="0.00E+00">
                  <c:v>1.54371E-11</c:v>
                </c:pt>
                <c:pt idx="15" formatCode="0.00E+00">
                  <c:v>2.4733599999999999E-11</c:v>
                </c:pt>
                <c:pt idx="16" formatCode="0.00E+00">
                  <c:v>1.25064E-11</c:v>
                </c:pt>
                <c:pt idx="17" formatCode="0.00E+00">
                  <c:v>1.26514E-11</c:v>
                </c:pt>
                <c:pt idx="18" formatCode="0.00E+00">
                  <c:v>1.30391E-11</c:v>
                </c:pt>
                <c:pt idx="19" formatCode="0.00E+00">
                  <c:v>1.20389E-11</c:v>
                </c:pt>
                <c:pt idx="20" formatCode="0.00E+00">
                  <c:v>8.9017000000000003E-12</c:v>
                </c:pt>
                <c:pt idx="21" formatCode="0.00E+00">
                  <c:v>1.8437099999999999E-11</c:v>
                </c:pt>
                <c:pt idx="22" formatCode="0.00E+00">
                  <c:v>1.5173399999999999E-11</c:v>
                </c:pt>
                <c:pt idx="23" formatCode="0.00E+00">
                  <c:v>1.8359899999999999E-11</c:v>
                </c:pt>
                <c:pt idx="24" formatCode="0.00E+00">
                  <c:v>1.28201E-11</c:v>
                </c:pt>
                <c:pt idx="25" formatCode="0.00E+00">
                  <c:v>7.7988000000000003E-12</c:v>
                </c:pt>
                <c:pt idx="26" formatCode="0.00E+00">
                  <c:v>3.0690599999999997E-11</c:v>
                </c:pt>
                <c:pt idx="27" formatCode="0.00E+00">
                  <c:v>1.5991500000000001E-11</c:v>
                </c:pt>
                <c:pt idx="28" formatCode="0.00E+00">
                  <c:v>1.5340699999999999E-11</c:v>
                </c:pt>
                <c:pt idx="29" formatCode="0.00E+00">
                  <c:v>2.1897299999999999E-11</c:v>
                </c:pt>
                <c:pt idx="30" formatCode="0.00E+00">
                  <c:v>1.6611E-11</c:v>
                </c:pt>
                <c:pt idx="31" formatCode="0.00E+00">
                  <c:v>1.65078E-11</c:v>
                </c:pt>
                <c:pt idx="32" formatCode="0.00E+00">
                  <c:v>2.15E-11</c:v>
                </c:pt>
                <c:pt idx="33" formatCode="0.00E+00">
                  <c:v>1.8620400000000001E-11</c:v>
                </c:pt>
                <c:pt idx="34" formatCode="0.00E+00">
                  <c:v>1.2865299999999999E-11</c:v>
                </c:pt>
                <c:pt idx="35" formatCode="0.00E+00">
                  <c:v>1.33696E-11</c:v>
                </c:pt>
                <c:pt idx="36" formatCode="0.00E+00">
                  <c:v>1.6003999999999998E-11</c:v>
                </c:pt>
                <c:pt idx="37" formatCode="0.00E+00">
                  <c:v>1.5008000000000001E-11</c:v>
                </c:pt>
                <c:pt idx="38" formatCode="0.00E+00">
                  <c:v>2.2288500000000001E-11</c:v>
                </c:pt>
                <c:pt idx="39" formatCode="0.00E+00">
                  <c:v>9.62665E-12</c:v>
                </c:pt>
                <c:pt idx="40" formatCode="0.00E+00">
                  <c:v>1.40161E-11</c:v>
                </c:pt>
                <c:pt idx="41" formatCode="0.00E+00">
                  <c:v>1.7957300000000001E-11</c:v>
                </c:pt>
                <c:pt idx="42" formatCode="0.00E+00">
                  <c:v>1.25165E-11</c:v>
                </c:pt>
                <c:pt idx="43" formatCode="0.00E+00">
                  <c:v>1.2738499999999999E-11</c:v>
                </c:pt>
                <c:pt idx="44" formatCode="0.00E+00">
                  <c:v>1.4281599999999999E-11</c:v>
                </c:pt>
                <c:pt idx="45" formatCode="0.00E+00">
                  <c:v>1.8356199999999999E-11</c:v>
                </c:pt>
                <c:pt idx="46" formatCode="0.00E+00">
                  <c:v>1.7180699999999999E-11</c:v>
                </c:pt>
                <c:pt idx="47" formatCode="0.00E+00">
                  <c:v>1.8219000000000001E-11</c:v>
                </c:pt>
                <c:pt idx="48" formatCode="0.00E+00">
                  <c:v>1.75181E-11</c:v>
                </c:pt>
                <c:pt idx="49" formatCode="0.00E+00">
                  <c:v>1.18863E-11</c:v>
                </c:pt>
                <c:pt idx="50" formatCode="0.00E+00">
                  <c:v>1.6951099999999999E-11</c:v>
                </c:pt>
                <c:pt idx="51" formatCode="0.00E+00">
                  <c:v>1.3012E-11</c:v>
                </c:pt>
                <c:pt idx="52" formatCode="0.00E+00">
                  <c:v>2.9565300000000002E-11</c:v>
                </c:pt>
                <c:pt idx="53" formatCode="0.00E+00">
                  <c:v>1.22452E-11</c:v>
                </c:pt>
                <c:pt idx="54" formatCode="0.00E+00">
                  <c:v>1.6073400000000001E-11</c:v>
                </c:pt>
                <c:pt idx="55" formatCode="0.00E+00">
                  <c:v>1.8059900000000001E-11</c:v>
                </c:pt>
                <c:pt idx="56" formatCode="0.00E+00">
                  <c:v>1.1976200000000001E-11</c:v>
                </c:pt>
                <c:pt idx="57" formatCode="0.00E+00">
                  <c:v>1.2488800000000001E-11</c:v>
                </c:pt>
                <c:pt idx="58" formatCode="0.00E+00">
                  <c:v>1.4783799999999999E-11</c:v>
                </c:pt>
                <c:pt idx="59" formatCode="0.00E+00">
                  <c:v>1.31078E-11</c:v>
                </c:pt>
                <c:pt idx="60" formatCode="0.00E+00">
                  <c:v>3.0093799999999999E-11</c:v>
                </c:pt>
                <c:pt idx="61" formatCode="0.00E+00">
                  <c:v>1.4913999999999999E-11</c:v>
                </c:pt>
                <c:pt idx="62" formatCode="0.00E+00">
                  <c:v>1.6759299999999999E-11</c:v>
                </c:pt>
                <c:pt idx="63" formatCode="0.00E+00">
                  <c:v>1.4704299999999999E-11</c:v>
                </c:pt>
                <c:pt idx="64" formatCode="0.00E+00">
                  <c:v>1.5899699999999999E-11</c:v>
                </c:pt>
                <c:pt idx="65" formatCode="0.00E+00">
                  <c:v>2.4740299999999999E-11</c:v>
                </c:pt>
                <c:pt idx="66" formatCode="0.00E+00">
                  <c:v>1.7494499999999999E-11</c:v>
                </c:pt>
                <c:pt idx="67" formatCode="0.00E+00">
                  <c:v>1.26953E-11</c:v>
                </c:pt>
                <c:pt idx="68" formatCode="0.00E+00">
                  <c:v>6.3477699999999997E-12</c:v>
                </c:pt>
                <c:pt idx="69" formatCode="0.00E+00">
                  <c:v>3.2155199999999997E-11</c:v>
                </c:pt>
                <c:pt idx="70" formatCode="0.00E+00">
                  <c:v>2.15343E-11</c:v>
                </c:pt>
                <c:pt idx="71" formatCode="0.00E+00">
                  <c:v>1.4846500000000001E-11</c:v>
                </c:pt>
                <c:pt idx="72" formatCode="0.00E+00">
                  <c:v>3.2269299999999999E-11</c:v>
                </c:pt>
                <c:pt idx="73" formatCode="0.00E+00">
                  <c:v>9.5644000000000007E-12</c:v>
                </c:pt>
                <c:pt idx="74" formatCode="0.00E+00">
                  <c:v>1.2872400000000001E-11</c:v>
                </c:pt>
                <c:pt idx="75" formatCode="0.00E+00">
                  <c:v>2.7791700000000001E-11</c:v>
                </c:pt>
                <c:pt idx="76" formatCode="0.00E+00">
                  <c:v>1.1019000000000001E-11</c:v>
                </c:pt>
                <c:pt idx="77" formatCode="0.00E+00">
                  <c:v>2.37787E-11</c:v>
                </c:pt>
                <c:pt idx="78" formatCode="0.00E+00">
                  <c:v>1.5199700000000001E-11</c:v>
                </c:pt>
                <c:pt idx="79" formatCode="0.00E+00">
                  <c:v>2.10347E-11</c:v>
                </c:pt>
                <c:pt idx="80" formatCode="0.00E+00">
                  <c:v>1.5801300000000001E-11</c:v>
                </c:pt>
                <c:pt idx="81" formatCode="0.00E+00">
                  <c:v>1.09739E-11</c:v>
                </c:pt>
                <c:pt idx="82" formatCode="0.00E+00">
                  <c:v>1.4966300000000001E-11</c:v>
                </c:pt>
                <c:pt idx="83" formatCode="0.00E+00">
                  <c:v>1.4877599999999999E-11</c:v>
                </c:pt>
                <c:pt idx="84" formatCode="0.00E+00">
                  <c:v>1.29299E-11</c:v>
                </c:pt>
                <c:pt idx="85" formatCode="0.00E+00">
                  <c:v>1.86073E-11</c:v>
                </c:pt>
                <c:pt idx="86" formatCode="0.00E+00">
                  <c:v>1.7727899999999999E-11</c:v>
                </c:pt>
                <c:pt idx="87" formatCode="0.00E+00">
                  <c:v>1.34955E-11</c:v>
                </c:pt>
                <c:pt idx="88" formatCode="0.00E+00">
                  <c:v>1.43609E-11</c:v>
                </c:pt>
                <c:pt idx="89" formatCode="0.00E+00">
                  <c:v>9.7682299999999999E-12</c:v>
                </c:pt>
                <c:pt idx="90" formatCode="0.00E+00">
                  <c:v>1.05809E-11</c:v>
                </c:pt>
                <c:pt idx="91" formatCode="0.00E+00">
                  <c:v>1.8646E-11</c:v>
                </c:pt>
                <c:pt idx="92" formatCode="0.00E+00">
                  <c:v>1.42505E-11</c:v>
                </c:pt>
                <c:pt idx="93" formatCode="0.00E+00">
                  <c:v>1.12421E-11</c:v>
                </c:pt>
                <c:pt idx="94" formatCode="0.00E+00">
                  <c:v>2.27668E-11</c:v>
                </c:pt>
                <c:pt idx="95" formatCode="0.00E+00">
                  <c:v>2.2747400000000001E-11</c:v>
                </c:pt>
                <c:pt idx="96" formatCode="0.00E+00">
                  <c:v>6.3485100000000004E-12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5-0863-4CF6-A4E4-5E81D3445A9C}"/>
            </c:ext>
          </c:extLst>
        </c:ser>
        <c:ser>
          <c:idx val="70"/>
          <c:order val="70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[analysis.xlsx]Uniform_IP_texture!$A$382:$CW$382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8.7893300000000005E-12</c:v>
                </c:pt>
                <c:pt idx="4" formatCode="0.00E+00">
                  <c:v>1.6054800000000001E-11</c:v>
                </c:pt>
                <c:pt idx="5" formatCode="0.00E+00">
                  <c:v>1.5896799999999999E-11</c:v>
                </c:pt>
                <c:pt idx="6" formatCode="0.00E+00">
                  <c:v>1.7427100000000001E-11</c:v>
                </c:pt>
                <c:pt idx="7" formatCode="0.00E+00">
                  <c:v>3.1178900000000001E-11</c:v>
                </c:pt>
                <c:pt idx="8" formatCode="0.00E+00">
                  <c:v>2.1544099999999999E-11</c:v>
                </c:pt>
                <c:pt idx="9" formatCode="0.00E+00">
                  <c:v>1.8932000000000001E-11</c:v>
                </c:pt>
                <c:pt idx="10" formatCode="0.00E+00">
                  <c:v>1.2445E-11</c:v>
                </c:pt>
                <c:pt idx="11" formatCode="0.00E+00">
                  <c:v>1.622E-11</c:v>
                </c:pt>
                <c:pt idx="12" formatCode="0.00E+00">
                  <c:v>2.0872699999999999E-11</c:v>
                </c:pt>
                <c:pt idx="13" formatCode="0.00E+00">
                  <c:v>1.2779500000000001E-11</c:v>
                </c:pt>
                <c:pt idx="14" formatCode="0.00E+00">
                  <c:v>1.24064E-11</c:v>
                </c:pt>
                <c:pt idx="15" formatCode="0.00E+00">
                  <c:v>1.7100700000000001E-11</c:v>
                </c:pt>
                <c:pt idx="16" formatCode="0.00E+00">
                  <c:v>3.04029E-11</c:v>
                </c:pt>
                <c:pt idx="17" formatCode="0.00E+00">
                  <c:v>1.5815300000000001E-11</c:v>
                </c:pt>
                <c:pt idx="18" formatCode="0.00E+00">
                  <c:v>1.0559799999999999E-11</c:v>
                </c:pt>
                <c:pt idx="19" formatCode="0.00E+00">
                  <c:v>1.6666500000000001E-11</c:v>
                </c:pt>
                <c:pt idx="20" formatCode="0.00E+00">
                  <c:v>1.29083E-11</c:v>
                </c:pt>
                <c:pt idx="21" formatCode="0.00E+00">
                  <c:v>1.5659900000000001E-11</c:v>
                </c:pt>
                <c:pt idx="22" formatCode="0.00E+00">
                  <c:v>2.9651199999999997E-11</c:v>
                </c:pt>
                <c:pt idx="23" formatCode="0.00E+00">
                  <c:v>1.6062499999999999E-11</c:v>
                </c:pt>
                <c:pt idx="24" formatCode="0.00E+00">
                  <c:v>1.0870700000000001E-11</c:v>
                </c:pt>
                <c:pt idx="25" formatCode="0.00E+00">
                  <c:v>9.2346399999999999E-12</c:v>
                </c:pt>
                <c:pt idx="26" formatCode="0.00E+00">
                  <c:v>1.23833E-11</c:v>
                </c:pt>
                <c:pt idx="27" formatCode="0.00E+00">
                  <c:v>1.3425900000000001E-11</c:v>
                </c:pt>
                <c:pt idx="28" formatCode="0.00E+00">
                  <c:v>1.40127E-11</c:v>
                </c:pt>
                <c:pt idx="29" formatCode="0.00E+00">
                  <c:v>2.69673E-11</c:v>
                </c:pt>
                <c:pt idx="30" formatCode="0.00E+00">
                  <c:v>1.45358E-11</c:v>
                </c:pt>
                <c:pt idx="31" formatCode="0.00E+00">
                  <c:v>1.69479E-11</c:v>
                </c:pt>
                <c:pt idx="32" formatCode="0.00E+00">
                  <c:v>1.21522E-11</c:v>
                </c:pt>
                <c:pt idx="33" formatCode="0.00E+00">
                  <c:v>1.1225999999999999E-11</c:v>
                </c:pt>
                <c:pt idx="34" formatCode="0.00E+00">
                  <c:v>1.7444699999999999E-11</c:v>
                </c:pt>
                <c:pt idx="35" formatCode="0.00E+00">
                  <c:v>1.34862E-11</c:v>
                </c:pt>
                <c:pt idx="36" formatCode="0.00E+00">
                  <c:v>1.37291E-11</c:v>
                </c:pt>
                <c:pt idx="37" formatCode="0.00E+00">
                  <c:v>1.3719899999999999E-11</c:v>
                </c:pt>
                <c:pt idx="38" formatCode="0.00E+00">
                  <c:v>1.2414100000000001E-11</c:v>
                </c:pt>
                <c:pt idx="39" formatCode="0.00E+00">
                  <c:v>1.5979600000000001E-11</c:v>
                </c:pt>
                <c:pt idx="40" formatCode="0.00E+00">
                  <c:v>1.2582500000000001E-11</c:v>
                </c:pt>
                <c:pt idx="41" formatCode="0.00E+00">
                  <c:v>1.06016E-11</c:v>
                </c:pt>
                <c:pt idx="42" formatCode="0.00E+00">
                  <c:v>1.1739400000000001E-11</c:v>
                </c:pt>
                <c:pt idx="43" formatCode="0.00E+00">
                  <c:v>2.7091099999999999E-11</c:v>
                </c:pt>
                <c:pt idx="44" formatCode="0.00E+00">
                  <c:v>1.2252400000000001E-11</c:v>
                </c:pt>
                <c:pt idx="45" formatCode="0.00E+00">
                  <c:v>2.3881900000000001E-11</c:v>
                </c:pt>
                <c:pt idx="46" formatCode="0.00E+00">
                  <c:v>1.59695E-11</c:v>
                </c:pt>
                <c:pt idx="47" formatCode="0.00E+00">
                  <c:v>1.3622E-11</c:v>
                </c:pt>
                <c:pt idx="48" formatCode="0.00E+00">
                  <c:v>2.33474E-11</c:v>
                </c:pt>
                <c:pt idx="49" formatCode="0.00E+00">
                  <c:v>1.42205E-11</c:v>
                </c:pt>
                <c:pt idx="50" formatCode="0.00E+00">
                  <c:v>2.1225999999999999E-11</c:v>
                </c:pt>
                <c:pt idx="51" formatCode="0.00E+00">
                  <c:v>7.7589499999999996E-11</c:v>
                </c:pt>
                <c:pt idx="52" formatCode="0.00E+00">
                  <c:v>1.70199E-11</c:v>
                </c:pt>
                <c:pt idx="53" formatCode="0.00E+00">
                  <c:v>1.2239400000000001E-11</c:v>
                </c:pt>
                <c:pt idx="54" formatCode="0.00E+00">
                  <c:v>1.90763E-11</c:v>
                </c:pt>
                <c:pt idx="55" formatCode="0.00E+00">
                  <c:v>1.0482200000000001E-11</c:v>
                </c:pt>
                <c:pt idx="56" formatCode="0.00E+00">
                  <c:v>1.3649000000000001E-11</c:v>
                </c:pt>
                <c:pt idx="57" formatCode="0.00E+00">
                  <c:v>1.1721499999999999E-11</c:v>
                </c:pt>
                <c:pt idx="58" formatCode="0.00E+00">
                  <c:v>1.8786900000000001E-11</c:v>
                </c:pt>
                <c:pt idx="59" formatCode="0.00E+00">
                  <c:v>1.3624800000000001E-11</c:v>
                </c:pt>
                <c:pt idx="60" formatCode="0.00E+00">
                  <c:v>1.6732100000000001E-11</c:v>
                </c:pt>
                <c:pt idx="61" formatCode="0.00E+00">
                  <c:v>2.4683699999999999E-11</c:v>
                </c:pt>
                <c:pt idx="62" formatCode="0.00E+00">
                  <c:v>1.6989300000000001E-11</c:v>
                </c:pt>
                <c:pt idx="63" formatCode="0.00E+00">
                  <c:v>9.5057700000000006E-12</c:v>
                </c:pt>
                <c:pt idx="64" formatCode="0.00E+00">
                  <c:v>1.2683899999999999E-11</c:v>
                </c:pt>
                <c:pt idx="65" formatCode="0.00E+00">
                  <c:v>1.8041100000000002E-11</c:v>
                </c:pt>
                <c:pt idx="66" formatCode="0.00E+00">
                  <c:v>1.4936999999999999E-11</c:v>
                </c:pt>
                <c:pt idx="67" formatCode="0.00E+00">
                  <c:v>1.40557E-11</c:v>
                </c:pt>
                <c:pt idx="68" formatCode="0.00E+00">
                  <c:v>1.3056400000000001E-11</c:v>
                </c:pt>
                <c:pt idx="69" formatCode="0.00E+00">
                  <c:v>9.9394199999999997E-12</c:v>
                </c:pt>
                <c:pt idx="70" formatCode="0.00E+00">
                  <c:v>1.9660899999999999E-11</c:v>
                </c:pt>
                <c:pt idx="71" formatCode="0.00E+00">
                  <c:v>1.7702900000000001E-11</c:v>
                </c:pt>
                <c:pt idx="72" formatCode="0.00E+00">
                  <c:v>1.07994E-11</c:v>
                </c:pt>
                <c:pt idx="73" formatCode="0.00E+00">
                  <c:v>1.3807300000000001E-11</c:v>
                </c:pt>
                <c:pt idx="74" formatCode="0.00E+00">
                  <c:v>1.5784700000000002E-11</c:v>
                </c:pt>
                <c:pt idx="75" formatCode="0.00E+00">
                  <c:v>1.8790999999999999E-11</c:v>
                </c:pt>
                <c:pt idx="76" formatCode="0.00E+00">
                  <c:v>1.4881500000000001E-11</c:v>
                </c:pt>
                <c:pt idx="77" formatCode="0.00E+00">
                  <c:v>2.0916200000000001E-11</c:v>
                </c:pt>
                <c:pt idx="78" formatCode="0.00E+00">
                  <c:v>1.0439100000000001E-11</c:v>
                </c:pt>
                <c:pt idx="79" formatCode="0.00E+00">
                  <c:v>5.6919599999999999E-12</c:v>
                </c:pt>
                <c:pt idx="80" formatCode="0.00E+00">
                  <c:v>1.6579E-11</c:v>
                </c:pt>
                <c:pt idx="81" formatCode="0.00E+00">
                  <c:v>2.82075E-11</c:v>
                </c:pt>
                <c:pt idx="82" formatCode="0.00E+00">
                  <c:v>2.65467E-11</c:v>
                </c:pt>
                <c:pt idx="83" formatCode="0.00E+00">
                  <c:v>2.0208799999999999E-11</c:v>
                </c:pt>
                <c:pt idx="84" formatCode="0.00E+00">
                  <c:v>1.2876500000000001E-11</c:v>
                </c:pt>
                <c:pt idx="85" formatCode="0.00E+00">
                  <c:v>1.7250900000000001E-11</c:v>
                </c:pt>
                <c:pt idx="86" formatCode="0.00E+00">
                  <c:v>1.30535E-11</c:v>
                </c:pt>
                <c:pt idx="87" formatCode="0.00E+00">
                  <c:v>2.5156900000000001E-11</c:v>
                </c:pt>
                <c:pt idx="88" formatCode="0.00E+00">
                  <c:v>1.5482300000000001E-11</c:v>
                </c:pt>
                <c:pt idx="89" formatCode="0.00E+00">
                  <c:v>2.7216200000000001E-11</c:v>
                </c:pt>
                <c:pt idx="90" formatCode="0.00E+00">
                  <c:v>9.7059299999999992E-12</c:v>
                </c:pt>
                <c:pt idx="91" formatCode="0.00E+00">
                  <c:v>1.40685E-11</c:v>
                </c:pt>
                <c:pt idx="92" formatCode="0.00E+00">
                  <c:v>2.2225500000000001E-11</c:v>
                </c:pt>
                <c:pt idx="93" formatCode="0.00E+00">
                  <c:v>7.7219600000000008E-12</c:v>
                </c:pt>
                <c:pt idx="94" formatCode="0.00E+00">
                  <c:v>3.37099E-11</c:v>
                </c:pt>
                <c:pt idx="95" formatCode="0.00E+00">
                  <c:v>1.3453399999999999E-11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0863-4CF6-A4E4-5E81D3445A9C}"/>
            </c:ext>
          </c:extLst>
        </c:ser>
        <c:ser>
          <c:idx val="71"/>
          <c:order val="71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[analysis.xlsx]Uniform_IP_texture!$A$383:$CW$383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1.9484799999999999E-11</c:v>
                </c:pt>
                <c:pt idx="5" formatCode="0.00E+00">
                  <c:v>1.0618199999999999E-11</c:v>
                </c:pt>
                <c:pt idx="6" formatCode="0.00E+00">
                  <c:v>1.5637299999999999E-11</c:v>
                </c:pt>
                <c:pt idx="7" formatCode="0.00E+00">
                  <c:v>9.4823399999999994E-12</c:v>
                </c:pt>
                <c:pt idx="8" formatCode="0.00E+00">
                  <c:v>8.2103400000000007E-12</c:v>
                </c:pt>
                <c:pt idx="9" formatCode="0.00E+00">
                  <c:v>1.5709700000000001E-11</c:v>
                </c:pt>
                <c:pt idx="10" formatCode="0.00E+00">
                  <c:v>1.25659E-11</c:v>
                </c:pt>
                <c:pt idx="11" formatCode="0.00E+00">
                  <c:v>2.0458200000000001E-11</c:v>
                </c:pt>
                <c:pt idx="12" formatCode="0.00E+00">
                  <c:v>1.66638E-11</c:v>
                </c:pt>
                <c:pt idx="13" formatCode="0.00E+00">
                  <c:v>6.3205E-12</c:v>
                </c:pt>
                <c:pt idx="14" formatCode="0.00E+00">
                  <c:v>1.7659800000000001E-11</c:v>
                </c:pt>
                <c:pt idx="15" formatCode="0.00E+00">
                  <c:v>9.6313199999999994E-12</c:v>
                </c:pt>
                <c:pt idx="16" formatCode="0.00E+00">
                  <c:v>1.34535E-11</c:v>
                </c:pt>
                <c:pt idx="17" formatCode="0.00E+00">
                  <c:v>2.2729099999999999E-11</c:v>
                </c:pt>
                <c:pt idx="18" formatCode="0.00E+00">
                  <c:v>2.4216799999999999E-11</c:v>
                </c:pt>
                <c:pt idx="19" formatCode="0.00E+00">
                  <c:v>1.6035300000000001E-11</c:v>
                </c:pt>
                <c:pt idx="20" formatCode="0.00E+00">
                  <c:v>9.6150300000000001E-12</c:v>
                </c:pt>
                <c:pt idx="21" formatCode="0.00E+00">
                  <c:v>1.2223699999999999E-11</c:v>
                </c:pt>
                <c:pt idx="22" formatCode="0.00E+00">
                  <c:v>2.25111E-11</c:v>
                </c:pt>
                <c:pt idx="23" formatCode="0.00E+00">
                  <c:v>1.2208900000000001E-11</c:v>
                </c:pt>
                <c:pt idx="24" formatCode="0.00E+00">
                  <c:v>1.29001E-11</c:v>
                </c:pt>
                <c:pt idx="25" formatCode="0.00E+00">
                  <c:v>3.0065899999999998E-11</c:v>
                </c:pt>
                <c:pt idx="26" formatCode="0.00E+00">
                  <c:v>1.34808E-11</c:v>
                </c:pt>
                <c:pt idx="27" formatCode="0.00E+00">
                  <c:v>1.6958000000000001E-11</c:v>
                </c:pt>
                <c:pt idx="28" formatCode="0.00E+00">
                  <c:v>1.21441E-11</c:v>
                </c:pt>
                <c:pt idx="29" formatCode="0.00E+00">
                  <c:v>2.08897E-11</c:v>
                </c:pt>
                <c:pt idx="30" formatCode="0.00E+00">
                  <c:v>1.4135E-11</c:v>
                </c:pt>
                <c:pt idx="31" formatCode="0.00E+00">
                  <c:v>1.67107E-11</c:v>
                </c:pt>
                <c:pt idx="32" formatCode="0.00E+00">
                  <c:v>2.1206800000000001E-11</c:v>
                </c:pt>
                <c:pt idx="33" formatCode="0.00E+00">
                  <c:v>1.9151300000000001E-11</c:v>
                </c:pt>
                <c:pt idx="34" formatCode="0.00E+00">
                  <c:v>2.2242999999999999E-11</c:v>
                </c:pt>
                <c:pt idx="35" formatCode="0.00E+00">
                  <c:v>1.2712499999999999E-11</c:v>
                </c:pt>
                <c:pt idx="36" formatCode="0.00E+00">
                  <c:v>1.8097399999999999E-11</c:v>
                </c:pt>
                <c:pt idx="37" formatCode="0.00E+00">
                  <c:v>1.8424599999999999E-11</c:v>
                </c:pt>
                <c:pt idx="38" formatCode="0.00E+00">
                  <c:v>1.24648E-11</c:v>
                </c:pt>
                <c:pt idx="39" formatCode="0.00E+00">
                  <c:v>1.8922200000000001E-11</c:v>
                </c:pt>
                <c:pt idx="40" formatCode="0.00E+00">
                  <c:v>1.92571E-11</c:v>
                </c:pt>
                <c:pt idx="41" formatCode="0.00E+00">
                  <c:v>1.0632299999999999E-11</c:v>
                </c:pt>
                <c:pt idx="42" formatCode="0.00E+00">
                  <c:v>1.7490200000000002E-11</c:v>
                </c:pt>
                <c:pt idx="43" formatCode="0.00E+00">
                  <c:v>1.04552E-11</c:v>
                </c:pt>
                <c:pt idx="44" formatCode="0.00E+00">
                  <c:v>1.43316E-11</c:v>
                </c:pt>
                <c:pt idx="45" formatCode="0.00E+00">
                  <c:v>9.1344200000000006E-12</c:v>
                </c:pt>
                <c:pt idx="46" formatCode="0.00E+00">
                  <c:v>1.62095E-11</c:v>
                </c:pt>
                <c:pt idx="47" formatCode="0.00E+00">
                  <c:v>1.5574500000000001E-11</c:v>
                </c:pt>
                <c:pt idx="48" formatCode="0.00E+00">
                  <c:v>1.2240799999999999E-11</c:v>
                </c:pt>
                <c:pt idx="49" formatCode="0.00E+00">
                  <c:v>2.4361899999999999E-11</c:v>
                </c:pt>
                <c:pt idx="50" formatCode="0.00E+00">
                  <c:v>1.5281400000000002E-11</c:v>
                </c:pt>
                <c:pt idx="51" formatCode="0.00E+00">
                  <c:v>1.19166E-11</c:v>
                </c:pt>
                <c:pt idx="52" formatCode="0.00E+00">
                  <c:v>1.64742E-11</c:v>
                </c:pt>
                <c:pt idx="53" formatCode="0.00E+00">
                  <c:v>1.39929E-11</c:v>
                </c:pt>
                <c:pt idx="54" formatCode="0.00E+00">
                  <c:v>1.21132E-11</c:v>
                </c:pt>
                <c:pt idx="55" formatCode="0.00E+00">
                  <c:v>1.05081E-11</c:v>
                </c:pt>
                <c:pt idx="56" formatCode="0.00E+00">
                  <c:v>2.35036E-11</c:v>
                </c:pt>
                <c:pt idx="57" formatCode="0.00E+00">
                  <c:v>2.0249900000000002E-11</c:v>
                </c:pt>
                <c:pt idx="58" formatCode="0.00E+00">
                  <c:v>1.3382399999999999E-11</c:v>
                </c:pt>
                <c:pt idx="59" formatCode="0.00E+00">
                  <c:v>1.5104299999999999E-11</c:v>
                </c:pt>
                <c:pt idx="60" formatCode="0.00E+00">
                  <c:v>1.92346E-11</c:v>
                </c:pt>
                <c:pt idx="61" formatCode="0.00E+00">
                  <c:v>1.1375100000000001E-11</c:v>
                </c:pt>
                <c:pt idx="62" formatCode="0.00E+00">
                  <c:v>2.2159200000000001E-11</c:v>
                </c:pt>
                <c:pt idx="63" formatCode="0.00E+00">
                  <c:v>1.5455099999999999E-11</c:v>
                </c:pt>
                <c:pt idx="64" formatCode="0.00E+00">
                  <c:v>1.98034E-11</c:v>
                </c:pt>
                <c:pt idx="65" formatCode="0.00E+00">
                  <c:v>1.3372299999999999E-11</c:v>
                </c:pt>
                <c:pt idx="66" formatCode="0.00E+00">
                  <c:v>1.6452899999999999E-11</c:v>
                </c:pt>
                <c:pt idx="67" formatCode="0.00E+00">
                  <c:v>1.24659E-11</c:v>
                </c:pt>
                <c:pt idx="68" formatCode="0.00E+00">
                  <c:v>1.7267300000000001E-11</c:v>
                </c:pt>
                <c:pt idx="69" formatCode="0.00E+00">
                  <c:v>1.4554199999999999E-11</c:v>
                </c:pt>
                <c:pt idx="70" formatCode="0.00E+00">
                  <c:v>1.4919299999999998E-11</c:v>
                </c:pt>
                <c:pt idx="71" formatCode="0.00E+00">
                  <c:v>1.9277999999999999E-11</c:v>
                </c:pt>
                <c:pt idx="72" formatCode="0.00E+00">
                  <c:v>1.42646E-11</c:v>
                </c:pt>
                <c:pt idx="73" formatCode="0.00E+00">
                  <c:v>2.0967500000000001E-11</c:v>
                </c:pt>
                <c:pt idx="74" formatCode="0.00E+00">
                  <c:v>2.0511800000000001E-11</c:v>
                </c:pt>
                <c:pt idx="75" formatCode="0.00E+00">
                  <c:v>2.4205799999999998E-11</c:v>
                </c:pt>
                <c:pt idx="76" formatCode="0.00E+00">
                  <c:v>1.6770000000000001E-11</c:v>
                </c:pt>
                <c:pt idx="77" formatCode="0.00E+00">
                  <c:v>1.8160200000000001E-11</c:v>
                </c:pt>
                <c:pt idx="78" formatCode="0.00E+00">
                  <c:v>1.27922E-11</c:v>
                </c:pt>
                <c:pt idx="79" formatCode="0.00E+00">
                  <c:v>1.8080999999999999E-11</c:v>
                </c:pt>
                <c:pt idx="80" formatCode="0.00E+00">
                  <c:v>7.8188900000000002E-11</c:v>
                </c:pt>
                <c:pt idx="81" formatCode="0.00E+00">
                  <c:v>2.29818E-11</c:v>
                </c:pt>
                <c:pt idx="82" formatCode="0.00E+00">
                  <c:v>2.2577000000000001E-11</c:v>
                </c:pt>
                <c:pt idx="83" formatCode="0.00E+00">
                  <c:v>1.9589100000000001E-11</c:v>
                </c:pt>
                <c:pt idx="84" formatCode="0.00E+00">
                  <c:v>1.6725699999999999E-11</c:v>
                </c:pt>
                <c:pt idx="85" formatCode="0.00E+00">
                  <c:v>9.3842099999999997E-12</c:v>
                </c:pt>
                <c:pt idx="86" formatCode="0.00E+00">
                  <c:v>1.40149E-11</c:v>
                </c:pt>
                <c:pt idx="87" formatCode="0.00E+00">
                  <c:v>2.77592E-11</c:v>
                </c:pt>
                <c:pt idx="88" formatCode="0.00E+00">
                  <c:v>1.7442499999999999E-11</c:v>
                </c:pt>
                <c:pt idx="89" formatCode="0.00E+00">
                  <c:v>2.1206900000000001E-11</c:v>
                </c:pt>
                <c:pt idx="90" formatCode="0.00E+00">
                  <c:v>2.9967799999999998E-11</c:v>
                </c:pt>
                <c:pt idx="91" formatCode="0.00E+00">
                  <c:v>1.42755E-11</c:v>
                </c:pt>
                <c:pt idx="92" formatCode="0.00E+00">
                  <c:v>1.5122400000000001E-11</c:v>
                </c:pt>
                <c:pt idx="93" formatCode="0.00E+00">
                  <c:v>1.9487900000000001E-11</c:v>
                </c:pt>
                <c:pt idx="94" formatCode="0.00E+00">
                  <c:v>1.38498E-11</c:v>
                </c:pt>
                <c:pt idx="95" formatCode="0.00E+00">
                  <c:v>1.9421900000000001E-11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7-0863-4CF6-A4E4-5E81D3445A9C}"/>
            </c:ext>
          </c:extLst>
        </c:ser>
        <c:ser>
          <c:idx val="72"/>
          <c:order val="72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[analysis.xlsx]Uniform_IP_texture!$A$384:$CW$384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1.21738E-11</c:v>
                </c:pt>
                <c:pt idx="6" formatCode="0.00E+00">
                  <c:v>2.33439E-11</c:v>
                </c:pt>
                <c:pt idx="7" formatCode="0.00E+00">
                  <c:v>1.2487300000000001E-11</c:v>
                </c:pt>
                <c:pt idx="8" formatCode="0.00E+00">
                  <c:v>1.4871699999999999E-11</c:v>
                </c:pt>
                <c:pt idx="9" formatCode="0.00E+00">
                  <c:v>1.2897999999999999E-11</c:v>
                </c:pt>
                <c:pt idx="10" formatCode="0.00E+00">
                  <c:v>8.1200400000000006E-12</c:v>
                </c:pt>
                <c:pt idx="11" formatCode="0.00E+00">
                  <c:v>1.7520100000000001E-11</c:v>
                </c:pt>
                <c:pt idx="12" formatCode="0.00E+00">
                  <c:v>1.34669E-11</c:v>
                </c:pt>
                <c:pt idx="13" formatCode="0.00E+00">
                  <c:v>1.69814E-11</c:v>
                </c:pt>
                <c:pt idx="14" formatCode="0.00E+00">
                  <c:v>2.2260799999999999E-11</c:v>
                </c:pt>
                <c:pt idx="15" formatCode="0.00E+00">
                  <c:v>1.5890099999999999E-11</c:v>
                </c:pt>
                <c:pt idx="16" formatCode="0.00E+00">
                  <c:v>2.25037E-11</c:v>
                </c:pt>
                <c:pt idx="17" formatCode="0.00E+00">
                  <c:v>1.19306E-11</c:v>
                </c:pt>
                <c:pt idx="18" formatCode="0.00E+00">
                  <c:v>1.15259E-11</c:v>
                </c:pt>
                <c:pt idx="19" formatCode="0.00E+00">
                  <c:v>1.4997500000000001E-11</c:v>
                </c:pt>
                <c:pt idx="20" formatCode="0.00E+00">
                  <c:v>1.12363E-11</c:v>
                </c:pt>
                <c:pt idx="21" formatCode="0.00E+00">
                  <c:v>1.19406E-11</c:v>
                </c:pt>
                <c:pt idx="22" formatCode="0.00E+00">
                  <c:v>3.0134499999999997E-11</c:v>
                </c:pt>
                <c:pt idx="23" formatCode="0.00E+00">
                  <c:v>1.01909E-11</c:v>
                </c:pt>
                <c:pt idx="24" formatCode="0.00E+00">
                  <c:v>1.65642E-11</c:v>
                </c:pt>
                <c:pt idx="25" formatCode="0.00E+00">
                  <c:v>2.1810399999999998E-11</c:v>
                </c:pt>
                <c:pt idx="26" formatCode="0.00E+00">
                  <c:v>1.35992E-11</c:v>
                </c:pt>
                <c:pt idx="27" formatCode="0.00E+00">
                  <c:v>2.05633E-11</c:v>
                </c:pt>
                <c:pt idx="28" formatCode="0.00E+00">
                  <c:v>1.01187E-11</c:v>
                </c:pt>
                <c:pt idx="29" formatCode="0.00E+00">
                  <c:v>2.37995E-11</c:v>
                </c:pt>
                <c:pt idx="30" formatCode="0.00E+00">
                  <c:v>1.56906E-11</c:v>
                </c:pt>
                <c:pt idx="31" formatCode="0.00E+00">
                  <c:v>2.01849E-11</c:v>
                </c:pt>
                <c:pt idx="32" formatCode="0.00E+00">
                  <c:v>1.6911800000000002E-11</c:v>
                </c:pt>
                <c:pt idx="33" formatCode="0.00E+00">
                  <c:v>1.28306E-11</c:v>
                </c:pt>
                <c:pt idx="34" formatCode="0.00E+00">
                  <c:v>1.6877499999999999E-11</c:v>
                </c:pt>
                <c:pt idx="35" formatCode="0.00E+00">
                  <c:v>2.24754E-11</c:v>
                </c:pt>
                <c:pt idx="36" formatCode="0.00E+00">
                  <c:v>1.95522E-11</c:v>
                </c:pt>
                <c:pt idx="37" formatCode="0.00E+00">
                  <c:v>1.6913999999999998E-11</c:v>
                </c:pt>
                <c:pt idx="38" formatCode="0.00E+00">
                  <c:v>8.9165099999999999E-12</c:v>
                </c:pt>
                <c:pt idx="39" formatCode="0.00E+00">
                  <c:v>1.9072799999999999E-11</c:v>
                </c:pt>
                <c:pt idx="40" formatCode="0.00E+00">
                  <c:v>3.1596099999999997E-11</c:v>
                </c:pt>
                <c:pt idx="41" formatCode="0.00E+00">
                  <c:v>2.90208E-11</c:v>
                </c:pt>
                <c:pt idx="42" formatCode="0.00E+00">
                  <c:v>2.1608099999999999E-11</c:v>
                </c:pt>
                <c:pt idx="43" formatCode="0.00E+00">
                  <c:v>1.5856200000000001E-11</c:v>
                </c:pt>
                <c:pt idx="44" formatCode="0.00E+00">
                  <c:v>2.6600299999999999E-11</c:v>
                </c:pt>
                <c:pt idx="45" formatCode="0.00E+00">
                  <c:v>1.09804E-11</c:v>
                </c:pt>
                <c:pt idx="46" formatCode="0.00E+00">
                  <c:v>1.9088000000000001E-11</c:v>
                </c:pt>
                <c:pt idx="47" formatCode="0.00E+00">
                  <c:v>2.50047E-11</c:v>
                </c:pt>
                <c:pt idx="48" formatCode="0.00E+00">
                  <c:v>1.00854E-11</c:v>
                </c:pt>
                <c:pt idx="49" formatCode="0.00E+00">
                  <c:v>1.19714E-11</c:v>
                </c:pt>
                <c:pt idx="50" formatCode="0.00E+00">
                  <c:v>2.0535400000000002E-11</c:v>
                </c:pt>
                <c:pt idx="51" formatCode="0.00E+00">
                  <c:v>1.5088599999999999E-11</c:v>
                </c:pt>
                <c:pt idx="52" formatCode="0.00E+00">
                  <c:v>1.6349900000000001E-11</c:v>
                </c:pt>
                <c:pt idx="53" formatCode="0.00E+00">
                  <c:v>1.75767E-11</c:v>
                </c:pt>
                <c:pt idx="54" formatCode="0.00E+00">
                  <c:v>1.6071800000000001E-11</c:v>
                </c:pt>
                <c:pt idx="55" formatCode="0.00E+00">
                  <c:v>1.3355999999999999E-11</c:v>
                </c:pt>
                <c:pt idx="56" formatCode="0.00E+00">
                  <c:v>1.71999E-11</c:v>
                </c:pt>
                <c:pt idx="57" formatCode="0.00E+00">
                  <c:v>1.6031700000000001E-11</c:v>
                </c:pt>
                <c:pt idx="58" formatCode="0.00E+00">
                  <c:v>3.9180000000000001E-11</c:v>
                </c:pt>
                <c:pt idx="59" formatCode="0.00E+00">
                  <c:v>2.1906199999999999E-11</c:v>
                </c:pt>
                <c:pt idx="60" formatCode="0.00E+00">
                  <c:v>1.89588E-11</c:v>
                </c:pt>
                <c:pt idx="61" formatCode="0.00E+00">
                  <c:v>1.49435E-11</c:v>
                </c:pt>
                <c:pt idx="62" formatCode="0.00E+00">
                  <c:v>1.46952E-11</c:v>
                </c:pt>
                <c:pt idx="63" formatCode="0.00E+00">
                  <c:v>1.15043E-11</c:v>
                </c:pt>
                <c:pt idx="64" formatCode="0.00E+00">
                  <c:v>1.7347999999999999E-11</c:v>
                </c:pt>
                <c:pt idx="65" formatCode="0.00E+00">
                  <c:v>1.0853200000000001E-11</c:v>
                </c:pt>
                <c:pt idx="66" formatCode="0.00E+00">
                  <c:v>1.6258300000000002E-11</c:v>
                </c:pt>
                <c:pt idx="67" formatCode="0.00E+00">
                  <c:v>1.6549100000000001E-11</c:v>
                </c:pt>
                <c:pt idx="68" formatCode="0.00E+00">
                  <c:v>2.2268199999999999E-11</c:v>
                </c:pt>
                <c:pt idx="69" formatCode="0.00E+00">
                  <c:v>1.4869000000000001E-11</c:v>
                </c:pt>
                <c:pt idx="70" formatCode="0.00E+00">
                  <c:v>2.2145599999999999E-11</c:v>
                </c:pt>
                <c:pt idx="71" formatCode="0.00E+00">
                  <c:v>2.2729E-11</c:v>
                </c:pt>
                <c:pt idx="72" formatCode="0.00E+00">
                  <c:v>8.5550600000000005E-12</c:v>
                </c:pt>
                <c:pt idx="73" formatCode="0.00E+00">
                  <c:v>1.31342E-11</c:v>
                </c:pt>
                <c:pt idx="74" formatCode="0.00E+00">
                  <c:v>1.3571599999999999E-11</c:v>
                </c:pt>
                <c:pt idx="75" formatCode="0.00E+00">
                  <c:v>1.53084E-11</c:v>
                </c:pt>
                <c:pt idx="76" formatCode="0.00E+00">
                  <c:v>1.2994000000000001E-11</c:v>
                </c:pt>
                <c:pt idx="77" formatCode="0.00E+00">
                  <c:v>1.77277E-11</c:v>
                </c:pt>
                <c:pt idx="78" formatCode="0.00E+00">
                  <c:v>1.1628199999999999E-11</c:v>
                </c:pt>
                <c:pt idx="79" formatCode="0.00E+00">
                  <c:v>1.54453E-11</c:v>
                </c:pt>
                <c:pt idx="80" formatCode="0.00E+00">
                  <c:v>1.66556E-11</c:v>
                </c:pt>
                <c:pt idx="81" formatCode="0.00E+00">
                  <c:v>1.6584599999999999E-11</c:v>
                </c:pt>
                <c:pt idx="82" formatCode="0.00E+00">
                  <c:v>1.5316999999999999E-11</c:v>
                </c:pt>
                <c:pt idx="83" formatCode="0.00E+00">
                  <c:v>1.6781700000000001E-11</c:v>
                </c:pt>
                <c:pt idx="84" formatCode="0.00E+00">
                  <c:v>9.1495300000000005E-12</c:v>
                </c:pt>
                <c:pt idx="85" formatCode="0.00E+00">
                  <c:v>1.4433E-11</c:v>
                </c:pt>
                <c:pt idx="86" formatCode="0.00E+00">
                  <c:v>1.7489399999999999E-11</c:v>
                </c:pt>
                <c:pt idx="87" formatCode="0.00E+00">
                  <c:v>1.6093300000000001E-11</c:v>
                </c:pt>
                <c:pt idx="88" formatCode="0.00E+00">
                  <c:v>1.4498699999999999E-11</c:v>
                </c:pt>
                <c:pt idx="89" formatCode="0.00E+00">
                  <c:v>1.47999E-11</c:v>
                </c:pt>
                <c:pt idx="90" formatCode="0.00E+00">
                  <c:v>1.5602800000000001E-11</c:v>
                </c:pt>
                <c:pt idx="91" formatCode="0.00E+00">
                  <c:v>1.9046199999999999E-11</c:v>
                </c:pt>
                <c:pt idx="92" formatCode="0.00E+00">
                  <c:v>2.1315799999999999E-11</c:v>
                </c:pt>
                <c:pt idx="93" formatCode="0.00E+00">
                  <c:v>9.6360600000000004E-12</c:v>
                </c:pt>
                <c:pt idx="94" formatCode="0.00E+00">
                  <c:v>2.88068E-11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8-0863-4CF6-A4E4-5E81D3445A9C}"/>
            </c:ext>
          </c:extLst>
        </c:ser>
        <c:ser>
          <c:idx val="73"/>
          <c:order val="73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[analysis.xlsx]Uniform_IP_texture!$A$385:$CW$385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2.23021E-11</c:v>
                </c:pt>
                <c:pt idx="6" formatCode="0.00E+00">
                  <c:v>1.17681E-11</c:v>
                </c:pt>
                <c:pt idx="7" formatCode="0.00E+00">
                  <c:v>1.6185299999999999E-11</c:v>
                </c:pt>
                <c:pt idx="8" formatCode="0.00E+00">
                  <c:v>1.84131E-11</c:v>
                </c:pt>
                <c:pt idx="9" formatCode="0.00E+00">
                  <c:v>1.8625600000000001E-11</c:v>
                </c:pt>
                <c:pt idx="10" formatCode="0.00E+00">
                  <c:v>1.19377E-11</c:v>
                </c:pt>
                <c:pt idx="11" formatCode="0.00E+00">
                  <c:v>1.57628E-11</c:v>
                </c:pt>
                <c:pt idx="12" formatCode="0.00E+00">
                  <c:v>2.2246599999999999E-11</c:v>
                </c:pt>
                <c:pt idx="13" formatCode="0.00E+00">
                  <c:v>1.15986E-11</c:v>
                </c:pt>
                <c:pt idx="14" formatCode="0.00E+00">
                  <c:v>7.0836100000000003E-12</c:v>
                </c:pt>
                <c:pt idx="15" formatCode="0.00E+00">
                  <c:v>1.41286E-11</c:v>
                </c:pt>
                <c:pt idx="16" formatCode="0.00E+00">
                  <c:v>1.0036099999999999E-11</c:v>
                </c:pt>
                <c:pt idx="17" formatCode="0.00E+00">
                  <c:v>1.43423E-11</c:v>
                </c:pt>
                <c:pt idx="18" formatCode="0.00E+00">
                  <c:v>1.15047E-11</c:v>
                </c:pt>
                <c:pt idx="19" formatCode="0.00E+00">
                  <c:v>1.10421E-11</c:v>
                </c:pt>
                <c:pt idx="20" formatCode="0.00E+00">
                  <c:v>1.12062E-11</c:v>
                </c:pt>
                <c:pt idx="21" formatCode="0.00E+00">
                  <c:v>2.2279700000000001E-11</c:v>
                </c:pt>
                <c:pt idx="22" formatCode="0.00E+00">
                  <c:v>1.54802E-11</c:v>
                </c:pt>
                <c:pt idx="23" formatCode="0.00E+00">
                  <c:v>1.4921700000000001E-11</c:v>
                </c:pt>
                <c:pt idx="24" formatCode="0.00E+00">
                  <c:v>7.7753199999999992E-12</c:v>
                </c:pt>
                <c:pt idx="25" formatCode="0.00E+00">
                  <c:v>1.03482E-11</c:v>
                </c:pt>
                <c:pt idx="26" formatCode="0.00E+00">
                  <c:v>1.7535000000000001E-11</c:v>
                </c:pt>
                <c:pt idx="27" formatCode="0.00E+00">
                  <c:v>2.3350799999999999E-11</c:v>
                </c:pt>
                <c:pt idx="28" formatCode="0.00E+00">
                  <c:v>2.2544799999999999E-11</c:v>
                </c:pt>
                <c:pt idx="29" formatCode="0.00E+00">
                  <c:v>1.9548200000000001E-11</c:v>
                </c:pt>
                <c:pt idx="30" formatCode="0.00E+00">
                  <c:v>1.7637899999999999E-11</c:v>
                </c:pt>
                <c:pt idx="31" formatCode="0.00E+00">
                  <c:v>1.13886E-11</c:v>
                </c:pt>
                <c:pt idx="32" formatCode="0.00E+00">
                  <c:v>1.5683800000000001E-11</c:v>
                </c:pt>
                <c:pt idx="33" formatCode="0.00E+00">
                  <c:v>1.6670699999999999E-11</c:v>
                </c:pt>
                <c:pt idx="34" formatCode="0.00E+00">
                  <c:v>1.5190700000000002E-11</c:v>
                </c:pt>
                <c:pt idx="35" formatCode="0.00E+00">
                  <c:v>1.5750299999999999E-11</c:v>
                </c:pt>
                <c:pt idx="36" formatCode="0.00E+00">
                  <c:v>1.5827599999999999E-11</c:v>
                </c:pt>
                <c:pt idx="37" formatCode="0.00E+00">
                  <c:v>1.38948E-11</c:v>
                </c:pt>
                <c:pt idx="38" formatCode="0.00E+00">
                  <c:v>1.8369499999999999E-11</c:v>
                </c:pt>
                <c:pt idx="39" formatCode="0.00E+00">
                  <c:v>1.92904E-11</c:v>
                </c:pt>
                <c:pt idx="40" formatCode="0.00E+00">
                  <c:v>1.3631399999999999E-11</c:v>
                </c:pt>
                <c:pt idx="41" formatCode="0.00E+00">
                  <c:v>2.59199E-11</c:v>
                </c:pt>
                <c:pt idx="42" formatCode="0.00E+00">
                  <c:v>1.1995E-11</c:v>
                </c:pt>
                <c:pt idx="43" formatCode="0.00E+00">
                  <c:v>1.1763499999999999E-11</c:v>
                </c:pt>
                <c:pt idx="44" formatCode="0.00E+00">
                  <c:v>1.7636900000000001E-11</c:v>
                </c:pt>
                <c:pt idx="45" formatCode="0.00E+00">
                  <c:v>2.13238E-11</c:v>
                </c:pt>
                <c:pt idx="46" formatCode="0.00E+00">
                  <c:v>1.6191400000000001E-11</c:v>
                </c:pt>
                <c:pt idx="47" formatCode="0.00E+00">
                  <c:v>1.7820799999999999E-11</c:v>
                </c:pt>
                <c:pt idx="48" formatCode="0.00E+00">
                  <c:v>1.61151E-11</c:v>
                </c:pt>
                <c:pt idx="49" formatCode="0.00E+00">
                  <c:v>1.7671600000000002E-11</c:v>
                </c:pt>
                <c:pt idx="50" formatCode="0.00E+00">
                  <c:v>1.6767800000000001E-11</c:v>
                </c:pt>
                <c:pt idx="51" formatCode="0.00E+00">
                  <c:v>1.9948699999999999E-11</c:v>
                </c:pt>
                <c:pt idx="52" formatCode="0.00E+00">
                  <c:v>1.29119E-11</c:v>
                </c:pt>
                <c:pt idx="53" formatCode="0.00E+00">
                  <c:v>1.64653E-11</c:v>
                </c:pt>
                <c:pt idx="54" formatCode="0.00E+00">
                  <c:v>1.50796E-11</c:v>
                </c:pt>
                <c:pt idx="55" formatCode="0.00E+00">
                  <c:v>1.4424400000000001E-11</c:v>
                </c:pt>
                <c:pt idx="56" formatCode="0.00E+00">
                  <c:v>1.20172E-11</c:v>
                </c:pt>
                <c:pt idx="57" formatCode="0.00E+00">
                  <c:v>1.74386E-11</c:v>
                </c:pt>
                <c:pt idx="58" formatCode="0.00E+00">
                  <c:v>1.9625299999999999E-11</c:v>
                </c:pt>
                <c:pt idx="59" formatCode="0.00E+00">
                  <c:v>2.7595099999999999E-11</c:v>
                </c:pt>
                <c:pt idx="60" formatCode="0.00E+00">
                  <c:v>1.37595E-11</c:v>
                </c:pt>
                <c:pt idx="61" formatCode="0.00E+00">
                  <c:v>1.6183799999999999E-11</c:v>
                </c:pt>
                <c:pt idx="62" formatCode="0.00E+00">
                  <c:v>1.49286E-11</c:v>
                </c:pt>
                <c:pt idx="63" formatCode="0.00E+00">
                  <c:v>1.8616299999999999E-11</c:v>
                </c:pt>
                <c:pt idx="64" formatCode="0.00E+00">
                  <c:v>2.13781E-11</c:v>
                </c:pt>
                <c:pt idx="65" formatCode="0.00E+00">
                  <c:v>2.30344E-11</c:v>
                </c:pt>
                <c:pt idx="66" formatCode="0.00E+00">
                  <c:v>2.4626599999999998E-11</c:v>
                </c:pt>
                <c:pt idx="67" formatCode="0.00E+00">
                  <c:v>1.6614600000000001E-11</c:v>
                </c:pt>
                <c:pt idx="68" formatCode="0.00E+00">
                  <c:v>1.4197E-11</c:v>
                </c:pt>
                <c:pt idx="69" formatCode="0.00E+00">
                  <c:v>1.9267300000000001E-11</c:v>
                </c:pt>
                <c:pt idx="70" formatCode="0.00E+00">
                  <c:v>1.18551E-11</c:v>
                </c:pt>
                <c:pt idx="71" formatCode="0.00E+00">
                  <c:v>1.9912299999999999E-11</c:v>
                </c:pt>
                <c:pt idx="72" formatCode="0.00E+00">
                  <c:v>1.9876499999999999E-11</c:v>
                </c:pt>
                <c:pt idx="73" formatCode="0.00E+00">
                  <c:v>2.2622199999999999E-11</c:v>
                </c:pt>
                <c:pt idx="74" formatCode="0.00E+00">
                  <c:v>2.0784600000000001E-11</c:v>
                </c:pt>
                <c:pt idx="75" formatCode="0.00E+00">
                  <c:v>1.2546800000000001E-11</c:v>
                </c:pt>
                <c:pt idx="76" formatCode="0.00E+00">
                  <c:v>2.1560700000000001E-11</c:v>
                </c:pt>
                <c:pt idx="77" formatCode="0.00E+00">
                  <c:v>4.0054899999999998E-11</c:v>
                </c:pt>
                <c:pt idx="78" formatCode="0.00E+00">
                  <c:v>2.1831899999999999E-11</c:v>
                </c:pt>
                <c:pt idx="79" formatCode="0.00E+00">
                  <c:v>1.6395699999999999E-11</c:v>
                </c:pt>
                <c:pt idx="80" formatCode="0.00E+00">
                  <c:v>7.6546799999999994E-12</c:v>
                </c:pt>
                <c:pt idx="81" formatCode="0.00E+00">
                  <c:v>2.2837099999999998E-11</c:v>
                </c:pt>
                <c:pt idx="82" formatCode="0.00E+00">
                  <c:v>1.6874800000000001E-11</c:v>
                </c:pt>
                <c:pt idx="83" formatCode="0.00E+00">
                  <c:v>2.2548599999999999E-11</c:v>
                </c:pt>
                <c:pt idx="84" formatCode="0.00E+00">
                  <c:v>1.3219199999999999E-11</c:v>
                </c:pt>
                <c:pt idx="85" formatCode="0.00E+00">
                  <c:v>1.9534700000000002E-11</c:v>
                </c:pt>
                <c:pt idx="86" formatCode="0.00E+00">
                  <c:v>1.9624900000000001E-11</c:v>
                </c:pt>
                <c:pt idx="87" formatCode="0.00E+00">
                  <c:v>1.7216800000000001E-11</c:v>
                </c:pt>
                <c:pt idx="88" formatCode="0.00E+00">
                  <c:v>1.30104E-11</c:v>
                </c:pt>
                <c:pt idx="89" formatCode="0.00E+00">
                  <c:v>1.43012E-11</c:v>
                </c:pt>
                <c:pt idx="90" formatCode="0.00E+00">
                  <c:v>1.29261E-11</c:v>
                </c:pt>
                <c:pt idx="91" formatCode="0.00E+00">
                  <c:v>2.0084699999999999E-11</c:v>
                </c:pt>
                <c:pt idx="92" formatCode="0.00E+00">
                  <c:v>1.4098299999999999E-11</c:v>
                </c:pt>
                <c:pt idx="93" formatCode="0.00E+00">
                  <c:v>2.11492E-11</c:v>
                </c:pt>
                <c:pt idx="94" formatCode="0.00E+00">
                  <c:v>1.9531599999999999E-11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9-0863-4CF6-A4E4-5E81D3445A9C}"/>
            </c:ext>
          </c:extLst>
        </c:ser>
        <c:ser>
          <c:idx val="74"/>
          <c:order val="74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[analysis.xlsx]Uniform_IP_texture!$A$386:$CW$386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1.38792E-11</c:v>
                </c:pt>
                <c:pt idx="7" formatCode="0.00E+00">
                  <c:v>2.0269300000000001E-11</c:v>
                </c:pt>
                <c:pt idx="8" formatCode="0.00E+00">
                  <c:v>2.2982599999999999E-11</c:v>
                </c:pt>
                <c:pt idx="9" formatCode="0.00E+00">
                  <c:v>1.5924500000000001E-11</c:v>
                </c:pt>
                <c:pt idx="10" formatCode="0.00E+00">
                  <c:v>1.6350399999999999E-11</c:v>
                </c:pt>
                <c:pt idx="11" formatCode="0.00E+00">
                  <c:v>1.70356E-11</c:v>
                </c:pt>
                <c:pt idx="12" formatCode="0.00E+00">
                  <c:v>2.9561899999999997E-11</c:v>
                </c:pt>
                <c:pt idx="13" formatCode="0.00E+00">
                  <c:v>1.09686E-11</c:v>
                </c:pt>
                <c:pt idx="14" formatCode="0.00E+00">
                  <c:v>9.5261800000000001E-12</c:v>
                </c:pt>
                <c:pt idx="15" formatCode="0.00E+00">
                  <c:v>2.69087E-11</c:v>
                </c:pt>
                <c:pt idx="16" formatCode="0.00E+00">
                  <c:v>1.51709E-11</c:v>
                </c:pt>
                <c:pt idx="17" formatCode="0.00E+00">
                  <c:v>1.39577E-11</c:v>
                </c:pt>
                <c:pt idx="18" formatCode="0.00E+00">
                  <c:v>2.3331499999999998E-11</c:v>
                </c:pt>
                <c:pt idx="19" formatCode="0.00E+00">
                  <c:v>2.0489400000000001E-11</c:v>
                </c:pt>
                <c:pt idx="20" formatCode="0.00E+00">
                  <c:v>1.73412E-11</c:v>
                </c:pt>
                <c:pt idx="21" formatCode="0.00E+00">
                  <c:v>1.16882E-11</c:v>
                </c:pt>
                <c:pt idx="22" formatCode="0.00E+00">
                  <c:v>1.98028E-11</c:v>
                </c:pt>
                <c:pt idx="23" formatCode="0.00E+00">
                  <c:v>1.6862800000000001E-11</c:v>
                </c:pt>
                <c:pt idx="24" formatCode="0.00E+00">
                  <c:v>1.4475300000000001E-11</c:v>
                </c:pt>
                <c:pt idx="25" formatCode="0.00E+00">
                  <c:v>3.1498999999999999E-11</c:v>
                </c:pt>
                <c:pt idx="26" formatCode="0.00E+00">
                  <c:v>1.61226E-11</c:v>
                </c:pt>
                <c:pt idx="27" formatCode="0.00E+00">
                  <c:v>1.16495E-11</c:v>
                </c:pt>
                <c:pt idx="28" formatCode="0.00E+00">
                  <c:v>1.41261E-11</c:v>
                </c:pt>
                <c:pt idx="29" formatCode="0.00E+00">
                  <c:v>1.75375E-11</c:v>
                </c:pt>
                <c:pt idx="30" formatCode="0.00E+00">
                  <c:v>1.13005E-11</c:v>
                </c:pt>
                <c:pt idx="31" formatCode="0.00E+00">
                  <c:v>1.33394E-11</c:v>
                </c:pt>
                <c:pt idx="32" formatCode="0.00E+00">
                  <c:v>2.68402E-11</c:v>
                </c:pt>
                <c:pt idx="33" formatCode="0.00E+00">
                  <c:v>1.2785100000000001E-11</c:v>
                </c:pt>
                <c:pt idx="34" formatCode="0.00E+00">
                  <c:v>1.8720800000000001E-11</c:v>
                </c:pt>
                <c:pt idx="35" formatCode="0.00E+00">
                  <c:v>9.8269700000000005E-12</c:v>
                </c:pt>
                <c:pt idx="36" formatCode="0.00E+00">
                  <c:v>1.74653E-11</c:v>
                </c:pt>
                <c:pt idx="37" formatCode="0.00E+00">
                  <c:v>1.36926E-11</c:v>
                </c:pt>
                <c:pt idx="38" formatCode="0.00E+00">
                  <c:v>1.4578200000000001E-11</c:v>
                </c:pt>
                <c:pt idx="39" formatCode="0.00E+00">
                  <c:v>2.1728399999999999E-11</c:v>
                </c:pt>
                <c:pt idx="40" formatCode="0.00E+00">
                  <c:v>1.2152400000000001E-11</c:v>
                </c:pt>
                <c:pt idx="41" formatCode="0.00E+00">
                  <c:v>2.2611099999999998E-11</c:v>
                </c:pt>
                <c:pt idx="42" formatCode="0.00E+00">
                  <c:v>1.9535399999999999E-11</c:v>
                </c:pt>
                <c:pt idx="43" formatCode="0.00E+00">
                  <c:v>1.5819599999999999E-11</c:v>
                </c:pt>
                <c:pt idx="44" formatCode="0.00E+00">
                  <c:v>1.69814E-11</c:v>
                </c:pt>
                <c:pt idx="45" formatCode="0.00E+00">
                  <c:v>8.1146500000000008E-12</c:v>
                </c:pt>
                <c:pt idx="46" formatCode="0.00E+00">
                  <c:v>2.0012000000000002E-11</c:v>
                </c:pt>
                <c:pt idx="47" formatCode="0.00E+00">
                  <c:v>1.4512799999999999E-11</c:v>
                </c:pt>
                <c:pt idx="48" formatCode="0.00E+00">
                  <c:v>2.8601099999999999E-11</c:v>
                </c:pt>
                <c:pt idx="49" formatCode="0.00E+00">
                  <c:v>1.19388E-11</c:v>
                </c:pt>
                <c:pt idx="50" formatCode="0.00E+00">
                  <c:v>1.29681E-11</c:v>
                </c:pt>
                <c:pt idx="51" formatCode="0.00E+00">
                  <c:v>1.21302E-11</c:v>
                </c:pt>
                <c:pt idx="52" formatCode="0.00E+00">
                  <c:v>9.2424699999999995E-12</c:v>
                </c:pt>
                <c:pt idx="53" formatCode="0.00E+00">
                  <c:v>1.6499400000000001E-11</c:v>
                </c:pt>
                <c:pt idx="54" formatCode="0.00E+00">
                  <c:v>1.8675899999999999E-11</c:v>
                </c:pt>
                <c:pt idx="55" formatCode="0.00E+00">
                  <c:v>1.50192E-11</c:v>
                </c:pt>
                <c:pt idx="56" formatCode="0.00E+00">
                  <c:v>1.50297E-11</c:v>
                </c:pt>
                <c:pt idx="57" formatCode="0.00E+00">
                  <c:v>1.5271599999999999E-11</c:v>
                </c:pt>
                <c:pt idx="58" formatCode="0.00E+00">
                  <c:v>1.59486E-11</c:v>
                </c:pt>
                <c:pt idx="59" formatCode="0.00E+00">
                  <c:v>1.6287799999999999E-11</c:v>
                </c:pt>
                <c:pt idx="60" formatCode="0.00E+00">
                  <c:v>1.41648E-11</c:v>
                </c:pt>
                <c:pt idx="61" formatCode="0.00E+00">
                  <c:v>1.8931900000000001E-11</c:v>
                </c:pt>
                <c:pt idx="62" formatCode="0.00E+00">
                  <c:v>1.1898100000000001E-11</c:v>
                </c:pt>
                <c:pt idx="63" formatCode="0.00E+00">
                  <c:v>1.0940099999999999E-11</c:v>
                </c:pt>
                <c:pt idx="64" formatCode="0.00E+00">
                  <c:v>1.94675E-11</c:v>
                </c:pt>
                <c:pt idx="65" formatCode="0.00E+00">
                  <c:v>2.3817200000000001E-11</c:v>
                </c:pt>
                <c:pt idx="66" formatCode="0.00E+00">
                  <c:v>8.9736800000000006E-12</c:v>
                </c:pt>
                <c:pt idx="67" formatCode="0.00E+00">
                  <c:v>2.0119300000000001E-11</c:v>
                </c:pt>
                <c:pt idx="68" formatCode="0.00E+00">
                  <c:v>2.2622300000000001E-11</c:v>
                </c:pt>
                <c:pt idx="69" formatCode="0.00E+00">
                  <c:v>2.1876800000000001E-11</c:v>
                </c:pt>
                <c:pt idx="70" formatCode="0.00E+00">
                  <c:v>1.4537800000000001E-11</c:v>
                </c:pt>
                <c:pt idx="71" formatCode="0.00E+00">
                  <c:v>6.8157300000000001E-12</c:v>
                </c:pt>
                <c:pt idx="72" formatCode="0.00E+00">
                  <c:v>1.6271000000000001E-11</c:v>
                </c:pt>
                <c:pt idx="73" formatCode="0.00E+00">
                  <c:v>1.31175E-11</c:v>
                </c:pt>
                <c:pt idx="74" formatCode="0.00E+00">
                  <c:v>1.69836E-11</c:v>
                </c:pt>
                <c:pt idx="75" formatCode="0.00E+00">
                  <c:v>1.74564E-11</c:v>
                </c:pt>
                <c:pt idx="76" formatCode="0.00E+00">
                  <c:v>2.7434100000000001E-11</c:v>
                </c:pt>
                <c:pt idx="77" formatCode="0.00E+00">
                  <c:v>1.4472999999999999E-11</c:v>
                </c:pt>
                <c:pt idx="78" formatCode="0.00E+00">
                  <c:v>1.42313E-11</c:v>
                </c:pt>
                <c:pt idx="79" formatCode="0.00E+00">
                  <c:v>1.4410300000000001E-11</c:v>
                </c:pt>
                <c:pt idx="80" formatCode="0.00E+00">
                  <c:v>8.1739400000000006E-12</c:v>
                </c:pt>
                <c:pt idx="81" formatCode="0.00E+00">
                  <c:v>1.37862E-11</c:v>
                </c:pt>
                <c:pt idx="82" formatCode="0.00E+00">
                  <c:v>1.4815799999999999E-11</c:v>
                </c:pt>
                <c:pt idx="83" formatCode="0.00E+00">
                  <c:v>7.9523200000000006E-12</c:v>
                </c:pt>
                <c:pt idx="84" formatCode="0.00E+00">
                  <c:v>1.5682599999999999E-11</c:v>
                </c:pt>
                <c:pt idx="85" formatCode="0.00E+00">
                  <c:v>1.5289299999999999E-11</c:v>
                </c:pt>
                <c:pt idx="86" formatCode="0.00E+00">
                  <c:v>1.02277E-11</c:v>
                </c:pt>
                <c:pt idx="87" formatCode="0.00E+00">
                  <c:v>1.6308200000000001E-11</c:v>
                </c:pt>
                <c:pt idx="88" formatCode="0.00E+00">
                  <c:v>1.6742899999999999E-11</c:v>
                </c:pt>
                <c:pt idx="89" formatCode="0.00E+00">
                  <c:v>1.41186E-11</c:v>
                </c:pt>
                <c:pt idx="90" formatCode="0.00E+00">
                  <c:v>2.1532400000000001E-11</c:v>
                </c:pt>
                <c:pt idx="91" formatCode="0.00E+00">
                  <c:v>1.02456E-11</c:v>
                </c:pt>
                <c:pt idx="92" formatCode="0.00E+00">
                  <c:v>2.6469499999999999E-11</c:v>
                </c:pt>
                <c:pt idx="93" formatCode="0.00E+00">
                  <c:v>2.2898699999999999E-11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A-0863-4CF6-A4E4-5E81D3445A9C}"/>
            </c:ext>
          </c:extLst>
        </c:ser>
        <c:ser>
          <c:idx val="75"/>
          <c:order val="75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[analysis.xlsx]Uniform_IP_texture!$A$387:$CW$387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1.8143800000000001E-11</c:v>
                </c:pt>
                <c:pt idx="7" formatCode="0.00E+00">
                  <c:v>1.8812800000000002E-11</c:v>
                </c:pt>
                <c:pt idx="8" formatCode="0.00E+00">
                  <c:v>2.13358E-11</c:v>
                </c:pt>
                <c:pt idx="9" formatCode="0.00E+00">
                  <c:v>1.7331699999999999E-11</c:v>
                </c:pt>
                <c:pt idx="10" formatCode="0.00E+00">
                  <c:v>1.0081E-11</c:v>
                </c:pt>
                <c:pt idx="11" formatCode="0.00E+00">
                  <c:v>1.1672500000000001E-11</c:v>
                </c:pt>
                <c:pt idx="12" formatCode="0.00E+00">
                  <c:v>1.4634700000000001E-11</c:v>
                </c:pt>
                <c:pt idx="13" formatCode="0.00E+00">
                  <c:v>2.11283E-11</c:v>
                </c:pt>
                <c:pt idx="14" formatCode="0.00E+00">
                  <c:v>1.4586099999999999E-11</c:v>
                </c:pt>
                <c:pt idx="15" formatCode="0.00E+00">
                  <c:v>1.36152E-11</c:v>
                </c:pt>
                <c:pt idx="16" formatCode="0.00E+00">
                  <c:v>1.4478599999999999E-11</c:v>
                </c:pt>
                <c:pt idx="17" formatCode="0.00E+00">
                  <c:v>1.9254399999999998E-11</c:v>
                </c:pt>
                <c:pt idx="18" formatCode="0.00E+00">
                  <c:v>1.84304E-11</c:v>
                </c:pt>
                <c:pt idx="19" formatCode="0.00E+00">
                  <c:v>2.5375300000000002E-11</c:v>
                </c:pt>
                <c:pt idx="20" formatCode="0.00E+00">
                  <c:v>1.37347E-11</c:v>
                </c:pt>
                <c:pt idx="21" formatCode="0.00E+00">
                  <c:v>1.1671699999999999E-11</c:v>
                </c:pt>
                <c:pt idx="22" formatCode="0.00E+00">
                  <c:v>1.24965E-11</c:v>
                </c:pt>
                <c:pt idx="23" formatCode="0.00E+00">
                  <c:v>1.2944E-11</c:v>
                </c:pt>
                <c:pt idx="24" formatCode="0.00E+00">
                  <c:v>1.6625700000000001E-11</c:v>
                </c:pt>
                <c:pt idx="25" formatCode="0.00E+00">
                  <c:v>2.36627E-11</c:v>
                </c:pt>
                <c:pt idx="26" formatCode="0.00E+00">
                  <c:v>1.9150199999999999E-11</c:v>
                </c:pt>
                <c:pt idx="27" formatCode="0.00E+00">
                  <c:v>1.03596E-11</c:v>
                </c:pt>
                <c:pt idx="28" formatCode="0.00E+00">
                  <c:v>1.12269E-11</c:v>
                </c:pt>
                <c:pt idx="29" formatCode="0.00E+00">
                  <c:v>2.0301300000000001E-11</c:v>
                </c:pt>
                <c:pt idx="30" formatCode="0.00E+00">
                  <c:v>1.8207599999999998E-11</c:v>
                </c:pt>
                <c:pt idx="31" formatCode="0.00E+00">
                  <c:v>1.10633E-11</c:v>
                </c:pt>
                <c:pt idx="32" formatCode="0.00E+00">
                  <c:v>1.0410500000000001E-11</c:v>
                </c:pt>
                <c:pt idx="33" formatCode="0.00E+00">
                  <c:v>1.27184E-11</c:v>
                </c:pt>
                <c:pt idx="34" formatCode="0.00E+00">
                  <c:v>1.6643299999999999E-11</c:v>
                </c:pt>
                <c:pt idx="35" formatCode="0.00E+00">
                  <c:v>1.5499899999999999E-11</c:v>
                </c:pt>
                <c:pt idx="36" formatCode="0.00E+00">
                  <c:v>2.13892E-11</c:v>
                </c:pt>
                <c:pt idx="37" formatCode="0.00E+00">
                  <c:v>2.2580700000000001E-11</c:v>
                </c:pt>
                <c:pt idx="38" formatCode="0.00E+00">
                  <c:v>1.4622100000000001E-11</c:v>
                </c:pt>
                <c:pt idx="39" formatCode="0.00E+00">
                  <c:v>1.66721E-11</c:v>
                </c:pt>
                <c:pt idx="40" formatCode="0.00E+00">
                  <c:v>1.23067E-11</c:v>
                </c:pt>
                <c:pt idx="41" formatCode="0.00E+00">
                  <c:v>2.0418499999999999E-11</c:v>
                </c:pt>
                <c:pt idx="42" formatCode="0.00E+00">
                  <c:v>1.95528E-11</c:v>
                </c:pt>
                <c:pt idx="43" formatCode="0.00E+00">
                  <c:v>1.34453E-11</c:v>
                </c:pt>
                <c:pt idx="44" formatCode="0.00E+00">
                  <c:v>2.2023100000000001E-11</c:v>
                </c:pt>
                <c:pt idx="45" formatCode="0.00E+00">
                  <c:v>1.3676100000000001E-11</c:v>
                </c:pt>
                <c:pt idx="46" formatCode="0.00E+00">
                  <c:v>1.04972E-11</c:v>
                </c:pt>
                <c:pt idx="47" formatCode="0.00E+00">
                  <c:v>1.9528900000000001E-11</c:v>
                </c:pt>
                <c:pt idx="48" formatCode="0.00E+00">
                  <c:v>1.40767E-11</c:v>
                </c:pt>
                <c:pt idx="49" formatCode="0.00E+00">
                  <c:v>1.4838E-11</c:v>
                </c:pt>
                <c:pt idx="50" formatCode="0.00E+00">
                  <c:v>1.47628E-11</c:v>
                </c:pt>
                <c:pt idx="51" formatCode="0.00E+00">
                  <c:v>1.4183900000000001E-11</c:v>
                </c:pt>
                <c:pt idx="52" formatCode="0.00E+00">
                  <c:v>1.56586E-11</c:v>
                </c:pt>
                <c:pt idx="53" formatCode="0.00E+00">
                  <c:v>1.89633E-11</c:v>
                </c:pt>
                <c:pt idx="54" formatCode="0.00E+00">
                  <c:v>1.1625199999999999E-11</c:v>
                </c:pt>
                <c:pt idx="55" formatCode="0.00E+00">
                  <c:v>2.71272E-11</c:v>
                </c:pt>
                <c:pt idx="56" formatCode="0.00E+00">
                  <c:v>1.29061E-11</c:v>
                </c:pt>
                <c:pt idx="57" formatCode="0.00E+00">
                  <c:v>1.24838E-11</c:v>
                </c:pt>
                <c:pt idx="58" formatCode="0.00E+00">
                  <c:v>1.9312999999999999E-11</c:v>
                </c:pt>
                <c:pt idx="59" formatCode="0.00E+00">
                  <c:v>2.0848500000000001E-11</c:v>
                </c:pt>
                <c:pt idx="60" formatCode="0.00E+00">
                  <c:v>1.8398499999999999E-11</c:v>
                </c:pt>
                <c:pt idx="61" formatCode="0.00E+00">
                  <c:v>1.7144700000000001E-11</c:v>
                </c:pt>
                <c:pt idx="62" formatCode="0.00E+00">
                  <c:v>2.6939600000000001E-11</c:v>
                </c:pt>
                <c:pt idx="63" formatCode="0.00E+00">
                  <c:v>1.8498099999999999E-11</c:v>
                </c:pt>
                <c:pt idx="64" formatCode="0.00E+00">
                  <c:v>8.5112100000000004E-12</c:v>
                </c:pt>
                <c:pt idx="65" formatCode="0.00E+00">
                  <c:v>1.41301E-11</c:v>
                </c:pt>
                <c:pt idx="66" formatCode="0.00E+00">
                  <c:v>1.6469299999999999E-11</c:v>
                </c:pt>
                <c:pt idx="67" formatCode="0.00E+00">
                  <c:v>1.28477E-11</c:v>
                </c:pt>
                <c:pt idx="68" formatCode="0.00E+00">
                  <c:v>1.5762299999999999E-11</c:v>
                </c:pt>
                <c:pt idx="69" formatCode="0.00E+00">
                  <c:v>1.28175E-11</c:v>
                </c:pt>
                <c:pt idx="70" formatCode="0.00E+00">
                  <c:v>9.81995E-12</c:v>
                </c:pt>
                <c:pt idx="71" formatCode="0.00E+00">
                  <c:v>1.7375200000000001E-11</c:v>
                </c:pt>
                <c:pt idx="72" formatCode="0.00E+00">
                  <c:v>1.8676100000000001E-11</c:v>
                </c:pt>
                <c:pt idx="73" formatCode="0.00E+00">
                  <c:v>1.6463399999999999E-11</c:v>
                </c:pt>
                <c:pt idx="74" formatCode="0.00E+00">
                  <c:v>1.82653E-11</c:v>
                </c:pt>
                <c:pt idx="75" formatCode="0.00E+00">
                  <c:v>1.2303599999999999E-11</c:v>
                </c:pt>
                <c:pt idx="76" formatCode="0.00E+00">
                  <c:v>2.8138900000000001E-11</c:v>
                </c:pt>
                <c:pt idx="77" formatCode="0.00E+00">
                  <c:v>2.8258999999999999E-11</c:v>
                </c:pt>
                <c:pt idx="78" formatCode="0.00E+00">
                  <c:v>1.02099E-11</c:v>
                </c:pt>
                <c:pt idx="79" formatCode="0.00E+00">
                  <c:v>1.96444E-11</c:v>
                </c:pt>
                <c:pt idx="80" formatCode="0.00E+00">
                  <c:v>1.00449E-11</c:v>
                </c:pt>
                <c:pt idx="81" formatCode="0.00E+00">
                  <c:v>3.4019900000000003E-11</c:v>
                </c:pt>
                <c:pt idx="82" formatCode="0.00E+00">
                  <c:v>2.6863700000000002E-11</c:v>
                </c:pt>
                <c:pt idx="83" formatCode="0.00E+00">
                  <c:v>9.7881699999999995E-12</c:v>
                </c:pt>
                <c:pt idx="84" formatCode="0.00E+00">
                  <c:v>1.9082000000000001E-11</c:v>
                </c:pt>
                <c:pt idx="85" formatCode="0.00E+00">
                  <c:v>1.37528E-11</c:v>
                </c:pt>
                <c:pt idx="86" formatCode="0.00E+00">
                  <c:v>1.47198E-11</c:v>
                </c:pt>
                <c:pt idx="87" formatCode="0.00E+00">
                  <c:v>9.72234E-12</c:v>
                </c:pt>
                <c:pt idx="88" formatCode="0.00E+00">
                  <c:v>1.34682E-11</c:v>
                </c:pt>
                <c:pt idx="89" formatCode="0.00E+00">
                  <c:v>2.9773400000000002E-11</c:v>
                </c:pt>
                <c:pt idx="90" formatCode="0.00E+00">
                  <c:v>1.5822599999999998E-11</c:v>
                </c:pt>
                <c:pt idx="91" formatCode="0.00E+00">
                  <c:v>2.0602999999999999E-11</c:v>
                </c:pt>
                <c:pt idx="92" formatCode="0.00E+00">
                  <c:v>1.1509E-11</c:v>
                </c:pt>
                <c:pt idx="93" formatCode="0.00E+00">
                  <c:v>1.9669300000000001E-11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B-0863-4CF6-A4E4-5E81D3445A9C}"/>
            </c:ext>
          </c:extLst>
        </c:ser>
        <c:ser>
          <c:idx val="76"/>
          <c:order val="76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[analysis.xlsx]Uniform_IP_texture!$A$388:$CW$388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2.0746600000000001E-11</c:v>
                </c:pt>
                <c:pt idx="8" formatCode="0.00E+00">
                  <c:v>3.0777999999999998E-11</c:v>
                </c:pt>
                <c:pt idx="9" formatCode="0.00E+00">
                  <c:v>1.1496E-11</c:v>
                </c:pt>
                <c:pt idx="10" formatCode="0.00E+00">
                  <c:v>1.3744399999999999E-11</c:v>
                </c:pt>
                <c:pt idx="11" formatCode="0.00E+00">
                  <c:v>2.1508499999999999E-11</c:v>
                </c:pt>
                <c:pt idx="12" formatCode="0.00E+00">
                  <c:v>1.68638E-11</c:v>
                </c:pt>
                <c:pt idx="13" formatCode="0.00E+00">
                  <c:v>2.2693800000000001E-11</c:v>
                </c:pt>
                <c:pt idx="14" formatCode="0.00E+00">
                  <c:v>1.78697E-11</c:v>
                </c:pt>
                <c:pt idx="15" formatCode="0.00E+00">
                  <c:v>1.3537800000000001E-11</c:v>
                </c:pt>
                <c:pt idx="16" formatCode="0.00E+00">
                  <c:v>1.1055400000000001E-11</c:v>
                </c:pt>
                <c:pt idx="17" formatCode="0.00E+00">
                  <c:v>1.9232300000000001E-11</c:v>
                </c:pt>
                <c:pt idx="18" formatCode="0.00E+00">
                  <c:v>2.62306E-11</c:v>
                </c:pt>
                <c:pt idx="19" formatCode="0.00E+00">
                  <c:v>2.3241800000000001E-11</c:v>
                </c:pt>
                <c:pt idx="20" formatCode="0.00E+00">
                  <c:v>1.21195E-11</c:v>
                </c:pt>
                <c:pt idx="21" formatCode="0.00E+00">
                  <c:v>1.85091E-11</c:v>
                </c:pt>
                <c:pt idx="22" formatCode="0.00E+00">
                  <c:v>1.4522900000000001E-11</c:v>
                </c:pt>
                <c:pt idx="23" formatCode="0.00E+00">
                  <c:v>1.03526E-11</c:v>
                </c:pt>
                <c:pt idx="24" formatCode="0.00E+00">
                  <c:v>1.6296200000000002E-11</c:v>
                </c:pt>
                <c:pt idx="25" formatCode="0.00E+00">
                  <c:v>2.2073000000000001E-11</c:v>
                </c:pt>
                <c:pt idx="26" formatCode="0.00E+00">
                  <c:v>2.2663900000000002E-11</c:v>
                </c:pt>
                <c:pt idx="27" formatCode="0.00E+00">
                  <c:v>1.4508000000000001E-11</c:v>
                </c:pt>
                <c:pt idx="28" formatCode="0.00E+00">
                  <c:v>1.5185700000000001E-11</c:v>
                </c:pt>
                <c:pt idx="29" formatCode="0.00E+00">
                  <c:v>1.84065E-11</c:v>
                </c:pt>
                <c:pt idx="30" formatCode="0.00E+00">
                  <c:v>1.1683199999999999E-11</c:v>
                </c:pt>
                <c:pt idx="31" formatCode="0.00E+00">
                  <c:v>1.52283E-11</c:v>
                </c:pt>
                <c:pt idx="32" formatCode="0.00E+00">
                  <c:v>1.5409500000000001E-11</c:v>
                </c:pt>
                <c:pt idx="33" formatCode="0.00E+00">
                  <c:v>2.72275E-11</c:v>
                </c:pt>
                <c:pt idx="34" formatCode="0.00E+00">
                  <c:v>1.5053900000000002E-11</c:v>
                </c:pt>
                <c:pt idx="35" formatCode="0.00E+00">
                  <c:v>1.31343E-11</c:v>
                </c:pt>
                <c:pt idx="36" formatCode="0.00E+00">
                  <c:v>1.3414299999999999E-11</c:v>
                </c:pt>
                <c:pt idx="37" formatCode="0.00E+00">
                  <c:v>1.8172100000000001E-11</c:v>
                </c:pt>
                <c:pt idx="38" formatCode="0.00E+00">
                  <c:v>1.4250400000000001E-11</c:v>
                </c:pt>
                <c:pt idx="39" formatCode="0.00E+00">
                  <c:v>1.8538399999999999E-11</c:v>
                </c:pt>
                <c:pt idx="40" formatCode="0.00E+00">
                  <c:v>1.48765E-11</c:v>
                </c:pt>
                <c:pt idx="41" formatCode="0.00E+00">
                  <c:v>2.2674899999999999E-11</c:v>
                </c:pt>
                <c:pt idx="42" formatCode="0.00E+00">
                  <c:v>1.1222599999999999E-11</c:v>
                </c:pt>
                <c:pt idx="43" formatCode="0.00E+00">
                  <c:v>1.5411E-11</c:v>
                </c:pt>
                <c:pt idx="44" formatCode="0.00E+00">
                  <c:v>1.2083E-11</c:v>
                </c:pt>
                <c:pt idx="45" formatCode="0.00E+00">
                  <c:v>1.29037E-11</c:v>
                </c:pt>
                <c:pt idx="46" formatCode="0.00E+00">
                  <c:v>1.60051E-11</c:v>
                </c:pt>
                <c:pt idx="47" formatCode="0.00E+00">
                  <c:v>1.94213E-11</c:v>
                </c:pt>
                <c:pt idx="48" formatCode="0.00E+00">
                  <c:v>2.2156699999999999E-11</c:v>
                </c:pt>
                <c:pt idx="49" formatCode="0.00E+00">
                  <c:v>1.41856E-11</c:v>
                </c:pt>
                <c:pt idx="50" formatCode="0.00E+00">
                  <c:v>8.7189999999999995E-12</c:v>
                </c:pt>
                <c:pt idx="51" formatCode="0.00E+00">
                  <c:v>1.48052E-11</c:v>
                </c:pt>
                <c:pt idx="52" formatCode="0.00E+00">
                  <c:v>1.29737E-11</c:v>
                </c:pt>
                <c:pt idx="53" formatCode="0.00E+00">
                  <c:v>3.2675E-11</c:v>
                </c:pt>
                <c:pt idx="54" formatCode="0.00E+00">
                  <c:v>1.71576E-11</c:v>
                </c:pt>
                <c:pt idx="55" formatCode="0.00E+00">
                  <c:v>1.80319E-11</c:v>
                </c:pt>
                <c:pt idx="56" formatCode="0.00E+00">
                  <c:v>1.4770800000000001E-11</c:v>
                </c:pt>
                <c:pt idx="57" formatCode="0.00E+00">
                  <c:v>1.5806400000000001E-11</c:v>
                </c:pt>
                <c:pt idx="58" formatCode="0.00E+00">
                  <c:v>1.7003199999999998E-11</c:v>
                </c:pt>
                <c:pt idx="59" formatCode="0.00E+00">
                  <c:v>1.6187900000000001E-11</c:v>
                </c:pt>
                <c:pt idx="60" formatCode="0.00E+00">
                  <c:v>1.3769299999999999E-11</c:v>
                </c:pt>
                <c:pt idx="61" formatCode="0.00E+00">
                  <c:v>1.5525799999999999E-11</c:v>
                </c:pt>
                <c:pt idx="62" formatCode="0.00E+00">
                  <c:v>1.5015400000000001E-11</c:v>
                </c:pt>
                <c:pt idx="63" formatCode="0.00E+00">
                  <c:v>1.72505E-11</c:v>
                </c:pt>
                <c:pt idx="64" formatCode="0.00E+00">
                  <c:v>1.8348099999999999E-11</c:v>
                </c:pt>
                <c:pt idx="65" formatCode="0.00E+00">
                  <c:v>3.4183800000000001E-11</c:v>
                </c:pt>
                <c:pt idx="66" formatCode="0.00E+00">
                  <c:v>1.9715999999999999E-11</c:v>
                </c:pt>
                <c:pt idx="67" formatCode="0.00E+00">
                  <c:v>1.19792E-11</c:v>
                </c:pt>
                <c:pt idx="68" formatCode="0.00E+00">
                  <c:v>1.59434E-11</c:v>
                </c:pt>
                <c:pt idx="69" formatCode="0.00E+00">
                  <c:v>1.8581000000000001E-11</c:v>
                </c:pt>
                <c:pt idx="70" formatCode="0.00E+00">
                  <c:v>2.06993E-11</c:v>
                </c:pt>
                <c:pt idx="71" formatCode="0.00E+00">
                  <c:v>2.46552E-11</c:v>
                </c:pt>
                <c:pt idx="72" formatCode="0.00E+00">
                  <c:v>3.1954800000000002E-11</c:v>
                </c:pt>
                <c:pt idx="73" formatCode="0.00E+00">
                  <c:v>2.24175E-11</c:v>
                </c:pt>
                <c:pt idx="74" formatCode="0.00E+00">
                  <c:v>2.4638299999999999E-11</c:v>
                </c:pt>
                <c:pt idx="75" formatCode="0.00E+00">
                  <c:v>1.38871E-11</c:v>
                </c:pt>
                <c:pt idx="76" formatCode="0.00E+00">
                  <c:v>2.0391900000000002E-11</c:v>
                </c:pt>
                <c:pt idx="77" formatCode="0.00E+00">
                  <c:v>1.7308599999999999E-11</c:v>
                </c:pt>
                <c:pt idx="78" formatCode="0.00E+00">
                  <c:v>1.22559E-11</c:v>
                </c:pt>
                <c:pt idx="79" formatCode="0.00E+00">
                  <c:v>1.27607E-11</c:v>
                </c:pt>
                <c:pt idx="80" formatCode="0.00E+00">
                  <c:v>1.25391E-11</c:v>
                </c:pt>
                <c:pt idx="81" formatCode="0.00E+00">
                  <c:v>2.0445600000000001E-11</c:v>
                </c:pt>
                <c:pt idx="82" formatCode="0.00E+00">
                  <c:v>1.6125200000000002E-11</c:v>
                </c:pt>
                <c:pt idx="83" formatCode="0.00E+00">
                  <c:v>2.21275E-11</c:v>
                </c:pt>
                <c:pt idx="84" formatCode="0.00E+00">
                  <c:v>2.1130699999999999E-11</c:v>
                </c:pt>
                <c:pt idx="85" formatCode="0.00E+00">
                  <c:v>1.6549100000000001E-11</c:v>
                </c:pt>
                <c:pt idx="86" formatCode="0.00E+00">
                  <c:v>1.57212E-11</c:v>
                </c:pt>
                <c:pt idx="87" formatCode="0.00E+00">
                  <c:v>3.0392000000000002E-11</c:v>
                </c:pt>
                <c:pt idx="88" formatCode="0.00E+00">
                  <c:v>1.9370899999999999E-11</c:v>
                </c:pt>
                <c:pt idx="89" formatCode="0.00E+00">
                  <c:v>2.0156400000000001E-11</c:v>
                </c:pt>
                <c:pt idx="90" formatCode="0.00E+00">
                  <c:v>1.9285700000000001E-11</c:v>
                </c:pt>
                <c:pt idx="91" formatCode="0.00E+00">
                  <c:v>1.9035200000000001E-11</c:v>
                </c:pt>
                <c:pt idx="92" formatCode="0.00E+00">
                  <c:v>2.3691999999999999E-11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C-0863-4CF6-A4E4-5E81D3445A9C}"/>
            </c:ext>
          </c:extLst>
        </c:ser>
        <c:ser>
          <c:idx val="77"/>
          <c:order val="77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[analysis.xlsx]Uniform_IP_texture!$A$389:$CW$389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1.5294699999999999E-11</c:v>
                </c:pt>
                <c:pt idx="8" formatCode="0.00E+00">
                  <c:v>1.9883899999999999E-11</c:v>
                </c:pt>
                <c:pt idx="9" formatCode="0.00E+00">
                  <c:v>6.7818499999999998E-12</c:v>
                </c:pt>
                <c:pt idx="10" formatCode="0.00E+00">
                  <c:v>1.651E-11</c:v>
                </c:pt>
                <c:pt idx="11" formatCode="0.00E+00">
                  <c:v>1.5599800000000001E-11</c:v>
                </c:pt>
                <c:pt idx="12" formatCode="0.00E+00">
                  <c:v>1.41253E-11</c:v>
                </c:pt>
                <c:pt idx="13" formatCode="0.00E+00">
                  <c:v>1.5398900000000001E-11</c:v>
                </c:pt>
                <c:pt idx="14" formatCode="0.00E+00">
                  <c:v>2.2072099999999998E-11</c:v>
                </c:pt>
                <c:pt idx="15" formatCode="0.00E+00">
                  <c:v>1.0199300000000001E-11</c:v>
                </c:pt>
                <c:pt idx="16" formatCode="0.00E+00">
                  <c:v>1.6995100000000001E-11</c:v>
                </c:pt>
                <c:pt idx="17" formatCode="0.00E+00">
                  <c:v>2.13298E-11</c:v>
                </c:pt>
                <c:pt idx="18" formatCode="0.00E+00">
                  <c:v>2.6609299999999999E-11</c:v>
                </c:pt>
                <c:pt idx="19" formatCode="0.00E+00">
                  <c:v>1.5004799999999998E-11</c:v>
                </c:pt>
                <c:pt idx="20" formatCode="0.00E+00">
                  <c:v>2.22404E-11</c:v>
                </c:pt>
                <c:pt idx="21" formatCode="0.00E+00">
                  <c:v>2.09877E-11</c:v>
                </c:pt>
                <c:pt idx="22" formatCode="0.00E+00">
                  <c:v>1.38108E-11</c:v>
                </c:pt>
                <c:pt idx="23" formatCode="0.00E+00">
                  <c:v>2.1132299999999999E-11</c:v>
                </c:pt>
                <c:pt idx="24" formatCode="0.00E+00">
                  <c:v>1.5798900000000001E-11</c:v>
                </c:pt>
                <c:pt idx="25" formatCode="0.00E+00">
                  <c:v>1.6078199999999999E-11</c:v>
                </c:pt>
                <c:pt idx="26" formatCode="0.00E+00">
                  <c:v>2.16278E-11</c:v>
                </c:pt>
                <c:pt idx="27" formatCode="0.00E+00">
                  <c:v>1.27157E-11</c:v>
                </c:pt>
                <c:pt idx="28" formatCode="0.00E+00">
                  <c:v>1.59888E-11</c:v>
                </c:pt>
                <c:pt idx="29" formatCode="0.00E+00">
                  <c:v>1.3181700000000001E-11</c:v>
                </c:pt>
                <c:pt idx="30" formatCode="0.00E+00">
                  <c:v>1.93581E-11</c:v>
                </c:pt>
                <c:pt idx="31" formatCode="0.00E+00">
                  <c:v>1.6209300000000001E-11</c:v>
                </c:pt>
                <c:pt idx="32" formatCode="0.00E+00">
                  <c:v>1.97893E-11</c:v>
                </c:pt>
                <c:pt idx="33" formatCode="0.00E+00">
                  <c:v>1.4227299999999999E-11</c:v>
                </c:pt>
                <c:pt idx="34" formatCode="0.00E+00">
                  <c:v>1.23474E-11</c:v>
                </c:pt>
                <c:pt idx="35" formatCode="0.00E+00">
                  <c:v>1.1032000000000001E-11</c:v>
                </c:pt>
                <c:pt idx="36" formatCode="0.00E+00">
                  <c:v>2.2586000000000001E-11</c:v>
                </c:pt>
                <c:pt idx="37" formatCode="0.00E+00">
                  <c:v>1.35669E-11</c:v>
                </c:pt>
                <c:pt idx="38" formatCode="0.00E+00">
                  <c:v>1.2186499999999999E-11</c:v>
                </c:pt>
                <c:pt idx="39" formatCode="0.00E+00">
                  <c:v>2.39913E-11</c:v>
                </c:pt>
                <c:pt idx="40" formatCode="0.00E+00">
                  <c:v>1.1606E-11</c:v>
                </c:pt>
                <c:pt idx="41" formatCode="0.00E+00">
                  <c:v>1.9356999999999998E-11</c:v>
                </c:pt>
                <c:pt idx="42" formatCode="0.00E+00">
                  <c:v>1.0718199999999999E-11</c:v>
                </c:pt>
                <c:pt idx="43" formatCode="0.00E+00">
                  <c:v>2.2462299999999999E-11</c:v>
                </c:pt>
                <c:pt idx="44" formatCode="0.00E+00">
                  <c:v>1.67842E-11</c:v>
                </c:pt>
                <c:pt idx="45" formatCode="0.00E+00">
                  <c:v>2.1109199999999999E-11</c:v>
                </c:pt>
                <c:pt idx="46" formatCode="0.00E+00">
                  <c:v>1.22388E-11</c:v>
                </c:pt>
                <c:pt idx="47" formatCode="0.00E+00">
                  <c:v>9.0551399999999997E-12</c:v>
                </c:pt>
                <c:pt idx="48" formatCode="0.00E+00">
                  <c:v>1.33677E-11</c:v>
                </c:pt>
                <c:pt idx="49" formatCode="0.00E+00">
                  <c:v>1.5745799999999999E-11</c:v>
                </c:pt>
                <c:pt idx="50" formatCode="0.00E+00">
                  <c:v>1.4355899999999999E-11</c:v>
                </c:pt>
                <c:pt idx="51" formatCode="0.00E+00">
                  <c:v>2.72566E-11</c:v>
                </c:pt>
                <c:pt idx="52" formatCode="0.00E+00">
                  <c:v>1.2471999999999999E-11</c:v>
                </c:pt>
                <c:pt idx="53" formatCode="0.00E+00">
                  <c:v>1.37412E-11</c:v>
                </c:pt>
                <c:pt idx="54" formatCode="0.00E+00">
                  <c:v>1.91522E-11</c:v>
                </c:pt>
                <c:pt idx="55" formatCode="0.00E+00">
                  <c:v>1.9295500000000001E-11</c:v>
                </c:pt>
                <c:pt idx="56" formatCode="0.00E+00">
                  <c:v>9.6560400000000005E-12</c:v>
                </c:pt>
                <c:pt idx="57" formatCode="0.00E+00">
                  <c:v>1.8981399999999999E-11</c:v>
                </c:pt>
                <c:pt idx="58" formatCode="0.00E+00">
                  <c:v>1.0757599999999999E-11</c:v>
                </c:pt>
                <c:pt idx="59" formatCode="0.00E+00">
                  <c:v>1.3709900000000001E-11</c:v>
                </c:pt>
                <c:pt idx="60" formatCode="0.00E+00">
                  <c:v>2.4169500000000001E-11</c:v>
                </c:pt>
                <c:pt idx="61" formatCode="0.00E+00">
                  <c:v>1.1572500000000001E-11</c:v>
                </c:pt>
                <c:pt idx="62" formatCode="0.00E+00">
                  <c:v>1.8486199999999999E-11</c:v>
                </c:pt>
                <c:pt idx="63" formatCode="0.00E+00">
                  <c:v>3.0246999999999999E-11</c:v>
                </c:pt>
                <c:pt idx="64" formatCode="0.00E+00">
                  <c:v>9.7430600000000007E-12</c:v>
                </c:pt>
                <c:pt idx="65" formatCode="0.00E+00">
                  <c:v>2.13566E-11</c:v>
                </c:pt>
                <c:pt idx="66" formatCode="0.00E+00">
                  <c:v>2.9606299999999998E-11</c:v>
                </c:pt>
                <c:pt idx="67" formatCode="0.00E+00">
                  <c:v>2.3639299999999998E-11</c:v>
                </c:pt>
                <c:pt idx="68" formatCode="0.00E+00">
                  <c:v>1.6668700000000001E-11</c:v>
                </c:pt>
                <c:pt idx="69" formatCode="0.00E+00">
                  <c:v>2.0038499999999999E-11</c:v>
                </c:pt>
                <c:pt idx="70" formatCode="0.00E+00">
                  <c:v>2.26984E-11</c:v>
                </c:pt>
                <c:pt idx="71" formatCode="0.00E+00">
                  <c:v>1.30331E-11</c:v>
                </c:pt>
                <c:pt idx="72" formatCode="0.00E+00">
                  <c:v>1.80436E-11</c:v>
                </c:pt>
                <c:pt idx="73" formatCode="0.00E+00">
                  <c:v>7.9303500000000004E-12</c:v>
                </c:pt>
                <c:pt idx="74" formatCode="0.00E+00">
                  <c:v>1.16638E-11</c:v>
                </c:pt>
                <c:pt idx="75" formatCode="0.00E+00">
                  <c:v>2.5015199999999999E-11</c:v>
                </c:pt>
                <c:pt idx="76" formatCode="0.00E+00">
                  <c:v>1.36376E-11</c:v>
                </c:pt>
                <c:pt idx="77" formatCode="0.00E+00">
                  <c:v>1.9360000000000002E-11</c:v>
                </c:pt>
                <c:pt idx="78" formatCode="0.00E+00">
                  <c:v>1.5605700000000001E-11</c:v>
                </c:pt>
                <c:pt idx="79" formatCode="0.00E+00">
                  <c:v>8.1850999999999999E-12</c:v>
                </c:pt>
                <c:pt idx="80" formatCode="0.00E+00">
                  <c:v>1.2834900000000001E-11</c:v>
                </c:pt>
                <c:pt idx="81" formatCode="0.00E+00">
                  <c:v>1.58318E-11</c:v>
                </c:pt>
                <c:pt idx="82" formatCode="0.00E+00">
                  <c:v>1.21848E-11</c:v>
                </c:pt>
                <c:pt idx="83" formatCode="0.00E+00">
                  <c:v>1.3997E-11</c:v>
                </c:pt>
                <c:pt idx="84" formatCode="0.00E+00">
                  <c:v>1.5540799999999999E-11</c:v>
                </c:pt>
                <c:pt idx="85" formatCode="0.00E+00">
                  <c:v>2.3236600000000001E-11</c:v>
                </c:pt>
                <c:pt idx="86" formatCode="0.00E+00">
                  <c:v>2.0487100000000001E-11</c:v>
                </c:pt>
                <c:pt idx="87" formatCode="0.00E+00">
                  <c:v>1.1755400000000001E-11</c:v>
                </c:pt>
                <c:pt idx="88" formatCode="0.00E+00">
                  <c:v>2.1034799999999999E-11</c:v>
                </c:pt>
                <c:pt idx="89" formatCode="0.00E+00">
                  <c:v>1.78563E-11</c:v>
                </c:pt>
                <c:pt idx="90" formatCode="0.00E+00">
                  <c:v>1.14958E-11</c:v>
                </c:pt>
                <c:pt idx="91" formatCode="0.00E+00">
                  <c:v>2.1759799999999999E-11</c:v>
                </c:pt>
                <c:pt idx="92" formatCode="0.00E+00">
                  <c:v>1.88088E-11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D-0863-4CF6-A4E4-5E81D3445A9C}"/>
            </c:ext>
          </c:extLst>
        </c:ser>
        <c:ser>
          <c:idx val="78"/>
          <c:order val="78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[analysis.xlsx]Uniform_IP_texture!$A$390:$CW$390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2.4137E-11</c:v>
                </c:pt>
                <c:pt idx="9" formatCode="0.00E+00">
                  <c:v>1.3405500000000001E-11</c:v>
                </c:pt>
                <c:pt idx="10" formatCode="0.00E+00">
                  <c:v>1.68267E-11</c:v>
                </c:pt>
                <c:pt idx="11" formatCode="0.00E+00">
                  <c:v>1.77678E-11</c:v>
                </c:pt>
                <c:pt idx="12" formatCode="0.00E+00">
                  <c:v>1.1227900000000001E-11</c:v>
                </c:pt>
                <c:pt idx="13" formatCode="0.00E+00">
                  <c:v>1.47807E-11</c:v>
                </c:pt>
                <c:pt idx="14" formatCode="0.00E+00">
                  <c:v>2.5945700000000001E-11</c:v>
                </c:pt>
                <c:pt idx="15" formatCode="0.00E+00">
                  <c:v>1.6745400000000001E-11</c:v>
                </c:pt>
                <c:pt idx="16" formatCode="0.00E+00">
                  <c:v>2.0674E-11</c:v>
                </c:pt>
                <c:pt idx="17" formatCode="0.00E+00">
                  <c:v>2.35245E-11</c:v>
                </c:pt>
                <c:pt idx="18" formatCode="0.00E+00">
                  <c:v>1.7370700000000001E-11</c:v>
                </c:pt>
                <c:pt idx="19" formatCode="0.00E+00">
                  <c:v>1.2435300000000001E-11</c:v>
                </c:pt>
                <c:pt idx="20" formatCode="0.00E+00">
                  <c:v>1.8538700000000001E-11</c:v>
                </c:pt>
                <c:pt idx="21" formatCode="0.00E+00">
                  <c:v>2.29684E-11</c:v>
                </c:pt>
                <c:pt idx="22" formatCode="0.00E+00">
                  <c:v>1.60795E-11</c:v>
                </c:pt>
                <c:pt idx="23" formatCode="0.00E+00">
                  <c:v>1.55093E-11</c:v>
                </c:pt>
                <c:pt idx="24" formatCode="0.00E+00">
                  <c:v>2.05343E-11</c:v>
                </c:pt>
                <c:pt idx="25" formatCode="0.00E+00">
                  <c:v>1.4009E-11</c:v>
                </c:pt>
                <c:pt idx="26" formatCode="0.00E+00">
                  <c:v>1.26949E-11</c:v>
                </c:pt>
                <c:pt idx="27" formatCode="0.00E+00">
                  <c:v>1.4641E-11</c:v>
                </c:pt>
                <c:pt idx="28" formatCode="0.00E+00">
                  <c:v>9.7598199999999999E-12</c:v>
                </c:pt>
                <c:pt idx="29" formatCode="0.00E+00">
                  <c:v>2.90268E-11</c:v>
                </c:pt>
                <c:pt idx="30" formatCode="0.00E+00">
                  <c:v>1.3743400000000001E-11</c:v>
                </c:pt>
                <c:pt idx="31" formatCode="0.00E+00">
                  <c:v>1.29005E-11</c:v>
                </c:pt>
                <c:pt idx="32" formatCode="0.00E+00">
                  <c:v>1.4571500000000001E-11</c:v>
                </c:pt>
                <c:pt idx="33" formatCode="0.00E+00">
                  <c:v>1.5164499999999999E-11</c:v>
                </c:pt>
                <c:pt idx="34" formatCode="0.00E+00">
                  <c:v>1.7421699999999999E-11</c:v>
                </c:pt>
                <c:pt idx="35" formatCode="0.00E+00">
                  <c:v>1.21314E-11</c:v>
                </c:pt>
                <c:pt idx="36" formatCode="0.00E+00">
                  <c:v>1.47517E-11</c:v>
                </c:pt>
                <c:pt idx="37" formatCode="0.00E+00">
                  <c:v>2.0399899999999999E-11</c:v>
                </c:pt>
                <c:pt idx="38" formatCode="0.00E+00">
                  <c:v>1.37507E-11</c:v>
                </c:pt>
                <c:pt idx="39" formatCode="0.00E+00">
                  <c:v>1.7330500000000001E-11</c:v>
                </c:pt>
                <c:pt idx="40" formatCode="0.00E+00">
                  <c:v>2.1139799999999998E-11</c:v>
                </c:pt>
                <c:pt idx="41" formatCode="0.00E+00">
                  <c:v>1.44434E-11</c:v>
                </c:pt>
                <c:pt idx="42" formatCode="0.00E+00">
                  <c:v>1.7692899999999999E-11</c:v>
                </c:pt>
                <c:pt idx="43" formatCode="0.00E+00">
                  <c:v>8.2786599999999998E-12</c:v>
                </c:pt>
                <c:pt idx="44" formatCode="0.00E+00">
                  <c:v>1.03954E-11</c:v>
                </c:pt>
                <c:pt idx="45" formatCode="0.00E+00">
                  <c:v>1.4964100000000001E-11</c:v>
                </c:pt>
                <c:pt idx="46" formatCode="0.00E+00">
                  <c:v>2.0132299999999999E-11</c:v>
                </c:pt>
                <c:pt idx="47" formatCode="0.00E+00">
                  <c:v>1.2910299999999999E-11</c:v>
                </c:pt>
                <c:pt idx="48" formatCode="0.00E+00">
                  <c:v>1.6710099999999999E-11</c:v>
                </c:pt>
                <c:pt idx="49" formatCode="0.00E+00">
                  <c:v>1.6084999999999999E-11</c:v>
                </c:pt>
                <c:pt idx="50" formatCode="0.00E+00">
                  <c:v>1.69002E-11</c:v>
                </c:pt>
                <c:pt idx="51" formatCode="0.00E+00">
                  <c:v>2.70961E-11</c:v>
                </c:pt>
                <c:pt idx="52" formatCode="0.00E+00">
                  <c:v>2.0241100000000001E-11</c:v>
                </c:pt>
                <c:pt idx="53" formatCode="0.00E+00">
                  <c:v>1.8360699999999999E-11</c:v>
                </c:pt>
                <c:pt idx="54" formatCode="0.00E+00">
                  <c:v>1.43992E-11</c:v>
                </c:pt>
                <c:pt idx="55" formatCode="0.00E+00">
                  <c:v>1.8393700000000001E-11</c:v>
                </c:pt>
                <c:pt idx="56" formatCode="0.00E+00">
                  <c:v>1.2012600000000001E-11</c:v>
                </c:pt>
                <c:pt idx="57" formatCode="0.00E+00">
                  <c:v>1.95894E-11</c:v>
                </c:pt>
                <c:pt idx="58" formatCode="0.00E+00">
                  <c:v>1.5008600000000001E-11</c:v>
                </c:pt>
                <c:pt idx="59" formatCode="0.00E+00">
                  <c:v>1.34131E-11</c:v>
                </c:pt>
                <c:pt idx="60" formatCode="0.00E+00">
                  <c:v>2.18189E-11</c:v>
                </c:pt>
                <c:pt idx="61" formatCode="0.00E+00">
                  <c:v>1.3046800000000001E-11</c:v>
                </c:pt>
                <c:pt idx="62" formatCode="0.00E+00">
                  <c:v>1.7826899999999999E-11</c:v>
                </c:pt>
                <c:pt idx="63" formatCode="0.00E+00">
                  <c:v>1.6045499999999999E-11</c:v>
                </c:pt>
                <c:pt idx="64" formatCode="0.00E+00">
                  <c:v>2.1948499999999999E-11</c:v>
                </c:pt>
                <c:pt idx="65" formatCode="0.00E+00">
                  <c:v>3.1073300000000001E-11</c:v>
                </c:pt>
                <c:pt idx="66" formatCode="0.00E+00">
                  <c:v>1.7553400000000002E-11</c:v>
                </c:pt>
                <c:pt idx="67" formatCode="0.00E+00">
                  <c:v>1.8854999999999999E-11</c:v>
                </c:pt>
                <c:pt idx="68" formatCode="0.00E+00">
                  <c:v>1.53732E-11</c:v>
                </c:pt>
                <c:pt idx="69" formatCode="0.00E+00">
                  <c:v>1.3490899999999999E-11</c:v>
                </c:pt>
                <c:pt idx="70" formatCode="0.00E+00">
                  <c:v>1.9832699999999999E-11</c:v>
                </c:pt>
                <c:pt idx="71" formatCode="0.00E+00">
                  <c:v>1.62401E-11</c:v>
                </c:pt>
                <c:pt idx="72" formatCode="0.00E+00">
                  <c:v>2.9577500000000001E-11</c:v>
                </c:pt>
                <c:pt idx="73" formatCode="0.00E+00">
                  <c:v>1.8849099999999999E-11</c:v>
                </c:pt>
                <c:pt idx="74" formatCode="0.00E+00">
                  <c:v>1.3605399999999999E-11</c:v>
                </c:pt>
                <c:pt idx="75" formatCode="0.00E+00">
                  <c:v>2.10547E-11</c:v>
                </c:pt>
                <c:pt idx="76" formatCode="0.00E+00">
                  <c:v>1.3013999999999999E-11</c:v>
                </c:pt>
                <c:pt idx="77" formatCode="0.00E+00">
                  <c:v>1.5468699999999998E-11</c:v>
                </c:pt>
                <c:pt idx="78" formatCode="0.00E+00">
                  <c:v>8.0833400000000002E-12</c:v>
                </c:pt>
                <c:pt idx="79" formatCode="0.00E+00">
                  <c:v>1.5123699999999999E-11</c:v>
                </c:pt>
                <c:pt idx="80" formatCode="0.00E+00">
                  <c:v>2.57898E-11</c:v>
                </c:pt>
                <c:pt idx="81" formatCode="0.00E+00">
                  <c:v>2.03789E-11</c:v>
                </c:pt>
                <c:pt idx="82" formatCode="0.00E+00">
                  <c:v>9.8452900000000004E-12</c:v>
                </c:pt>
                <c:pt idx="83" formatCode="0.00E+00">
                  <c:v>1.6248700000000001E-11</c:v>
                </c:pt>
                <c:pt idx="84" formatCode="0.00E+00">
                  <c:v>1.71753E-11</c:v>
                </c:pt>
                <c:pt idx="85" formatCode="0.00E+00">
                  <c:v>2.5718800000000001E-11</c:v>
                </c:pt>
                <c:pt idx="86" formatCode="0.00E+00">
                  <c:v>4.0297900000000002E-11</c:v>
                </c:pt>
                <c:pt idx="87" formatCode="0.00E+00">
                  <c:v>1.2678699999999999E-11</c:v>
                </c:pt>
                <c:pt idx="88" formatCode="0.00E+00">
                  <c:v>1.8101899999999999E-11</c:v>
                </c:pt>
                <c:pt idx="89" formatCode="0.00E+00">
                  <c:v>1.87492E-11</c:v>
                </c:pt>
                <c:pt idx="90" formatCode="0.00E+00">
                  <c:v>1.6338600000000001E-11</c:v>
                </c:pt>
                <c:pt idx="91" formatCode="0.00E+00">
                  <c:v>1.1366900000000001E-11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E-0863-4CF6-A4E4-5E81D3445A9C}"/>
            </c:ext>
          </c:extLst>
        </c:ser>
        <c:ser>
          <c:idx val="79"/>
          <c:order val="79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[analysis.xlsx]Uniform_IP_texture!$A$391:$CW$391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1.34224E-11</c:v>
                </c:pt>
                <c:pt idx="10" formatCode="0.00E+00">
                  <c:v>1.7585400000000001E-11</c:v>
                </c:pt>
                <c:pt idx="11" formatCode="0.00E+00">
                  <c:v>1.72541E-11</c:v>
                </c:pt>
                <c:pt idx="12" formatCode="0.00E+00">
                  <c:v>1.78043E-11</c:v>
                </c:pt>
                <c:pt idx="13" formatCode="0.00E+00">
                  <c:v>1.6887300000000001E-11</c:v>
                </c:pt>
                <c:pt idx="14" formatCode="0.00E+00">
                  <c:v>1.6022499999999999E-11</c:v>
                </c:pt>
                <c:pt idx="15" formatCode="0.00E+00">
                  <c:v>1.44498E-11</c:v>
                </c:pt>
                <c:pt idx="16" formatCode="0.00E+00">
                  <c:v>1.4417999999999999E-11</c:v>
                </c:pt>
                <c:pt idx="17" formatCode="0.00E+00">
                  <c:v>1.2427100000000001E-11</c:v>
                </c:pt>
                <c:pt idx="18" formatCode="0.00E+00">
                  <c:v>9.4295700000000006E-12</c:v>
                </c:pt>
                <c:pt idx="19" formatCode="0.00E+00">
                  <c:v>1.4282699999999999E-11</c:v>
                </c:pt>
                <c:pt idx="20" formatCode="0.00E+00">
                  <c:v>1.7414299999999999E-11</c:v>
                </c:pt>
                <c:pt idx="21" formatCode="0.00E+00">
                  <c:v>1.5362E-11</c:v>
                </c:pt>
                <c:pt idx="22" formatCode="0.00E+00">
                  <c:v>1.57984E-11</c:v>
                </c:pt>
                <c:pt idx="23" formatCode="0.00E+00">
                  <c:v>7.6452500000000004E-12</c:v>
                </c:pt>
                <c:pt idx="24" formatCode="0.00E+00">
                  <c:v>1.2186E-11</c:v>
                </c:pt>
                <c:pt idx="25" formatCode="0.00E+00">
                  <c:v>3.6132199999999999E-11</c:v>
                </c:pt>
                <c:pt idx="26" formatCode="0.00E+00">
                  <c:v>2.8837000000000001E-11</c:v>
                </c:pt>
                <c:pt idx="27" formatCode="0.00E+00">
                  <c:v>2.05797E-11</c:v>
                </c:pt>
                <c:pt idx="28" formatCode="0.00E+00">
                  <c:v>1.2468299999999999E-11</c:v>
                </c:pt>
                <c:pt idx="29" formatCode="0.00E+00">
                  <c:v>2.0153199999999999E-11</c:v>
                </c:pt>
                <c:pt idx="30" formatCode="0.00E+00">
                  <c:v>1.41246E-11</c:v>
                </c:pt>
                <c:pt idx="31" formatCode="0.00E+00">
                  <c:v>2.4684000000000001E-11</c:v>
                </c:pt>
                <c:pt idx="32" formatCode="0.00E+00">
                  <c:v>1.78533E-11</c:v>
                </c:pt>
                <c:pt idx="33" formatCode="0.00E+00">
                  <c:v>1.4222200000000001E-11</c:v>
                </c:pt>
                <c:pt idx="34" formatCode="0.00E+00">
                  <c:v>1.4376100000000001E-11</c:v>
                </c:pt>
                <c:pt idx="35" formatCode="0.00E+00">
                  <c:v>1.15402E-11</c:v>
                </c:pt>
                <c:pt idx="36" formatCode="0.00E+00">
                  <c:v>2.4783500000000002E-11</c:v>
                </c:pt>
                <c:pt idx="37" formatCode="0.00E+00">
                  <c:v>1.23911E-11</c:v>
                </c:pt>
                <c:pt idx="38" formatCode="0.00E+00">
                  <c:v>1.0338299999999999E-11</c:v>
                </c:pt>
                <c:pt idx="39" formatCode="0.00E+00">
                  <c:v>1.6830800000000001E-11</c:v>
                </c:pt>
                <c:pt idx="40" formatCode="0.00E+00">
                  <c:v>1.1539699999999999E-11</c:v>
                </c:pt>
                <c:pt idx="41" formatCode="0.00E+00">
                  <c:v>2.29959E-11</c:v>
                </c:pt>
                <c:pt idx="42" formatCode="0.00E+00">
                  <c:v>2.30136E-11</c:v>
                </c:pt>
                <c:pt idx="43" formatCode="0.00E+00">
                  <c:v>1.13536E-11</c:v>
                </c:pt>
                <c:pt idx="44" formatCode="0.00E+00">
                  <c:v>9.5196200000000002E-12</c:v>
                </c:pt>
                <c:pt idx="45" formatCode="0.00E+00">
                  <c:v>1.8125599999999999E-11</c:v>
                </c:pt>
                <c:pt idx="46" formatCode="0.00E+00">
                  <c:v>1.6199399999999999E-11</c:v>
                </c:pt>
                <c:pt idx="47" formatCode="0.00E+00">
                  <c:v>1.3151899999999999E-11</c:v>
                </c:pt>
                <c:pt idx="48" formatCode="0.00E+00">
                  <c:v>1.4640700000000001E-11</c:v>
                </c:pt>
                <c:pt idx="49" formatCode="0.00E+00">
                  <c:v>1.3897300000000001E-11</c:v>
                </c:pt>
                <c:pt idx="50" formatCode="0.00E+00">
                  <c:v>1.96526E-11</c:v>
                </c:pt>
                <c:pt idx="51" formatCode="0.00E+00">
                  <c:v>1.8833599999999998E-11</c:v>
                </c:pt>
                <c:pt idx="52" formatCode="0.00E+00">
                  <c:v>1.9248700000000001E-11</c:v>
                </c:pt>
                <c:pt idx="53" formatCode="0.00E+00">
                  <c:v>1.45874E-11</c:v>
                </c:pt>
                <c:pt idx="54" formatCode="0.00E+00">
                  <c:v>1.3607700000000001E-11</c:v>
                </c:pt>
                <c:pt idx="55" formatCode="0.00E+00">
                  <c:v>1.4294599999999999E-11</c:v>
                </c:pt>
                <c:pt idx="56" formatCode="0.00E+00">
                  <c:v>1.5559600000000001E-11</c:v>
                </c:pt>
                <c:pt idx="57" formatCode="0.00E+00">
                  <c:v>2.2744300000000001E-11</c:v>
                </c:pt>
                <c:pt idx="58" formatCode="0.00E+00">
                  <c:v>1.40342E-11</c:v>
                </c:pt>
                <c:pt idx="59" formatCode="0.00E+00">
                  <c:v>1.24633E-11</c:v>
                </c:pt>
                <c:pt idx="60" formatCode="0.00E+00">
                  <c:v>2.2383800000000001E-11</c:v>
                </c:pt>
                <c:pt idx="61" formatCode="0.00E+00">
                  <c:v>1.4763799999999999E-11</c:v>
                </c:pt>
                <c:pt idx="62" formatCode="0.00E+00">
                  <c:v>1.4606999999999999E-11</c:v>
                </c:pt>
                <c:pt idx="63" formatCode="0.00E+00">
                  <c:v>1.80577E-11</c:v>
                </c:pt>
                <c:pt idx="64" formatCode="0.00E+00">
                  <c:v>2.1051299999999999E-11</c:v>
                </c:pt>
                <c:pt idx="65" formatCode="0.00E+00">
                  <c:v>1.3564200000000001E-11</c:v>
                </c:pt>
                <c:pt idx="66" formatCode="0.00E+00">
                  <c:v>1.7629300000000001E-11</c:v>
                </c:pt>
                <c:pt idx="67" formatCode="0.00E+00">
                  <c:v>1.00255E-11</c:v>
                </c:pt>
                <c:pt idx="68" formatCode="0.00E+00">
                  <c:v>2.7734899999999999E-11</c:v>
                </c:pt>
                <c:pt idx="69" formatCode="0.00E+00">
                  <c:v>2.6459300000000001E-11</c:v>
                </c:pt>
                <c:pt idx="70" formatCode="0.00E+00">
                  <c:v>1.6637600000000001E-11</c:v>
                </c:pt>
                <c:pt idx="71" formatCode="0.00E+00">
                  <c:v>1.4794199999999999E-11</c:v>
                </c:pt>
                <c:pt idx="72" formatCode="0.00E+00">
                  <c:v>1.7012300000000001E-11</c:v>
                </c:pt>
                <c:pt idx="73" formatCode="0.00E+00">
                  <c:v>1.6546800000000001E-11</c:v>
                </c:pt>
                <c:pt idx="74" formatCode="0.00E+00">
                  <c:v>1.5554400000000001E-11</c:v>
                </c:pt>
                <c:pt idx="75" formatCode="0.00E+00">
                  <c:v>3.3918900000000002E-11</c:v>
                </c:pt>
                <c:pt idx="76" formatCode="0.00E+00">
                  <c:v>7.6366800000000001E-12</c:v>
                </c:pt>
                <c:pt idx="77" formatCode="0.00E+00">
                  <c:v>1.2183899999999999E-11</c:v>
                </c:pt>
                <c:pt idx="78" formatCode="0.00E+00">
                  <c:v>1.5474000000000001E-11</c:v>
                </c:pt>
                <c:pt idx="79" formatCode="0.00E+00">
                  <c:v>1.5306599999999999E-11</c:v>
                </c:pt>
                <c:pt idx="80" formatCode="0.00E+00">
                  <c:v>2.3955999999999998E-11</c:v>
                </c:pt>
                <c:pt idx="81" formatCode="0.00E+00">
                  <c:v>1.7175499999999999E-11</c:v>
                </c:pt>
                <c:pt idx="82" formatCode="0.00E+00">
                  <c:v>1.75299E-11</c:v>
                </c:pt>
                <c:pt idx="83" formatCode="0.00E+00">
                  <c:v>2.2374800000000001E-11</c:v>
                </c:pt>
                <c:pt idx="84" formatCode="0.00E+00">
                  <c:v>1.16359E-11</c:v>
                </c:pt>
                <c:pt idx="85" formatCode="0.00E+00">
                  <c:v>2.2427500000000002E-11</c:v>
                </c:pt>
                <c:pt idx="86" formatCode="0.00E+00">
                  <c:v>1.05477E-11</c:v>
                </c:pt>
                <c:pt idx="87" formatCode="0.00E+00">
                  <c:v>2.3754700000000001E-11</c:v>
                </c:pt>
                <c:pt idx="88" formatCode="0.00E+00">
                  <c:v>1.6293799999999999E-11</c:v>
                </c:pt>
                <c:pt idx="89" formatCode="0.00E+00">
                  <c:v>1.3377600000000001E-11</c:v>
                </c:pt>
                <c:pt idx="90" formatCode="0.00E+00">
                  <c:v>1.3545899999999999E-11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F-0863-4CF6-A4E4-5E81D3445A9C}"/>
            </c:ext>
          </c:extLst>
        </c:ser>
        <c:ser>
          <c:idx val="80"/>
          <c:order val="80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[analysis.xlsx]Uniform_IP_texture!$A$392:$CW$392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1.4311400000000001E-11</c:v>
                </c:pt>
                <c:pt idx="10" formatCode="0.00E+00">
                  <c:v>9.8810600000000003E-12</c:v>
                </c:pt>
                <c:pt idx="11" formatCode="0.00E+00">
                  <c:v>7.0671399999999997E-12</c:v>
                </c:pt>
                <c:pt idx="12" formatCode="0.00E+00">
                  <c:v>1.29718E-11</c:v>
                </c:pt>
                <c:pt idx="13" formatCode="0.00E+00">
                  <c:v>1.4178300000000001E-11</c:v>
                </c:pt>
                <c:pt idx="14" formatCode="0.00E+00">
                  <c:v>2.38218E-11</c:v>
                </c:pt>
                <c:pt idx="15" formatCode="0.00E+00">
                  <c:v>1.5487199999999999E-11</c:v>
                </c:pt>
                <c:pt idx="16" formatCode="0.00E+00">
                  <c:v>1.22324E-11</c:v>
                </c:pt>
                <c:pt idx="17" formatCode="0.00E+00">
                  <c:v>1.34299E-11</c:v>
                </c:pt>
                <c:pt idx="18" formatCode="0.00E+00">
                  <c:v>2.6383E-11</c:v>
                </c:pt>
                <c:pt idx="19" formatCode="0.00E+00">
                  <c:v>7.5357299999999994E-12</c:v>
                </c:pt>
                <c:pt idx="20" formatCode="0.00E+00">
                  <c:v>1.54922E-11</c:v>
                </c:pt>
                <c:pt idx="21" formatCode="0.00E+00">
                  <c:v>1.2420299999999999E-11</c:v>
                </c:pt>
                <c:pt idx="22" formatCode="0.00E+00">
                  <c:v>1.29968E-11</c:v>
                </c:pt>
                <c:pt idx="23" formatCode="0.00E+00">
                  <c:v>1.2917000000000001E-11</c:v>
                </c:pt>
                <c:pt idx="24" formatCode="0.00E+00">
                  <c:v>1.4962500000000001E-11</c:v>
                </c:pt>
                <c:pt idx="25" formatCode="0.00E+00">
                  <c:v>1.04199E-11</c:v>
                </c:pt>
                <c:pt idx="26" formatCode="0.00E+00">
                  <c:v>1.15359E-11</c:v>
                </c:pt>
                <c:pt idx="27" formatCode="0.00E+00">
                  <c:v>1.65151E-11</c:v>
                </c:pt>
                <c:pt idx="28" formatCode="0.00E+00">
                  <c:v>2.18971E-11</c:v>
                </c:pt>
                <c:pt idx="29" formatCode="0.00E+00">
                  <c:v>1.04507E-11</c:v>
                </c:pt>
                <c:pt idx="30" formatCode="0.00E+00">
                  <c:v>1.43974E-11</c:v>
                </c:pt>
                <c:pt idx="31" formatCode="0.00E+00">
                  <c:v>1.25881E-11</c:v>
                </c:pt>
                <c:pt idx="32" formatCode="0.00E+00">
                  <c:v>1.7035699999999999E-11</c:v>
                </c:pt>
                <c:pt idx="33" formatCode="0.00E+00">
                  <c:v>1.4890400000000001E-11</c:v>
                </c:pt>
                <c:pt idx="34" formatCode="0.00E+00">
                  <c:v>1.3536599999999999E-11</c:v>
                </c:pt>
                <c:pt idx="35" formatCode="0.00E+00">
                  <c:v>1.32789E-11</c:v>
                </c:pt>
                <c:pt idx="36" formatCode="0.00E+00">
                  <c:v>2.1388799999999999E-11</c:v>
                </c:pt>
                <c:pt idx="37" formatCode="0.00E+00">
                  <c:v>1.7179999999999999E-11</c:v>
                </c:pt>
                <c:pt idx="38" formatCode="0.00E+00">
                  <c:v>1.42555E-11</c:v>
                </c:pt>
                <c:pt idx="39" formatCode="0.00E+00">
                  <c:v>1.7040500000000001E-11</c:v>
                </c:pt>
                <c:pt idx="40" formatCode="0.00E+00">
                  <c:v>2.3100099999999999E-11</c:v>
                </c:pt>
                <c:pt idx="41" formatCode="0.00E+00">
                  <c:v>1.32086E-11</c:v>
                </c:pt>
                <c:pt idx="42" formatCode="0.00E+00">
                  <c:v>1.7568500000000001E-11</c:v>
                </c:pt>
                <c:pt idx="43" formatCode="0.00E+00">
                  <c:v>1.6334099999999998E-11</c:v>
                </c:pt>
                <c:pt idx="44" formatCode="0.00E+00">
                  <c:v>1.79017E-11</c:v>
                </c:pt>
                <c:pt idx="45" formatCode="0.00E+00">
                  <c:v>1.7629799999999999E-11</c:v>
                </c:pt>
                <c:pt idx="46" formatCode="0.00E+00">
                  <c:v>2.2136599999999999E-11</c:v>
                </c:pt>
                <c:pt idx="47" formatCode="0.00E+00">
                  <c:v>1.70705E-11</c:v>
                </c:pt>
                <c:pt idx="48" formatCode="0.00E+00">
                  <c:v>1.0945699999999999E-11</c:v>
                </c:pt>
                <c:pt idx="49" formatCode="0.00E+00">
                  <c:v>1.41666E-11</c:v>
                </c:pt>
                <c:pt idx="50" formatCode="0.00E+00">
                  <c:v>1.46921E-11</c:v>
                </c:pt>
                <c:pt idx="51" formatCode="0.00E+00">
                  <c:v>1.43532E-11</c:v>
                </c:pt>
                <c:pt idx="52" formatCode="0.00E+00">
                  <c:v>1.7802600000000001E-11</c:v>
                </c:pt>
                <c:pt idx="53" formatCode="0.00E+00">
                  <c:v>1.02875E-11</c:v>
                </c:pt>
                <c:pt idx="54" formatCode="0.00E+00">
                  <c:v>1.4719999999999999E-11</c:v>
                </c:pt>
                <c:pt idx="55" formatCode="0.00E+00">
                  <c:v>1.59011E-11</c:v>
                </c:pt>
                <c:pt idx="56" formatCode="0.00E+00">
                  <c:v>1.6443600000000001E-11</c:v>
                </c:pt>
                <c:pt idx="57" formatCode="0.00E+00">
                  <c:v>1.4616699999999998E-11</c:v>
                </c:pt>
                <c:pt idx="58" formatCode="0.00E+00">
                  <c:v>1.18158E-11</c:v>
                </c:pt>
                <c:pt idx="59" formatCode="0.00E+00">
                  <c:v>2.0339900000000001E-11</c:v>
                </c:pt>
                <c:pt idx="60" formatCode="0.00E+00">
                  <c:v>1.2426999999999999E-11</c:v>
                </c:pt>
                <c:pt idx="61" formatCode="0.00E+00">
                  <c:v>1.10775E-11</c:v>
                </c:pt>
                <c:pt idx="62" formatCode="0.00E+00">
                  <c:v>1.8863199999999999E-11</c:v>
                </c:pt>
                <c:pt idx="63" formatCode="0.00E+00">
                  <c:v>1.22545E-11</c:v>
                </c:pt>
                <c:pt idx="64" formatCode="0.00E+00">
                  <c:v>2.1247000000000001E-11</c:v>
                </c:pt>
                <c:pt idx="65" formatCode="0.00E+00">
                  <c:v>3.3446300000000001E-11</c:v>
                </c:pt>
                <c:pt idx="66" formatCode="0.00E+00">
                  <c:v>1.4400899999999999E-11</c:v>
                </c:pt>
                <c:pt idx="67" formatCode="0.00E+00">
                  <c:v>1.8943800000000001E-11</c:v>
                </c:pt>
                <c:pt idx="68" formatCode="0.00E+00">
                  <c:v>1.18526E-11</c:v>
                </c:pt>
                <c:pt idx="69" formatCode="0.00E+00">
                  <c:v>1.8410000000000001E-11</c:v>
                </c:pt>
                <c:pt idx="70" formatCode="0.00E+00">
                  <c:v>2.6296299999999999E-11</c:v>
                </c:pt>
                <c:pt idx="71" formatCode="0.00E+00">
                  <c:v>2.68796E-11</c:v>
                </c:pt>
                <c:pt idx="72" formatCode="0.00E+00">
                  <c:v>2.0131900000000001E-11</c:v>
                </c:pt>
                <c:pt idx="73" formatCode="0.00E+00">
                  <c:v>1.96005E-11</c:v>
                </c:pt>
                <c:pt idx="74" formatCode="0.00E+00">
                  <c:v>1.5256599999999999E-11</c:v>
                </c:pt>
                <c:pt idx="75" formatCode="0.00E+00">
                  <c:v>2.3542900000000001E-11</c:v>
                </c:pt>
                <c:pt idx="76" formatCode="0.00E+00">
                  <c:v>1.44185E-11</c:v>
                </c:pt>
                <c:pt idx="77" formatCode="0.00E+00">
                  <c:v>1.8476499999999999E-11</c:v>
                </c:pt>
                <c:pt idx="78" formatCode="0.00E+00">
                  <c:v>2.04169E-11</c:v>
                </c:pt>
                <c:pt idx="79" formatCode="0.00E+00">
                  <c:v>2.0796299999999999E-11</c:v>
                </c:pt>
                <c:pt idx="80" formatCode="0.00E+00">
                  <c:v>2.0512299999999999E-11</c:v>
                </c:pt>
                <c:pt idx="81" formatCode="0.00E+00">
                  <c:v>1.76111E-11</c:v>
                </c:pt>
                <c:pt idx="82" formatCode="0.00E+00">
                  <c:v>1.3247799999999999E-11</c:v>
                </c:pt>
                <c:pt idx="83" formatCode="0.00E+00">
                  <c:v>1.9011300000000002E-11</c:v>
                </c:pt>
                <c:pt idx="84" formatCode="0.00E+00">
                  <c:v>1.4971600000000001E-11</c:v>
                </c:pt>
                <c:pt idx="85" formatCode="0.00E+00">
                  <c:v>1.5150700000000001E-11</c:v>
                </c:pt>
                <c:pt idx="86" formatCode="0.00E+00">
                  <c:v>2.0887100000000001E-11</c:v>
                </c:pt>
                <c:pt idx="87" formatCode="0.00E+00">
                  <c:v>1.1739800000000001E-11</c:v>
                </c:pt>
                <c:pt idx="88" formatCode="0.00E+00">
                  <c:v>1.2542700000000001E-11</c:v>
                </c:pt>
                <c:pt idx="89" formatCode="0.00E+00">
                  <c:v>2.09007E-11</c:v>
                </c:pt>
                <c:pt idx="90" formatCode="0.00E+00">
                  <c:v>2.2397699999999999E-11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0-0863-4CF6-A4E4-5E81D3445A9C}"/>
            </c:ext>
          </c:extLst>
        </c:ser>
        <c:ser>
          <c:idx val="81"/>
          <c:order val="81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[analysis.xlsx]Uniform_IP_texture!$A$393:$CW$393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 formatCode="0.00E+00">
                  <c:v>1.73195E-11</c:v>
                </c:pt>
                <c:pt idx="11" formatCode="0.00E+00">
                  <c:v>1.50892E-11</c:v>
                </c:pt>
                <c:pt idx="12" formatCode="0.00E+00">
                  <c:v>1.5119E-11</c:v>
                </c:pt>
                <c:pt idx="13" formatCode="0.00E+00">
                  <c:v>1.6714100000000001E-11</c:v>
                </c:pt>
                <c:pt idx="14" formatCode="0.00E+00">
                  <c:v>1.5935499999999999E-11</c:v>
                </c:pt>
                <c:pt idx="15" formatCode="0.00E+00">
                  <c:v>1.06897E-11</c:v>
                </c:pt>
                <c:pt idx="16" formatCode="0.00E+00">
                  <c:v>2.1149299999999999E-11</c:v>
                </c:pt>
                <c:pt idx="17" formatCode="0.00E+00">
                  <c:v>2.5888199999999999E-11</c:v>
                </c:pt>
                <c:pt idx="18" formatCode="0.00E+00">
                  <c:v>2.0133699999999999E-11</c:v>
                </c:pt>
                <c:pt idx="19" formatCode="0.00E+00">
                  <c:v>2.4140399999999998E-11</c:v>
                </c:pt>
                <c:pt idx="20" formatCode="0.00E+00">
                  <c:v>1.3998000000000001E-11</c:v>
                </c:pt>
                <c:pt idx="21" formatCode="0.00E+00">
                  <c:v>1.5839200000000001E-11</c:v>
                </c:pt>
                <c:pt idx="22" formatCode="0.00E+00">
                  <c:v>1.52913E-11</c:v>
                </c:pt>
                <c:pt idx="23" formatCode="0.00E+00">
                  <c:v>1.6089399999999999E-11</c:v>
                </c:pt>
                <c:pt idx="24" formatCode="0.00E+00">
                  <c:v>1.47473E-11</c:v>
                </c:pt>
                <c:pt idx="25" formatCode="0.00E+00">
                  <c:v>1.7528200000000001E-11</c:v>
                </c:pt>
                <c:pt idx="26" formatCode="0.00E+00">
                  <c:v>1.7168899999999999E-11</c:v>
                </c:pt>
                <c:pt idx="27" formatCode="0.00E+00">
                  <c:v>1.9943800000000001E-11</c:v>
                </c:pt>
                <c:pt idx="28" formatCode="0.00E+00">
                  <c:v>1.2883099999999999E-11</c:v>
                </c:pt>
                <c:pt idx="29" formatCode="0.00E+00">
                  <c:v>1.7892899999999999E-11</c:v>
                </c:pt>
                <c:pt idx="30" formatCode="0.00E+00">
                  <c:v>1.9978399999999999E-11</c:v>
                </c:pt>
                <c:pt idx="31" formatCode="0.00E+00">
                  <c:v>1.34153E-11</c:v>
                </c:pt>
                <c:pt idx="32" formatCode="0.00E+00">
                  <c:v>1.31916E-11</c:v>
                </c:pt>
                <c:pt idx="33" formatCode="0.00E+00">
                  <c:v>2.00838E-11</c:v>
                </c:pt>
                <c:pt idx="34" formatCode="0.00E+00">
                  <c:v>1.5052999999999999E-11</c:v>
                </c:pt>
                <c:pt idx="35" formatCode="0.00E+00">
                  <c:v>1.2574E-11</c:v>
                </c:pt>
                <c:pt idx="36" formatCode="0.00E+00">
                  <c:v>2.2990400000000001E-11</c:v>
                </c:pt>
                <c:pt idx="37" formatCode="0.00E+00">
                  <c:v>1.1797000000000001E-11</c:v>
                </c:pt>
                <c:pt idx="38" formatCode="0.00E+00">
                  <c:v>1.28848E-11</c:v>
                </c:pt>
                <c:pt idx="39" formatCode="0.00E+00">
                  <c:v>1.42596E-11</c:v>
                </c:pt>
                <c:pt idx="40" formatCode="0.00E+00">
                  <c:v>1.20347E-11</c:v>
                </c:pt>
                <c:pt idx="41" formatCode="0.00E+00">
                  <c:v>1.82779E-11</c:v>
                </c:pt>
                <c:pt idx="42" formatCode="0.00E+00">
                  <c:v>1.80199E-11</c:v>
                </c:pt>
                <c:pt idx="43" formatCode="0.00E+00">
                  <c:v>1.5231700000000001E-11</c:v>
                </c:pt>
                <c:pt idx="44" formatCode="0.00E+00">
                  <c:v>1.63018E-11</c:v>
                </c:pt>
                <c:pt idx="45" formatCode="0.00E+00">
                  <c:v>2.1342800000000002E-11</c:v>
                </c:pt>
                <c:pt idx="46" formatCode="0.00E+00">
                  <c:v>1.4456000000000001E-11</c:v>
                </c:pt>
                <c:pt idx="47" formatCode="0.00E+00">
                  <c:v>1.5217500000000001E-11</c:v>
                </c:pt>
                <c:pt idx="48" formatCode="0.00E+00">
                  <c:v>1.43157E-11</c:v>
                </c:pt>
                <c:pt idx="49" formatCode="0.00E+00">
                  <c:v>1.4468899999999999E-11</c:v>
                </c:pt>
                <c:pt idx="50" formatCode="0.00E+00">
                  <c:v>1.26053E-11</c:v>
                </c:pt>
                <c:pt idx="51" formatCode="0.00E+00">
                  <c:v>1.63851E-11</c:v>
                </c:pt>
                <c:pt idx="52" formatCode="0.00E+00">
                  <c:v>2.33006E-11</c:v>
                </c:pt>
                <c:pt idx="53" formatCode="0.00E+00">
                  <c:v>1.86697E-11</c:v>
                </c:pt>
                <c:pt idx="54" formatCode="0.00E+00">
                  <c:v>1.8472E-11</c:v>
                </c:pt>
                <c:pt idx="55" formatCode="0.00E+00">
                  <c:v>1.6932000000000001E-11</c:v>
                </c:pt>
                <c:pt idx="56" formatCode="0.00E+00">
                  <c:v>1.6888599999999999E-11</c:v>
                </c:pt>
                <c:pt idx="57" formatCode="0.00E+00">
                  <c:v>1.3782400000000001E-11</c:v>
                </c:pt>
                <c:pt idx="58" formatCode="0.00E+00">
                  <c:v>1.75529E-11</c:v>
                </c:pt>
                <c:pt idx="59" formatCode="0.00E+00">
                  <c:v>1.07622E-11</c:v>
                </c:pt>
                <c:pt idx="60" formatCode="0.00E+00">
                  <c:v>1.2521900000000001E-11</c:v>
                </c:pt>
                <c:pt idx="61" formatCode="0.00E+00">
                  <c:v>2.04391E-11</c:v>
                </c:pt>
                <c:pt idx="62" formatCode="0.00E+00">
                  <c:v>1.6097900000000001E-11</c:v>
                </c:pt>
                <c:pt idx="63" formatCode="0.00E+00">
                  <c:v>2.2347699999999999E-11</c:v>
                </c:pt>
                <c:pt idx="64" formatCode="0.00E+00">
                  <c:v>1.8561000000000001E-11</c:v>
                </c:pt>
                <c:pt idx="65" formatCode="0.00E+00">
                  <c:v>2.1665E-11</c:v>
                </c:pt>
                <c:pt idx="66" formatCode="0.00E+00">
                  <c:v>2.1555299999999999E-11</c:v>
                </c:pt>
                <c:pt idx="67" formatCode="0.00E+00">
                  <c:v>1.0706000000000001E-11</c:v>
                </c:pt>
                <c:pt idx="68" formatCode="0.00E+00">
                  <c:v>1.40071E-11</c:v>
                </c:pt>
                <c:pt idx="69" formatCode="0.00E+00">
                  <c:v>2.5589899999999999E-11</c:v>
                </c:pt>
                <c:pt idx="70" formatCode="0.00E+00">
                  <c:v>1.7903600000000001E-11</c:v>
                </c:pt>
                <c:pt idx="71" formatCode="0.00E+00">
                  <c:v>1.74683E-11</c:v>
                </c:pt>
                <c:pt idx="72" formatCode="0.00E+00">
                  <c:v>1.9991400000000001E-11</c:v>
                </c:pt>
                <c:pt idx="73" formatCode="0.00E+00">
                  <c:v>1.6562899999999999E-11</c:v>
                </c:pt>
                <c:pt idx="74" formatCode="0.00E+00">
                  <c:v>1.4926100000000001E-11</c:v>
                </c:pt>
                <c:pt idx="75" formatCode="0.00E+00">
                  <c:v>1.8343000000000001E-11</c:v>
                </c:pt>
                <c:pt idx="76" formatCode="0.00E+00">
                  <c:v>1.33139E-11</c:v>
                </c:pt>
                <c:pt idx="77" formatCode="0.00E+00">
                  <c:v>1.5471000000000001E-11</c:v>
                </c:pt>
                <c:pt idx="78" formatCode="0.00E+00">
                  <c:v>1.6271900000000001E-11</c:v>
                </c:pt>
                <c:pt idx="79" formatCode="0.00E+00">
                  <c:v>1.41451E-11</c:v>
                </c:pt>
                <c:pt idx="80" formatCode="0.00E+00">
                  <c:v>1.24685E-11</c:v>
                </c:pt>
                <c:pt idx="81" formatCode="0.00E+00">
                  <c:v>1.64355E-11</c:v>
                </c:pt>
                <c:pt idx="82" formatCode="0.00E+00">
                  <c:v>5.3427899999999999E-11</c:v>
                </c:pt>
                <c:pt idx="83" formatCode="0.00E+00">
                  <c:v>1.60883E-11</c:v>
                </c:pt>
                <c:pt idx="84" formatCode="0.00E+00">
                  <c:v>8.5513499999999995E-12</c:v>
                </c:pt>
                <c:pt idx="85" formatCode="0.00E+00">
                  <c:v>1.31819E-11</c:v>
                </c:pt>
                <c:pt idx="86" formatCode="0.00E+00">
                  <c:v>1.56452E-11</c:v>
                </c:pt>
                <c:pt idx="87" formatCode="0.00E+00">
                  <c:v>2.6006999999999999E-11</c:v>
                </c:pt>
                <c:pt idx="88" formatCode="0.00E+00">
                  <c:v>2.0995700000000001E-11</c:v>
                </c:pt>
                <c:pt idx="89" formatCode="0.00E+00">
                  <c:v>7.9646700000000002E-12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1-0863-4CF6-A4E4-5E81D3445A9C}"/>
            </c:ext>
          </c:extLst>
        </c:ser>
        <c:ser>
          <c:idx val="82"/>
          <c:order val="82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[analysis.xlsx]Uniform_IP_texture!$A$394:$CW$394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 formatCode="0.00E+00">
                  <c:v>2.7695100000000001E-11</c:v>
                </c:pt>
                <c:pt idx="12" formatCode="0.00E+00">
                  <c:v>1.6492600000000001E-11</c:v>
                </c:pt>
                <c:pt idx="13" formatCode="0.00E+00">
                  <c:v>1.28967E-11</c:v>
                </c:pt>
                <c:pt idx="14" formatCode="0.00E+00">
                  <c:v>1.39283E-11</c:v>
                </c:pt>
                <c:pt idx="15" formatCode="0.00E+00">
                  <c:v>1.6354400000000001E-11</c:v>
                </c:pt>
                <c:pt idx="16" formatCode="0.00E+00">
                  <c:v>2.00979E-11</c:v>
                </c:pt>
                <c:pt idx="17" formatCode="0.00E+00">
                  <c:v>2.3305600000000001E-11</c:v>
                </c:pt>
                <c:pt idx="18" formatCode="0.00E+00">
                  <c:v>1.6480399999999999E-11</c:v>
                </c:pt>
                <c:pt idx="19" formatCode="0.00E+00">
                  <c:v>1.73605E-11</c:v>
                </c:pt>
                <c:pt idx="20" formatCode="0.00E+00">
                  <c:v>1.41111E-11</c:v>
                </c:pt>
                <c:pt idx="21" formatCode="0.00E+00">
                  <c:v>1.5637600000000001E-11</c:v>
                </c:pt>
                <c:pt idx="22" formatCode="0.00E+00">
                  <c:v>1.5522300000000001E-11</c:v>
                </c:pt>
                <c:pt idx="23" formatCode="0.00E+00">
                  <c:v>1.42189E-11</c:v>
                </c:pt>
                <c:pt idx="24" formatCode="0.00E+00">
                  <c:v>1.8327500000000001E-11</c:v>
                </c:pt>
                <c:pt idx="25" formatCode="0.00E+00">
                  <c:v>1.6682200000000001E-11</c:v>
                </c:pt>
                <c:pt idx="26" formatCode="0.00E+00">
                  <c:v>1.44561E-11</c:v>
                </c:pt>
                <c:pt idx="27" formatCode="0.00E+00">
                  <c:v>9.5269300000000001E-12</c:v>
                </c:pt>
                <c:pt idx="28" formatCode="0.00E+00">
                  <c:v>1.46579E-11</c:v>
                </c:pt>
                <c:pt idx="29" formatCode="0.00E+00">
                  <c:v>2.4444299999999999E-11</c:v>
                </c:pt>
                <c:pt idx="30" formatCode="0.00E+00">
                  <c:v>1.3217699999999999E-11</c:v>
                </c:pt>
                <c:pt idx="31" formatCode="0.00E+00">
                  <c:v>1.5251399999999999E-11</c:v>
                </c:pt>
                <c:pt idx="32" formatCode="0.00E+00">
                  <c:v>1.12213E-11</c:v>
                </c:pt>
                <c:pt idx="33" formatCode="0.00E+00">
                  <c:v>9.1652899999999992E-12</c:v>
                </c:pt>
                <c:pt idx="34" formatCode="0.00E+00">
                  <c:v>1.29105E-11</c:v>
                </c:pt>
                <c:pt idx="35" formatCode="0.00E+00">
                  <c:v>1.6649899999999999E-11</c:v>
                </c:pt>
                <c:pt idx="36" formatCode="0.00E+00">
                  <c:v>2.2009900000000001E-11</c:v>
                </c:pt>
                <c:pt idx="37" formatCode="0.00E+00">
                  <c:v>9.5205300000000004E-12</c:v>
                </c:pt>
                <c:pt idx="38" formatCode="0.00E+00">
                  <c:v>1.28242E-11</c:v>
                </c:pt>
                <c:pt idx="39" formatCode="0.00E+00">
                  <c:v>1.5353299999999999E-11</c:v>
                </c:pt>
                <c:pt idx="40" formatCode="0.00E+00">
                  <c:v>1.60327E-11</c:v>
                </c:pt>
                <c:pt idx="41" formatCode="0.00E+00">
                  <c:v>1.91188E-11</c:v>
                </c:pt>
                <c:pt idx="42" formatCode="0.00E+00">
                  <c:v>1.7642399999999999E-11</c:v>
                </c:pt>
                <c:pt idx="43" formatCode="0.00E+00">
                  <c:v>8.4119699999999997E-12</c:v>
                </c:pt>
                <c:pt idx="44" formatCode="0.00E+00">
                  <c:v>1.8576400000000002E-11</c:v>
                </c:pt>
                <c:pt idx="45" formatCode="0.00E+00">
                  <c:v>1.44993E-11</c:v>
                </c:pt>
                <c:pt idx="46" formatCode="0.00E+00">
                  <c:v>1.9755299999999999E-11</c:v>
                </c:pt>
                <c:pt idx="47" formatCode="0.00E+00">
                  <c:v>1.117E-11</c:v>
                </c:pt>
                <c:pt idx="48" formatCode="0.00E+00">
                  <c:v>2.05885E-11</c:v>
                </c:pt>
                <c:pt idx="49" formatCode="0.00E+00">
                  <c:v>1.7589699999999999E-11</c:v>
                </c:pt>
                <c:pt idx="50" formatCode="0.00E+00">
                  <c:v>1.38874E-11</c:v>
                </c:pt>
                <c:pt idx="51" formatCode="0.00E+00">
                  <c:v>1.4580400000000001E-11</c:v>
                </c:pt>
                <c:pt idx="52" formatCode="0.00E+00">
                  <c:v>1.5535700000000001E-11</c:v>
                </c:pt>
                <c:pt idx="53" formatCode="0.00E+00">
                  <c:v>1.32198E-11</c:v>
                </c:pt>
                <c:pt idx="54" formatCode="0.00E+00">
                  <c:v>2.3020200000000001E-11</c:v>
                </c:pt>
                <c:pt idx="55" formatCode="0.00E+00">
                  <c:v>1.5102899999999999E-11</c:v>
                </c:pt>
                <c:pt idx="56" formatCode="0.00E+00">
                  <c:v>2.3268299999999999E-11</c:v>
                </c:pt>
                <c:pt idx="57" formatCode="0.00E+00">
                  <c:v>1.72972E-11</c:v>
                </c:pt>
                <c:pt idx="58" formatCode="0.00E+00">
                  <c:v>1.5490500000000001E-11</c:v>
                </c:pt>
                <c:pt idx="59" formatCode="0.00E+00">
                  <c:v>1.20607E-11</c:v>
                </c:pt>
                <c:pt idx="60" formatCode="0.00E+00">
                  <c:v>1.34957E-11</c:v>
                </c:pt>
                <c:pt idx="61" formatCode="0.00E+00">
                  <c:v>1.31403E-11</c:v>
                </c:pt>
                <c:pt idx="62" formatCode="0.00E+00">
                  <c:v>2.8772200000000001E-11</c:v>
                </c:pt>
                <c:pt idx="63" formatCode="0.00E+00">
                  <c:v>1.8359099999999999E-11</c:v>
                </c:pt>
                <c:pt idx="64" formatCode="0.00E+00">
                  <c:v>2.23899E-11</c:v>
                </c:pt>
                <c:pt idx="65" formatCode="0.00E+00">
                  <c:v>1.5374099999999999E-11</c:v>
                </c:pt>
                <c:pt idx="66" formatCode="0.00E+00">
                  <c:v>2.3371900000000001E-11</c:v>
                </c:pt>
                <c:pt idx="67" formatCode="0.00E+00">
                  <c:v>1.5788899999999999E-11</c:v>
                </c:pt>
                <c:pt idx="68" formatCode="0.00E+00">
                  <c:v>1.0055399999999999E-11</c:v>
                </c:pt>
                <c:pt idx="69" formatCode="0.00E+00">
                  <c:v>1.21493E-11</c:v>
                </c:pt>
                <c:pt idx="70" formatCode="0.00E+00">
                  <c:v>1.93805E-11</c:v>
                </c:pt>
                <c:pt idx="71" formatCode="0.00E+00">
                  <c:v>1.5390700000000001E-11</c:v>
                </c:pt>
                <c:pt idx="72" formatCode="0.00E+00">
                  <c:v>2.5139499999999999E-11</c:v>
                </c:pt>
                <c:pt idx="73" formatCode="0.00E+00">
                  <c:v>8.4490400000000005E-12</c:v>
                </c:pt>
                <c:pt idx="74" formatCode="0.00E+00">
                  <c:v>1.5366900000000001E-11</c:v>
                </c:pt>
                <c:pt idx="75" formatCode="0.00E+00">
                  <c:v>2.2644399999999999E-11</c:v>
                </c:pt>
                <c:pt idx="76" formatCode="0.00E+00">
                  <c:v>1.00059E-11</c:v>
                </c:pt>
                <c:pt idx="77" formatCode="0.00E+00">
                  <c:v>1.6920100000000001E-11</c:v>
                </c:pt>
                <c:pt idx="78" formatCode="0.00E+00">
                  <c:v>1.3324100000000001E-11</c:v>
                </c:pt>
                <c:pt idx="79" formatCode="0.00E+00">
                  <c:v>3.2864199999999998E-11</c:v>
                </c:pt>
                <c:pt idx="80" formatCode="0.00E+00">
                  <c:v>1.8195000000000002E-11</c:v>
                </c:pt>
                <c:pt idx="81" formatCode="0.00E+00">
                  <c:v>2.06562E-11</c:v>
                </c:pt>
                <c:pt idx="82" formatCode="0.00E+00">
                  <c:v>9.2407599999999995E-12</c:v>
                </c:pt>
                <c:pt idx="83" formatCode="0.00E+00">
                  <c:v>1.21522E-11</c:v>
                </c:pt>
                <c:pt idx="84" formatCode="0.00E+00">
                  <c:v>1.6616100000000001E-11</c:v>
                </c:pt>
                <c:pt idx="85" formatCode="0.00E+00">
                  <c:v>1.7389200000000001E-11</c:v>
                </c:pt>
                <c:pt idx="86" formatCode="0.00E+00">
                  <c:v>1.4475599999999999E-11</c:v>
                </c:pt>
                <c:pt idx="87" formatCode="0.00E+00">
                  <c:v>1.2234499999999999E-11</c:v>
                </c:pt>
                <c:pt idx="88" formatCode="0.00E+00">
                  <c:v>1.0985E-11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2-0863-4CF6-A4E4-5E81D3445A9C}"/>
            </c:ext>
          </c:extLst>
        </c:ser>
        <c:ser>
          <c:idx val="83"/>
          <c:order val="83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[analysis.xlsx]Uniform_IP_texture!$A$395:$CW$395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 formatCode="0.00E+00">
                  <c:v>1.10555E-11</c:v>
                </c:pt>
                <c:pt idx="13" formatCode="0.00E+00">
                  <c:v>1.8652199999999998E-11</c:v>
                </c:pt>
                <c:pt idx="14" formatCode="0.00E+00">
                  <c:v>1.26942E-11</c:v>
                </c:pt>
                <c:pt idx="15" formatCode="0.00E+00">
                  <c:v>1.7035099999999999E-11</c:v>
                </c:pt>
                <c:pt idx="16" formatCode="0.00E+00">
                  <c:v>1.10682E-11</c:v>
                </c:pt>
                <c:pt idx="17" formatCode="0.00E+00">
                  <c:v>1.04388E-11</c:v>
                </c:pt>
                <c:pt idx="18" formatCode="0.00E+00">
                  <c:v>1.17296E-11</c:v>
                </c:pt>
                <c:pt idx="19" formatCode="0.00E+00">
                  <c:v>1.6872899999999999E-11</c:v>
                </c:pt>
                <c:pt idx="20" formatCode="0.00E+00">
                  <c:v>2.25356E-11</c:v>
                </c:pt>
                <c:pt idx="21" formatCode="0.00E+00">
                  <c:v>1.4779600000000001E-11</c:v>
                </c:pt>
                <c:pt idx="22" formatCode="0.00E+00">
                  <c:v>1.01477E-11</c:v>
                </c:pt>
                <c:pt idx="23" formatCode="0.00E+00">
                  <c:v>9.5075800000000002E-12</c:v>
                </c:pt>
                <c:pt idx="24" formatCode="0.00E+00">
                  <c:v>1.0581799999999999E-11</c:v>
                </c:pt>
                <c:pt idx="25" formatCode="0.00E+00">
                  <c:v>1.6441099999999999E-11</c:v>
                </c:pt>
                <c:pt idx="26" formatCode="0.00E+00">
                  <c:v>1.2459800000000001E-11</c:v>
                </c:pt>
                <c:pt idx="27" formatCode="0.00E+00">
                  <c:v>9.1828999999999996E-12</c:v>
                </c:pt>
                <c:pt idx="28" formatCode="0.00E+00">
                  <c:v>1.37466E-11</c:v>
                </c:pt>
                <c:pt idx="29" formatCode="0.00E+00">
                  <c:v>1.4254500000000001E-11</c:v>
                </c:pt>
                <c:pt idx="30" formatCode="0.00E+00">
                  <c:v>2.0052099999999999E-11</c:v>
                </c:pt>
                <c:pt idx="31" formatCode="0.00E+00">
                  <c:v>9.7433599999999994E-12</c:v>
                </c:pt>
                <c:pt idx="32" formatCode="0.00E+00">
                  <c:v>1.01029E-11</c:v>
                </c:pt>
                <c:pt idx="33" formatCode="0.00E+00">
                  <c:v>9.2914600000000005E-12</c:v>
                </c:pt>
                <c:pt idx="34" formatCode="0.00E+00">
                  <c:v>1.8453900000000001E-11</c:v>
                </c:pt>
                <c:pt idx="35" formatCode="0.00E+00">
                  <c:v>1.0178500000000001E-11</c:v>
                </c:pt>
                <c:pt idx="36" formatCode="0.00E+00">
                  <c:v>1.57575E-11</c:v>
                </c:pt>
                <c:pt idx="37" formatCode="0.00E+00">
                  <c:v>1.5473099999999999E-11</c:v>
                </c:pt>
                <c:pt idx="38" formatCode="0.00E+00">
                  <c:v>1.8462000000000001E-11</c:v>
                </c:pt>
                <c:pt idx="39" formatCode="0.00E+00">
                  <c:v>1.9988799999999999E-11</c:v>
                </c:pt>
                <c:pt idx="40" formatCode="0.00E+00">
                  <c:v>1.05202E-11</c:v>
                </c:pt>
                <c:pt idx="41" formatCode="0.00E+00">
                  <c:v>3.3855200000000001E-11</c:v>
                </c:pt>
                <c:pt idx="42" formatCode="0.00E+00">
                  <c:v>2.2414599999999999E-11</c:v>
                </c:pt>
                <c:pt idx="43" formatCode="0.00E+00">
                  <c:v>1.6564600000000002E-11</c:v>
                </c:pt>
                <c:pt idx="44" formatCode="0.00E+00">
                  <c:v>2.60105E-11</c:v>
                </c:pt>
                <c:pt idx="45" formatCode="0.00E+00">
                  <c:v>1.7056499999999999E-11</c:v>
                </c:pt>
                <c:pt idx="46" formatCode="0.00E+00">
                  <c:v>2.6875399999999999E-11</c:v>
                </c:pt>
                <c:pt idx="47" formatCode="0.00E+00">
                  <c:v>1.17549E-11</c:v>
                </c:pt>
                <c:pt idx="48" formatCode="0.00E+00">
                  <c:v>1.23172E-11</c:v>
                </c:pt>
                <c:pt idx="49" formatCode="0.00E+00">
                  <c:v>2.1755299999999999E-11</c:v>
                </c:pt>
                <c:pt idx="50" formatCode="0.00E+00">
                  <c:v>1.37466E-11</c:v>
                </c:pt>
                <c:pt idx="51" formatCode="0.00E+00">
                  <c:v>1.60357E-11</c:v>
                </c:pt>
                <c:pt idx="52" formatCode="0.00E+00">
                  <c:v>1.75961E-11</c:v>
                </c:pt>
                <c:pt idx="53" formatCode="0.00E+00">
                  <c:v>1.1942299999999999E-11</c:v>
                </c:pt>
                <c:pt idx="54" formatCode="0.00E+00">
                  <c:v>1.27422E-11</c:v>
                </c:pt>
                <c:pt idx="55" formatCode="0.00E+00">
                  <c:v>1.35908E-11</c:v>
                </c:pt>
                <c:pt idx="56" formatCode="0.00E+00">
                  <c:v>1.24097E-11</c:v>
                </c:pt>
                <c:pt idx="57" formatCode="0.00E+00">
                  <c:v>1.8899599999999999E-11</c:v>
                </c:pt>
                <c:pt idx="58" formatCode="0.00E+00">
                  <c:v>1.8486299999999999E-11</c:v>
                </c:pt>
                <c:pt idx="59" formatCode="0.00E+00">
                  <c:v>1.47145E-11</c:v>
                </c:pt>
                <c:pt idx="60" formatCode="0.00E+00">
                  <c:v>1.6283299999999999E-11</c:v>
                </c:pt>
                <c:pt idx="61" formatCode="0.00E+00">
                  <c:v>9.6012599999999998E-12</c:v>
                </c:pt>
                <c:pt idx="62" formatCode="0.00E+00">
                  <c:v>1.8058699999999999E-11</c:v>
                </c:pt>
                <c:pt idx="63" formatCode="0.00E+00">
                  <c:v>1.9805199999999999E-11</c:v>
                </c:pt>
                <c:pt idx="64" formatCode="0.00E+00">
                  <c:v>1.8839399999999999E-11</c:v>
                </c:pt>
                <c:pt idx="65" formatCode="0.00E+00">
                  <c:v>2.0123700000000001E-11</c:v>
                </c:pt>
                <c:pt idx="66" formatCode="0.00E+00">
                  <c:v>2.1692199999999998E-11</c:v>
                </c:pt>
                <c:pt idx="67" formatCode="0.00E+00">
                  <c:v>1.13485E-11</c:v>
                </c:pt>
                <c:pt idx="68" formatCode="0.00E+00">
                  <c:v>1.4983300000000001E-11</c:v>
                </c:pt>
                <c:pt idx="69" formatCode="0.00E+00">
                  <c:v>1.3847500000000001E-11</c:v>
                </c:pt>
                <c:pt idx="70" formatCode="0.00E+00">
                  <c:v>1.6042599999999999E-11</c:v>
                </c:pt>
                <c:pt idx="71" formatCode="0.00E+00">
                  <c:v>1.3422499999999999E-11</c:v>
                </c:pt>
                <c:pt idx="72" formatCode="0.00E+00">
                  <c:v>1.91298E-11</c:v>
                </c:pt>
                <c:pt idx="73" formatCode="0.00E+00">
                  <c:v>1.9033000000000001E-11</c:v>
                </c:pt>
                <c:pt idx="74" formatCode="0.00E+00">
                  <c:v>2.2136599999999999E-11</c:v>
                </c:pt>
                <c:pt idx="75" formatCode="0.00E+00">
                  <c:v>2.1214400000000001E-11</c:v>
                </c:pt>
                <c:pt idx="76" formatCode="0.00E+00">
                  <c:v>1.6601100000000001E-11</c:v>
                </c:pt>
                <c:pt idx="77" formatCode="0.00E+00">
                  <c:v>1.15796E-11</c:v>
                </c:pt>
                <c:pt idx="78" formatCode="0.00E+00">
                  <c:v>1.3699099999999999E-11</c:v>
                </c:pt>
                <c:pt idx="79" formatCode="0.00E+00">
                  <c:v>1.6926000000000001E-11</c:v>
                </c:pt>
                <c:pt idx="80" formatCode="0.00E+00">
                  <c:v>1.45881E-11</c:v>
                </c:pt>
                <c:pt idx="81" formatCode="0.00E+00">
                  <c:v>1.5861099999999999E-11</c:v>
                </c:pt>
                <c:pt idx="82" formatCode="0.00E+00">
                  <c:v>1.0944199999999999E-11</c:v>
                </c:pt>
                <c:pt idx="83" formatCode="0.00E+00">
                  <c:v>1.4204E-11</c:v>
                </c:pt>
                <c:pt idx="84" formatCode="0.00E+00">
                  <c:v>1.7038300000000001E-11</c:v>
                </c:pt>
                <c:pt idx="85" formatCode="0.00E+00">
                  <c:v>9.7990599999999996E-12</c:v>
                </c:pt>
                <c:pt idx="86" formatCode="0.00E+00">
                  <c:v>1.88638E-11</c:v>
                </c:pt>
                <c:pt idx="87" formatCode="0.00E+00">
                  <c:v>4.0715099999999998E-11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3-0863-4CF6-A4E4-5E81D3445A9C}"/>
            </c:ext>
          </c:extLst>
        </c:ser>
        <c:ser>
          <c:idx val="84"/>
          <c:order val="84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[analysis.xlsx]Uniform_IP_texture!$A$396:$CW$396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 formatCode="0.00E+00">
                  <c:v>9.7927900000000007E-12</c:v>
                </c:pt>
                <c:pt idx="14" formatCode="0.00E+00">
                  <c:v>1.5622100000000001E-11</c:v>
                </c:pt>
                <c:pt idx="15" formatCode="0.00E+00">
                  <c:v>1.30751E-11</c:v>
                </c:pt>
                <c:pt idx="16" formatCode="0.00E+00">
                  <c:v>2.4791599999999999E-11</c:v>
                </c:pt>
                <c:pt idx="17" formatCode="0.00E+00">
                  <c:v>1.88511E-11</c:v>
                </c:pt>
                <c:pt idx="18" formatCode="0.00E+00">
                  <c:v>1.20908E-11</c:v>
                </c:pt>
                <c:pt idx="19" formatCode="0.00E+00">
                  <c:v>1.1596199999999999E-11</c:v>
                </c:pt>
                <c:pt idx="20" formatCode="0.00E+00">
                  <c:v>1.42291E-11</c:v>
                </c:pt>
                <c:pt idx="21" formatCode="0.00E+00">
                  <c:v>1.91901E-11</c:v>
                </c:pt>
                <c:pt idx="22" formatCode="0.00E+00">
                  <c:v>1.87648E-11</c:v>
                </c:pt>
                <c:pt idx="23" formatCode="0.00E+00">
                  <c:v>2.7406999999999999E-11</c:v>
                </c:pt>
                <c:pt idx="24" formatCode="0.00E+00">
                  <c:v>1.6844799999999999E-11</c:v>
                </c:pt>
                <c:pt idx="25" formatCode="0.00E+00">
                  <c:v>9.5823599999999996E-12</c:v>
                </c:pt>
                <c:pt idx="26" formatCode="0.00E+00">
                  <c:v>1.5606300000000001E-11</c:v>
                </c:pt>
                <c:pt idx="27" formatCode="0.00E+00">
                  <c:v>1.16993E-11</c:v>
                </c:pt>
                <c:pt idx="28" formatCode="0.00E+00">
                  <c:v>2.33082E-11</c:v>
                </c:pt>
                <c:pt idx="29" formatCode="0.00E+00">
                  <c:v>1.9785199999999999E-11</c:v>
                </c:pt>
                <c:pt idx="30" formatCode="0.00E+00">
                  <c:v>1.6179399999999999E-11</c:v>
                </c:pt>
                <c:pt idx="31" formatCode="0.00E+00">
                  <c:v>1.8049E-11</c:v>
                </c:pt>
                <c:pt idx="32" formatCode="0.00E+00">
                  <c:v>1.3328200000000001E-11</c:v>
                </c:pt>
                <c:pt idx="33" formatCode="0.00E+00">
                  <c:v>1.40369E-11</c:v>
                </c:pt>
                <c:pt idx="34" formatCode="0.00E+00">
                  <c:v>1.50127E-11</c:v>
                </c:pt>
                <c:pt idx="35" formatCode="0.00E+00">
                  <c:v>1.30799E-11</c:v>
                </c:pt>
                <c:pt idx="36" formatCode="0.00E+00">
                  <c:v>1.5621699999999999E-11</c:v>
                </c:pt>
                <c:pt idx="37" formatCode="0.00E+00">
                  <c:v>1.4938499999999999E-11</c:v>
                </c:pt>
                <c:pt idx="38" formatCode="0.00E+00">
                  <c:v>2.3201299999999999E-11</c:v>
                </c:pt>
                <c:pt idx="39" formatCode="0.00E+00">
                  <c:v>1.7255199999999999E-11</c:v>
                </c:pt>
                <c:pt idx="40" formatCode="0.00E+00">
                  <c:v>1.80711E-11</c:v>
                </c:pt>
                <c:pt idx="41" formatCode="0.00E+00">
                  <c:v>1.7356899999999999E-11</c:v>
                </c:pt>
                <c:pt idx="42" formatCode="0.00E+00">
                  <c:v>1.5968400000000001E-11</c:v>
                </c:pt>
                <c:pt idx="43" formatCode="0.00E+00">
                  <c:v>1.4426899999999999E-11</c:v>
                </c:pt>
                <c:pt idx="44" formatCode="0.00E+00">
                  <c:v>1.86266E-11</c:v>
                </c:pt>
                <c:pt idx="45" formatCode="0.00E+00">
                  <c:v>1.6407699999999998E-11</c:v>
                </c:pt>
                <c:pt idx="46" formatCode="0.00E+00">
                  <c:v>1.5961499999999999E-11</c:v>
                </c:pt>
                <c:pt idx="47" formatCode="0.00E+00">
                  <c:v>1.7114499999999999E-11</c:v>
                </c:pt>
                <c:pt idx="48" formatCode="0.00E+00">
                  <c:v>2.7022900000000001E-11</c:v>
                </c:pt>
                <c:pt idx="49" formatCode="0.00E+00">
                  <c:v>2.45942E-11</c:v>
                </c:pt>
                <c:pt idx="50" formatCode="0.00E+00">
                  <c:v>9.1664400000000007E-12</c:v>
                </c:pt>
                <c:pt idx="51" formatCode="0.00E+00">
                  <c:v>1.3247100000000001E-11</c:v>
                </c:pt>
                <c:pt idx="52" formatCode="0.00E+00">
                  <c:v>1.92607E-11</c:v>
                </c:pt>
                <c:pt idx="53" formatCode="0.00E+00">
                  <c:v>8.73977E-12</c:v>
                </c:pt>
                <c:pt idx="54" formatCode="0.00E+00">
                  <c:v>1.8306700000000001E-11</c:v>
                </c:pt>
                <c:pt idx="55" formatCode="0.00E+00">
                  <c:v>2.19892E-11</c:v>
                </c:pt>
                <c:pt idx="56" formatCode="0.00E+00">
                  <c:v>1.52401E-11</c:v>
                </c:pt>
                <c:pt idx="57" formatCode="0.00E+00">
                  <c:v>2.54879E-11</c:v>
                </c:pt>
                <c:pt idx="58" formatCode="0.00E+00">
                  <c:v>1.6091699999999999E-11</c:v>
                </c:pt>
                <c:pt idx="59" formatCode="0.00E+00">
                  <c:v>1.4559500000000002E-11</c:v>
                </c:pt>
                <c:pt idx="60" formatCode="0.00E+00">
                  <c:v>1.59152E-11</c:v>
                </c:pt>
                <c:pt idx="61" formatCode="0.00E+00">
                  <c:v>1.6910300000000002E-11</c:v>
                </c:pt>
                <c:pt idx="62" formatCode="0.00E+00">
                  <c:v>1.89722E-11</c:v>
                </c:pt>
                <c:pt idx="63" formatCode="0.00E+00">
                  <c:v>1.42871E-11</c:v>
                </c:pt>
                <c:pt idx="64" formatCode="0.00E+00">
                  <c:v>3.1396699999999998E-11</c:v>
                </c:pt>
                <c:pt idx="65" formatCode="0.00E+00">
                  <c:v>2.3640300000000001E-11</c:v>
                </c:pt>
                <c:pt idx="66" formatCode="0.00E+00">
                  <c:v>2.0029200000000001E-11</c:v>
                </c:pt>
                <c:pt idx="67" formatCode="0.00E+00">
                  <c:v>1.7021900000000001E-11</c:v>
                </c:pt>
                <c:pt idx="68" formatCode="0.00E+00">
                  <c:v>1.63419E-11</c:v>
                </c:pt>
                <c:pt idx="69" formatCode="0.00E+00">
                  <c:v>1.93811E-11</c:v>
                </c:pt>
                <c:pt idx="70" formatCode="0.00E+00">
                  <c:v>2.8032999999999999E-11</c:v>
                </c:pt>
                <c:pt idx="71" formatCode="0.00E+00">
                  <c:v>8.4869700000000001E-12</c:v>
                </c:pt>
                <c:pt idx="72" formatCode="0.00E+00">
                  <c:v>1.48528E-11</c:v>
                </c:pt>
                <c:pt idx="73" formatCode="0.00E+00">
                  <c:v>1.40691E-11</c:v>
                </c:pt>
                <c:pt idx="74" formatCode="0.00E+00">
                  <c:v>1.6657999999999999E-11</c:v>
                </c:pt>
                <c:pt idx="75" formatCode="0.00E+00">
                  <c:v>1.5658799999999999E-11</c:v>
                </c:pt>
                <c:pt idx="76" formatCode="0.00E+00">
                  <c:v>2.6383399999999998E-11</c:v>
                </c:pt>
                <c:pt idx="77" formatCode="0.00E+00">
                  <c:v>1.3458199999999999E-11</c:v>
                </c:pt>
                <c:pt idx="78" formatCode="0.00E+00">
                  <c:v>1.6313E-11</c:v>
                </c:pt>
                <c:pt idx="79" formatCode="0.00E+00">
                  <c:v>1.5710999999999999E-11</c:v>
                </c:pt>
                <c:pt idx="80" formatCode="0.00E+00">
                  <c:v>1.60505E-11</c:v>
                </c:pt>
                <c:pt idx="81" formatCode="0.00E+00">
                  <c:v>1.1343E-11</c:v>
                </c:pt>
                <c:pt idx="82" formatCode="0.00E+00">
                  <c:v>2.1173199999999999E-11</c:v>
                </c:pt>
                <c:pt idx="83" formatCode="0.00E+00">
                  <c:v>2.0479599999999998E-11</c:v>
                </c:pt>
                <c:pt idx="84" formatCode="0.00E+00">
                  <c:v>1.88393E-11</c:v>
                </c:pt>
                <c:pt idx="85" formatCode="0.00E+00">
                  <c:v>1.31156E-11</c:v>
                </c:pt>
                <c:pt idx="86" formatCode="0.00E+00">
                  <c:v>2.2234400000000001E-11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4-0863-4CF6-A4E4-5E81D3445A9C}"/>
            </c:ext>
          </c:extLst>
        </c:ser>
        <c:ser>
          <c:idx val="85"/>
          <c:order val="85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[analysis.xlsx]Uniform_IP_texture!$A$397:$CW$397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 formatCode="0.00E+00">
                  <c:v>2.1857199999999999E-11</c:v>
                </c:pt>
                <c:pt idx="15" formatCode="0.00E+00">
                  <c:v>3.4609100000000001E-11</c:v>
                </c:pt>
                <c:pt idx="16" formatCode="0.00E+00">
                  <c:v>1.7763100000000001E-11</c:v>
                </c:pt>
                <c:pt idx="17" formatCode="0.00E+00">
                  <c:v>1.66758E-11</c:v>
                </c:pt>
                <c:pt idx="18" formatCode="0.00E+00">
                  <c:v>1.80995E-11</c:v>
                </c:pt>
                <c:pt idx="19" formatCode="0.00E+00">
                  <c:v>1.8755499999999999E-11</c:v>
                </c:pt>
                <c:pt idx="20" formatCode="0.00E+00">
                  <c:v>1.37611E-11</c:v>
                </c:pt>
                <c:pt idx="21" formatCode="0.00E+00">
                  <c:v>1.37098E-11</c:v>
                </c:pt>
                <c:pt idx="22" formatCode="0.00E+00">
                  <c:v>1.41499E-11</c:v>
                </c:pt>
                <c:pt idx="23" formatCode="0.00E+00">
                  <c:v>1.4680499999999999E-11</c:v>
                </c:pt>
                <c:pt idx="24" formatCode="0.00E+00">
                  <c:v>1.8650800000000001E-11</c:v>
                </c:pt>
                <c:pt idx="25" formatCode="0.00E+00">
                  <c:v>1.96606E-11</c:v>
                </c:pt>
                <c:pt idx="26" formatCode="0.00E+00">
                  <c:v>1.44635E-11</c:v>
                </c:pt>
                <c:pt idx="27" formatCode="0.00E+00">
                  <c:v>1.12289E-11</c:v>
                </c:pt>
                <c:pt idx="28" formatCode="0.00E+00">
                  <c:v>1.6171E-11</c:v>
                </c:pt>
                <c:pt idx="29" formatCode="0.00E+00">
                  <c:v>1.57598E-11</c:v>
                </c:pt>
                <c:pt idx="30" formatCode="0.00E+00">
                  <c:v>1.5830100000000001E-11</c:v>
                </c:pt>
                <c:pt idx="31" formatCode="0.00E+00">
                  <c:v>1.94383E-11</c:v>
                </c:pt>
                <c:pt idx="32" formatCode="0.00E+00">
                  <c:v>2.3021999999999999E-11</c:v>
                </c:pt>
                <c:pt idx="33" formatCode="0.00E+00">
                  <c:v>5.9794800000000003E-12</c:v>
                </c:pt>
                <c:pt idx="34" formatCode="0.00E+00">
                  <c:v>1.9120600000000002E-11</c:v>
                </c:pt>
                <c:pt idx="35" formatCode="0.00E+00">
                  <c:v>1.3373E-11</c:v>
                </c:pt>
                <c:pt idx="36" formatCode="0.00E+00">
                  <c:v>2.0873499999999999E-11</c:v>
                </c:pt>
                <c:pt idx="37" formatCode="0.00E+00">
                  <c:v>1.7942799999999999E-11</c:v>
                </c:pt>
                <c:pt idx="38" formatCode="0.00E+00">
                  <c:v>1.15562E-11</c:v>
                </c:pt>
                <c:pt idx="39" formatCode="0.00E+00">
                  <c:v>2.19045E-11</c:v>
                </c:pt>
                <c:pt idx="40" formatCode="0.00E+00">
                  <c:v>1.91731E-11</c:v>
                </c:pt>
                <c:pt idx="41" formatCode="0.00E+00">
                  <c:v>1.4607699999999999E-11</c:v>
                </c:pt>
                <c:pt idx="42" formatCode="0.00E+00">
                  <c:v>1.46238E-11</c:v>
                </c:pt>
                <c:pt idx="43" formatCode="0.00E+00">
                  <c:v>2.0222600000000001E-11</c:v>
                </c:pt>
                <c:pt idx="44" formatCode="0.00E+00">
                  <c:v>1.38559E-11</c:v>
                </c:pt>
                <c:pt idx="45" formatCode="0.00E+00">
                  <c:v>2.0368099999999998E-11</c:v>
                </c:pt>
                <c:pt idx="46" formatCode="0.00E+00">
                  <c:v>1.7574699999999999E-11</c:v>
                </c:pt>
                <c:pt idx="47" formatCode="0.00E+00">
                  <c:v>1.8234600000000001E-11</c:v>
                </c:pt>
                <c:pt idx="48" formatCode="0.00E+00">
                  <c:v>1.20035E-11</c:v>
                </c:pt>
                <c:pt idx="49" formatCode="0.00E+00">
                  <c:v>1.2034499999999999E-11</c:v>
                </c:pt>
                <c:pt idx="50" formatCode="0.00E+00">
                  <c:v>1.68065E-11</c:v>
                </c:pt>
                <c:pt idx="51" formatCode="0.00E+00">
                  <c:v>1.0924200000000001E-11</c:v>
                </c:pt>
                <c:pt idx="52" formatCode="0.00E+00">
                  <c:v>1.65709E-11</c:v>
                </c:pt>
                <c:pt idx="53" formatCode="0.00E+00">
                  <c:v>1.90415E-11</c:v>
                </c:pt>
                <c:pt idx="54" formatCode="0.00E+00">
                  <c:v>2.09877E-11</c:v>
                </c:pt>
                <c:pt idx="55" formatCode="0.00E+00">
                  <c:v>2.1731000000000001E-11</c:v>
                </c:pt>
                <c:pt idx="56" formatCode="0.00E+00">
                  <c:v>1.4590200000000001E-11</c:v>
                </c:pt>
                <c:pt idx="57" formatCode="0.00E+00">
                  <c:v>1.5673699999999999E-11</c:v>
                </c:pt>
                <c:pt idx="58" formatCode="0.00E+00">
                  <c:v>1.85404E-11</c:v>
                </c:pt>
                <c:pt idx="59" formatCode="0.00E+00">
                  <c:v>2.60455E-11</c:v>
                </c:pt>
                <c:pt idx="60" formatCode="0.00E+00">
                  <c:v>1.31677E-11</c:v>
                </c:pt>
                <c:pt idx="61" formatCode="0.00E+00">
                  <c:v>1.6150500000000002E-11</c:v>
                </c:pt>
                <c:pt idx="62" formatCode="0.00E+00">
                  <c:v>1.7978100000000001E-11</c:v>
                </c:pt>
                <c:pt idx="63" formatCode="0.00E+00">
                  <c:v>1.1409300000000001E-11</c:v>
                </c:pt>
                <c:pt idx="64" formatCode="0.00E+00">
                  <c:v>2.88862E-11</c:v>
                </c:pt>
                <c:pt idx="65" formatCode="0.00E+00">
                  <c:v>1.78615E-11</c:v>
                </c:pt>
                <c:pt idx="66" formatCode="0.00E+00">
                  <c:v>1.11209E-11</c:v>
                </c:pt>
                <c:pt idx="67" formatCode="0.00E+00">
                  <c:v>1.6123200000000001E-11</c:v>
                </c:pt>
                <c:pt idx="68" formatCode="0.00E+00">
                  <c:v>1.1142800000000001E-11</c:v>
                </c:pt>
                <c:pt idx="69" formatCode="0.00E+00">
                  <c:v>1.42317E-11</c:v>
                </c:pt>
                <c:pt idx="70" formatCode="0.00E+00">
                  <c:v>1.9605500000000001E-11</c:v>
                </c:pt>
                <c:pt idx="71" formatCode="0.00E+00">
                  <c:v>8.2949399999999998E-12</c:v>
                </c:pt>
                <c:pt idx="72" formatCode="0.00E+00">
                  <c:v>1.8156999999999999E-11</c:v>
                </c:pt>
                <c:pt idx="73" formatCode="0.00E+00">
                  <c:v>1.43847E-11</c:v>
                </c:pt>
                <c:pt idx="74" formatCode="0.00E+00">
                  <c:v>1.38003E-11</c:v>
                </c:pt>
                <c:pt idx="75" formatCode="0.00E+00">
                  <c:v>1.4525900000000001E-11</c:v>
                </c:pt>
                <c:pt idx="76" formatCode="0.00E+00">
                  <c:v>1.1879900000000001E-11</c:v>
                </c:pt>
                <c:pt idx="77" formatCode="0.00E+00">
                  <c:v>2.0191099999999999E-11</c:v>
                </c:pt>
                <c:pt idx="78" formatCode="0.00E+00">
                  <c:v>1.6303499999999999E-11</c:v>
                </c:pt>
                <c:pt idx="79" formatCode="0.00E+00">
                  <c:v>1.7237E-11</c:v>
                </c:pt>
                <c:pt idx="80" formatCode="0.00E+00">
                  <c:v>1.45023E-11</c:v>
                </c:pt>
                <c:pt idx="81" formatCode="0.00E+00">
                  <c:v>1.89537E-11</c:v>
                </c:pt>
                <c:pt idx="82" formatCode="0.00E+00">
                  <c:v>2.1867100000000001E-11</c:v>
                </c:pt>
                <c:pt idx="83" formatCode="0.00E+00">
                  <c:v>1.5903000000000001E-11</c:v>
                </c:pt>
                <c:pt idx="84" formatCode="0.00E+00">
                  <c:v>1.3550800000000001E-11</c:v>
                </c:pt>
                <c:pt idx="85" formatCode="0.00E+00">
                  <c:v>1.25533E-11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5-0863-4CF6-A4E4-5E81D3445A9C}"/>
            </c:ext>
          </c:extLst>
        </c:ser>
        <c:ser>
          <c:idx val="86"/>
          <c:order val="86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[analysis.xlsx]Uniform_IP_texture!$A$398:$CW$398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0.00E+00">
                  <c:v>2.5662799999999999E-11</c:v>
                </c:pt>
                <c:pt idx="16" formatCode="0.00E+00">
                  <c:v>2.3475900000000001E-11</c:v>
                </c:pt>
                <c:pt idx="17" formatCode="0.00E+00">
                  <c:v>1.91841E-11</c:v>
                </c:pt>
                <c:pt idx="18" formatCode="0.00E+00">
                  <c:v>2.4037300000000001E-11</c:v>
                </c:pt>
                <c:pt idx="19" formatCode="0.00E+00">
                  <c:v>9.2957700000000005E-12</c:v>
                </c:pt>
                <c:pt idx="20" formatCode="0.00E+00">
                  <c:v>1.15344E-11</c:v>
                </c:pt>
                <c:pt idx="21" formatCode="0.00E+00">
                  <c:v>1.79411E-11</c:v>
                </c:pt>
                <c:pt idx="22" formatCode="0.00E+00">
                  <c:v>1.8960900000000001E-11</c:v>
                </c:pt>
                <c:pt idx="23" formatCode="0.00E+00">
                  <c:v>4.0804700000000003E-11</c:v>
                </c:pt>
                <c:pt idx="24" formatCode="0.00E+00">
                  <c:v>1.70757E-11</c:v>
                </c:pt>
                <c:pt idx="25" formatCode="0.00E+00">
                  <c:v>2.0253399999999999E-11</c:v>
                </c:pt>
                <c:pt idx="26" formatCode="0.00E+00">
                  <c:v>2.2407399999999998E-11</c:v>
                </c:pt>
                <c:pt idx="27" formatCode="0.00E+00">
                  <c:v>1.6969699999999999E-11</c:v>
                </c:pt>
                <c:pt idx="28" formatCode="0.00E+00">
                  <c:v>1.19629E-11</c:v>
                </c:pt>
                <c:pt idx="29" formatCode="0.00E+00">
                  <c:v>1.37319E-11</c:v>
                </c:pt>
                <c:pt idx="30" formatCode="0.00E+00">
                  <c:v>1.4621300000000001E-11</c:v>
                </c:pt>
                <c:pt idx="31" formatCode="0.00E+00">
                  <c:v>1.1338199999999999E-11</c:v>
                </c:pt>
                <c:pt idx="32" formatCode="0.00E+00">
                  <c:v>1.33502E-11</c:v>
                </c:pt>
                <c:pt idx="33" formatCode="0.00E+00">
                  <c:v>1.30877E-11</c:v>
                </c:pt>
                <c:pt idx="34" formatCode="0.00E+00">
                  <c:v>1.3918500000000001E-11</c:v>
                </c:pt>
                <c:pt idx="35" formatCode="0.00E+00">
                  <c:v>1.60223E-11</c:v>
                </c:pt>
                <c:pt idx="36" formatCode="0.00E+00">
                  <c:v>8.55762E-12</c:v>
                </c:pt>
                <c:pt idx="37" formatCode="0.00E+00">
                  <c:v>1.5644300000000001E-11</c:v>
                </c:pt>
                <c:pt idx="38" formatCode="0.00E+00">
                  <c:v>1.8533199999999999E-11</c:v>
                </c:pt>
                <c:pt idx="39" formatCode="0.00E+00">
                  <c:v>1.4840600000000001E-11</c:v>
                </c:pt>
                <c:pt idx="40" formatCode="0.00E+00">
                  <c:v>9.6452099999999994E-12</c:v>
                </c:pt>
                <c:pt idx="41" formatCode="0.00E+00">
                  <c:v>1.9824599999999999E-11</c:v>
                </c:pt>
                <c:pt idx="42" formatCode="0.00E+00">
                  <c:v>8.4131800000000003E-12</c:v>
                </c:pt>
                <c:pt idx="43" formatCode="0.00E+00">
                  <c:v>2.3732099999999999E-11</c:v>
                </c:pt>
                <c:pt idx="44" formatCode="0.00E+00">
                  <c:v>1.6727400000000002E-11</c:v>
                </c:pt>
                <c:pt idx="45" formatCode="0.00E+00">
                  <c:v>1.8668800000000001E-11</c:v>
                </c:pt>
                <c:pt idx="46" formatCode="0.00E+00">
                  <c:v>1.8396299999999999E-11</c:v>
                </c:pt>
                <c:pt idx="47" formatCode="0.00E+00">
                  <c:v>1.26759E-11</c:v>
                </c:pt>
                <c:pt idx="48" formatCode="0.00E+00">
                  <c:v>2.67183E-11</c:v>
                </c:pt>
                <c:pt idx="49" formatCode="0.00E+00">
                  <c:v>1.24466E-11</c:v>
                </c:pt>
                <c:pt idx="50" formatCode="0.00E+00">
                  <c:v>2.54084E-11</c:v>
                </c:pt>
                <c:pt idx="51" formatCode="0.00E+00">
                  <c:v>1.39053E-11</c:v>
                </c:pt>
                <c:pt idx="52" formatCode="0.00E+00">
                  <c:v>1.6214999999999999E-11</c:v>
                </c:pt>
                <c:pt idx="53" formatCode="0.00E+00">
                  <c:v>1.10973E-11</c:v>
                </c:pt>
                <c:pt idx="54" formatCode="0.00E+00">
                  <c:v>1.7627900000000001E-11</c:v>
                </c:pt>
                <c:pt idx="55" formatCode="0.00E+00">
                  <c:v>2.9138099999999998E-11</c:v>
                </c:pt>
                <c:pt idx="56" formatCode="0.00E+00">
                  <c:v>1.56482E-11</c:v>
                </c:pt>
                <c:pt idx="57" formatCode="0.00E+00">
                  <c:v>2.1193999999999999E-11</c:v>
                </c:pt>
                <c:pt idx="58" formatCode="0.00E+00">
                  <c:v>1.3772400000000001E-11</c:v>
                </c:pt>
                <c:pt idx="59" formatCode="0.00E+00">
                  <c:v>1.0463600000000001E-11</c:v>
                </c:pt>
                <c:pt idx="60" formatCode="0.00E+00">
                  <c:v>1.4199500000000001E-11</c:v>
                </c:pt>
                <c:pt idx="61" formatCode="0.00E+00">
                  <c:v>1.34421E-11</c:v>
                </c:pt>
                <c:pt idx="62" formatCode="0.00E+00">
                  <c:v>3.3376999999999999E-11</c:v>
                </c:pt>
                <c:pt idx="63" formatCode="0.00E+00">
                  <c:v>2.2559300000000001E-11</c:v>
                </c:pt>
                <c:pt idx="64" formatCode="0.00E+00">
                  <c:v>1.90942E-11</c:v>
                </c:pt>
                <c:pt idx="65" formatCode="0.00E+00">
                  <c:v>2.09878E-11</c:v>
                </c:pt>
                <c:pt idx="66" formatCode="0.00E+00">
                  <c:v>7.7377899999999995E-12</c:v>
                </c:pt>
                <c:pt idx="67" formatCode="0.00E+00">
                  <c:v>1.5973499999999999E-11</c:v>
                </c:pt>
                <c:pt idx="68" formatCode="0.00E+00">
                  <c:v>1.9437099999999999E-11</c:v>
                </c:pt>
                <c:pt idx="69" formatCode="0.00E+00">
                  <c:v>1.3393600000000001E-11</c:v>
                </c:pt>
                <c:pt idx="70" formatCode="0.00E+00">
                  <c:v>1.3684E-11</c:v>
                </c:pt>
                <c:pt idx="71" formatCode="0.00E+00">
                  <c:v>1.1513699999999999E-11</c:v>
                </c:pt>
                <c:pt idx="72" formatCode="0.00E+00">
                  <c:v>2.32158E-11</c:v>
                </c:pt>
                <c:pt idx="73" formatCode="0.00E+00">
                  <c:v>1.0495899999999999E-11</c:v>
                </c:pt>
                <c:pt idx="74" formatCode="0.00E+00">
                  <c:v>2.8689000000000001E-11</c:v>
                </c:pt>
                <c:pt idx="75" formatCode="0.00E+00">
                  <c:v>1.9602600000000001E-11</c:v>
                </c:pt>
                <c:pt idx="76" formatCode="0.00E+00">
                  <c:v>1.4525500000000001E-11</c:v>
                </c:pt>
                <c:pt idx="77" formatCode="0.00E+00">
                  <c:v>2.08146E-11</c:v>
                </c:pt>
                <c:pt idx="78" formatCode="0.00E+00">
                  <c:v>1.7409300000000001E-11</c:v>
                </c:pt>
                <c:pt idx="79" formatCode="0.00E+00">
                  <c:v>1.8346499999999999E-11</c:v>
                </c:pt>
                <c:pt idx="80" formatCode="0.00E+00">
                  <c:v>2.6223499999999999E-11</c:v>
                </c:pt>
                <c:pt idx="81" formatCode="0.00E+00">
                  <c:v>1.16913E-11</c:v>
                </c:pt>
                <c:pt idx="82" formatCode="0.00E+00">
                  <c:v>1.43709E-11</c:v>
                </c:pt>
                <c:pt idx="83" formatCode="0.00E+00">
                  <c:v>1.5921700000000001E-11</c:v>
                </c:pt>
                <c:pt idx="84" formatCode="0.00E+00">
                  <c:v>2.74647E-11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6-0863-4CF6-A4E4-5E81D3445A9C}"/>
            </c:ext>
          </c:extLst>
        </c:ser>
        <c:ser>
          <c:idx val="87"/>
          <c:order val="87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[analysis.xlsx]Uniform_IP_texture!$A$399:$CW$399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 formatCode="0.00E+00">
                  <c:v>3.0090000000000003E-11</c:v>
                </c:pt>
                <c:pt idx="17" formatCode="0.00E+00">
                  <c:v>1.34926E-11</c:v>
                </c:pt>
                <c:pt idx="18" formatCode="0.00E+00">
                  <c:v>1.38466E-11</c:v>
                </c:pt>
                <c:pt idx="19" formatCode="0.00E+00">
                  <c:v>1.706E-11</c:v>
                </c:pt>
                <c:pt idx="20" formatCode="0.00E+00">
                  <c:v>9.4674099999999999E-12</c:v>
                </c:pt>
                <c:pt idx="21" formatCode="0.00E+00">
                  <c:v>1.52445E-11</c:v>
                </c:pt>
                <c:pt idx="22" formatCode="0.00E+00">
                  <c:v>1.24556E-11</c:v>
                </c:pt>
                <c:pt idx="23" formatCode="0.00E+00">
                  <c:v>2.0328599999999999E-11</c:v>
                </c:pt>
                <c:pt idx="24" formatCode="0.00E+00">
                  <c:v>1.22019E-11</c:v>
                </c:pt>
                <c:pt idx="25" formatCode="0.00E+00">
                  <c:v>1.83723E-11</c:v>
                </c:pt>
                <c:pt idx="26" formatCode="0.00E+00">
                  <c:v>1.02362E-11</c:v>
                </c:pt>
                <c:pt idx="27" formatCode="0.00E+00">
                  <c:v>1.39888E-11</c:v>
                </c:pt>
                <c:pt idx="28" formatCode="0.00E+00">
                  <c:v>1.39152E-11</c:v>
                </c:pt>
                <c:pt idx="29" formatCode="0.00E+00">
                  <c:v>3.0083699999999998E-11</c:v>
                </c:pt>
                <c:pt idx="30" formatCode="0.00E+00">
                  <c:v>2.3134000000000001E-11</c:v>
                </c:pt>
                <c:pt idx="31" formatCode="0.00E+00">
                  <c:v>1.7541399999999999E-11</c:v>
                </c:pt>
                <c:pt idx="32" formatCode="0.00E+00">
                  <c:v>1.93781E-11</c:v>
                </c:pt>
                <c:pt idx="33" formatCode="0.00E+00">
                  <c:v>2.2187899999999999E-11</c:v>
                </c:pt>
                <c:pt idx="34" formatCode="0.00E+00">
                  <c:v>1.2850500000000001E-11</c:v>
                </c:pt>
                <c:pt idx="35" formatCode="0.00E+00">
                  <c:v>1.6554200000000001E-11</c:v>
                </c:pt>
                <c:pt idx="36" formatCode="0.00E+00">
                  <c:v>2.21744E-11</c:v>
                </c:pt>
                <c:pt idx="37" formatCode="0.00E+00">
                  <c:v>1.2721900000000001E-11</c:v>
                </c:pt>
                <c:pt idx="38" formatCode="0.00E+00">
                  <c:v>4.7432299999999998E-12</c:v>
                </c:pt>
                <c:pt idx="39" formatCode="0.00E+00">
                  <c:v>1.7075500000000001E-11</c:v>
                </c:pt>
                <c:pt idx="40" formatCode="0.00E+00">
                  <c:v>1.2064E-11</c:v>
                </c:pt>
                <c:pt idx="41" formatCode="0.00E+00">
                  <c:v>9.9386999999999992E-12</c:v>
                </c:pt>
                <c:pt idx="42" formatCode="0.00E+00">
                  <c:v>1.28576E-11</c:v>
                </c:pt>
                <c:pt idx="43" formatCode="0.00E+00">
                  <c:v>1.14042E-11</c:v>
                </c:pt>
                <c:pt idx="44" formatCode="0.00E+00">
                  <c:v>3.9658700000000001E-11</c:v>
                </c:pt>
                <c:pt idx="45" formatCode="0.00E+00">
                  <c:v>1.7498400000000001E-11</c:v>
                </c:pt>
                <c:pt idx="46" formatCode="0.00E+00">
                  <c:v>1.544E-11</c:v>
                </c:pt>
                <c:pt idx="47" formatCode="0.00E+00">
                  <c:v>1.7879100000000001E-11</c:v>
                </c:pt>
                <c:pt idx="48" formatCode="0.00E+00">
                  <c:v>1.8746100000000001E-11</c:v>
                </c:pt>
                <c:pt idx="49" formatCode="0.00E+00">
                  <c:v>1.22785E-11</c:v>
                </c:pt>
                <c:pt idx="50" formatCode="0.00E+00">
                  <c:v>2.0725699999999998E-11</c:v>
                </c:pt>
                <c:pt idx="51" formatCode="0.00E+00">
                  <c:v>1.5691200000000001E-11</c:v>
                </c:pt>
                <c:pt idx="52" formatCode="0.00E+00">
                  <c:v>9.7110000000000001E-12</c:v>
                </c:pt>
                <c:pt idx="53" formatCode="0.00E+00">
                  <c:v>2.8360199999999999E-11</c:v>
                </c:pt>
                <c:pt idx="54" formatCode="0.00E+00">
                  <c:v>1.3493899999999999E-11</c:v>
                </c:pt>
                <c:pt idx="55" formatCode="0.00E+00">
                  <c:v>1.89597E-11</c:v>
                </c:pt>
                <c:pt idx="56" formatCode="0.00E+00">
                  <c:v>1.7726700000000001E-11</c:v>
                </c:pt>
                <c:pt idx="57" formatCode="0.00E+00">
                  <c:v>1.61123E-11</c:v>
                </c:pt>
                <c:pt idx="58" formatCode="0.00E+00">
                  <c:v>1.6763300000000001E-11</c:v>
                </c:pt>
                <c:pt idx="59" formatCode="0.00E+00">
                  <c:v>1.7371300000000001E-11</c:v>
                </c:pt>
                <c:pt idx="60" formatCode="0.00E+00">
                  <c:v>2.1401399999999999E-11</c:v>
                </c:pt>
                <c:pt idx="61" formatCode="0.00E+00">
                  <c:v>9.2443800000000002E-12</c:v>
                </c:pt>
                <c:pt idx="62" formatCode="0.00E+00">
                  <c:v>1.4592300000000001E-11</c:v>
                </c:pt>
                <c:pt idx="63" formatCode="0.00E+00">
                  <c:v>1.9885700000000001E-11</c:v>
                </c:pt>
                <c:pt idx="64" formatCode="0.00E+00">
                  <c:v>1.22439E-11</c:v>
                </c:pt>
                <c:pt idx="65" formatCode="0.00E+00">
                  <c:v>1.2225600000000001E-11</c:v>
                </c:pt>
                <c:pt idx="66" formatCode="0.00E+00">
                  <c:v>2.3394699999999998E-11</c:v>
                </c:pt>
                <c:pt idx="67" formatCode="0.00E+00">
                  <c:v>1.46854E-11</c:v>
                </c:pt>
                <c:pt idx="68" formatCode="0.00E+00">
                  <c:v>1.7459800000000001E-11</c:v>
                </c:pt>
                <c:pt idx="69" formatCode="0.00E+00">
                  <c:v>1.6613800000000001E-11</c:v>
                </c:pt>
                <c:pt idx="70" formatCode="0.00E+00">
                  <c:v>1.99604E-11</c:v>
                </c:pt>
                <c:pt idx="71" formatCode="0.00E+00">
                  <c:v>2.31498E-11</c:v>
                </c:pt>
                <c:pt idx="72" formatCode="0.00E+00">
                  <c:v>1.11318E-11</c:v>
                </c:pt>
                <c:pt idx="73" formatCode="0.00E+00">
                  <c:v>1.18555E-11</c:v>
                </c:pt>
                <c:pt idx="74" formatCode="0.00E+00">
                  <c:v>2.0402199999999999E-11</c:v>
                </c:pt>
                <c:pt idx="75" formatCode="0.00E+00">
                  <c:v>1.9293300000000001E-11</c:v>
                </c:pt>
                <c:pt idx="76" formatCode="0.00E+00">
                  <c:v>1.0205300000000001E-11</c:v>
                </c:pt>
                <c:pt idx="77" formatCode="0.00E+00">
                  <c:v>1.62489E-11</c:v>
                </c:pt>
                <c:pt idx="78" formatCode="0.00E+00">
                  <c:v>1.7210000000000001E-11</c:v>
                </c:pt>
                <c:pt idx="79" formatCode="0.00E+00">
                  <c:v>7.40691E-12</c:v>
                </c:pt>
                <c:pt idx="80" formatCode="0.00E+00">
                  <c:v>1.40513E-11</c:v>
                </c:pt>
                <c:pt idx="81" formatCode="0.00E+00">
                  <c:v>2.6379800000000001E-11</c:v>
                </c:pt>
                <c:pt idx="82" formatCode="0.00E+00">
                  <c:v>2.29521E-11</c:v>
                </c:pt>
                <c:pt idx="83" formatCode="0.00E+00">
                  <c:v>3.0644700000000002E-11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7-0863-4CF6-A4E4-5E81D3445A9C}"/>
            </c:ext>
          </c:extLst>
        </c:ser>
        <c:ser>
          <c:idx val="88"/>
          <c:order val="88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[analysis.xlsx]Uniform_IP_texture!$A$400:$CW$400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 formatCode="0.00E+00">
                  <c:v>1.34677E-11</c:v>
                </c:pt>
                <c:pt idx="18" formatCode="0.00E+00">
                  <c:v>1.8411999999999999E-11</c:v>
                </c:pt>
                <c:pt idx="19" formatCode="0.00E+00">
                  <c:v>1.3138600000000001E-11</c:v>
                </c:pt>
                <c:pt idx="20" formatCode="0.00E+00">
                  <c:v>1.2378000000000001E-11</c:v>
                </c:pt>
                <c:pt idx="21" formatCode="0.00E+00">
                  <c:v>1.2004399999999999E-11</c:v>
                </c:pt>
                <c:pt idx="22" formatCode="0.00E+00">
                  <c:v>1.82459E-11</c:v>
                </c:pt>
                <c:pt idx="23" formatCode="0.00E+00">
                  <c:v>2.8354999999999999E-11</c:v>
                </c:pt>
                <c:pt idx="24" formatCode="0.00E+00">
                  <c:v>7.9644699999999995E-12</c:v>
                </c:pt>
                <c:pt idx="25" formatCode="0.00E+00">
                  <c:v>2.1278100000000002E-11</c:v>
                </c:pt>
                <c:pt idx="26" formatCode="0.00E+00">
                  <c:v>1.97336E-11</c:v>
                </c:pt>
                <c:pt idx="27" formatCode="0.00E+00">
                  <c:v>1.1835999999999999E-11</c:v>
                </c:pt>
                <c:pt idx="28" formatCode="0.00E+00">
                  <c:v>1.9308499999999999E-11</c:v>
                </c:pt>
                <c:pt idx="29" formatCode="0.00E+00">
                  <c:v>1.58608E-11</c:v>
                </c:pt>
                <c:pt idx="30" formatCode="0.00E+00">
                  <c:v>1.3176799999999999E-11</c:v>
                </c:pt>
                <c:pt idx="31" formatCode="0.00E+00">
                  <c:v>1.9253100000000001E-11</c:v>
                </c:pt>
                <c:pt idx="32" formatCode="0.00E+00">
                  <c:v>1.42617E-11</c:v>
                </c:pt>
                <c:pt idx="33" formatCode="0.00E+00">
                  <c:v>2.0286400000000001E-11</c:v>
                </c:pt>
                <c:pt idx="34" formatCode="0.00E+00">
                  <c:v>1.4474600000000001E-11</c:v>
                </c:pt>
                <c:pt idx="35" formatCode="0.00E+00">
                  <c:v>1.5078999999999999E-11</c:v>
                </c:pt>
                <c:pt idx="36" formatCode="0.00E+00">
                  <c:v>1.30457E-11</c:v>
                </c:pt>
                <c:pt idx="37" formatCode="0.00E+00">
                  <c:v>1.84124E-11</c:v>
                </c:pt>
                <c:pt idx="38" formatCode="0.00E+00">
                  <c:v>6.01564E-12</c:v>
                </c:pt>
                <c:pt idx="39" formatCode="0.00E+00">
                  <c:v>3.1017499999999998E-11</c:v>
                </c:pt>
                <c:pt idx="40" formatCode="0.00E+00">
                  <c:v>2.38093E-11</c:v>
                </c:pt>
                <c:pt idx="41" formatCode="0.00E+00">
                  <c:v>1.4585499999999998E-11</c:v>
                </c:pt>
                <c:pt idx="42" formatCode="0.00E+00">
                  <c:v>1.6863999999999999E-11</c:v>
                </c:pt>
                <c:pt idx="43" formatCode="0.00E+00">
                  <c:v>1.69433E-11</c:v>
                </c:pt>
                <c:pt idx="44" formatCode="0.00E+00">
                  <c:v>1.58661E-11</c:v>
                </c:pt>
                <c:pt idx="45" formatCode="0.00E+00">
                  <c:v>1.26131E-11</c:v>
                </c:pt>
                <c:pt idx="46" formatCode="0.00E+00">
                  <c:v>1.86941E-11</c:v>
                </c:pt>
                <c:pt idx="47" formatCode="0.00E+00">
                  <c:v>1.67039E-11</c:v>
                </c:pt>
                <c:pt idx="48" formatCode="0.00E+00">
                  <c:v>1.7741299999999999E-11</c:v>
                </c:pt>
                <c:pt idx="49" formatCode="0.00E+00">
                  <c:v>1.7567399999999999E-11</c:v>
                </c:pt>
                <c:pt idx="50" formatCode="0.00E+00">
                  <c:v>2.5719999999999999E-11</c:v>
                </c:pt>
                <c:pt idx="51" formatCode="0.00E+00">
                  <c:v>3.14214E-11</c:v>
                </c:pt>
                <c:pt idx="52" formatCode="0.00E+00">
                  <c:v>1.4683599999999999E-11</c:v>
                </c:pt>
                <c:pt idx="53" formatCode="0.00E+00">
                  <c:v>1.7803099999999999E-11</c:v>
                </c:pt>
                <c:pt idx="54" formatCode="0.00E+00">
                  <c:v>2.4448799999999999E-11</c:v>
                </c:pt>
                <c:pt idx="55" formatCode="0.00E+00">
                  <c:v>2.7724599999999998E-11</c:v>
                </c:pt>
                <c:pt idx="56" formatCode="0.00E+00">
                  <c:v>1.9528699999999999E-11</c:v>
                </c:pt>
                <c:pt idx="57" formatCode="0.00E+00">
                  <c:v>1.07166E-11</c:v>
                </c:pt>
                <c:pt idx="58" formatCode="0.00E+00">
                  <c:v>1.8603300000000001E-11</c:v>
                </c:pt>
                <c:pt idx="59" formatCode="0.00E+00">
                  <c:v>1.8460199999999999E-11</c:v>
                </c:pt>
                <c:pt idx="60" formatCode="0.00E+00">
                  <c:v>2.1037899999999999E-11</c:v>
                </c:pt>
                <c:pt idx="61" formatCode="0.00E+00">
                  <c:v>1.6471100000000001E-11</c:v>
                </c:pt>
                <c:pt idx="62" formatCode="0.00E+00">
                  <c:v>1.56751E-11</c:v>
                </c:pt>
                <c:pt idx="63" formatCode="0.00E+00">
                  <c:v>2.16555E-11</c:v>
                </c:pt>
                <c:pt idx="64" formatCode="0.00E+00">
                  <c:v>1.23084E-11</c:v>
                </c:pt>
                <c:pt idx="65" formatCode="0.00E+00">
                  <c:v>1.8941899999999999E-11</c:v>
                </c:pt>
                <c:pt idx="66" formatCode="0.00E+00">
                  <c:v>1.23295E-11</c:v>
                </c:pt>
                <c:pt idx="67" formatCode="0.00E+00">
                  <c:v>1.60007E-11</c:v>
                </c:pt>
                <c:pt idx="68" formatCode="0.00E+00">
                  <c:v>3.63357E-11</c:v>
                </c:pt>
                <c:pt idx="69" formatCode="0.00E+00">
                  <c:v>1.6473300000000001E-11</c:v>
                </c:pt>
                <c:pt idx="70" formatCode="0.00E+00">
                  <c:v>1.45079E-11</c:v>
                </c:pt>
                <c:pt idx="71" formatCode="0.00E+00">
                  <c:v>1.2772800000000001E-11</c:v>
                </c:pt>
                <c:pt idx="72" formatCode="0.00E+00">
                  <c:v>1.5741800000000001E-11</c:v>
                </c:pt>
                <c:pt idx="73" formatCode="0.00E+00">
                  <c:v>1.16086E-11</c:v>
                </c:pt>
                <c:pt idx="74" formatCode="0.00E+00">
                  <c:v>3.0217199999999999E-11</c:v>
                </c:pt>
                <c:pt idx="75" formatCode="0.00E+00">
                  <c:v>2.41266E-11</c:v>
                </c:pt>
                <c:pt idx="76" formatCode="0.00E+00">
                  <c:v>9.6498800000000005E-12</c:v>
                </c:pt>
                <c:pt idx="77" formatCode="0.00E+00">
                  <c:v>2.10754E-11</c:v>
                </c:pt>
                <c:pt idx="78" formatCode="0.00E+00">
                  <c:v>1.49047E-11</c:v>
                </c:pt>
                <c:pt idx="79" formatCode="0.00E+00">
                  <c:v>1.6688000000000002E-11</c:v>
                </c:pt>
                <c:pt idx="80" formatCode="0.00E+00">
                  <c:v>2.8584100000000001E-11</c:v>
                </c:pt>
                <c:pt idx="81" formatCode="0.00E+00">
                  <c:v>2.0099599999999999E-11</c:v>
                </c:pt>
                <c:pt idx="82" formatCode="0.00E+00">
                  <c:v>1.26893E-11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8-0863-4CF6-A4E4-5E81D3445A9C}"/>
            </c:ext>
          </c:extLst>
        </c:ser>
        <c:ser>
          <c:idx val="89"/>
          <c:order val="89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[analysis.xlsx]Uniform_IP_texture!$A$401:$CW$401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 formatCode="0.00E+00">
                  <c:v>2.1278900000000001E-11</c:v>
                </c:pt>
                <c:pt idx="19" formatCode="0.00E+00">
                  <c:v>1.5846399999999998E-11</c:v>
                </c:pt>
                <c:pt idx="20" formatCode="0.00E+00">
                  <c:v>1.72972E-11</c:v>
                </c:pt>
                <c:pt idx="21" formatCode="0.00E+00">
                  <c:v>2.5237599999999999E-11</c:v>
                </c:pt>
                <c:pt idx="22" formatCode="0.00E+00">
                  <c:v>1.15938E-11</c:v>
                </c:pt>
                <c:pt idx="23" formatCode="0.00E+00">
                  <c:v>1.7168199999999999E-11</c:v>
                </c:pt>
                <c:pt idx="24" formatCode="0.00E+00">
                  <c:v>1.62141E-11</c:v>
                </c:pt>
                <c:pt idx="25" formatCode="0.00E+00">
                  <c:v>1.64393E-11</c:v>
                </c:pt>
                <c:pt idx="26" formatCode="0.00E+00">
                  <c:v>1.25264E-11</c:v>
                </c:pt>
                <c:pt idx="27" formatCode="0.00E+00">
                  <c:v>1.2120699999999999E-11</c:v>
                </c:pt>
                <c:pt idx="28" formatCode="0.00E+00">
                  <c:v>2.7127800000000001E-11</c:v>
                </c:pt>
                <c:pt idx="29" formatCode="0.00E+00">
                  <c:v>1.7839399999999999E-11</c:v>
                </c:pt>
                <c:pt idx="30" formatCode="0.00E+00">
                  <c:v>4.2906899999999998E-11</c:v>
                </c:pt>
                <c:pt idx="31" formatCode="0.00E+00">
                  <c:v>1.1433799999999999E-11</c:v>
                </c:pt>
                <c:pt idx="32" formatCode="0.00E+00">
                  <c:v>1.40647E-11</c:v>
                </c:pt>
                <c:pt idx="33" formatCode="0.00E+00">
                  <c:v>1.9140900000000001E-11</c:v>
                </c:pt>
                <c:pt idx="34" formatCode="0.00E+00">
                  <c:v>1.7313400000000001E-11</c:v>
                </c:pt>
                <c:pt idx="35" formatCode="0.00E+00">
                  <c:v>1.4972200000000001E-11</c:v>
                </c:pt>
                <c:pt idx="36" formatCode="0.00E+00">
                  <c:v>1.01739E-11</c:v>
                </c:pt>
                <c:pt idx="37" formatCode="0.00E+00">
                  <c:v>1.5595200000000001E-11</c:v>
                </c:pt>
                <c:pt idx="38" formatCode="0.00E+00">
                  <c:v>2.3802799999999999E-11</c:v>
                </c:pt>
                <c:pt idx="39" formatCode="0.00E+00">
                  <c:v>9.1008600000000001E-12</c:v>
                </c:pt>
                <c:pt idx="40" formatCode="0.00E+00">
                  <c:v>1.04251E-11</c:v>
                </c:pt>
                <c:pt idx="41" formatCode="0.00E+00">
                  <c:v>1.4452300000000001E-11</c:v>
                </c:pt>
                <c:pt idx="42" formatCode="0.00E+00">
                  <c:v>1.9648E-11</c:v>
                </c:pt>
                <c:pt idx="43" formatCode="0.00E+00">
                  <c:v>1.0330499999999999E-11</c:v>
                </c:pt>
                <c:pt idx="44" formatCode="0.00E+00">
                  <c:v>1.19495E-11</c:v>
                </c:pt>
                <c:pt idx="45" formatCode="0.00E+00">
                  <c:v>1.78029E-11</c:v>
                </c:pt>
                <c:pt idx="46" formatCode="0.00E+00">
                  <c:v>9.2101899999999996E-12</c:v>
                </c:pt>
                <c:pt idx="47" formatCode="0.00E+00">
                  <c:v>1.36072E-11</c:v>
                </c:pt>
                <c:pt idx="48" formatCode="0.00E+00">
                  <c:v>1.5524999999999999E-11</c:v>
                </c:pt>
                <c:pt idx="49" formatCode="0.00E+00">
                  <c:v>1.6988400000000001E-11</c:v>
                </c:pt>
                <c:pt idx="50" formatCode="0.00E+00">
                  <c:v>2.1661100000000001E-11</c:v>
                </c:pt>
                <c:pt idx="51" formatCode="0.00E+00">
                  <c:v>1.54839E-11</c:v>
                </c:pt>
                <c:pt idx="52" formatCode="0.00E+00">
                  <c:v>1.78683E-11</c:v>
                </c:pt>
                <c:pt idx="53" formatCode="0.00E+00">
                  <c:v>1.6697000000000001E-11</c:v>
                </c:pt>
                <c:pt idx="54" formatCode="0.00E+00">
                  <c:v>1.34254E-11</c:v>
                </c:pt>
                <c:pt idx="55" formatCode="0.00E+00">
                  <c:v>1.0947600000000001E-11</c:v>
                </c:pt>
                <c:pt idx="56" formatCode="0.00E+00">
                  <c:v>2.2031400000000001E-11</c:v>
                </c:pt>
                <c:pt idx="57" formatCode="0.00E+00">
                  <c:v>1.6087199999999999E-11</c:v>
                </c:pt>
                <c:pt idx="58" formatCode="0.00E+00">
                  <c:v>2.5679299999999999E-11</c:v>
                </c:pt>
                <c:pt idx="59" formatCode="0.00E+00">
                  <c:v>1.4618699999999999E-11</c:v>
                </c:pt>
                <c:pt idx="60" formatCode="0.00E+00">
                  <c:v>1.41371E-11</c:v>
                </c:pt>
                <c:pt idx="61" formatCode="0.00E+00">
                  <c:v>1.4435900000000001E-11</c:v>
                </c:pt>
                <c:pt idx="62" formatCode="0.00E+00">
                  <c:v>3.1354899999999998E-11</c:v>
                </c:pt>
                <c:pt idx="63" formatCode="0.00E+00">
                  <c:v>1.28498E-11</c:v>
                </c:pt>
                <c:pt idx="64" formatCode="0.00E+00">
                  <c:v>2.0615700000000002E-11</c:v>
                </c:pt>
                <c:pt idx="65" formatCode="0.00E+00">
                  <c:v>2.3770099999999999E-11</c:v>
                </c:pt>
                <c:pt idx="66" formatCode="0.00E+00">
                  <c:v>2.4303899999999999E-11</c:v>
                </c:pt>
                <c:pt idx="67" formatCode="0.00E+00">
                  <c:v>1.38083E-11</c:v>
                </c:pt>
                <c:pt idx="68" formatCode="0.00E+00">
                  <c:v>1.17017E-11</c:v>
                </c:pt>
                <c:pt idx="69" formatCode="0.00E+00">
                  <c:v>1.5374099999999999E-11</c:v>
                </c:pt>
                <c:pt idx="70" formatCode="0.00E+00">
                  <c:v>1.24771E-11</c:v>
                </c:pt>
                <c:pt idx="71" formatCode="0.00E+00">
                  <c:v>1.5185700000000001E-11</c:v>
                </c:pt>
                <c:pt idx="72" formatCode="0.00E+00">
                  <c:v>1.5373000000000001E-11</c:v>
                </c:pt>
                <c:pt idx="73" formatCode="0.00E+00">
                  <c:v>1.7828600000000001E-11</c:v>
                </c:pt>
                <c:pt idx="74" formatCode="0.00E+00">
                  <c:v>1.74719E-11</c:v>
                </c:pt>
                <c:pt idx="75" formatCode="0.00E+00">
                  <c:v>1.8092899999999999E-11</c:v>
                </c:pt>
                <c:pt idx="76" formatCode="0.00E+00">
                  <c:v>9.7453400000000002E-12</c:v>
                </c:pt>
                <c:pt idx="77" formatCode="0.00E+00">
                  <c:v>9.2167199999999999E-12</c:v>
                </c:pt>
                <c:pt idx="78" formatCode="0.00E+00">
                  <c:v>1.9418699999999998E-11</c:v>
                </c:pt>
                <c:pt idx="79" formatCode="0.00E+00">
                  <c:v>1.5145E-11</c:v>
                </c:pt>
                <c:pt idx="80" formatCode="0.00E+00">
                  <c:v>2.4115300000000001E-11</c:v>
                </c:pt>
                <c:pt idx="81" formatCode="0.00E+00">
                  <c:v>1.9743599999999998E-11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9-0863-4CF6-A4E4-5E81D3445A9C}"/>
            </c:ext>
          </c:extLst>
        </c:ser>
        <c:ser>
          <c:idx val="90"/>
          <c:order val="90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[analysis.xlsx]Uniform_IP_texture!$A$402:$CW$402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 formatCode="0.00E+00">
                  <c:v>1.1142800000000001E-11</c:v>
                </c:pt>
                <c:pt idx="20" formatCode="0.00E+00">
                  <c:v>2.2065E-11</c:v>
                </c:pt>
                <c:pt idx="21" formatCode="0.00E+00">
                  <c:v>1.5932700000000001E-11</c:v>
                </c:pt>
                <c:pt idx="22" formatCode="0.00E+00">
                  <c:v>1.4046700000000001E-11</c:v>
                </c:pt>
                <c:pt idx="23" formatCode="0.00E+00">
                  <c:v>1.9880400000000002E-11</c:v>
                </c:pt>
                <c:pt idx="24" formatCode="0.00E+00">
                  <c:v>2.0569399999999999E-11</c:v>
                </c:pt>
                <c:pt idx="25" formatCode="0.00E+00">
                  <c:v>2.1900600000000001E-11</c:v>
                </c:pt>
                <c:pt idx="26" formatCode="0.00E+00">
                  <c:v>1.26779E-11</c:v>
                </c:pt>
                <c:pt idx="27" formatCode="0.00E+00">
                  <c:v>8.9214900000000006E-12</c:v>
                </c:pt>
                <c:pt idx="28" formatCode="0.00E+00">
                  <c:v>1.6624599999999999E-11</c:v>
                </c:pt>
                <c:pt idx="29" formatCode="0.00E+00">
                  <c:v>1.45576E-11</c:v>
                </c:pt>
                <c:pt idx="30" formatCode="0.00E+00">
                  <c:v>1.5129900000000001E-11</c:v>
                </c:pt>
                <c:pt idx="31" formatCode="0.00E+00">
                  <c:v>1.9922599999999999E-11</c:v>
                </c:pt>
                <c:pt idx="32" formatCode="0.00E+00">
                  <c:v>2.3572E-11</c:v>
                </c:pt>
                <c:pt idx="33" formatCode="0.00E+00">
                  <c:v>1.2275400000000001E-11</c:v>
                </c:pt>
                <c:pt idx="34" formatCode="0.00E+00">
                  <c:v>1.4667500000000001E-11</c:v>
                </c:pt>
                <c:pt idx="35" formatCode="0.00E+00">
                  <c:v>1.21967E-11</c:v>
                </c:pt>
                <c:pt idx="36" formatCode="0.00E+00">
                  <c:v>1.8967399999999999E-11</c:v>
                </c:pt>
                <c:pt idx="37" formatCode="0.00E+00">
                  <c:v>1.5325400000000001E-11</c:v>
                </c:pt>
                <c:pt idx="38" formatCode="0.00E+00">
                  <c:v>1.9701400000000001E-11</c:v>
                </c:pt>
                <c:pt idx="39" formatCode="0.00E+00">
                  <c:v>1.47643E-11</c:v>
                </c:pt>
                <c:pt idx="40" formatCode="0.00E+00">
                  <c:v>1.7114200000000001E-11</c:v>
                </c:pt>
                <c:pt idx="41" formatCode="0.00E+00">
                  <c:v>1.3982800000000001E-11</c:v>
                </c:pt>
                <c:pt idx="42" formatCode="0.00E+00">
                  <c:v>1.7671399999999999E-11</c:v>
                </c:pt>
                <c:pt idx="43" formatCode="0.00E+00">
                  <c:v>1.01679E-11</c:v>
                </c:pt>
                <c:pt idx="44" formatCode="0.00E+00">
                  <c:v>1.04795E-11</c:v>
                </c:pt>
                <c:pt idx="45" formatCode="0.00E+00">
                  <c:v>2.0368799999999999E-11</c:v>
                </c:pt>
                <c:pt idx="46" formatCode="0.00E+00">
                  <c:v>1.36533E-11</c:v>
                </c:pt>
                <c:pt idx="47" formatCode="0.00E+00">
                  <c:v>2.1170999999999999E-11</c:v>
                </c:pt>
                <c:pt idx="48" formatCode="0.00E+00">
                  <c:v>2.1886099999999999E-11</c:v>
                </c:pt>
                <c:pt idx="49" formatCode="0.00E+00">
                  <c:v>1.7240199999999999E-11</c:v>
                </c:pt>
                <c:pt idx="50" formatCode="0.00E+00">
                  <c:v>1.5676900000000002E-11</c:v>
                </c:pt>
                <c:pt idx="51" formatCode="0.00E+00">
                  <c:v>1.27968E-11</c:v>
                </c:pt>
                <c:pt idx="52" formatCode="0.00E+00">
                  <c:v>1.8676499999999999E-11</c:v>
                </c:pt>
                <c:pt idx="53" formatCode="0.00E+00">
                  <c:v>1.8673699999999999E-11</c:v>
                </c:pt>
                <c:pt idx="54" formatCode="0.00E+00">
                  <c:v>1.4863499999999999E-11</c:v>
                </c:pt>
                <c:pt idx="55" formatCode="0.00E+00">
                  <c:v>1.44476E-11</c:v>
                </c:pt>
                <c:pt idx="56" formatCode="0.00E+00">
                  <c:v>2.79072E-11</c:v>
                </c:pt>
                <c:pt idx="57" formatCode="0.00E+00">
                  <c:v>9.5086500000000007E-12</c:v>
                </c:pt>
                <c:pt idx="58" formatCode="0.00E+00">
                  <c:v>1.0232699999999999E-11</c:v>
                </c:pt>
                <c:pt idx="59" formatCode="0.00E+00">
                  <c:v>1.59977E-11</c:v>
                </c:pt>
                <c:pt idx="60" formatCode="0.00E+00">
                  <c:v>1.2729999999999999E-11</c:v>
                </c:pt>
                <c:pt idx="61" formatCode="0.00E+00">
                  <c:v>1.7968199999999999E-11</c:v>
                </c:pt>
                <c:pt idx="62" formatCode="0.00E+00">
                  <c:v>1.17711E-11</c:v>
                </c:pt>
                <c:pt idx="63" formatCode="0.00E+00">
                  <c:v>1.7672E-11</c:v>
                </c:pt>
                <c:pt idx="64" formatCode="0.00E+00">
                  <c:v>9.7964500000000003E-12</c:v>
                </c:pt>
                <c:pt idx="65" formatCode="0.00E+00">
                  <c:v>1.6885499999999999E-11</c:v>
                </c:pt>
                <c:pt idx="66" formatCode="0.00E+00">
                  <c:v>1.0506299999999999E-11</c:v>
                </c:pt>
                <c:pt idx="67" formatCode="0.00E+00">
                  <c:v>9.2783900000000004E-12</c:v>
                </c:pt>
                <c:pt idx="68" formatCode="0.00E+00">
                  <c:v>9.2919699999999992E-12</c:v>
                </c:pt>
                <c:pt idx="69" formatCode="0.00E+00">
                  <c:v>1.88741E-11</c:v>
                </c:pt>
                <c:pt idx="70" formatCode="0.00E+00">
                  <c:v>1.2202200000000001E-11</c:v>
                </c:pt>
                <c:pt idx="71" formatCode="0.00E+00">
                  <c:v>2.5277300000000001E-11</c:v>
                </c:pt>
                <c:pt idx="72" formatCode="0.00E+00">
                  <c:v>1.8192200000000001E-11</c:v>
                </c:pt>
                <c:pt idx="73" formatCode="0.00E+00">
                  <c:v>1.43387E-11</c:v>
                </c:pt>
                <c:pt idx="74" formatCode="0.00E+00">
                  <c:v>1.8393500000000002E-11</c:v>
                </c:pt>
                <c:pt idx="75" formatCode="0.00E+00">
                  <c:v>1.8673800000000001E-11</c:v>
                </c:pt>
                <c:pt idx="76" formatCode="0.00E+00">
                  <c:v>9.4641700000000005E-12</c:v>
                </c:pt>
                <c:pt idx="77" formatCode="0.00E+00">
                  <c:v>1.9800200000000001E-11</c:v>
                </c:pt>
                <c:pt idx="78" formatCode="0.00E+00">
                  <c:v>1.6614400000000002E-11</c:v>
                </c:pt>
                <c:pt idx="79" formatCode="0.00E+00">
                  <c:v>1.9586800000000001E-11</c:v>
                </c:pt>
                <c:pt idx="80" formatCode="0.00E+00">
                  <c:v>2.0404399999999999E-11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A-0863-4CF6-A4E4-5E81D3445A9C}"/>
            </c:ext>
          </c:extLst>
        </c:ser>
        <c:ser>
          <c:idx val="91"/>
          <c:order val="91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[analysis.xlsx]Uniform_IP_texture!$A$403:$CW$403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 formatCode="0.00E+00">
                  <c:v>4.8401499999999997E-12</c:v>
                </c:pt>
                <c:pt idx="22" formatCode="0.00E+00">
                  <c:v>2.31177E-11</c:v>
                </c:pt>
                <c:pt idx="23" formatCode="0.00E+00">
                  <c:v>1.8252400000000001E-11</c:v>
                </c:pt>
                <c:pt idx="24" formatCode="0.00E+00">
                  <c:v>1.35667E-11</c:v>
                </c:pt>
                <c:pt idx="25" formatCode="0.00E+00">
                  <c:v>2.3629599999999999E-11</c:v>
                </c:pt>
                <c:pt idx="26" formatCode="0.00E+00">
                  <c:v>1.6102099999999999E-11</c:v>
                </c:pt>
                <c:pt idx="27" formatCode="0.00E+00">
                  <c:v>2.41126E-11</c:v>
                </c:pt>
                <c:pt idx="28" formatCode="0.00E+00">
                  <c:v>1.1284299999999999E-11</c:v>
                </c:pt>
                <c:pt idx="29" formatCode="0.00E+00">
                  <c:v>1.6395100000000001E-11</c:v>
                </c:pt>
                <c:pt idx="30" formatCode="0.00E+00">
                  <c:v>1.0290800000000001E-11</c:v>
                </c:pt>
                <c:pt idx="31" formatCode="0.00E+00">
                  <c:v>1.3224800000000001E-11</c:v>
                </c:pt>
                <c:pt idx="32" formatCode="0.00E+00">
                  <c:v>1.3034100000000001E-11</c:v>
                </c:pt>
                <c:pt idx="33" formatCode="0.00E+00">
                  <c:v>1.13645E-11</c:v>
                </c:pt>
                <c:pt idx="34" formatCode="0.00E+00">
                  <c:v>1.6482799999999998E-11</c:v>
                </c:pt>
                <c:pt idx="35" formatCode="0.00E+00">
                  <c:v>1.50431E-11</c:v>
                </c:pt>
                <c:pt idx="36" formatCode="0.00E+00">
                  <c:v>2.1226900000000001E-11</c:v>
                </c:pt>
                <c:pt idx="37" formatCode="0.00E+00">
                  <c:v>2.29727E-11</c:v>
                </c:pt>
                <c:pt idx="38" formatCode="0.00E+00">
                  <c:v>1.1154700000000001E-11</c:v>
                </c:pt>
                <c:pt idx="39" formatCode="0.00E+00">
                  <c:v>9.0985800000000006E-12</c:v>
                </c:pt>
                <c:pt idx="40" formatCode="0.00E+00">
                  <c:v>2.2707100000000001E-11</c:v>
                </c:pt>
                <c:pt idx="41" formatCode="0.00E+00">
                  <c:v>1.86221E-11</c:v>
                </c:pt>
                <c:pt idx="42" formatCode="0.00E+00">
                  <c:v>1.8482800000000001E-11</c:v>
                </c:pt>
                <c:pt idx="43" formatCode="0.00E+00">
                  <c:v>1.7671600000000002E-11</c:v>
                </c:pt>
                <c:pt idx="44" formatCode="0.00E+00">
                  <c:v>2.45743E-11</c:v>
                </c:pt>
                <c:pt idx="45" formatCode="0.00E+00">
                  <c:v>1.15686E-11</c:v>
                </c:pt>
                <c:pt idx="46" formatCode="0.00E+00">
                  <c:v>1.9807700000000001E-11</c:v>
                </c:pt>
                <c:pt idx="47" formatCode="0.00E+00">
                  <c:v>6.6068500000000003E-12</c:v>
                </c:pt>
                <c:pt idx="48" formatCode="0.00E+00">
                  <c:v>1.95485E-11</c:v>
                </c:pt>
                <c:pt idx="49" formatCode="0.00E+00">
                  <c:v>1.9544500000000001E-11</c:v>
                </c:pt>
                <c:pt idx="50" formatCode="0.00E+00">
                  <c:v>1.1840099999999999E-11</c:v>
                </c:pt>
                <c:pt idx="51" formatCode="0.00E+00">
                  <c:v>1.4709700000000001E-11</c:v>
                </c:pt>
                <c:pt idx="52" formatCode="0.00E+00">
                  <c:v>1.03768E-11</c:v>
                </c:pt>
                <c:pt idx="53" formatCode="0.00E+00">
                  <c:v>2.6277900000000001E-11</c:v>
                </c:pt>
                <c:pt idx="54" formatCode="0.00E+00">
                  <c:v>1.4681399999999998E-11</c:v>
                </c:pt>
                <c:pt idx="55" formatCode="0.00E+00">
                  <c:v>1.93491E-11</c:v>
                </c:pt>
                <c:pt idx="56" formatCode="0.00E+00">
                  <c:v>1.4451099999999999E-11</c:v>
                </c:pt>
                <c:pt idx="57" formatCode="0.00E+00">
                  <c:v>1.37785E-11</c:v>
                </c:pt>
                <c:pt idx="58" formatCode="0.00E+00">
                  <c:v>1.0086300000000001E-11</c:v>
                </c:pt>
                <c:pt idx="59" formatCode="0.00E+00">
                  <c:v>2.4106300000000001E-11</c:v>
                </c:pt>
                <c:pt idx="60" formatCode="0.00E+00">
                  <c:v>1.6459900000000001E-11</c:v>
                </c:pt>
                <c:pt idx="61" formatCode="0.00E+00">
                  <c:v>1.04248E-11</c:v>
                </c:pt>
                <c:pt idx="62" formatCode="0.00E+00">
                  <c:v>2.3805300000000001E-11</c:v>
                </c:pt>
                <c:pt idx="63" formatCode="0.00E+00">
                  <c:v>1.04121E-11</c:v>
                </c:pt>
                <c:pt idx="64" formatCode="0.00E+00">
                  <c:v>1.7096699999999999E-11</c:v>
                </c:pt>
                <c:pt idx="65" formatCode="0.00E+00">
                  <c:v>9.2414099999999999E-12</c:v>
                </c:pt>
                <c:pt idx="66" formatCode="0.00E+00">
                  <c:v>1.40892E-11</c:v>
                </c:pt>
                <c:pt idx="67" formatCode="0.00E+00">
                  <c:v>1.5757899999999999E-11</c:v>
                </c:pt>
                <c:pt idx="68" formatCode="0.00E+00">
                  <c:v>1.26953E-11</c:v>
                </c:pt>
                <c:pt idx="69" formatCode="0.00E+00">
                  <c:v>1.1976900000000001E-11</c:v>
                </c:pt>
                <c:pt idx="70" formatCode="0.00E+00">
                  <c:v>1.15183E-11</c:v>
                </c:pt>
                <c:pt idx="71" formatCode="0.00E+00">
                  <c:v>1.5117599999999999E-11</c:v>
                </c:pt>
                <c:pt idx="72" formatCode="0.00E+00">
                  <c:v>1.5031499999999999E-11</c:v>
                </c:pt>
                <c:pt idx="73" formatCode="0.00E+00">
                  <c:v>1.40873E-11</c:v>
                </c:pt>
                <c:pt idx="74" formatCode="0.00E+00">
                  <c:v>1.86949E-11</c:v>
                </c:pt>
                <c:pt idx="75" formatCode="0.00E+00">
                  <c:v>1.1577999999999999E-11</c:v>
                </c:pt>
                <c:pt idx="76" formatCode="0.00E+00">
                  <c:v>2.3127300000000001E-11</c:v>
                </c:pt>
                <c:pt idx="77" formatCode="0.00E+00">
                  <c:v>1.27502E-11</c:v>
                </c:pt>
                <c:pt idx="78" formatCode="0.00E+00">
                  <c:v>2.26844E-11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B-0863-4CF6-A4E4-5E81D3445A9C}"/>
            </c:ext>
          </c:extLst>
        </c:ser>
        <c:ser>
          <c:idx val="92"/>
          <c:order val="92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[analysis.xlsx]Uniform_IP_texture!$A$404:$CW$404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 formatCode="0.00E+00">
                  <c:v>1.54744E-11</c:v>
                </c:pt>
                <c:pt idx="23" formatCode="0.00E+00">
                  <c:v>1.0194399999999999E-11</c:v>
                </c:pt>
                <c:pt idx="24" formatCode="0.00E+00">
                  <c:v>1.4776399999999999E-11</c:v>
                </c:pt>
                <c:pt idx="25" formatCode="0.00E+00">
                  <c:v>2.2724200000000001E-11</c:v>
                </c:pt>
                <c:pt idx="26" formatCode="0.00E+00">
                  <c:v>1.9931900000000001E-11</c:v>
                </c:pt>
                <c:pt idx="27" formatCode="0.00E+00">
                  <c:v>1.58712E-11</c:v>
                </c:pt>
                <c:pt idx="28" formatCode="0.00E+00">
                  <c:v>1.6873799999999999E-11</c:v>
                </c:pt>
                <c:pt idx="29" formatCode="0.00E+00">
                  <c:v>1.47138E-11</c:v>
                </c:pt>
                <c:pt idx="30" formatCode="0.00E+00">
                  <c:v>1.2063499999999999E-11</c:v>
                </c:pt>
                <c:pt idx="31" formatCode="0.00E+00">
                  <c:v>1.3564899999999999E-11</c:v>
                </c:pt>
                <c:pt idx="32" formatCode="0.00E+00">
                  <c:v>2.09996E-11</c:v>
                </c:pt>
                <c:pt idx="33" formatCode="0.00E+00">
                  <c:v>1.55837E-11</c:v>
                </c:pt>
                <c:pt idx="34" formatCode="0.00E+00">
                  <c:v>2.5243200000000001E-11</c:v>
                </c:pt>
                <c:pt idx="35" formatCode="0.00E+00">
                  <c:v>3.11671E-11</c:v>
                </c:pt>
                <c:pt idx="36" formatCode="0.00E+00">
                  <c:v>1.1516999999999999E-11</c:v>
                </c:pt>
                <c:pt idx="37" formatCode="0.00E+00">
                  <c:v>1.47309E-11</c:v>
                </c:pt>
                <c:pt idx="38" formatCode="0.00E+00">
                  <c:v>1.83767E-11</c:v>
                </c:pt>
                <c:pt idx="39" formatCode="0.00E+00">
                  <c:v>1.5287999999999999E-11</c:v>
                </c:pt>
                <c:pt idx="40" formatCode="0.00E+00">
                  <c:v>1.7310199999999999E-11</c:v>
                </c:pt>
                <c:pt idx="41" formatCode="0.00E+00">
                  <c:v>2.24063E-11</c:v>
                </c:pt>
                <c:pt idx="42" formatCode="0.00E+00">
                  <c:v>1.5826999999999999E-11</c:v>
                </c:pt>
                <c:pt idx="43" formatCode="0.00E+00">
                  <c:v>1.97149E-11</c:v>
                </c:pt>
                <c:pt idx="44" formatCode="0.00E+00">
                  <c:v>1.6984100000000001E-11</c:v>
                </c:pt>
                <c:pt idx="45" formatCode="0.00E+00">
                  <c:v>1.66333E-11</c:v>
                </c:pt>
                <c:pt idx="46" formatCode="0.00E+00">
                  <c:v>1.86637E-11</c:v>
                </c:pt>
                <c:pt idx="47" formatCode="0.00E+00">
                  <c:v>1.50104E-11</c:v>
                </c:pt>
                <c:pt idx="48" formatCode="0.00E+00">
                  <c:v>1.2124500000000001E-11</c:v>
                </c:pt>
                <c:pt idx="49" formatCode="0.00E+00">
                  <c:v>1.15441E-11</c:v>
                </c:pt>
                <c:pt idx="50" formatCode="0.00E+00">
                  <c:v>9.38547E-12</c:v>
                </c:pt>
                <c:pt idx="51" formatCode="0.00E+00">
                  <c:v>1.7888000000000001E-11</c:v>
                </c:pt>
                <c:pt idx="52" formatCode="0.00E+00">
                  <c:v>1.94585E-11</c:v>
                </c:pt>
                <c:pt idx="53" formatCode="0.00E+00">
                  <c:v>1.43075E-11</c:v>
                </c:pt>
                <c:pt idx="54" formatCode="0.00E+00">
                  <c:v>1.3316199999999999E-11</c:v>
                </c:pt>
                <c:pt idx="55" formatCode="0.00E+00">
                  <c:v>1.9687100000000002E-11</c:v>
                </c:pt>
                <c:pt idx="56" formatCode="0.00E+00">
                  <c:v>2.5479600000000001E-11</c:v>
                </c:pt>
                <c:pt idx="57" formatCode="0.00E+00">
                  <c:v>1.7797400000000001E-11</c:v>
                </c:pt>
                <c:pt idx="58" formatCode="0.00E+00">
                  <c:v>1.3693E-11</c:v>
                </c:pt>
                <c:pt idx="59" formatCode="0.00E+00">
                  <c:v>1.58825E-11</c:v>
                </c:pt>
                <c:pt idx="60" formatCode="0.00E+00">
                  <c:v>1.45395E-11</c:v>
                </c:pt>
                <c:pt idx="61" formatCode="0.00E+00">
                  <c:v>1.6234600000000001E-11</c:v>
                </c:pt>
                <c:pt idx="62" formatCode="0.00E+00">
                  <c:v>1.21361E-11</c:v>
                </c:pt>
                <c:pt idx="63" formatCode="0.00E+00">
                  <c:v>1.8827499999999999E-11</c:v>
                </c:pt>
                <c:pt idx="64" formatCode="0.00E+00">
                  <c:v>2.0614300000000001E-11</c:v>
                </c:pt>
                <c:pt idx="65" formatCode="0.00E+00">
                  <c:v>2.4370799999999999E-11</c:v>
                </c:pt>
                <c:pt idx="66" formatCode="0.00E+00">
                  <c:v>2.2365100000000001E-11</c:v>
                </c:pt>
                <c:pt idx="67" formatCode="0.00E+00">
                  <c:v>1.5973E-10</c:v>
                </c:pt>
                <c:pt idx="68" formatCode="0.00E+00">
                  <c:v>1.5748500000000001E-11</c:v>
                </c:pt>
                <c:pt idx="69" formatCode="0.00E+00">
                  <c:v>2.1117299999999999E-11</c:v>
                </c:pt>
                <c:pt idx="70" formatCode="0.00E+00">
                  <c:v>4.22968E-11</c:v>
                </c:pt>
                <c:pt idx="71" formatCode="0.00E+00">
                  <c:v>1.2927399999999999E-11</c:v>
                </c:pt>
                <c:pt idx="72" formatCode="0.00E+00">
                  <c:v>1.40551E-11</c:v>
                </c:pt>
                <c:pt idx="73" formatCode="0.00E+00">
                  <c:v>1.9602400000000001E-11</c:v>
                </c:pt>
                <c:pt idx="74" formatCode="0.00E+00">
                  <c:v>1.6621300000000001E-11</c:v>
                </c:pt>
                <c:pt idx="75" formatCode="0.00E+00">
                  <c:v>2.1517000000000001E-11</c:v>
                </c:pt>
                <c:pt idx="76" formatCode="0.00E+00">
                  <c:v>2.698E-11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C-0863-4CF6-A4E4-5E81D3445A9C}"/>
            </c:ext>
          </c:extLst>
        </c:ser>
        <c:ser>
          <c:idx val="93"/>
          <c:order val="93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[analysis.xlsx]Uniform_IP_texture!$A$405:$CW$405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 formatCode="0.00E+00">
                  <c:v>1.4332200000000001E-11</c:v>
                </c:pt>
                <c:pt idx="25" formatCode="0.00E+00">
                  <c:v>2.07782E-11</c:v>
                </c:pt>
                <c:pt idx="26" formatCode="0.00E+00">
                  <c:v>1.16425E-11</c:v>
                </c:pt>
                <c:pt idx="27" formatCode="0.00E+00">
                  <c:v>1.28879E-11</c:v>
                </c:pt>
                <c:pt idx="28" formatCode="0.00E+00">
                  <c:v>1.40451E-11</c:v>
                </c:pt>
                <c:pt idx="29" formatCode="0.00E+00">
                  <c:v>1.33621E-11</c:v>
                </c:pt>
                <c:pt idx="30" formatCode="0.00E+00">
                  <c:v>1.8045600000000001E-11</c:v>
                </c:pt>
                <c:pt idx="31" formatCode="0.00E+00">
                  <c:v>1.9702200000000001E-11</c:v>
                </c:pt>
                <c:pt idx="32" formatCode="0.00E+00">
                  <c:v>1.4438099999999999E-11</c:v>
                </c:pt>
                <c:pt idx="33" formatCode="0.00E+00">
                  <c:v>1.8504799999999999E-11</c:v>
                </c:pt>
                <c:pt idx="34" formatCode="0.00E+00">
                  <c:v>1.0039399999999999E-11</c:v>
                </c:pt>
                <c:pt idx="35" formatCode="0.00E+00">
                  <c:v>1.3959000000000001E-11</c:v>
                </c:pt>
                <c:pt idx="36" formatCode="0.00E+00">
                  <c:v>1.9601100000000001E-11</c:v>
                </c:pt>
                <c:pt idx="37" formatCode="0.00E+00">
                  <c:v>3.4354299999999997E-11</c:v>
                </c:pt>
                <c:pt idx="38" formatCode="0.00E+00">
                  <c:v>1.4903200000000001E-11</c:v>
                </c:pt>
                <c:pt idx="39" formatCode="0.00E+00">
                  <c:v>1.54326E-11</c:v>
                </c:pt>
                <c:pt idx="40" formatCode="0.00E+00">
                  <c:v>1.47672E-11</c:v>
                </c:pt>
                <c:pt idx="41" formatCode="0.00E+00">
                  <c:v>1.11255E-11</c:v>
                </c:pt>
                <c:pt idx="42" formatCode="0.00E+00">
                  <c:v>1.28889E-11</c:v>
                </c:pt>
                <c:pt idx="43" formatCode="0.00E+00">
                  <c:v>1.08303E-11</c:v>
                </c:pt>
                <c:pt idx="44" formatCode="0.00E+00">
                  <c:v>2.13425E-11</c:v>
                </c:pt>
                <c:pt idx="45" formatCode="0.00E+00">
                  <c:v>2.1257E-11</c:v>
                </c:pt>
                <c:pt idx="46" formatCode="0.00E+00">
                  <c:v>1.12523E-11</c:v>
                </c:pt>
                <c:pt idx="47" formatCode="0.00E+00">
                  <c:v>1.3606E-11</c:v>
                </c:pt>
                <c:pt idx="48" formatCode="0.00E+00">
                  <c:v>1.4793800000000001E-11</c:v>
                </c:pt>
                <c:pt idx="49" formatCode="0.00E+00">
                  <c:v>2.4646200000000001E-11</c:v>
                </c:pt>
                <c:pt idx="50" formatCode="0.00E+00">
                  <c:v>1.5931900000000002E-11</c:v>
                </c:pt>
                <c:pt idx="51" formatCode="0.00E+00">
                  <c:v>2.1855200000000001E-11</c:v>
                </c:pt>
                <c:pt idx="52" formatCode="0.00E+00">
                  <c:v>2.2661499999999999E-11</c:v>
                </c:pt>
                <c:pt idx="53" formatCode="0.00E+00">
                  <c:v>9.6427100000000006E-12</c:v>
                </c:pt>
                <c:pt idx="54" formatCode="0.00E+00">
                  <c:v>1.1906599999999999E-11</c:v>
                </c:pt>
                <c:pt idx="55" formatCode="0.00E+00">
                  <c:v>2.0000699999999999E-11</c:v>
                </c:pt>
                <c:pt idx="56" formatCode="0.00E+00">
                  <c:v>1.4752599999999999E-11</c:v>
                </c:pt>
                <c:pt idx="57" formatCode="0.00E+00">
                  <c:v>1.18993E-11</c:v>
                </c:pt>
                <c:pt idx="58" formatCode="0.00E+00">
                  <c:v>4.4841900000000002E-11</c:v>
                </c:pt>
                <c:pt idx="59" formatCode="0.00E+00">
                  <c:v>1.2741E-11</c:v>
                </c:pt>
                <c:pt idx="60" formatCode="0.00E+00">
                  <c:v>1.40971E-11</c:v>
                </c:pt>
                <c:pt idx="61" formatCode="0.00E+00">
                  <c:v>2.19447E-11</c:v>
                </c:pt>
                <c:pt idx="62" formatCode="0.00E+00">
                  <c:v>1.96131E-11</c:v>
                </c:pt>
                <c:pt idx="63" formatCode="0.00E+00">
                  <c:v>1.74007E-11</c:v>
                </c:pt>
                <c:pt idx="64" formatCode="0.00E+00">
                  <c:v>1.5861400000000001E-11</c:v>
                </c:pt>
                <c:pt idx="65" formatCode="0.00E+00">
                  <c:v>1.5846999999999999E-11</c:v>
                </c:pt>
                <c:pt idx="66" formatCode="0.00E+00">
                  <c:v>1.4561100000000001E-11</c:v>
                </c:pt>
                <c:pt idx="67" formatCode="0.00E+00">
                  <c:v>2.6673400000000001E-11</c:v>
                </c:pt>
                <c:pt idx="68" formatCode="0.00E+00">
                  <c:v>1.29574E-11</c:v>
                </c:pt>
                <c:pt idx="69" formatCode="0.00E+00">
                  <c:v>1.6684300000000002E-11</c:v>
                </c:pt>
                <c:pt idx="70" formatCode="0.00E+00">
                  <c:v>1.34205E-11</c:v>
                </c:pt>
                <c:pt idx="71" formatCode="0.00E+00">
                  <c:v>1.26964E-11</c:v>
                </c:pt>
                <c:pt idx="72" formatCode="0.00E+00">
                  <c:v>1.29845E-11</c:v>
                </c:pt>
                <c:pt idx="73" formatCode="0.00E+00">
                  <c:v>1.98949E-11</c:v>
                </c:pt>
                <c:pt idx="74" formatCode="0.00E+00">
                  <c:v>1.4186E-11</c:v>
                </c:pt>
                <c:pt idx="75" formatCode="0.00E+00">
                  <c:v>4.2448499999999996E-12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D-0863-4CF6-A4E4-5E81D3445A9C}"/>
            </c:ext>
          </c:extLst>
        </c:ser>
        <c:ser>
          <c:idx val="94"/>
          <c:order val="94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[analysis.xlsx]Uniform_IP_texture!$A$406:$CW$406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 formatCode="0.00E+00">
                  <c:v>4.22357E-11</c:v>
                </c:pt>
                <c:pt idx="27" formatCode="0.00E+00">
                  <c:v>3.0763500000000003E-11</c:v>
                </c:pt>
                <c:pt idx="28" formatCode="0.00E+00">
                  <c:v>2.9806200000000002E-11</c:v>
                </c:pt>
                <c:pt idx="29" formatCode="0.00E+00">
                  <c:v>1.9652699999999999E-11</c:v>
                </c:pt>
                <c:pt idx="30" formatCode="0.00E+00">
                  <c:v>1.10166E-11</c:v>
                </c:pt>
                <c:pt idx="31" formatCode="0.00E+00">
                  <c:v>1.44602E-11</c:v>
                </c:pt>
                <c:pt idx="32" formatCode="0.00E+00">
                  <c:v>2.1764999999999999E-11</c:v>
                </c:pt>
                <c:pt idx="33" formatCode="0.00E+00">
                  <c:v>2.0356699999999999E-11</c:v>
                </c:pt>
                <c:pt idx="34" formatCode="0.00E+00">
                  <c:v>2.14368E-11</c:v>
                </c:pt>
                <c:pt idx="35" formatCode="0.00E+00">
                  <c:v>2.2293100000000001E-11</c:v>
                </c:pt>
                <c:pt idx="36" formatCode="0.00E+00">
                  <c:v>1.8298E-11</c:v>
                </c:pt>
                <c:pt idx="37" formatCode="0.00E+00">
                  <c:v>1.6212400000000001E-11</c:v>
                </c:pt>
                <c:pt idx="38" formatCode="0.00E+00">
                  <c:v>1.27536E-11</c:v>
                </c:pt>
                <c:pt idx="39" formatCode="0.00E+00">
                  <c:v>2.02346E-11</c:v>
                </c:pt>
                <c:pt idx="40" formatCode="0.00E+00">
                  <c:v>2.4780499999999998E-11</c:v>
                </c:pt>
                <c:pt idx="41" formatCode="0.00E+00">
                  <c:v>1.31198E-11</c:v>
                </c:pt>
                <c:pt idx="42" formatCode="0.00E+00">
                  <c:v>1.3129E-11</c:v>
                </c:pt>
                <c:pt idx="43" formatCode="0.00E+00">
                  <c:v>1.58378E-11</c:v>
                </c:pt>
                <c:pt idx="44" formatCode="0.00E+00">
                  <c:v>1.3019199999999999E-11</c:v>
                </c:pt>
                <c:pt idx="45" formatCode="0.00E+00">
                  <c:v>1.34885E-11</c:v>
                </c:pt>
                <c:pt idx="46" formatCode="0.00E+00">
                  <c:v>1.21949E-11</c:v>
                </c:pt>
                <c:pt idx="47" formatCode="0.00E+00">
                  <c:v>1.44527E-11</c:v>
                </c:pt>
                <c:pt idx="48" formatCode="0.00E+00">
                  <c:v>2.0003900000000001E-11</c:v>
                </c:pt>
                <c:pt idx="49" formatCode="0.00E+00">
                  <c:v>1.6685200000000001E-11</c:v>
                </c:pt>
                <c:pt idx="50" formatCode="0.00E+00">
                  <c:v>1.10102E-11</c:v>
                </c:pt>
                <c:pt idx="51" formatCode="0.00E+00">
                  <c:v>1.7348400000000001E-11</c:v>
                </c:pt>
                <c:pt idx="52" formatCode="0.00E+00">
                  <c:v>1.0409999999999999E-11</c:v>
                </c:pt>
                <c:pt idx="53" formatCode="0.00E+00">
                  <c:v>1.73359E-11</c:v>
                </c:pt>
                <c:pt idx="54" formatCode="0.00E+00">
                  <c:v>1.27236E-11</c:v>
                </c:pt>
                <c:pt idx="55" formatCode="0.00E+00">
                  <c:v>1.2138600000000001E-11</c:v>
                </c:pt>
                <c:pt idx="56" formatCode="0.00E+00">
                  <c:v>1.8649199999999999E-11</c:v>
                </c:pt>
                <c:pt idx="57" formatCode="0.00E+00">
                  <c:v>1.20024E-11</c:v>
                </c:pt>
                <c:pt idx="58" formatCode="0.00E+00">
                  <c:v>9.59409E-12</c:v>
                </c:pt>
                <c:pt idx="59" formatCode="0.00E+00">
                  <c:v>1.6728300000000001E-11</c:v>
                </c:pt>
                <c:pt idx="60" formatCode="0.00E+00">
                  <c:v>1.5756399999999999E-11</c:v>
                </c:pt>
                <c:pt idx="61" formatCode="0.00E+00">
                  <c:v>2.2387299999999999E-11</c:v>
                </c:pt>
                <c:pt idx="62" formatCode="0.00E+00">
                  <c:v>1.6574500000000001E-11</c:v>
                </c:pt>
                <c:pt idx="63" formatCode="0.00E+00">
                  <c:v>1.26647E-11</c:v>
                </c:pt>
                <c:pt idx="64" formatCode="0.00E+00">
                  <c:v>1.6715700000000001E-11</c:v>
                </c:pt>
                <c:pt idx="65" formatCode="0.00E+00">
                  <c:v>1.8963800000000001E-11</c:v>
                </c:pt>
                <c:pt idx="66" formatCode="0.00E+00">
                  <c:v>1.3761E-11</c:v>
                </c:pt>
                <c:pt idx="67" formatCode="0.00E+00">
                  <c:v>1.00834E-11</c:v>
                </c:pt>
                <c:pt idx="68" formatCode="0.00E+00">
                  <c:v>9.7811800000000001E-12</c:v>
                </c:pt>
                <c:pt idx="69" formatCode="0.00E+00">
                  <c:v>1.86875E-11</c:v>
                </c:pt>
                <c:pt idx="70" formatCode="0.00E+00">
                  <c:v>1.8504799999999999E-11</c:v>
                </c:pt>
                <c:pt idx="71" formatCode="0.00E+00">
                  <c:v>9.5001899999999993E-12</c:v>
                </c:pt>
                <c:pt idx="72" formatCode="0.00E+00">
                  <c:v>1.24024E-11</c:v>
                </c:pt>
                <c:pt idx="73" formatCode="0.00E+00">
                  <c:v>4.3676700000000001E-12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E-0863-4CF6-A4E4-5E81D3445A9C}"/>
            </c:ext>
          </c:extLst>
        </c:ser>
        <c:ser>
          <c:idx val="95"/>
          <c:order val="95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[analysis.xlsx]Uniform_IP_texture!$A$407:$CW$407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 formatCode="0.00E+00">
                  <c:v>5.2959799999999998E-12</c:v>
                </c:pt>
                <c:pt idx="29" formatCode="0.00E+00">
                  <c:v>1.5299899999999999E-11</c:v>
                </c:pt>
                <c:pt idx="30" formatCode="0.00E+00">
                  <c:v>2.4044299999999999E-11</c:v>
                </c:pt>
                <c:pt idx="31" formatCode="0.00E+00">
                  <c:v>1.1950200000000001E-11</c:v>
                </c:pt>
                <c:pt idx="32" formatCode="0.00E+00">
                  <c:v>1.5008499999999999E-11</c:v>
                </c:pt>
                <c:pt idx="33" formatCode="0.00E+00">
                  <c:v>1.13757E-11</c:v>
                </c:pt>
                <c:pt idx="34" formatCode="0.00E+00">
                  <c:v>2.0247700000000001E-11</c:v>
                </c:pt>
                <c:pt idx="35" formatCode="0.00E+00">
                  <c:v>2.4879600000000001E-11</c:v>
                </c:pt>
                <c:pt idx="36" formatCode="0.00E+00">
                  <c:v>2.2836299999999999E-11</c:v>
                </c:pt>
                <c:pt idx="37" formatCode="0.00E+00">
                  <c:v>1.07436E-11</c:v>
                </c:pt>
                <c:pt idx="38" formatCode="0.00E+00">
                  <c:v>1.3081999999999999E-11</c:v>
                </c:pt>
                <c:pt idx="39" formatCode="0.00E+00">
                  <c:v>3.0978999999999997E-11</c:v>
                </c:pt>
                <c:pt idx="40" formatCode="0.00E+00">
                  <c:v>1.97187E-11</c:v>
                </c:pt>
                <c:pt idx="41" formatCode="0.00E+00">
                  <c:v>1.2983499999999999E-11</c:v>
                </c:pt>
                <c:pt idx="42" formatCode="0.00E+00">
                  <c:v>8.8370500000000002E-12</c:v>
                </c:pt>
                <c:pt idx="43" formatCode="0.00E+00">
                  <c:v>1.80793E-11</c:v>
                </c:pt>
                <c:pt idx="44" formatCode="0.00E+00">
                  <c:v>1.8239499999999999E-11</c:v>
                </c:pt>
                <c:pt idx="45" formatCode="0.00E+00">
                  <c:v>1.98763E-11</c:v>
                </c:pt>
                <c:pt idx="46" formatCode="0.00E+00">
                  <c:v>2.37199E-11</c:v>
                </c:pt>
                <c:pt idx="47" formatCode="0.00E+00">
                  <c:v>1.4434800000000001E-11</c:v>
                </c:pt>
                <c:pt idx="48" formatCode="0.00E+00">
                  <c:v>1.9839499999999998E-11</c:v>
                </c:pt>
                <c:pt idx="49" formatCode="0.00E+00">
                  <c:v>1.6786300000000001E-11</c:v>
                </c:pt>
                <c:pt idx="50" formatCode="0.00E+00">
                  <c:v>9.2131500000000006E-12</c:v>
                </c:pt>
                <c:pt idx="51" formatCode="0.00E+00">
                  <c:v>1.09299E-11</c:v>
                </c:pt>
                <c:pt idx="52" formatCode="0.00E+00">
                  <c:v>1.7820199999999999E-11</c:v>
                </c:pt>
                <c:pt idx="53" formatCode="0.00E+00">
                  <c:v>3.7285700000000001E-11</c:v>
                </c:pt>
                <c:pt idx="54" formatCode="0.00E+00">
                  <c:v>1.13129E-11</c:v>
                </c:pt>
                <c:pt idx="55" formatCode="0.00E+00">
                  <c:v>1.9260600000000001E-11</c:v>
                </c:pt>
                <c:pt idx="56" formatCode="0.00E+00">
                  <c:v>2.0370500000000001E-11</c:v>
                </c:pt>
                <c:pt idx="57" formatCode="0.00E+00">
                  <c:v>2.6087299999999999E-11</c:v>
                </c:pt>
                <c:pt idx="58" formatCode="0.00E+00">
                  <c:v>2.3316900000000001E-11</c:v>
                </c:pt>
                <c:pt idx="59" formatCode="0.00E+00">
                  <c:v>1.7549100000000001E-11</c:v>
                </c:pt>
                <c:pt idx="60" formatCode="0.00E+00">
                  <c:v>1.8005299999999999E-11</c:v>
                </c:pt>
                <c:pt idx="61" formatCode="0.00E+00">
                  <c:v>1.87759E-11</c:v>
                </c:pt>
                <c:pt idx="62" formatCode="0.00E+00">
                  <c:v>1.1722599999999999E-11</c:v>
                </c:pt>
                <c:pt idx="63" formatCode="0.00E+00">
                  <c:v>2.2500899999999999E-11</c:v>
                </c:pt>
                <c:pt idx="64" formatCode="0.00E+00">
                  <c:v>1.7182600000000001E-11</c:v>
                </c:pt>
                <c:pt idx="65" formatCode="0.00E+00">
                  <c:v>2.19707E-11</c:v>
                </c:pt>
                <c:pt idx="66" formatCode="0.00E+00">
                  <c:v>2.3272599999999999E-11</c:v>
                </c:pt>
                <c:pt idx="67" formatCode="0.00E+00">
                  <c:v>1.7088200000000001E-11</c:v>
                </c:pt>
                <c:pt idx="68" formatCode="0.00E+00">
                  <c:v>2.6173200000000001E-11</c:v>
                </c:pt>
                <c:pt idx="69" formatCode="0.00E+00">
                  <c:v>2.2894400000000001E-11</c:v>
                </c:pt>
                <c:pt idx="70" formatCode="0.00E+00">
                  <c:v>1.6322799999999999E-11</c:v>
                </c:pt>
                <c:pt idx="71" formatCode="0.00E+00">
                  <c:v>2.0915799999999999E-11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F-0863-4CF6-A4E4-5E81D3445A9C}"/>
            </c:ext>
          </c:extLst>
        </c:ser>
        <c:ser>
          <c:idx val="96"/>
          <c:order val="96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[analysis.xlsx]Uniform_IP_texture!$A$408:$CW$408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 formatCode="0.00E+00">
                  <c:v>6.4454299999999995E-11</c:v>
                </c:pt>
                <c:pt idx="30" formatCode="0.00E+00">
                  <c:v>9.53274E-12</c:v>
                </c:pt>
                <c:pt idx="31" formatCode="0.00E+00">
                  <c:v>1.9026300000000001E-11</c:v>
                </c:pt>
                <c:pt idx="32" formatCode="0.00E+00">
                  <c:v>2.4484100000000001E-11</c:v>
                </c:pt>
                <c:pt idx="33" formatCode="0.00E+00">
                  <c:v>1.20688E-11</c:v>
                </c:pt>
                <c:pt idx="34" formatCode="0.00E+00">
                  <c:v>1.5914599999999999E-11</c:v>
                </c:pt>
                <c:pt idx="35" formatCode="0.00E+00">
                  <c:v>9.6005500000000003E-12</c:v>
                </c:pt>
                <c:pt idx="36" formatCode="0.00E+00">
                  <c:v>1.9435100000000001E-11</c:v>
                </c:pt>
                <c:pt idx="37" formatCode="0.00E+00">
                  <c:v>1.7500399999999999E-11</c:v>
                </c:pt>
                <c:pt idx="38" formatCode="0.00E+00">
                  <c:v>1.31808E-11</c:v>
                </c:pt>
                <c:pt idx="39" formatCode="0.00E+00">
                  <c:v>1.7456699999999999E-11</c:v>
                </c:pt>
                <c:pt idx="40" formatCode="0.00E+00">
                  <c:v>1.5656300000000001E-11</c:v>
                </c:pt>
                <c:pt idx="41" formatCode="0.00E+00">
                  <c:v>1.51166E-11</c:v>
                </c:pt>
                <c:pt idx="42" formatCode="0.00E+00">
                  <c:v>3.0143900000000001E-11</c:v>
                </c:pt>
                <c:pt idx="43" formatCode="0.00E+00">
                  <c:v>2.2713699999999998E-11</c:v>
                </c:pt>
                <c:pt idx="44" formatCode="0.00E+00">
                  <c:v>1.10697E-11</c:v>
                </c:pt>
                <c:pt idx="45" formatCode="0.00E+00">
                  <c:v>1.8052199999999999E-11</c:v>
                </c:pt>
                <c:pt idx="46" formatCode="0.00E+00">
                  <c:v>1.4646999999999999E-11</c:v>
                </c:pt>
                <c:pt idx="47" formatCode="0.00E+00">
                  <c:v>1.23309E-11</c:v>
                </c:pt>
                <c:pt idx="48" formatCode="0.00E+00">
                  <c:v>1.6051700000000001E-11</c:v>
                </c:pt>
                <c:pt idx="49" formatCode="0.00E+00">
                  <c:v>1.5738100000000001E-11</c:v>
                </c:pt>
                <c:pt idx="50" formatCode="0.00E+00">
                  <c:v>2.1175500000000002E-11</c:v>
                </c:pt>
                <c:pt idx="51" formatCode="0.00E+00">
                  <c:v>2.75436E-11</c:v>
                </c:pt>
                <c:pt idx="52" formatCode="0.00E+00">
                  <c:v>1.6689500000000002E-11</c:v>
                </c:pt>
                <c:pt idx="53" formatCode="0.00E+00">
                  <c:v>1.0659900000000001E-11</c:v>
                </c:pt>
                <c:pt idx="54" formatCode="0.00E+00">
                  <c:v>1.46513E-11</c:v>
                </c:pt>
                <c:pt idx="55" formatCode="0.00E+00">
                  <c:v>9.6239599999999997E-12</c:v>
                </c:pt>
                <c:pt idx="56" formatCode="0.00E+00">
                  <c:v>1.4445499999999999E-11</c:v>
                </c:pt>
                <c:pt idx="57" formatCode="0.00E+00">
                  <c:v>1.05177E-11</c:v>
                </c:pt>
                <c:pt idx="58" formatCode="0.00E+00">
                  <c:v>1.7597300000000001E-11</c:v>
                </c:pt>
                <c:pt idx="59" formatCode="0.00E+00">
                  <c:v>1.33016E-11</c:v>
                </c:pt>
                <c:pt idx="60" formatCode="0.00E+00">
                  <c:v>1.8190000000000001E-11</c:v>
                </c:pt>
                <c:pt idx="61" formatCode="0.00E+00">
                  <c:v>9.5827099999999997E-12</c:v>
                </c:pt>
                <c:pt idx="62" formatCode="0.00E+00">
                  <c:v>1.38334E-11</c:v>
                </c:pt>
                <c:pt idx="63" formatCode="0.00E+00">
                  <c:v>1.2992799999999999E-11</c:v>
                </c:pt>
                <c:pt idx="64" formatCode="0.00E+00">
                  <c:v>1.5394500000000001E-11</c:v>
                </c:pt>
                <c:pt idx="65" formatCode="0.00E+00">
                  <c:v>1.5176299999999999E-11</c:v>
                </c:pt>
                <c:pt idx="66" formatCode="0.00E+00">
                  <c:v>1.02925E-11</c:v>
                </c:pt>
                <c:pt idx="67" formatCode="0.00E+00">
                  <c:v>1.9304300000000001E-11</c:v>
                </c:pt>
                <c:pt idx="68" formatCode="0.00E+00">
                  <c:v>1.42536E-11</c:v>
                </c:pt>
                <c:pt idx="69" formatCode="0.00E+00">
                  <c:v>1.90058E-11</c:v>
                </c:pt>
                <c:pt idx="70" formatCode="0.00E+00">
                  <c:v>2.7875399999999999E-11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0-0863-4CF6-A4E4-5E81D3445A9C}"/>
            </c:ext>
          </c:extLst>
        </c:ser>
        <c:ser>
          <c:idx val="97"/>
          <c:order val="97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[analysis.xlsx]Uniform_IP_texture!$A$409:$CW$409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 formatCode="0.00E+00">
                  <c:v>6.2759800000000001E-12</c:v>
                </c:pt>
                <c:pt idx="33" formatCode="0.00E+00">
                  <c:v>7.5594200000000005E-12</c:v>
                </c:pt>
                <c:pt idx="34" formatCode="0.00E+00">
                  <c:v>1.21942E-11</c:v>
                </c:pt>
                <c:pt idx="35" formatCode="0.00E+00">
                  <c:v>1.59346E-11</c:v>
                </c:pt>
                <c:pt idx="36" formatCode="0.00E+00">
                  <c:v>1.97061E-11</c:v>
                </c:pt>
                <c:pt idx="37" formatCode="0.00E+00">
                  <c:v>1.8202600000000001E-11</c:v>
                </c:pt>
                <c:pt idx="38" formatCode="0.00E+00">
                  <c:v>2.1267499999999999E-11</c:v>
                </c:pt>
                <c:pt idx="39" formatCode="0.00E+00">
                  <c:v>2.7353000000000001E-11</c:v>
                </c:pt>
                <c:pt idx="40" formatCode="0.00E+00">
                  <c:v>1.5440700000000001E-11</c:v>
                </c:pt>
                <c:pt idx="41" formatCode="0.00E+00">
                  <c:v>1.5103700000000002E-11</c:v>
                </c:pt>
                <c:pt idx="42" formatCode="0.00E+00">
                  <c:v>2.17841E-11</c:v>
                </c:pt>
                <c:pt idx="43" formatCode="0.00E+00">
                  <c:v>8.4474399999999994E-12</c:v>
                </c:pt>
                <c:pt idx="44" formatCode="0.00E+00">
                  <c:v>1.8878199999999998E-11</c:v>
                </c:pt>
                <c:pt idx="45" formatCode="0.00E+00">
                  <c:v>1.40632E-11</c:v>
                </c:pt>
                <c:pt idx="46" formatCode="0.00E+00">
                  <c:v>6.8640499999999996E-12</c:v>
                </c:pt>
                <c:pt idx="47" formatCode="0.00E+00">
                  <c:v>1.0270300000000001E-11</c:v>
                </c:pt>
                <c:pt idx="48" formatCode="0.00E+00">
                  <c:v>1.5698E-11</c:v>
                </c:pt>
                <c:pt idx="49" formatCode="0.00E+00">
                  <c:v>1.53754E-11</c:v>
                </c:pt>
                <c:pt idx="50" formatCode="0.00E+00">
                  <c:v>1.5005399999999999E-11</c:v>
                </c:pt>
                <c:pt idx="51" formatCode="0.00E+00">
                  <c:v>2.0645199999999999E-11</c:v>
                </c:pt>
                <c:pt idx="52" formatCode="0.00E+00">
                  <c:v>2.56425E-11</c:v>
                </c:pt>
                <c:pt idx="53" formatCode="0.00E+00">
                  <c:v>3.0129999999999997E-11</c:v>
                </c:pt>
                <c:pt idx="54" formatCode="0.00E+00">
                  <c:v>1.3757900000000001E-11</c:v>
                </c:pt>
                <c:pt idx="55" formatCode="0.00E+00">
                  <c:v>2.2911999999999999E-11</c:v>
                </c:pt>
                <c:pt idx="56" formatCode="0.00E+00">
                  <c:v>1.71576E-11</c:v>
                </c:pt>
                <c:pt idx="57" formatCode="0.00E+00">
                  <c:v>1.62327E-11</c:v>
                </c:pt>
                <c:pt idx="58" formatCode="0.00E+00">
                  <c:v>1.83924E-11</c:v>
                </c:pt>
                <c:pt idx="59" formatCode="0.00E+00">
                  <c:v>1.5004599999999999E-11</c:v>
                </c:pt>
                <c:pt idx="60" formatCode="0.00E+00">
                  <c:v>1.3406499999999999E-11</c:v>
                </c:pt>
                <c:pt idx="61" formatCode="0.00E+00">
                  <c:v>1.3179100000000001E-11</c:v>
                </c:pt>
                <c:pt idx="62" formatCode="0.00E+00">
                  <c:v>2.00086E-11</c:v>
                </c:pt>
                <c:pt idx="63" formatCode="0.00E+00">
                  <c:v>2.3498200000000001E-11</c:v>
                </c:pt>
                <c:pt idx="64" formatCode="0.00E+00">
                  <c:v>1.7566100000000001E-11</c:v>
                </c:pt>
                <c:pt idx="65" formatCode="0.00E+00">
                  <c:v>1.1247200000000001E-11</c:v>
                </c:pt>
                <c:pt idx="66" formatCode="0.00E+00">
                  <c:v>9.6940999999999993E-12</c:v>
                </c:pt>
                <c:pt idx="67" formatCode="0.00E+00">
                  <c:v>1.5357799999999999E-11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1-0863-4CF6-A4E4-5E81D3445A9C}"/>
            </c:ext>
          </c:extLst>
        </c:ser>
        <c:ser>
          <c:idx val="98"/>
          <c:order val="98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[analysis.xlsx]Uniform_IP_texture!$A$410:$CW$410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 formatCode="0.00E+00">
                  <c:v>1.8501300000000002E-11</c:v>
                </c:pt>
                <c:pt idx="37" formatCode="0.00E+00">
                  <c:v>3.2077599999999998E-11</c:v>
                </c:pt>
                <c:pt idx="38" formatCode="0.00E+00">
                  <c:v>1.5894900000000001E-11</c:v>
                </c:pt>
                <c:pt idx="39" formatCode="0.00E+00">
                  <c:v>1.6987599999999998E-11</c:v>
                </c:pt>
                <c:pt idx="40" formatCode="0.00E+00">
                  <c:v>1.63166E-11</c:v>
                </c:pt>
                <c:pt idx="41" formatCode="0.00E+00">
                  <c:v>1.39053E-11</c:v>
                </c:pt>
                <c:pt idx="42" formatCode="0.00E+00">
                  <c:v>1.6464300000000001E-11</c:v>
                </c:pt>
                <c:pt idx="43" formatCode="0.00E+00">
                  <c:v>8.9044799999999992E-12</c:v>
                </c:pt>
                <c:pt idx="44" formatCode="0.00E+00">
                  <c:v>1.5303700000000002E-11</c:v>
                </c:pt>
                <c:pt idx="45" formatCode="0.00E+00">
                  <c:v>1.72682E-11</c:v>
                </c:pt>
                <c:pt idx="46" formatCode="0.00E+00">
                  <c:v>1.21302E-11</c:v>
                </c:pt>
                <c:pt idx="47" formatCode="0.00E+00">
                  <c:v>1.8037E-11</c:v>
                </c:pt>
                <c:pt idx="48" formatCode="0.00E+00">
                  <c:v>2.2112199999999999E-11</c:v>
                </c:pt>
                <c:pt idx="49" formatCode="0.00E+00">
                  <c:v>6.8036800000000006E-11</c:v>
                </c:pt>
                <c:pt idx="50" formatCode="0.00E+00">
                  <c:v>1.5999600000000001E-11</c:v>
                </c:pt>
                <c:pt idx="51" formatCode="0.00E+00">
                  <c:v>1.13428E-11</c:v>
                </c:pt>
                <c:pt idx="52" formatCode="0.00E+00">
                  <c:v>2.6299999999999999E-11</c:v>
                </c:pt>
                <c:pt idx="53" formatCode="0.00E+00">
                  <c:v>1.19545E-11</c:v>
                </c:pt>
                <c:pt idx="54" formatCode="0.00E+00">
                  <c:v>1.84348E-11</c:v>
                </c:pt>
                <c:pt idx="55" formatCode="0.00E+00">
                  <c:v>1.1324900000000001E-11</c:v>
                </c:pt>
                <c:pt idx="56" formatCode="0.00E+00">
                  <c:v>1.0104499999999999E-11</c:v>
                </c:pt>
                <c:pt idx="57" formatCode="0.00E+00">
                  <c:v>1.4117700000000001E-11</c:v>
                </c:pt>
                <c:pt idx="58" formatCode="0.00E+00">
                  <c:v>1.47666E-11</c:v>
                </c:pt>
                <c:pt idx="59" formatCode="0.00E+00">
                  <c:v>1.3716199999999999E-11</c:v>
                </c:pt>
                <c:pt idx="60" formatCode="0.00E+00">
                  <c:v>1.8929000000000001E-11</c:v>
                </c:pt>
                <c:pt idx="61" formatCode="0.00E+00">
                  <c:v>2.11416E-11</c:v>
                </c:pt>
                <c:pt idx="62" formatCode="0.00E+00">
                  <c:v>1.5410100000000001E-11</c:v>
                </c:pt>
                <c:pt idx="63" formatCode="0.00E+00">
                  <c:v>1.10261E-11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2-0863-4CF6-A4E4-5E81D3445A9C}"/>
            </c:ext>
          </c:extLst>
        </c:ser>
        <c:ser>
          <c:idx val="99"/>
          <c:order val="99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[analysis.xlsx]Uniform_IP_texture!$A$411:$CW$411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 formatCode="0.00E+00">
                  <c:v>1.25458E-11</c:v>
                </c:pt>
                <c:pt idx="41" formatCode="0.00E+00">
                  <c:v>2.2678900000000001E-11</c:v>
                </c:pt>
                <c:pt idx="42" formatCode="0.00E+00">
                  <c:v>1.54638E-11</c:v>
                </c:pt>
                <c:pt idx="43" formatCode="0.00E+00">
                  <c:v>1.31725E-11</c:v>
                </c:pt>
                <c:pt idx="44" formatCode="0.00E+00">
                  <c:v>2.4875800000000001E-11</c:v>
                </c:pt>
                <c:pt idx="45" formatCode="0.00E+00">
                  <c:v>1.17417E-11</c:v>
                </c:pt>
                <c:pt idx="46" formatCode="0.00E+00">
                  <c:v>2.3192500000000002E-11</c:v>
                </c:pt>
                <c:pt idx="47" formatCode="0.00E+00">
                  <c:v>1.6526499999999999E-11</c:v>
                </c:pt>
                <c:pt idx="48" formatCode="0.00E+00">
                  <c:v>1.98443E-11</c:v>
                </c:pt>
                <c:pt idx="49" formatCode="0.00E+00">
                  <c:v>1.11853E-11</c:v>
                </c:pt>
                <c:pt idx="50" formatCode="0.00E+00">
                  <c:v>1.2699099999999999E-11</c:v>
                </c:pt>
                <c:pt idx="51" formatCode="0.00E+00">
                  <c:v>1.8187399999999999E-11</c:v>
                </c:pt>
                <c:pt idx="52" formatCode="0.00E+00">
                  <c:v>1.144E-11</c:v>
                </c:pt>
                <c:pt idx="53" formatCode="0.00E+00">
                  <c:v>9.2258700000000006E-12</c:v>
                </c:pt>
                <c:pt idx="54" formatCode="0.00E+00">
                  <c:v>1.20664E-11</c:v>
                </c:pt>
                <c:pt idx="55" formatCode="0.00E+00">
                  <c:v>1.7607399999999999E-11</c:v>
                </c:pt>
                <c:pt idx="56" formatCode="0.00E+00">
                  <c:v>2.4585699999999999E-11</c:v>
                </c:pt>
                <c:pt idx="57" formatCode="0.00E+00">
                  <c:v>1.8703700000000001E-11</c:v>
                </c:pt>
                <c:pt idx="58" formatCode="0.00E+00">
                  <c:v>9.4665299999999992E-12</c:v>
                </c:pt>
                <c:pt idx="59" formatCode="0.00E+00">
                  <c:v>5.4022400000000002E-12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3-0863-4CF6-A4E4-5E81D3445A9C}"/>
            </c:ext>
          </c:extLst>
        </c:ser>
        <c:ser>
          <c:idx val="100"/>
          <c:order val="100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[analysis.xlsx]Uniform_IP_texture!$A$412:$CW$412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4-0863-4CF6-A4E4-5E81D3445A9C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915088703"/>
        <c:axId val="1228921071"/>
        <c:axId val="1039431519"/>
      </c:surface3DChart>
      <c:catAx>
        <c:axId val="915088703"/>
        <c:scaling>
          <c:orientation val="minMax"/>
        </c:scaling>
        <c:delete val="1"/>
        <c:axPos val="b"/>
        <c:majorTickMark val="out"/>
        <c:minorTickMark val="none"/>
        <c:tickLblPos val="nextTo"/>
        <c:crossAx val="1228921071"/>
        <c:crosses val="autoZero"/>
        <c:auto val="1"/>
        <c:lblAlgn val="ctr"/>
        <c:lblOffset val="100"/>
        <c:noMultiLvlLbl val="0"/>
      </c:catAx>
      <c:valAx>
        <c:axId val="1228921071"/>
        <c:scaling>
          <c:logBase val="10"/>
          <c:orientation val="minMax"/>
          <c:max val="1.0000000000000005E-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5088703"/>
        <c:crosses val="autoZero"/>
        <c:crossBetween val="midCat"/>
      </c:valAx>
      <c:serAx>
        <c:axId val="1039431519"/>
        <c:scaling>
          <c:orientation val="minMax"/>
        </c:scaling>
        <c:delete val="1"/>
        <c:axPos val="b"/>
        <c:majorTickMark val="out"/>
        <c:minorTickMark val="none"/>
        <c:tickLblPos val="nextTo"/>
        <c:crossAx val="1228921071"/>
        <c:crosses val="autoZero"/>
      </c:serAx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ln>
      <a:solidFill>
        <a:schemeClr val="accent1"/>
      </a:solidFill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flat skimmer 3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spPr>
            <a:solidFill>
              <a:schemeClr val="accent1"/>
            </a:solidFill>
            <a:ln/>
            <a:effectLst/>
            <a:sp3d/>
          </c:spPr>
          <c:val>
            <c:numRef>
              <c:f>[analysis.xlsx]Uniform_IP_texture!$A$209:$CW$209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 formatCode="0.00E+00">
                  <c:v>2.7592000000000002E-12</c:v>
                </c:pt>
                <c:pt idx="41" formatCode="0.00E+00">
                  <c:v>4.9869700000000001E-12</c:v>
                </c:pt>
                <c:pt idx="42" formatCode="0.00E+00">
                  <c:v>5.3382100000000001E-12</c:v>
                </c:pt>
                <c:pt idx="43" formatCode="0.00E+00">
                  <c:v>1.7520400000000001E-12</c:v>
                </c:pt>
                <c:pt idx="44" formatCode="0.00E+00">
                  <c:v>1.0217099999999999E-11</c:v>
                </c:pt>
                <c:pt idx="45" formatCode="0.00E+00">
                  <c:v>2.6408900000000001E-12</c:v>
                </c:pt>
                <c:pt idx="46" formatCode="0.00E+00">
                  <c:v>6.6009799999999996E-12</c:v>
                </c:pt>
                <c:pt idx="47" formatCode="0.00E+00">
                  <c:v>5.2035400000000003E-12</c:v>
                </c:pt>
                <c:pt idx="48" formatCode="0.00E+00">
                  <c:v>6.7128700000000003E-12</c:v>
                </c:pt>
                <c:pt idx="49" formatCode="0.00E+00">
                  <c:v>4.4382700000000002E-12</c:v>
                </c:pt>
                <c:pt idx="50" formatCode="0.00E+00">
                  <c:v>3.9278299999999998E-12</c:v>
                </c:pt>
                <c:pt idx="51" formatCode="0.00E+00">
                  <c:v>1.19012E-11</c:v>
                </c:pt>
                <c:pt idx="52" formatCode="0.00E+00">
                  <c:v>5.7228400000000003E-12</c:v>
                </c:pt>
                <c:pt idx="53" formatCode="0.00E+00">
                  <c:v>8.9768700000000003E-12</c:v>
                </c:pt>
                <c:pt idx="54" formatCode="0.00E+00">
                  <c:v>7.8620599999999993E-12</c:v>
                </c:pt>
                <c:pt idx="55" formatCode="0.00E+00">
                  <c:v>5.6505099999999999E-12</c:v>
                </c:pt>
                <c:pt idx="56" formatCode="0.00E+00">
                  <c:v>4.4809400000000001E-12</c:v>
                </c:pt>
                <c:pt idx="57" formatCode="0.00E+00">
                  <c:v>6.6105300000000001E-12</c:v>
                </c:pt>
                <c:pt idx="58" formatCode="0.00E+00">
                  <c:v>5.8492600000000003E-13</c:v>
                </c:pt>
                <c:pt idx="59" formatCode="0.00E+00">
                  <c:v>5.1754800000000001E-12</c:v>
                </c:pt>
                <c:pt idx="60" formatCode="0.00E+00">
                  <c:v>9.3855199999999995E-11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E2-4C6F-B3A5-B1B059175DD2}"/>
            </c:ext>
          </c:extLst>
        </c:ser>
        <c:ser>
          <c:idx val="1"/>
          <c:order val="1"/>
          <c:spPr>
            <a:solidFill>
              <a:schemeClr val="accent2"/>
            </a:solidFill>
            <a:ln/>
            <a:effectLst/>
            <a:sp3d/>
          </c:spPr>
          <c:val>
            <c:numRef>
              <c:f>[analysis.xlsx]Uniform_IP_texture!$A$210:$CW$210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 formatCode="0.00E+00">
                  <c:v>6.0260899999999998E-12</c:v>
                </c:pt>
                <c:pt idx="38" formatCode="0.00E+00">
                  <c:v>5.2307099999999996E-12</c:v>
                </c:pt>
                <c:pt idx="39" formatCode="0.00E+00">
                  <c:v>6.6360799999999997E-12</c:v>
                </c:pt>
                <c:pt idx="40" formatCode="0.00E+00">
                  <c:v>5.6579100000000001E-12</c:v>
                </c:pt>
                <c:pt idx="41" formatCode="0.00E+00">
                  <c:v>3.8977199999999997E-12</c:v>
                </c:pt>
                <c:pt idx="42" formatCode="0.00E+00">
                  <c:v>9.3518099999999999E-12</c:v>
                </c:pt>
                <c:pt idx="43" formatCode="0.00E+00">
                  <c:v>4.5673599999999996E-12</c:v>
                </c:pt>
                <c:pt idx="44" formatCode="0.00E+00">
                  <c:v>6.8848400000000004E-12</c:v>
                </c:pt>
                <c:pt idx="45" formatCode="0.00E+00">
                  <c:v>2.2757000000000001E-12</c:v>
                </c:pt>
                <c:pt idx="46" formatCode="0.00E+00">
                  <c:v>3.4378700000000002E-12</c:v>
                </c:pt>
                <c:pt idx="47" formatCode="0.00E+00">
                  <c:v>6.5225200000000004E-12</c:v>
                </c:pt>
                <c:pt idx="48" formatCode="0.00E+00">
                  <c:v>2.8511900000000001E-12</c:v>
                </c:pt>
                <c:pt idx="49" formatCode="0.00E+00">
                  <c:v>3.8201699999999999E-12</c:v>
                </c:pt>
                <c:pt idx="50" formatCode="0.00E+00">
                  <c:v>3.75315E-12</c:v>
                </c:pt>
                <c:pt idx="51" formatCode="0.00E+00">
                  <c:v>1.0294E-11</c:v>
                </c:pt>
                <c:pt idx="52" formatCode="0.00E+00">
                  <c:v>8.9396599999999995E-12</c:v>
                </c:pt>
                <c:pt idx="53" formatCode="0.00E+00">
                  <c:v>7.7382599999999994E-12</c:v>
                </c:pt>
                <c:pt idx="54" formatCode="0.00E+00">
                  <c:v>5.8972899999999998E-12</c:v>
                </c:pt>
                <c:pt idx="55" formatCode="0.00E+00">
                  <c:v>8.1095399999999994E-12</c:v>
                </c:pt>
                <c:pt idx="56" formatCode="0.00E+00">
                  <c:v>7.41464E-12</c:v>
                </c:pt>
                <c:pt idx="57" formatCode="0.00E+00">
                  <c:v>1.9969799999999998E-12</c:v>
                </c:pt>
                <c:pt idx="58" formatCode="0.00E+00">
                  <c:v>7.2450699999999999E-12</c:v>
                </c:pt>
                <c:pt idx="59" formatCode="0.00E+00">
                  <c:v>2.7573800000000001E-12</c:v>
                </c:pt>
                <c:pt idx="60" formatCode="0.00E+00">
                  <c:v>1.0886300000000001E-11</c:v>
                </c:pt>
                <c:pt idx="61" formatCode="0.00E+00">
                  <c:v>1.9646800000000001E-12</c:v>
                </c:pt>
                <c:pt idx="62" formatCode="0.00E+00">
                  <c:v>1.5190000000000001E-12</c:v>
                </c:pt>
                <c:pt idx="63" formatCode="0.00E+00">
                  <c:v>1.40685E-11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E2-4C6F-B3A5-B1B059175DD2}"/>
            </c:ext>
          </c:extLst>
        </c:ser>
        <c:ser>
          <c:idx val="2"/>
          <c:order val="2"/>
          <c:spPr>
            <a:solidFill>
              <a:schemeClr val="accent3"/>
            </a:solidFill>
            <a:ln/>
            <a:effectLst/>
            <a:sp3d/>
          </c:spPr>
          <c:val>
            <c:numRef>
              <c:f>[analysis.xlsx]Uniform_IP_texture!$A$211:$CW$211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 formatCode="0.00E+00">
                  <c:v>6.58271E-11</c:v>
                </c:pt>
                <c:pt idx="33" formatCode="0.00E+00">
                  <c:v>6.4976100000000002E-13</c:v>
                </c:pt>
                <c:pt idx="34" formatCode="0.00E+00">
                  <c:v>9.7911800000000003E-12</c:v>
                </c:pt>
                <c:pt idx="35" formatCode="0.00E+00">
                  <c:v>3.8561000000000001E-12</c:v>
                </c:pt>
                <c:pt idx="36" formatCode="0.00E+00">
                  <c:v>5.0177000000000003E-12</c:v>
                </c:pt>
                <c:pt idx="37" formatCode="0.00E+00">
                  <c:v>5.82042E-12</c:v>
                </c:pt>
                <c:pt idx="38" formatCode="0.00E+00">
                  <c:v>5.0412599999999999E-12</c:v>
                </c:pt>
                <c:pt idx="39" formatCode="0.00E+00">
                  <c:v>1.75265E-12</c:v>
                </c:pt>
                <c:pt idx="40" formatCode="0.00E+00">
                  <c:v>1.7869400000000001E-11</c:v>
                </c:pt>
                <c:pt idx="41" formatCode="0.00E+00">
                  <c:v>4.0469600000000004E-12</c:v>
                </c:pt>
                <c:pt idx="42" formatCode="0.00E+00">
                  <c:v>7.4873599999999993E-12</c:v>
                </c:pt>
                <c:pt idx="43" formatCode="0.00E+00">
                  <c:v>2.7278099999999999E-12</c:v>
                </c:pt>
                <c:pt idx="44" formatCode="0.00E+00">
                  <c:v>3.0043400000000001E-12</c:v>
                </c:pt>
                <c:pt idx="45" formatCode="0.00E+00">
                  <c:v>6.1649800000000003E-12</c:v>
                </c:pt>
                <c:pt idx="46" formatCode="0.00E+00">
                  <c:v>8.7004699999999996E-12</c:v>
                </c:pt>
                <c:pt idx="47" formatCode="0.00E+00">
                  <c:v>4.99216E-12</c:v>
                </c:pt>
                <c:pt idx="48" formatCode="0.00E+00">
                  <c:v>4.4191E-12</c:v>
                </c:pt>
                <c:pt idx="49" formatCode="0.00E+00">
                  <c:v>2.5756499999999998E-12</c:v>
                </c:pt>
                <c:pt idx="50" formatCode="0.00E+00">
                  <c:v>5.0245200000000001E-12</c:v>
                </c:pt>
                <c:pt idx="51" formatCode="0.00E+00">
                  <c:v>4.81247E-12</c:v>
                </c:pt>
                <c:pt idx="52" formatCode="0.00E+00">
                  <c:v>1.75263E-12</c:v>
                </c:pt>
                <c:pt idx="53" formatCode="0.00E+00">
                  <c:v>7.3643299999999996E-12</c:v>
                </c:pt>
                <c:pt idx="54" formatCode="0.00E+00">
                  <c:v>3.3855000000000001E-12</c:v>
                </c:pt>
                <c:pt idx="55" formatCode="0.00E+00">
                  <c:v>4.6108099999999998E-12</c:v>
                </c:pt>
                <c:pt idx="56" formatCode="0.00E+00">
                  <c:v>5.2130300000000001E-12</c:v>
                </c:pt>
                <c:pt idx="57" formatCode="0.00E+00">
                  <c:v>4.3559700000000001E-12</c:v>
                </c:pt>
                <c:pt idx="58" formatCode="0.00E+00">
                  <c:v>4.7657399999999998E-12</c:v>
                </c:pt>
                <c:pt idx="59" formatCode="0.00E+00">
                  <c:v>4.1550399999999996E-12</c:v>
                </c:pt>
                <c:pt idx="60" formatCode="0.00E+00">
                  <c:v>3.2574200000000001E-12</c:v>
                </c:pt>
                <c:pt idx="61" formatCode="0.00E+00">
                  <c:v>9.2174099999999992E-12</c:v>
                </c:pt>
                <c:pt idx="62" formatCode="0.00E+00">
                  <c:v>7.0580800000000002E-12</c:v>
                </c:pt>
                <c:pt idx="63" formatCode="0.00E+00">
                  <c:v>1.25496E-11</c:v>
                </c:pt>
                <c:pt idx="64" formatCode="0.00E+00">
                  <c:v>2.60155E-12</c:v>
                </c:pt>
                <c:pt idx="65" formatCode="0.00E+00">
                  <c:v>3.14534E-12</c:v>
                </c:pt>
                <c:pt idx="66" formatCode="0.00E+00">
                  <c:v>1.88095E-12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E2-4C6F-B3A5-B1B059175DD2}"/>
            </c:ext>
          </c:extLst>
        </c:ser>
        <c:ser>
          <c:idx val="3"/>
          <c:order val="3"/>
          <c:spPr>
            <a:solidFill>
              <a:schemeClr val="accent4"/>
            </a:solidFill>
            <a:ln/>
            <a:effectLst/>
            <a:sp3d/>
          </c:spPr>
          <c:val>
            <c:numRef>
              <c:f>[analysis.xlsx]Uniform_IP_texture!$A$212:$CW$212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 formatCode="0.00E+00">
                  <c:v>4.2509499999999998E-12</c:v>
                </c:pt>
                <c:pt idx="31" formatCode="0.00E+00">
                  <c:v>2.72341E-12</c:v>
                </c:pt>
                <c:pt idx="32" formatCode="0.00E+00">
                  <c:v>4.2739100000000003E-12</c:v>
                </c:pt>
                <c:pt idx="33" formatCode="0.00E+00">
                  <c:v>4.7393100000000003E-12</c:v>
                </c:pt>
                <c:pt idx="34" formatCode="0.00E+00">
                  <c:v>5.1961799999999998E-12</c:v>
                </c:pt>
                <c:pt idx="35" formatCode="0.00E+00">
                  <c:v>3.8317999999999999E-12</c:v>
                </c:pt>
                <c:pt idx="36" formatCode="0.00E+00">
                  <c:v>4.6643599999999997E-12</c:v>
                </c:pt>
                <c:pt idx="37" formatCode="0.00E+00">
                  <c:v>1.9905899999999999E-12</c:v>
                </c:pt>
                <c:pt idx="38" formatCode="0.00E+00">
                  <c:v>1.9142000000000001E-12</c:v>
                </c:pt>
                <c:pt idx="39" formatCode="0.00E+00">
                  <c:v>2.9750399999999998E-12</c:v>
                </c:pt>
                <c:pt idx="40" formatCode="0.00E+00">
                  <c:v>1.9950799999999999E-11</c:v>
                </c:pt>
                <c:pt idx="41" formatCode="0.00E+00">
                  <c:v>6.5553799999999999E-12</c:v>
                </c:pt>
                <c:pt idx="42" formatCode="0.00E+00">
                  <c:v>4.1031700000000002E-12</c:v>
                </c:pt>
                <c:pt idx="43" formatCode="0.00E+00">
                  <c:v>5.0452299999999999E-12</c:v>
                </c:pt>
                <c:pt idx="44" formatCode="0.00E+00">
                  <c:v>5.8741400000000003E-12</c:v>
                </c:pt>
                <c:pt idx="45" formatCode="0.00E+00">
                  <c:v>4.0095200000000001E-12</c:v>
                </c:pt>
                <c:pt idx="46" formatCode="0.00E+00">
                  <c:v>4.5383599999999997E-12</c:v>
                </c:pt>
                <c:pt idx="47" formatCode="0.00E+00">
                  <c:v>5.3961400000000001E-12</c:v>
                </c:pt>
                <c:pt idx="48" formatCode="0.00E+00">
                  <c:v>7.5468099999999994E-12</c:v>
                </c:pt>
                <c:pt idx="49" formatCode="0.00E+00">
                  <c:v>5.1064200000000004E-12</c:v>
                </c:pt>
                <c:pt idx="50" formatCode="0.00E+00">
                  <c:v>3.9239799999999996E-12</c:v>
                </c:pt>
                <c:pt idx="51" formatCode="0.00E+00">
                  <c:v>4.5629600000000002E-12</c:v>
                </c:pt>
                <c:pt idx="52" formatCode="0.00E+00">
                  <c:v>2.0159200000000002E-12</c:v>
                </c:pt>
                <c:pt idx="53" formatCode="0.00E+00">
                  <c:v>3.2685700000000001E-12</c:v>
                </c:pt>
                <c:pt idx="54" formatCode="0.00E+00">
                  <c:v>4.7624499999999998E-12</c:v>
                </c:pt>
                <c:pt idx="55" formatCode="0.00E+00">
                  <c:v>4.5304200000000004E-12</c:v>
                </c:pt>
                <c:pt idx="56" formatCode="0.00E+00">
                  <c:v>2.7240799999999998E-12</c:v>
                </c:pt>
                <c:pt idx="57" formatCode="0.00E+00">
                  <c:v>3.3912599999999998E-12</c:v>
                </c:pt>
                <c:pt idx="58" formatCode="0.00E+00">
                  <c:v>4.8291000000000001E-12</c:v>
                </c:pt>
                <c:pt idx="59" formatCode="0.00E+00">
                  <c:v>4.6451700000000001E-12</c:v>
                </c:pt>
                <c:pt idx="60" formatCode="0.00E+00">
                  <c:v>9.0957799999999998E-12</c:v>
                </c:pt>
                <c:pt idx="61" formatCode="0.00E+00">
                  <c:v>5.9117199999999998E-12</c:v>
                </c:pt>
                <c:pt idx="62" formatCode="0.00E+00">
                  <c:v>1.1767599999999999E-11</c:v>
                </c:pt>
                <c:pt idx="63" formatCode="0.00E+00">
                  <c:v>3.6668400000000002E-12</c:v>
                </c:pt>
                <c:pt idx="64" formatCode="0.00E+00">
                  <c:v>4.9721500000000004E-12</c:v>
                </c:pt>
                <c:pt idx="65" formatCode="0.00E+00">
                  <c:v>6.45361E-12</c:v>
                </c:pt>
                <c:pt idx="66" formatCode="0.00E+00">
                  <c:v>2.5041300000000002E-12</c:v>
                </c:pt>
                <c:pt idx="67" formatCode="0.00E+00">
                  <c:v>1.30539E-12</c:v>
                </c:pt>
                <c:pt idx="68" formatCode="0.00E+00">
                  <c:v>3.2256999999999999E-12</c:v>
                </c:pt>
                <c:pt idx="69" formatCode="0.00E+00">
                  <c:v>6.2960300000000002E-12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BE2-4C6F-B3A5-B1B059175DD2}"/>
            </c:ext>
          </c:extLst>
        </c:ser>
        <c:ser>
          <c:idx val="4"/>
          <c:order val="4"/>
          <c:spPr>
            <a:solidFill>
              <a:schemeClr val="accent5"/>
            </a:solidFill>
            <a:ln/>
            <a:effectLst/>
            <a:sp3d/>
          </c:spPr>
          <c:val>
            <c:numRef>
              <c:f>[analysis.xlsx]Uniform_IP_texture!$A$213:$CW$213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 formatCode="0.00E+00">
                  <c:v>6.9375799999999996E-12</c:v>
                </c:pt>
                <c:pt idx="29" formatCode="0.00E+00">
                  <c:v>4.9814500000000003E-12</c:v>
                </c:pt>
                <c:pt idx="30" formatCode="0.00E+00">
                  <c:v>5.3114399999999998E-12</c:v>
                </c:pt>
                <c:pt idx="31" formatCode="0.00E+00">
                  <c:v>6.1892199999999998E-12</c:v>
                </c:pt>
                <c:pt idx="32" formatCode="0.00E+00">
                  <c:v>8.1624200000000003E-12</c:v>
                </c:pt>
                <c:pt idx="33" formatCode="0.00E+00">
                  <c:v>1.53032E-11</c:v>
                </c:pt>
                <c:pt idx="34" formatCode="0.00E+00">
                  <c:v>4.0285600000000004E-12</c:v>
                </c:pt>
                <c:pt idx="35" formatCode="0.00E+00">
                  <c:v>2.63955E-12</c:v>
                </c:pt>
                <c:pt idx="36" formatCode="0.00E+00">
                  <c:v>5.9227800000000003E-12</c:v>
                </c:pt>
                <c:pt idx="37" formatCode="0.00E+00">
                  <c:v>8.7771500000000004E-12</c:v>
                </c:pt>
                <c:pt idx="38" formatCode="0.00E+00">
                  <c:v>2.04091E-12</c:v>
                </c:pt>
                <c:pt idx="39" formatCode="0.00E+00">
                  <c:v>1.5046999999999999E-11</c:v>
                </c:pt>
                <c:pt idx="40" formatCode="0.00E+00">
                  <c:v>5.6567299999999999E-12</c:v>
                </c:pt>
                <c:pt idx="41" formatCode="0.00E+00">
                  <c:v>4.5236699999999998E-12</c:v>
                </c:pt>
                <c:pt idx="42" formatCode="0.00E+00">
                  <c:v>9.2045399999999999E-12</c:v>
                </c:pt>
                <c:pt idx="43" formatCode="0.00E+00">
                  <c:v>3.1825600000000001E-12</c:v>
                </c:pt>
                <c:pt idx="44" formatCode="0.00E+00">
                  <c:v>3.8072100000000003E-12</c:v>
                </c:pt>
                <c:pt idx="45" formatCode="0.00E+00">
                  <c:v>7.0050800000000003E-12</c:v>
                </c:pt>
                <c:pt idx="46" formatCode="0.00E+00">
                  <c:v>3.88379E-12</c:v>
                </c:pt>
                <c:pt idx="47" formatCode="0.00E+00">
                  <c:v>2.00568E-12</c:v>
                </c:pt>
                <c:pt idx="48" formatCode="0.00E+00">
                  <c:v>2.22829E-12</c:v>
                </c:pt>
                <c:pt idx="49" formatCode="0.00E+00">
                  <c:v>1.4111499999999999E-12</c:v>
                </c:pt>
                <c:pt idx="50" formatCode="0.00E+00">
                  <c:v>6.3146300000000001E-12</c:v>
                </c:pt>
                <c:pt idx="51" formatCode="0.00E+00">
                  <c:v>5.0631299999999997E-12</c:v>
                </c:pt>
                <c:pt idx="52" formatCode="0.00E+00">
                  <c:v>2.8923400000000002E-12</c:v>
                </c:pt>
                <c:pt idx="53" formatCode="0.00E+00">
                  <c:v>6.4289500000000004E-12</c:v>
                </c:pt>
                <c:pt idx="54" formatCode="0.00E+00">
                  <c:v>4.2300000000000004E-12</c:v>
                </c:pt>
                <c:pt idx="55" formatCode="0.00E+00">
                  <c:v>5.2324100000000003E-12</c:v>
                </c:pt>
                <c:pt idx="56" formatCode="0.00E+00">
                  <c:v>2.51044E-12</c:v>
                </c:pt>
                <c:pt idx="57" formatCode="0.00E+00">
                  <c:v>4.4645099999999999E-12</c:v>
                </c:pt>
                <c:pt idx="58" formatCode="0.00E+00">
                  <c:v>1.1138E-11</c:v>
                </c:pt>
                <c:pt idx="59" formatCode="0.00E+00">
                  <c:v>1.8738200000000002E-12</c:v>
                </c:pt>
                <c:pt idx="60" formatCode="0.00E+00">
                  <c:v>6.7105099999999998E-12</c:v>
                </c:pt>
                <c:pt idx="61" formatCode="0.00E+00">
                  <c:v>6.8439499999999997E-12</c:v>
                </c:pt>
                <c:pt idx="62" formatCode="0.00E+00">
                  <c:v>4.3260399999999996E-12</c:v>
                </c:pt>
                <c:pt idx="63" formatCode="0.00E+00">
                  <c:v>4.2564899999999998E-12</c:v>
                </c:pt>
                <c:pt idx="64" formatCode="0.00E+00">
                  <c:v>5.5293200000000001E-12</c:v>
                </c:pt>
                <c:pt idx="65" formatCode="0.00E+00">
                  <c:v>6.9474200000000003E-12</c:v>
                </c:pt>
                <c:pt idx="66" formatCode="0.00E+00">
                  <c:v>3.8531999999999998E-12</c:v>
                </c:pt>
                <c:pt idx="67" formatCode="0.00E+00">
                  <c:v>2.36362E-12</c:v>
                </c:pt>
                <c:pt idx="68" formatCode="0.00E+00">
                  <c:v>7.5309600000000005E-12</c:v>
                </c:pt>
                <c:pt idx="69" formatCode="0.00E+00">
                  <c:v>5.2974799999999998E-12</c:v>
                </c:pt>
                <c:pt idx="70" formatCode="0.00E+00">
                  <c:v>6.0811200000000002E-12</c:v>
                </c:pt>
                <c:pt idx="71" formatCode="0.00E+00">
                  <c:v>4.0548299999999996E-12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E2-4C6F-B3A5-B1B059175DD2}"/>
            </c:ext>
          </c:extLst>
        </c:ser>
        <c:ser>
          <c:idx val="5"/>
          <c:order val="5"/>
          <c:spPr>
            <a:solidFill>
              <a:schemeClr val="accent6"/>
            </a:solidFill>
            <a:ln/>
            <a:effectLst/>
            <a:sp3d/>
          </c:spPr>
          <c:val>
            <c:numRef>
              <c:f>[analysis.xlsx]Uniform_IP_texture!$A$214:$CW$214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 formatCode="0.00E+00">
                  <c:v>1.76429E-11</c:v>
                </c:pt>
                <c:pt idx="27" formatCode="0.00E+00">
                  <c:v>4.5224899999999996E-12</c:v>
                </c:pt>
                <c:pt idx="28" formatCode="0.00E+00">
                  <c:v>4.1098800000000003E-12</c:v>
                </c:pt>
                <c:pt idx="29" formatCode="0.00E+00">
                  <c:v>4.7534899999999998E-12</c:v>
                </c:pt>
                <c:pt idx="30" formatCode="0.00E+00">
                  <c:v>8.6151700000000003E-12</c:v>
                </c:pt>
                <c:pt idx="31" formatCode="0.00E+00">
                  <c:v>4.4040100000000003E-12</c:v>
                </c:pt>
                <c:pt idx="32" formatCode="0.00E+00">
                  <c:v>5.4274900000000003E-12</c:v>
                </c:pt>
                <c:pt idx="33" formatCode="0.00E+00">
                  <c:v>5.5753000000000003E-12</c:v>
                </c:pt>
                <c:pt idx="34" formatCode="0.00E+00">
                  <c:v>1.9465699999999999E-12</c:v>
                </c:pt>
                <c:pt idx="35" formatCode="0.00E+00">
                  <c:v>5.9955099999999998E-12</c:v>
                </c:pt>
                <c:pt idx="36" formatCode="0.00E+00">
                  <c:v>5.1203500000000001E-12</c:v>
                </c:pt>
                <c:pt idx="37" formatCode="0.00E+00">
                  <c:v>4.8867899999999996E-12</c:v>
                </c:pt>
                <c:pt idx="38" formatCode="0.00E+00">
                  <c:v>6.0007400000000001E-12</c:v>
                </c:pt>
                <c:pt idx="39" formatCode="0.00E+00">
                  <c:v>8.9822899999999997E-12</c:v>
                </c:pt>
                <c:pt idx="40" formatCode="0.00E+00">
                  <c:v>2.9343700000000001E-12</c:v>
                </c:pt>
                <c:pt idx="41" formatCode="0.00E+00">
                  <c:v>2.5732100000000001E-12</c:v>
                </c:pt>
                <c:pt idx="42" formatCode="0.00E+00">
                  <c:v>3.5307900000000001E-12</c:v>
                </c:pt>
                <c:pt idx="43" formatCode="0.00E+00">
                  <c:v>5.4531900000000001E-12</c:v>
                </c:pt>
                <c:pt idx="44" formatCode="0.00E+00">
                  <c:v>5.4647299999999999E-12</c:v>
                </c:pt>
                <c:pt idx="45" formatCode="0.00E+00">
                  <c:v>2.5179500000000002E-12</c:v>
                </c:pt>
                <c:pt idx="46" formatCode="0.00E+00">
                  <c:v>1.0893E-12</c:v>
                </c:pt>
                <c:pt idx="47" formatCode="0.00E+00">
                  <c:v>3.3835500000000001E-12</c:v>
                </c:pt>
                <c:pt idx="48" formatCode="0.00E+00">
                  <c:v>8.5003600000000007E-12</c:v>
                </c:pt>
                <c:pt idx="49" formatCode="0.00E+00">
                  <c:v>4.8592800000000003E-12</c:v>
                </c:pt>
                <c:pt idx="50" formatCode="0.00E+00">
                  <c:v>6.2037899999999998E-12</c:v>
                </c:pt>
                <c:pt idx="51" formatCode="0.00E+00">
                  <c:v>3.3613600000000001E-12</c:v>
                </c:pt>
                <c:pt idx="52" formatCode="0.00E+00">
                  <c:v>5.2373499999999997E-12</c:v>
                </c:pt>
                <c:pt idx="53" formatCode="0.00E+00">
                  <c:v>4.4627999999999999E-12</c:v>
                </c:pt>
                <c:pt idx="54" formatCode="0.00E+00">
                  <c:v>9.0328199999999995E-12</c:v>
                </c:pt>
                <c:pt idx="55" formatCode="0.00E+00">
                  <c:v>8.3850700000000003E-12</c:v>
                </c:pt>
                <c:pt idx="56" formatCode="0.00E+00">
                  <c:v>4.9608099999999997E-12</c:v>
                </c:pt>
                <c:pt idx="57" formatCode="0.00E+00">
                  <c:v>4.28811E-12</c:v>
                </c:pt>
                <c:pt idx="58" formatCode="0.00E+00">
                  <c:v>4.7087499999999997E-12</c:v>
                </c:pt>
                <c:pt idx="59" formatCode="0.00E+00">
                  <c:v>5.5064599999999999E-12</c:v>
                </c:pt>
                <c:pt idx="60" formatCode="0.00E+00">
                  <c:v>3.0296200000000002E-12</c:v>
                </c:pt>
                <c:pt idx="61" formatCode="0.00E+00">
                  <c:v>6.95663E-12</c:v>
                </c:pt>
                <c:pt idx="62" formatCode="0.00E+00">
                  <c:v>2.7423799999999999E-12</c:v>
                </c:pt>
                <c:pt idx="63" formatCode="0.00E+00">
                  <c:v>2.3349000000000001E-12</c:v>
                </c:pt>
                <c:pt idx="64" formatCode="0.00E+00">
                  <c:v>4.1401100000000002E-12</c:v>
                </c:pt>
                <c:pt idx="65" formatCode="0.00E+00">
                  <c:v>1.3159000000000001E-12</c:v>
                </c:pt>
                <c:pt idx="66" formatCode="0.00E+00">
                  <c:v>5.0255299999999999E-12</c:v>
                </c:pt>
                <c:pt idx="67" formatCode="0.00E+00">
                  <c:v>3.7210599999999999E-12</c:v>
                </c:pt>
                <c:pt idx="68" formatCode="0.00E+00">
                  <c:v>4.4060099999999997E-12</c:v>
                </c:pt>
                <c:pt idx="69" formatCode="0.00E+00">
                  <c:v>5.8672400000000004E-12</c:v>
                </c:pt>
                <c:pt idx="70" formatCode="0.00E+00">
                  <c:v>1.52885E-11</c:v>
                </c:pt>
                <c:pt idx="71" formatCode="0.00E+00">
                  <c:v>7.4595499999999997E-12</c:v>
                </c:pt>
                <c:pt idx="72" formatCode="0.00E+00">
                  <c:v>9.6191000000000005E-12</c:v>
                </c:pt>
                <c:pt idx="73" formatCode="0.00E+00">
                  <c:v>1.0998E-12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BE2-4C6F-B3A5-B1B059175DD2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[analysis.xlsx]Uniform_IP_texture!$A$215:$CW$215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 formatCode="0.00E+00">
                  <c:v>2.3405699999999999E-11</c:v>
                </c:pt>
                <c:pt idx="25" formatCode="0.00E+00">
                  <c:v>7.3492199999999997E-12</c:v>
                </c:pt>
                <c:pt idx="26" formatCode="0.00E+00">
                  <c:v>3.9411200000000001E-12</c:v>
                </c:pt>
                <c:pt idx="27" formatCode="0.00E+00">
                  <c:v>4.5449700000000002E-12</c:v>
                </c:pt>
                <c:pt idx="28" formatCode="0.00E+00">
                  <c:v>4.3081700000000002E-12</c:v>
                </c:pt>
                <c:pt idx="29" formatCode="0.00E+00">
                  <c:v>3.00857E-12</c:v>
                </c:pt>
                <c:pt idx="30" formatCode="0.00E+00">
                  <c:v>5.1050099999999999E-12</c:v>
                </c:pt>
                <c:pt idx="31" formatCode="0.00E+00">
                  <c:v>1.7693300000000001E-11</c:v>
                </c:pt>
                <c:pt idx="32" formatCode="0.00E+00">
                  <c:v>3.7526499999999998E-12</c:v>
                </c:pt>
                <c:pt idx="33" formatCode="0.00E+00">
                  <c:v>2.2372900000000001E-12</c:v>
                </c:pt>
                <c:pt idx="34" formatCode="0.00E+00">
                  <c:v>9.7809700000000001E-12</c:v>
                </c:pt>
                <c:pt idx="35" formatCode="0.00E+00">
                  <c:v>5.4634600000000002E-12</c:v>
                </c:pt>
                <c:pt idx="36" formatCode="0.00E+00">
                  <c:v>4.2053899999999997E-12</c:v>
                </c:pt>
                <c:pt idx="37" formatCode="0.00E+00">
                  <c:v>8.7057199999999994E-12</c:v>
                </c:pt>
                <c:pt idx="38" formatCode="0.00E+00">
                  <c:v>6.1100600000000003E-12</c:v>
                </c:pt>
                <c:pt idx="39" formatCode="0.00E+00">
                  <c:v>4.6266899999999999E-12</c:v>
                </c:pt>
                <c:pt idx="40" formatCode="0.00E+00">
                  <c:v>2.9609E-12</c:v>
                </c:pt>
                <c:pt idx="41" formatCode="0.00E+00">
                  <c:v>4.5719900000000002E-12</c:v>
                </c:pt>
                <c:pt idx="42" formatCode="0.00E+00">
                  <c:v>3.1612599999999998E-12</c:v>
                </c:pt>
                <c:pt idx="43" formatCode="0.00E+00">
                  <c:v>4.48148E-12</c:v>
                </c:pt>
                <c:pt idx="44" formatCode="0.00E+00">
                  <c:v>1.04533E-11</c:v>
                </c:pt>
                <c:pt idx="45" formatCode="0.00E+00">
                  <c:v>3.3647899999999998E-12</c:v>
                </c:pt>
                <c:pt idx="46" formatCode="0.00E+00">
                  <c:v>8.0665200000000002E-12</c:v>
                </c:pt>
                <c:pt idx="47" formatCode="0.00E+00">
                  <c:v>8.00843E-12</c:v>
                </c:pt>
                <c:pt idx="48" formatCode="0.00E+00">
                  <c:v>4.6731999999999999E-12</c:v>
                </c:pt>
                <c:pt idx="49" formatCode="0.00E+00">
                  <c:v>4.8356000000000001E-12</c:v>
                </c:pt>
                <c:pt idx="50" formatCode="0.00E+00">
                  <c:v>2.8842399999999998E-12</c:v>
                </c:pt>
                <c:pt idx="51" formatCode="0.00E+00">
                  <c:v>4.8004199999999999E-12</c:v>
                </c:pt>
                <c:pt idx="52" formatCode="0.00E+00">
                  <c:v>9.9327600000000002E-12</c:v>
                </c:pt>
                <c:pt idx="53" formatCode="0.00E+00">
                  <c:v>3.3810999999999998E-12</c:v>
                </c:pt>
                <c:pt idx="54" formatCode="0.00E+00">
                  <c:v>4.7814699999999998E-12</c:v>
                </c:pt>
                <c:pt idx="55" formatCode="0.00E+00">
                  <c:v>5.0938499999999997E-12</c:v>
                </c:pt>
                <c:pt idx="56" formatCode="0.00E+00">
                  <c:v>3.9628499999999998E-12</c:v>
                </c:pt>
                <c:pt idx="57" formatCode="0.00E+00">
                  <c:v>6.9208200000000004E-12</c:v>
                </c:pt>
                <c:pt idx="58" formatCode="0.00E+00">
                  <c:v>7.5005300000000006E-12</c:v>
                </c:pt>
                <c:pt idx="59" formatCode="0.00E+00">
                  <c:v>5.9338799999999998E-12</c:v>
                </c:pt>
                <c:pt idx="60" formatCode="0.00E+00">
                  <c:v>4.0024300000000003E-12</c:v>
                </c:pt>
                <c:pt idx="61" formatCode="0.00E+00">
                  <c:v>9.3672400000000004E-12</c:v>
                </c:pt>
                <c:pt idx="62" formatCode="0.00E+00">
                  <c:v>6.6222300000000001E-12</c:v>
                </c:pt>
                <c:pt idx="63" formatCode="0.00E+00">
                  <c:v>4.2159700000000003E-12</c:v>
                </c:pt>
                <c:pt idx="64" formatCode="0.00E+00">
                  <c:v>5.0172999999999996E-12</c:v>
                </c:pt>
                <c:pt idx="65" formatCode="0.00E+00">
                  <c:v>2.6456200000000002E-12</c:v>
                </c:pt>
                <c:pt idx="66" formatCode="0.00E+00">
                  <c:v>2.99127E-12</c:v>
                </c:pt>
                <c:pt idx="67" formatCode="0.00E+00">
                  <c:v>4.2691999999999996E-12</c:v>
                </c:pt>
                <c:pt idx="68" formatCode="0.00E+00">
                  <c:v>3.6775499999999998E-12</c:v>
                </c:pt>
                <c:pt idx="69" formatCode="0.00E+00">
                  <c:v>4.3574100000000001E-12</c:v>
                </c:pt>
                <c:pt idx="70" formatCode="0.00E+00">
                  <c:v>8.9575900000000004E-12</c:v>
                </c:pt>
                <c:pt idx="71" formatCode="0.00E+00">
                  <c:v>3.7970399999999997E-12</c:v>
                </c:pt>
                <c:pt idx="72" formatCode="0.00E+00">
                  <c:v>7.7926100000000007E-12</c:v>
                </c:pt>
                <c:pt idx="73" formatCode="0.00E+00">
                  <c:v>8.5714199999999998E-12</c:v>
                </c:pt>
                <c:pt idx="74" formatCode="0.00E+00">
                  <c:v>4.8434100000000003E-12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BE2-4C6F-B3A5-B1B059175DD2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[analysis.xlsx]Uniform_IP_texture!$A$216:$CW$216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 formatCode="0.00E+00">
                  <c:v>4.72581E-12</c:v>
                </c:pt>
                <c:pt idx="24" formatCode="0.00E+00">
                  <c:v>2.5166500000000002E-12</c:v>
                </c:pt>
                <c:pt idx="25" formatCode="0.00E+00">
                  <c:v>6.0540699999999999E-12</c:v>
                </c:pt>
                <c:pt idx="26" formatCode="0.00E+00">
                  <c:v>7.2216499999999996E-12</c:v>
                </c:pt>
                <c:pt idx="27" formatCode="0.00E+00">
                  <c:v>7.0113000000000002E-12</c:v>
                </c:pt>
                <c:pt idx="28" formatCode="0.00E+00">
                  <c:v>3.7483800000000002E-12</c:v>
                </c:pt>
                <c:pt idx="29" formatCode="0.00E+00">
                  <c:v>1.6130999999999999E-11</c:v>
                </c:pt>
                <c:pt idx="30" formatCode="0.00E+00">
                  <c:v>4.59263E-12</c:v>
                </c:pt>
                <c:pt idx="31" formatCode="0.00E+00">
                  <c:v>3.0494299999999999E-12</c:v>
                </c:pt>
                <c:pt idx="32" formatCode="0.00E+00">
                  <c:v>2.1670500000000001E-12</c:v>
                </c:pt>
                <c:pt idx="33" formatCode="0.00E+00">
                  <c:v>2.3977099999999999E-12</c:v>
                </c:pt>
                <c:pt idx="34" formatCode="0.00E+00">
                  <c:v>3.8921600000000002E-12</c:v>
                </c:pt>
                <c:pt idx="35" formatCode="0.00E+00">
                  <c:v>1.63348E-12</c:v>
                </c:pt>
                <c:pt idx="36" formatCode="0.00E+00">
                  <c:v>4.3486799999999996E-12</c:v>
                </c:pt>
                <c:pt idx="37" formatCode="0.00E+00">
                  <c:v>6.73727E-12</c:v>
                </c:pt>
                <c:pt idx="38" formatCode="0.00E+00">
                  <c:v>1.7185099999999999E-12</c:v>
                </c:pt>
                <c:pt idx="39" formatCode="0.00E+00">
                  <c:v>3.18214E-12</c:v>
                </c:pt>
                <c:pt idx="40" formatCode="0.00E+00">
                  <c:v>3.00628E-12</c:v>
                </c:pt>
                <c:pt idx="41" formatCode="0.00E+00">
                  <c:v>4.6794600000000003E-12</c:v>
                </c:pt>
                <c:pt idx="42" formatCode="0.00E+00">
                  <c:v>1.6755700000000001E-12</c:v>
                </c:pt>
                <c:pt idx="43" formatCode="0.00E+00">
                  <c:v>5.1881600000000004E-12</c:v>
                </c:pt>
                <c:pt idx="44" formatCode="0.00E+00">
                  <c:v>4.9682500000000004E-12</c:v>
                </c:pt>
                <c:pt idx="45" formatCode="0.00E+00">
                  <c:v>7.2572700000000002E-12</c:v>
                </c:pt>
                <c:pt idx="46" formatCode="0.00E+00">
                  <c:v>8.3803100000000007E-12</c:v>
                </c:pt>
                <c:pt idx="47" formatCode="0.00E+00">
                  <c:v>1.69364E-12</c:v>
                </c:pt>
                <c:pt idx="48" formatCode="0.00E+00">
                  <c:v>6.4948299999999997E-12</c:v>
                </c:pt>
                <c:pt idx="49" formatCode="0.00E+00">
                  <c:v>3.3004500000000001E-12</c:v>
                </c:pt>
                <c:pt idx="50" formatCode="0.00E+00">
                  <c:v>6.5851500000000001E-12</c:v>
                </c:pt>
                <c:pt idx="51" formatCode="0.00E+00">
                  <c:v>3.1851099999999999E-12</c:v>
                </c:pt>
                <c:pt idx="52" formatCode="0.00E+00">
                  <c:v>5.35345E-12</c:v>
                </c:pt>
                <c:pt idx="53" formatCode="0.00E+00">
                  <c:v>5.8426800000000003E-12</c:v>
                </c:pt>
                <c:pt idx="54" formatCode="0.00E+00">
                  <c:v>8.8695499999999995E-12</c:v>
                </c:pt>
                <c:pt idx="55" formatCode="0.00E+00">
                  <c:v>3.5447899999999999E-12</c:v>
                </c:pt>
                <c:pt idx="56" formatCode="0.00E+00">
                  <c:v>3.8253900000000001E-12</c:v>
                </c:pt>
                <c:pt idx="57" formatCode="0.00E+00">
                  <c:v>6.1140200000000002E-12</c:v>
                </c:pt>
                <c:pt idx="58" formatCode="0.00E+00">
                  <c:v>5.9321300000000001E-12</c:v>
                </c:pt>
                <c:pt idx="59" formatCode="0.00E+00">
                  <c:v>4.5325699999999999E-12</c:v>
                </c:pt>
                <c:pt idx="60" formatCode="0.00E+00">
                  <c:v>1.7241500000000001E-12</c:v>
                </c:pt>
                <c:pt idx="61" formatCode="0.00E+00">
                  <c:v>5.2754900000000002E-12</c:v>
                </c:pt>
                <c:pt idx="62" formatCode="0.00E+00">
                  <c:v>4.8529299999999996E-12</c:v>
                </c:pt>
                <c:pt idx="63" formatCode="0.00E+00">
                  <c:v>5.7182699999999996E-12</c:v>
                </c:pt>
                <c:pt idx="64" formatCode="0.00E+00">
                  <c:v>1.9813199999999999E-12</c:v>
                </c:pt>
                <c:pt idx="65" formatCode="0.00E+00">
                  <c:v>8.9061899999999992E-12</c:v>
                </c:pt>
                <c:pt idx="66" formatCode="0.00E+00">
                  <c:v>4.6242999999999998E-13</c:v>
                </c:pt>
                <c:pt idx="67" formatCode="0.00E+00">
                  <c:v>3.9672799999999996E-12</c:v>
                </c:pt>
                <c:pt idx="68" formatCode="0.00E+00">
                  <c:v>8.5052600000000005E-12</c:v>
                </c:pt>
                <c:pt idx="69" formatCode="0.00E+00">
                  <c:v>6.7778600000000004E-12</c:v>
                </c:pt>
                <c:pt idx="70" formatCode="0.00E+00">
                  <c:v>7.6001300000000007E-12</c:v>
                </c:pt>
                <c:pt idx="71" formatCode="0.00E+00">
                  <c:v>7.1805800000000001E-12</c:v>
                </c:pt>
                <c:pt idx="72" formatCode="0.00E+00">
                  <c:v>6.5777999999999997E-12</c:v>
                </c:pt>
                <c:pt idx="73" formatCode="0.00E+00">
                  <c:v>5.1289299999999996E-12</c:v>
                </c:pt>
                <c:pt idx="74" formatCode="0.00E+00">
                  <c:v>7.6225199999999993E-12</c:v>
                </c:pt>
                <c:pt idx="75" formatCode="0.00E+00">
                  <c:v>3.03658E-12</c:v>
                </c:pt>
                <c:pt idx="76" formatCode="0.00E+00">
                  <c:v>1.0969499999999999E-11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BE2-4C6F-B3A5-B1B059175DD2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[analysis.xlsx]Uniform_IP_texture!$A$217:$CW$217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 formatCode="0.00E+00">
                  <c:v>5.3994300000000001E-12</c:v>
                </c:pt>
                <c:pt idx="22" formatCode="0.00E+00">
                  <c:v>1.9482300000000001E-12</c:v>
                </c:pt>
                <c:pt idx="23" formatCode="0.00E+00">
                  <c:v>6.2259200000000002E-12</c:v>
                </c:pt>
                <c:pt idx="24" formatCode="0.00E+00">
                  <c:v>8.0279999999999993E-12</c:v>
                </c:pt>
                <c:pt idx="25" formatCode="0.00E+00">
                  <c:v>7.1409200000000002E-12</c:v>
                </c:pt>
                <c:pt idx="26" formatCode="0.00E+00">
                  <c:v>7.9791999999999998E-12</c:v>
                </c:pt>
                <c:pt idx="27" formatCode="0.00E+00">
                  <c:v>1.08593E-11</c:v>
                </c:pt>
                <c:pt idx="28" formatCode="0.00E+00">
                  <c:v>9.6577100000000001E-12</c:v>
                </c:pt>
                <c:pt idx="29" formatCode="0.00E+00">
                  <c:v>4.4644000000000002E-12</c:v>
                </c:pt>
                <c:pt idx="30" formatCode="0.00E+00">
                  <c:v>4.67827E-12</c:v>
                </c:pt>
                <c:pt idx="31" formatCode="0.00E+00">
                  <c:v>2.6980500000000002E-12</c:v>
                </c:pt>
                <c:pt idx="32" formatCode="0.00E+00">
                  <c:v>2.2035499999999998E-12</c:v>
                </c:pt>
                <c:pt idx="33" formatCode="0.00E+00">
                  <c:v>2.3332300000000001E-12</c:v>
                </c:pt>
                <c:pt idx="34" formatCode="0.00E+00">
                  <c:v>5.3709800000000002E-12</c:v>
                </c:pt>
                <c:pt idx="35" formatCode="0.00E+00">
                  <c:v>5.9699999999999998E-12</c:v>
                </c:pt>
                <c:pt idx="36" formatCode="0.00E+00">
                  <c:v>4.9060299999999998E-12</c:v>
                </c:pt>
                <c:pt idx="37" formatCode="0.00E+00">
                  <c:v>8.73026E-12</c:v>
                </c:pt>
                <c:pt idx="38" formatCode="0.00E+00">
                  <c:v>1.0401200000000001E-11</c:v>
                </c:pt>
                <c:pt idx="39" formatCode="0.00E+00">
                  <c:v>5.3051700000000001E-12</c:v>
                </c:pt>
                <c:pt idx="40" formatCode="0.00E+00">
                  <c:v>5.6733100000000002E-12</c:v>
                </c:pt>
                <c:pt idx="41" formatCode="0.00E+00">
                  <c:v>1.8603499999999998E-12</c:v>
                </c:pt>
                <c:pt idx="42" formatCode="0.00E+00">
                  <c:v>6.6609899999999999E-12</c:v>
                </c:pt>
                <c:pt idx="43" formatCode="0.00E+00">
                  <c:v>2.3915199999999999E-12</c:v>
                </c:pt>
                <c:pt idx="44" formatCode="0.00E+00">
                  <c:v>1.036E-11</c:v>
                </c:pt>
                <c:pt idx="45" formatCode="0.00E+00">
                  <c:v>6.0069700000000002E-12</c:v>
                </c:pt>
                <c:pt idx="46" formatCode="0.00E+00">
                  <c:v>5.3261100000000002E-12</c:v>
                </c:pt>
                <c:pt idx="47" formatCode="0.00E+00">
                  <c:v>5.6581900000000001E-12</c:v>
                </c:pt>
                <c:pt idx="48" formatCode="0.00E+00">
                  <c:v>6.6453700000000004E-12</c:v>
                </c:pt>
                <c:pt idx="49" formatCode="0.00E+00">
                  <c:v>1.11984E-12</c:v>
                </c:pt>
                <c:pt idx="50" formatCode="0.00E+00">
                  <c:v>4.42922E-12</c:v>
                </c:pt>
                <c:pt idx="51" formatCode="0.00E+00">
                  <c:v>3.8843099999999996E-12</c:v>
                </c:pt>
                <c:pt idx="52" formatCode="0.00E+00">
                  <c:v>1.2079799999999999E-11</c:v>
                </c:pt>
                <c:pt idx="53" formatCode="0.00E+00">
                  <c:v>6.0239599999999997E-12</c:v>
                </c:pt>
                <c:pt idx="54" formatCode="0.00E+00">
                  <c:v>3.4031299999999999E-12</c:v>
                </c:pt>
                <c:pt idx="55" formatCode="0.00E+00">
                  <c:v>4.9887500000000001E-12</c:v>
                </c:pt>
                <c:pt idx="56" formatCode="0.00E+00">
                  <c:v>5.3339299999999997E-12</c:v>
                </c:pt>
                <c:pt idx="57" formatCode="0.00E+00">
                  <c:v>3.8863199999999999E-12</c:v>
                </c:pt>
                <c:pt idx="58" formatCode="0.00E+00">
                  <c:v>4.4124999999999996E-12</c:v>
                </c:pt>
                <c:pt idx="59" formatCode="0.00E+00">
                  <c:v>1.0160199999999999E-11</c:v>
                </c:pt>
                <c:pt idx="60" formatCode="0.00E+00">
                  <c:v>2.2551299999999999E-12</c:v>
                </c:pt>
                <c:pt idx="61" formatCode="0.00E+00">
                  <c:v>4.3750899999999997E-12</c:v>
                </c:pt>
                <c:pt idx="62" formatCode="0.00E+00">
                  <c:v>5.3871900000000002E-12</c:v>
                </c:pt>
                <c:pt idx="63" formatCode="0.00E+00">
                  <c:v>7.4663100000000003E-12</c:v>
                </c:pt>
                <c:pt idx="64" formatCode="0.00E+00">
                  <c:v>3.2991999999999999E-12</c:v>
                </c:pt>
                <c:pt idx="65" formatCode="0.00E+00">
                  <c:v>4.2037900000000002E-12</c:v>
                </c:pt>
                <c:pt idx="66" formatCode="0.00E+00">
                  <c:v>6.4803800000000003E-12</c:v>
                </c:pt>
                <c:pt idx="67" formatCode="0.00E+00">
                  <c:v>4.1079999999999999E-12</c:v>
                </c:pt>
                <c:pt idx="68" formatCode="0.00E+00">
                  <c:v>5.3519100000000004E-12</c:v>
                </c:pt>
                <c:pt idx="69" formatCode="0.00E+00">
                  <c:v>6.3228799999999998E-12</c:v>
                </c:pt>
                <c:pt idx="70" formatCode="0.00E+00">
                  <c:v>3.8262300000000003E-12</c:v>
                </c:pt>
                <c:pt idx="71" formatCode="0.00E+00">
                  <c:v>3.8535800000000002E-12</c:v>
                </c:pt>
                <c:pt idx="72" formatCode="0.00E+00">
                  <c:v>4.3470300000000003E-12</c:v>
                </c:pt>
                <c:pt idx="73" formatCode="0.00E+00">
                  <c:v>5.7558600000000001E-12</c:v>
                </c:pt>
                <c:pt idx="74" formatCode="0.00E+00">
                  <c:v>4.9009599999999997E-12</c:v>
                </c:pt>
                <c:pt idx="75" formatCode="0.00E+00">
                  <c:v>2.8754100000000002E-12</c:v>
                </c:pt>
                <c:pt idx="76" formatCode="0.00E+00">
                  <c:v>3.9590899999999998E-12</c:v>
                </c:pt>
                <c:pt idx="77" formatCode="0.00E+00">
                  <c:v>7.1602700000000001E-12</c:v>
                </c:pt>
                <c:pt idx="78" formatCode="0.00E+00">
                  <c:v>6.7488199999999999E-12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BE2-4C6F-B3A5-B1B059175DD2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[analysis.xlsx]Uniform_IP_texture!$A$218:$CW$218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 formatCode="0.00E+00">
                  <c:v>1.8222700000000001E-11</c:v>
                </c:pt>
                <c:pt idx="21" formatCode="0.00E+00">
                  <c:v>3.1578399999999998E-12</c:v>
                </c:pt>
                <c:pt idx="22" formatCode="0.00E+00">
                  <c:v>9.0001199999999994E-12</c:v>
                </c:pt>
                <c:pt idx="23" formatCode="0.00E+00">
                  <c:v>7.2943799999999999E-12</c:v>
                </c:pt>
                <c:pt idx="24" formatCode="0.00E+00">
                  <c:v>4.1202100000000003E-12</c:v>
                </c:pt>
                <c:pt idx="25" formatCode="0.00E+00">
                  <c:v>6.9351000000000002E-12</c:v>
                </c:pt>
                <c:pt idx="26" formatCode="0.00E+00">
                  <c:v>1.37439E-11</c:v>
                </c:pt>
                <c:pt idx="27" formatCode="0.00E+00">
                  <c:v>7.1415400000000003E-12</c:v>
                </c:pt>
                <c:pt idx="28" formatCode="0.00E+00">
                  <c:v>9.5631499999999997E-12</c:v>
                </c:pt>
                <c:pt idx="29" formatCode="0.00E+00">
                  <c:v>4.0999600000000002E-12</c:v>
                </c:pt>
                <c:pt idx="30" formatCode="0.00E+00">
                  <c:v>1.75321E-12</c:v>
                </c:pt>
                <c:pt idx="31" formatCode="0.00E+00">
                  <c:v>5.2040100000000002E-12</c:v>
                </c:pt>
                <c:pt idx="32" formatCode="0.00E+00">
                  <c:v>5.6055300000000002E-12</c:v>
                </c:pt>
                <c:pt idx="33" formatCode="0.00E+00">
                  <c:v>7.3807100000000008E-12</c:v>
                </c:pt>
                <c:pt idx="34" formatCode="0.00E+00">
                  <c:v>3.8012600000000003E-12</c:v>
                </c:pt>
                <c:pt idx="35" formatCode="0.00E+00">
                  <c:v>7.4262699999999992E-12</c:v>
                </c:pt>
                <c:pt idx="36" formatCode="0.00E+00">
                  <c:v>7.5586000000000005E-12</c:v>
                </c:pt>
                <c:pt idx="37" formatCode="0.00E+00">
                  <c:v>1.08588E-12</c:v>
                </c:pt>
                <c:pt idx="38" formatCode="0.00E+00">
                  <c:v>5.0423399999999997E-12</c:v>
                </c:pt>
                <c:pt idx="39" formatCode="0.00E+00">
                  <c:v>5.7849599999999996E-12</c:v>
                </c:pt>
                <c:pt idx="40" formatCode="0.00E+00">
                  <c:v>3.4894499999999998E-12</c:v>
                </c:pt>
                <c:pt idx="41" formatCode="0.00E+00">
                  <c:v>4.8374899999999998E-12</c:v>
                </c:pt>
                <c:pt idx="42" formatCode="0.00E+00">
                  <c:v>4.1940800000000002E-12</c:v>
                </c:pt>
                <c:pt idx="43" formatCode="0.00E+00">
                  <c:v>4.3430799999999997E-12</c:v>
                </c:pt>
                <c:pt idx="44" formatCode="0.00E+00">
                  <c:v>6.42967E-12</c:v>
                </c:pt>
                <c:pt idx="45" formatCode="0.00E+00">
                  <c:v>1.0149E-11</c:v>
                </c:pt>
                <c:pt idx="46" formatCode="0.00E+00">
                  <c:v>5.4447200000000003E-12</c:v>
                </c:pt>
                <c:pt idx="47" formatCode="0.00E+00">
                  <c:v>4.5039099999999999E-12</c:v>
                </c:pt>
                <c:pt idx="48" formatCode="0.00E+00">
                  <c:v>4.9144800000000003E-12</c:v>
                </c:pt>
                <c:pt idx="49" formatCode="0.00E+00">
                  <c:v>4.3456500000000002E-12</c:v>
                </c:pt>
                <c:pt idx="50" formatCode="0.00E+00">
                  <c:v>3.44993E-12</c:v>
                </c:pt>
                <c:pt idx="51" formatCode="0.00E+00">
                  <c:v>5.2986900000000003E-12</c:v>
                </c:pt>
                <c:pt idx="52" formatCode="0.00E+00">
                  <c:v>6.1857399999999999E-12</c:v>
                </c:pt>
                <c:pt idx="53" formatCode="0.00E+00">
                  <c:v>2.3749599999999998E-12</c:v>
                </c:pt>
                <c:pt idx="54" formatCode="0.00E+00">
                  <c:v>6.50224E-12</c:v>
                </c:pt>
                <c:pt idx="55" formatCode="0.00E+00">
                  <c:v>5.7517800000000004E-12</c:v>
                </c:pt>
                <c:pt idx="56" formatCode="0.00E+00">
                  <c:v>4.3220299999999999E-12</c:v>
                </c:pt>
                <c:pt idx="57" formatCode="0.00E+00">
                  <c:v>1.8164599999999999E-12</c:v>
                </c:pt>
                <c:pt idx="58" formatCode="0.00E+00">
                  <c:v>6.2850399999999996E-12</c:v>
                </c:pt>
                <c:pt idx="59" formatCode="0.00E+00">
                  <c:v>3.0788300000000001E-12</c:v>
                </c:pt>
                <c:pt idx="60" formatCode="0.00E+00">
                  <c:v>5.2746000000000002E-12</c:v>
                </c:pt>
                <c:pt idx="61" formatCode="0.00E+00">
                  <c:v>1.2814399999999999E-11</c:v>
                </c:pt>
                <c:pt idx="62" formatCode="0.00E+00">
                  <c:v>6.0485199999999998E-12</c:v>
                </c:pt>
                <c:pt idx="63" formatCode="0.00E+00">
                  <c:v>4.6802899999999996E-12</c:v>
                </c:pt>
                <c:pt idx="64" formatCode="0.00E+00">
                  <c:v>8.9857599999999995E-12</c:v>
                </c:pt>
                <c:pt idx="65" formatCode="0.00E+00">
                  <c:v>5.2183900000000003E-12</c:v>
                </c:pt>
                <c:pt idx="66" formatCode="0.00E+00">
                  <c:v>1.3873999999999999E-12</c:v>
                </c:pt>
                <c:pt idx="67" formatCode="0.00E+00">
                  <c:v>5.6212999999999999E-12</c:v>
                </c:pt>
                <c:pt idx="68" formatCode="0.00E+00">
                  <c:v>5.1851300000000001E-12</c:v>
                </c:pt>
                <c:pt idx="69" formatCode="0.00E+00">
                  <c:v>3.58516E-12</c:v>
                </c:pt>
                <c:pt idx="70" formatCode="0.00E+00">
                  <c:v>5.1971200000000004E-12</c:v>
                </c:pt>
                <c:pt idx="71" formatCode="0.00E+00">
                  <c:v>5.9439200000000004E-12</c:v>
                </c:pt>
                <c:pt idx="72" formatCode="0.00E+00">
                  <c:v>9.4529399999999995E-12</c:v>
                </c:pt>
                <c:pt idx="73" formatCode="0.00E+00">
                  <c:v>4.3785799999999997E-12</c:v>
                </c:pt>
                <c:pt idx="74" formatCode="0.00E+00">
                  <c:v>7.7647999999999994E-12</c:v>
                </c:pt>
                <c:pt idx="75" formatCode="0.00E+00">
                  <c:v>4.97212E-12</c:v>
                </c:pt>
                <c:pt idx="76" formatCode="0.00E+00">
                  <c:v>3.2548300000000002E-12</c:v>
                </c:pt>
                <c:pt idx="77" formatCode="0.00E+00">
                  <c:v>4.8551199999999996E-12</c:v>
                </c:pt>
                <c:pt idx="78" formatCode="0.00E+00">
                  <c:v>3.89925E-12</c:v>
                </c:pt>
                <c:pt idx="79" formatCode="0.00E+00">
                  <c:v>9.5576199999999998E-12</c:v>
                </c:pt>
                <c:pt idx="80" formatCode="0.00E+00">
                  <c:v>4.2388499999999999E-12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BE2-4C6F-B3A5-B1B059175DD2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[analysis.xlsx]Uniform_IP_texture!$A$219:$CW$219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 formatCode="0.00E+00">
                  <c:v>5.2356E-12</c:v>
                </c:pt>
                <c:pt idx="19" formatCode="0.00E+00">
                  <c:v>5.1450400000000001E-12</c:v>
                </c:pt>
                <c:pt idx="20" formatCode="0.00E+00">
                  <c:v>4.7229099999999997E-12</c:v>
                </c:pt>
                <c:pt idx="21" formatCode="0.00E+00">
                  <c:v>5.8733200000000003E-12</c:v>
                </c:pt>
                <c:pt idx="22" formatCode="0.00E+00">
                  <c:v>5.8169000000000004E-12</c:v>
                </c:pt>
                <c:pt idx="23" formatCode="0.00E+00">
                  <c:v>9.3950099999999996E-12</c:v>
                </c:pt>
                <c:pt idx="24" formatCode="0.00E+00">
                  <c:v>1.96649E-12</c:v>
                </c:pt>
                <c:pt idx="25" formatCode="0.00E+00">
                  <c:v>2.2618299999999999E-12</c:v>
                </c:pt>
                <c:pt idx="26" formatCode="0.00E+00">
                  <c:v>7.0600399999999999E-12</c:v>
                </c:pt>
                <c:pt idx="27" formatCode="0.00E+00">
                  <c:v>7.0767199999999998E-12</c:v>
                </c:pt>
                <c:pt idx="28" formatCode="0.00E+00">
                  <c:v>7.0964799999999997E-12</c:v>
                </c:pt>
                <c:pt idx="29" formatCode="0.00E+00">
                  <c:v>4.7141699999999999E-12</c:v>
                </c:pt>
                <c:pt idx="30" formatCode="0.00E+00">
                  <c:v>6.3769400000000001E-12</c:v>
                </c:pt>
                <c:pt idx="31" formatCode="0.00E+00">
                  <c:v>4.6121799999999998E-12</c:v>
                </c:pt>
                <c:pt idx="32" formatCode="0.00E+00">
                  <c:v>3.2939200000000002E-12</c:v>
                </c:pt>
                <c:pt idx="33" formatCode="0.00E+00">
                  <c:v>9.8760900000000006E-12</c:v>
                </c:pt>
                <c:pt idx="34" formatCode="0.00E+00">
                  <c:v>1.644E-11</c:v>
                </c:pt>
                <c:pt idx="35" formatCode="0.00E+00">
                  <c:v>4.7420400000000003E-12</c:v>
                </c:pt>
                <c:pt idx="36" formatCode="0.00E+00">
                  <c:v>5.2200800000000001E-12</c:v>
                </c:pt>
                <c:pt idx="37" formatCode="0.00E+00">
                  <c:v>5.1198700000000001E-12</c:v>
                </c:pt>
                <c:pt idx="38" formatCode="0.00E+00">
                  <c:v>4.6360999999999996E-12</c:v>
                </c:pt>
                <c:pt idx="39" formatCode="0.00E+00">
                  <c:v>1.2722E-11</c:v>
                </c:pt>
                <c:pt idx="40" formatCode="0.00E+00">
                  <c:v>4.2069400000000002E-12</c:v>
                </c:pt>
                <c:pt idx="41" formatCode="0.00E+00">
                  <c:v>5.1990900000000002E-12</c:v>
                </c:pt>
                <c:pt idx="42" formatCode="0.00E+00">
                  <c:v>4.5309500000000002E-12</c:v>
                </c:pt>
                <c:pt idx="43" formatCode="0.00E+00">
                  <c:v>7.69447E-12</c:v>
                </c:pt>
                <c:pt idx="44" formatCode="0.00E+00">
                  <c:v>3.9007800000000003E-12</c:v>
                </c:pt>
                <c:pt idx="45" formatCode="0.00E+00">
                  <c:v>3.9416700000000001E-12</c:v>
                </c:pt>
                <c:pt idx="46" formatCode="0.00E+00">
                  <c:v>6.59677E-12</c:v>
                </c:pt>
                <c:pt idx="47" formatCode="0.00E+00">
                  <c:v>9.1486499999999998E-12</c:v>
                </c:pt>
                <c:pt idx="48" formatCode="0.00E+00">
                  <c:v>2.5897499999999999E-12</c:v>
                </c:pt>
                <c:pt idx="49" formatCode="0.00E+00">
                  <c:v>3.9958600000000003E-12</c:v>
                </c:pt>
                <c:pt idx="50" formatCode="0.00E+00">
                  <c:v>3.9439699999999998E-12</c:v>
                </c:pt>
                <c:pt idx="51" formatCode="0.00E+00">
                  <c:v>2.2240399999999999E-12</c:v>
                </c:pt>
                <c:pt idx="52" formatCode="0.00E+00">
                  <c:v>6.3658899999999996E-12</c:v>
                </c:pt>
                <c:pt idx="53" formatCode="0.00E+00">
                  <c:v>4.1343100000000004E-12</c:v>
                </c:pt>
                <c:pt idx="54" formatCode="0.00E+00">
                  <c:v>9.0150599999999998E-12</c:v>
                </c:pt>
                <c:pt idx="55" formatCode="0.00E+00">
                  <c:v>2.9667999999999998E-12</c:v>
                </c:pt>
                <c:pt idx="56" formatCode="0.00E+00">
                  <c:v>5.11029E-12</c:v>
                </c:pt>
                <c:pt idx="57" formatCode="0.00E+00">
                  <c:v>4.9251799999999998E-12</c:v>
                </c:pt>
                <c:pt idx="58" formatCode="0.00E+00">
                  <c:v>8.72773E-12</c:v>
                </c:pt>
                <c:pt idx="59" formatCode="0.00E+00">
                  <c:v>6.7001600000000004E-12</c:v>
                </c:pt>
                <c:pt idx="60" formatCode="0.00E+00">
                  <c:v>6.2439700000000001E-12</c:v>
                </c:pt>
                <c:pt idx="61" formatCode="0.00E+00">
                  <c:v>2.58743E-12</c:v>
                </c:pt>
                <c:pt idx="62" formatCode="0.00E+00">
                  <c:v>2.6385099999999998E-12</c:v>
                </c:pt>
                <c:pt idx="63" formatCode="0.00E+00">
                  <c:v>1.0813800000000001E-11</c:v>
                </c:pt>
                <c:pt idx="64" formatCode="0.00E+00">
                  <c:v>1.7791600000000001E-12</c:v>
                </c:pt>
                <c:pt idx="65" formatCode="0.00E+00">
                  <c:v>7.0100899999999997E-12</c:v>
                </c:pt>
                <c:pt idx="66" formatCode="0.00E+00">
                  <c:v>1.0098499999999999E-11</c:v>
                </c:pt>
                <c:pt idx="67" formatCode="0.00E+00">
                  <c:v>3.8419799999999998E-12</c:v>
                </c:pt>
                <c:pt idx="68" formatCode="0.00E+00">
                  <c:v>4.6136400000000001E-12</c:v>
                </c:pt>
                <c:pt idx="69" formatCode="0.00E+00">
                  <c:v>4.6591099999999999E-12</c:v>
                </c:pt>
                <c:pt idx="70" formatCode="0.00E+00">
                  <c:v>7.0700000000000004E-12</c:v>
                </c:pt>
                <c:pt idx="71" formatCode="0.00E+00">
                  <c:v>7.6223499999999997E-12</c:v>
                </c:pt>
                <c:pt idx="72" formatCode="0.00E+00">
                  <c:v>4.3789299999999998E-12</c:v>
                </c:pt>
                <c:pt idx="73" formatCode="0.00E+00">
                  <c:v>6.8104200000000004E-12</c:v>
                </c:pt>
                <c:pt idx="74" formatCode="0.00E+00">
                  <c:v>6.1112399999999997E-12</c:v>
                </c:pt>
                <c:pt idx="75" formatCode="0.00E+00">
                  <c:v>4.4046999999999996E-12</c:v>
                </c:pt>
                <c:pt idx="76" formatCode="0.00E+00">
                  <c:v>5.3387399999999999E-12</c:v>
                </c:pt>
                <c:pt idx="77" formatCode="0.00E+00">
                  <c:v>3.35882E-12</c:v>
                </c:pt>
                <c:pt idx="78" formatCode="0.00E+00">
                  <c:v>6.6189600000000003E-12</c:v>
                </c:pt>
                <c:pt idx="79" formatCode="0.00E+00">
                  <c:v>3.2294599999999999E-12</c:v>
                </c:pt>
                <c:pt idx="80" formatCode="0.00E+00">
                  <c:v>6.9505000000000003E-12</c:v>
                </c:pt>
                <c:pt idx="81" formatCode="0.00E+00">
                  <c:v>5.1436999999999996E-13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BE2-4C6F-B3A5-B1B059175DD2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[analysis.xlsx]Uniform_IP_texture!$A$220:$CW$220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 formatCode="0.00E+00">
                  <c:v>4.7005499999999998E-12</c:v>
                </c:pt>
                <c:pt idx="18" formatCode="0.00E+00">
                  <c:v>7.5799499999999998E-12</c:v>
                </c:pt>
                <c:pt idx="19" formatCode="0.00E+00">
                  <c:v>4.6424799999999998E-12</c:v>
                </c:pt>
                <c:pt idx="20" formatCode="0.00E+00">
                  <c:v>4.7252800000000002E-12</c:v>
                </c:pt>
                <c:pt idx="21" formatCode="0.00E+00">
                  <c:v>4.2074100000000001E-12</c:v>
                </c:pt>
                <c:pt idx="22" formatCode="0.00E+00">
                  <c:v>4.16588E-12</c:v>
                </c:pt>
                <c:pt idx="23" formatCode="0.00E+00">
                  <c:v>6.7081400000000001E-12</c:v>
                </c:pt>
                <c:pt idx="24" formatCode="0.00E+00">
                  <c:v>4.39769E-12</c:v>
                </c:pt>
                <c:pt idx="25" formatCode="0.00E+00">
                  <c:v>6.0054700000000003E-12</c:v>
                </c:pt>
                <c:pt idx="26" formatCode="0.00E+00">
                  <c:v>5.9506100000000002E-12</c:v>
                </c:pt>
                <c:pt idx="27" formatCode="0.00E+00">
                  <c:v>5.5636600000000001E-12</c:v>
                </c:pt>
                <c:pt idx="28" formatCode="0.00E+00">
                  <c:v>3.65294E-12</c:v>
                </c:pt>
                <c:pt idx="29" formatCode="0.00E+00">
                  <c:v>7.1187899999999998E-12</c:v>
                </c:pt>
                <c:pt idx="30" formatCode="0.00E+00">
                  <c:v>5.3124599999999998E-12</c:v>
                </c:pt>
                <c:pt idx="31" formatCode="0.00E+00">
                  <c:v>5.9014599999999998E-12</c:v>
                </c:pt>
                <c:pt idx="32" formatCode="0.00E+00">
                  <c:v>5.8113500000000003E-12</c:v>
                </c:pt>
                <c:pt idx="33" formatCode="0.00E+00">
                  <c:v>5.0521299999999998E-12</c:v>
                </c:pt>
                <c:pt idx="34" formatCode="0.00E+00">
                  <c:v>7.7873499999999999E-12</c:v>
                </c:pt>
                <c:pt idx="35" formatCode="0.00E+00">
                  <c:v>4.6066899999999996E-12</c:v>
                </c:pt>
                <c:pt idx="36" formatCode="0.00E+00">
                  <c:v>3.25341E-12</c:v>
                </c:pt>
                <c:pt idx="37" formatCode="0.00E+00">
                  <c:v>2.9902699999999999E-12</c:v>
                </c:pt>
                <c:pt idx="38" formatCode="0.00E+00">
                  <c:v>1.39431E-11</c:v>
                </c:pt>
                <c:pt idx="39" formatCode="0.00E+00">
                  <c:v>6.5156999999999998E-12</c:v>
                </c:pt>
                <c:pt idx="40" formatCode="0.00E+00">
                  <c:v>3.9518199999999996E-12</c:v>
                </c:pt>
                <c:pt idx="41" formatCode="0.00E+00">
                  <c:v>1.0146E-11</c:v>
                </c:pt>
                <c:pt idx="42" formatCode="0.00E+00">
                  <c:v>5.03436E-12</c:v>
                </c:pt>
                <c:pt idx="43" formatCode="0.00E+00">
                  <c:v>4.2051899999999998E-12</c:v>
                </c:pt>
                <c:pt idx="44" formatCode="0.00E+00">
                  <c:v>3.4843E-12</c:v>
                </c:pt>
                <c:pt idx="45" formatCode="0.00E+00">
                  <c:v>4.7595600000000004E-12</c:v>
                </c:pt>
                <c:pt idx="46" formatCode="0.00E+00">
                  <c:v>3.2030400000000001E-12</c:v>
                </c:pt>
                <c:pt idx="47" formatCode="0.00E+00">
                  <c:v>4.8456299999999998E-12</c:v>
                </c:pt>
                <c:pt idx="48" formatCode="0.00E+00">
                  <c:v>3.1974799999999998E-12</c:v>
                </c:pt>
                <c:pt idx="49" formatCode="0.00E+00">
                  <c:v>3.8311799999999998E-12</c:v>
                </c:pt>
                <c:pt idx="50" formatCode="0.00E+00">
                  <c:v>3.52377E-12</c:v>
                </c:pt>
                <c:pt idx="51" formatCode="0.00E+00">
                  <c:v>6.9956500000000004E-12</c:v>
                </c:pt>
                <c:pt idx="52" formatCode="0.00E+00">
                  <c:v>3.9689999999999997E-12</c:v>
                </c:pt>
                <c:pt idx="53" formatCode="0.00E+00">
                  <c:v>4.03072E-12</c:v>
                </c:pt>
                <c:pt idx="54" formatCode="0.00E+00">
                  <c:v>2.0206799999999998E-12</c:v>
                </c:pt>
                <c:pt idx="55" formatCode="0.00E+00">
                  <c:v>6.2894700000000003E-12</c:v>
                </c:pt>
                <c:pt idx="56" formatCode="0.00E+00">
                  <c:v>2.8658099999999999E-12</c:v>
                </c:pt>
                <c:pt idx="57" formatCode="0.00E+00">
                  <c:v>5.5148499999999997E-12</c:v>
                </c:pt>
                <c:pt idx="58" formatCode="0.00E+00">
                  <c:v>4.0895199999999997E-12</c:v>
                </c:pt>
                <c:pt idx="59" formatCode="0.00E+00">
                  <c:v>1.7027900000000001E-12</c:v>
                </c:pt>
                <c:pt idx="60" formatCode="0.00E+00">
                  <c:v>3.5077899999999999E-12</c:v>
                </c:pt>
                <c:pt idx="61" formatCode="0.00E+00">
                  <c:v>2.7148199999999999E-12</c:v>
                </c:pt>
                <c:pt idx="62" formatCode="0.00E+00">
                  <c:v>9.4385999999999998E-12</c:v>
                </c:pt>
                <c:pt idx="63" formatCode="0.00E+00">
                  <c:v>5.8753100000000003E-12</c:v>
                </c:pt>
                <c:pt idx="64" formatCode="0.00E+00">
                  <c:v>6.9282999999999999E-12</c:v>
                </c:pt>
                <c:pt idx="65" formatCode="0.00E+00">
                  <c:v>9.9470599999999994E-12</c:v>
                </c:pt>
                <c:pt idx="66" formatCode="0.00E+00">
                  <c:v>5.8156999999999999E-12</c:v>
                </c:pt>
                <c:pt idx="67" formatCode="0.00E+00">
                  <c:v>4.4119900000000001E-12</c:v>
                </c:pt>
                <c:pt idx="68" formatCode="0.00E+00">
                  <c:v>5.9113899999999999E-12</c:v>
                </c:pt>
                <c:pt idx="69" formatCode="0.00E+00">
                  <c:v>3.4002599999999999E-12</c:v>
                </c:pt>
                <c:pt idx="70" formatCode="0.00E+00">
                  <c:v>1.2956399999999999E-11</c:v>
                </c:pt>
                <c:pt idx="71" formatCode="0.00E+00">
                  <c:v>5.0716000000000003E-12</c:v>
                </c:pt>
                <c:pt idx="72" formatCode="0.00E+00">
                  <c:v>2.8955699999999999E-12</c:v>
                </c:pt>
                <c:pt idx="73" formatCode="0.00E+00">
                  <c:v>6.1639899999999999E-12</c:v>
                </c:pt>
                <c:pt idx="74" formatCode="0.00E+00">
                  <c:v>3.1092700000000001E-12</c:v>
                </c:pt>
                <c:pt idx="75" formatCode="0.00E+00">
                  <c:v>4.2823999999999996E-12</c:v>
                </c:pt>
                <c:pt idx="76" formatCode="0.00E+00">
                  <c:v>4.3055100000000003E-12</c:v>
                </c:pt>
                <c:pt idx="77" formatCode="0.00E+00">
                  <c:v>4.2940200000000003E-12</c:v>
                </c:pt>
                <c:pt idx="78" formatCode="0.00E+00">
                  <c:v>6.4289599999999997E-12</c:v>
                </c:pt>
                <c:pt idx="79" formatCode="0.00E+00">
                  <c:v>2.2471899999999998E-12</c:v>
                </c:pt>
                <c:pt idx="80" formatCode="0.00E+00">
                  <c:v>1.08492E-11</c:v>
                </c:pt>
                <c:pt idx="81" formatCode="0.00E+00">
                  <c:v>1.74145E-12</c:v>
                </c:pt>
                <c:pt idx="82" formatCode="0.00E+00">
                  <c:v>7.0931399999999998E-12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BE2-4C6F-B3A5-B1B059175DD2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[analysis.xlsx]Uniform_IP_texture!$A$221:$CW$221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 formatCode="0.00E+00">
                  <c:v>1.86445E-11</c:v>
                </c:pt>
                <c:pt idx="17" formatCode="0.00E+00">
                  <c:v>2.2022400000000001E-12</c:v>
                </c:pt>
                <c:pt idx="18" formatCode="0.00E+00">
                  <c:v>2.8647199999999999E-12</c:v>
                </c:pt>
                <c:pt idx="19" formatCode="0.00E+00">
                  <c:v>3.6249100000000002E-12</c:v>
                </c:pt>
                <c:pt idx="20" formatCode="0.00E+00">
                  <c:v>5.64026E-12</c:v>
                </c:pt>
                <c:pt idx="21" formatCode="0.00E+00">
                  <c:v>8.2317699999999994E-12</c:v>
                </c:pt>
                <c:pt idx="22" formatCode="0.00E+00">
                  <c:v>1.74897E-12</c:v>
                </c:pt>
                <c:pt idx="23" formatCode="0.00E+00">
                  <c:v>7.6087399999999997E-12</c:v>
                </c:pt>
                <c:pt idx="24" formatCode="0.00E+00">
                  <c:v>1.1622700000000001E-12</c:v>
                </c:pt>
                <c:pt idx="25" formatCode="0.00E+00">
                  <c:v>9.3852500000000006E-12</c:v>
                </c:pt>
                <c:pt idx="26" formatCode="0.00E+00">
                  <c:v>7.6237500000000001E-12</c:v>
                </c:pt>
                <c:pt idx="27" formatCode="0.00E+00">
                  <c:v>5.4605100000000001E-12</c:v>
                </c:pt>
                <c:pt idx="28" formatCode="0.00E+00">
                  <c:v>8.8524299999999993E-12</c:v>
                </c:pt>
                <c:pt idx="29" formatCode="0.00E+00">
                  <c:v>1.71047E-11</c:v>
                </c:pt>
                <c:pt idx="30" formatCode="0.00E+00">
                  <c:v>8.6417699999999994E-12</c:v>
                </c:pt>
                <c:pt idx="31" formatCode="0.00E+00">
                  <c:v>6.3173399999999998E-12</c:v>
                </c:pt>
                <c:pt idx="32" formatCode="0.00E+00">
                  <c:v>4.1778100000000004E-12</c:v>
                </c:pt>
                <c:pt idx="33" formatCode="0.00E+00">
                  <c:v>2.8167500000000001E-12</c:v>
                </c:pt>
                <c:pt idx="34" formatCode="0.00E+00">
                  <c:v>6.5149700000000001E-12</c:v>
                </c:pt>
                <c:pt idx="35" formatCode="0.00E+00">
                  <c:v>7.8797500000000006E-12</c:v>
                </c:pt>
                <c:pt idx="36" formatCode="0.00E+00">
                  <c:v>5.4434200000000002E-12</c:v>
                </c:pt>
                <c:pt idx="37" formatCode="0.00E+00">
                  <c:v>1.46036E-12</c:v>
                </c:pt>
                <c:pt idx="38" formatCode="0.00E+00">
                  <c:v>3.6024400000000001E-12</c:v>
                </c:pt>
                <c:pt idx="39" formatCode="0.00E+00">
                  <c:v>3.9680999999999996E-12</c:v>
                </c:pt>
                <c:pt idx="40" formatCode="0.00E+00">
                  <c:v>4.8863899999999997E-12</c:v>
                </c:pt>
                <c:pt idx="41" formatCode="0.00E+00">
                  <c:v>4.73997E-12</c:v>
                </c:pt>
                <c:pt idx="42" formatCode="0.00E+00">
                  <c:v>1.25878E-11</c:v>
                </c:pt>
                <c:pt idx="43" formatCode="0.00E+00">
                  <c:v>5.4972699999999997E-12</c:v>
                </c:pt>
                <c:pt idx="44" formatCode="0.00E+00">
                  <c:v>7.0954599999999997E-12</c:v>
                </c:pt>
                <c:pt idx="45" formatCode="0.00E+00">
                  <c:v>2.5859700000000001E-12</c:v>
                </c:pt>
                <c:pt idx="46" formatCode="0.00E+00">
                  <c:v>4.2681000000000004E-12</c:v>
                </c:pt>
                <c:pt idx="47" formatCode="0.00E+00">
                  <c:v>9.0446199999999999E-12</c:v>
                </c:pt>
                <c:pt idx="48" formatCode="0.00E+00">
                  <c:v>3.9515200000000001E-12</c:v>
                </c:pt>
                <c:pt idx="49" formatCode="0.00E+00">
                  <c:v>1.0877700000000001E-11</c:v>
                </c:pt>
                <c:pt idx="50" formatCode="0.00E+00">
                  <c:v>5.3007499999999996E-12</c:v>
                </c:pt>
                <c:pt idx="51" formatCode="0.00E+00">
                  <c:v>3.14722E-12</c:v>
                </c:pt>
                <c:pt idx="52" formatCode="0.00E+00">
                  <c:v>5.0067799999999998E-12</c:v>
                </c:pt>
                <c:pt idx="53" formatCode="0.00E+00">
                  <c:v>3.44425E-12</c:v>
                </c:pt>
                <c:pt idx="54" formatCode="0.00E+00">
                  <c:v>6.5153900000000002E-12</c:v>
                </c:pt>
                <c:pt idx="55" formatCode="0.00E+00">
                  <c:v>5.4862599999999997E-12</c:v>
                </c:pt>
                <c:pt idx="56" formatCode="0.00E+00">
                  <c:v>4.6247599999999998E-12</c:v>
                </c:pt>
                <c:pt idx="57" formatCode="0.00E+00">
                  <c:v>3.5553E-12</c:v>
                </c:pt>
                <c:pt idx="58" formatCode="0.00E+00">
                  <c:v>4.4956000000000004E-12</c:v>
                </c:pt>
                <c:pt idx="59" formatCode="0.00E+00">
                  <c:v>3.9272199999999999E-12</c:v>
                </c:pt>
                <c:pt idx="60" formatCode="0.00E+00">
                  <c:v>5.8084600000000001E-12</c:v>
                </c:pt>
                <c:pt idx="61" formatCode="0.00E+00">
                  <c:v>4.5586400000000001E-12</c:v>
                </c:pt>
                <c:pt idx="62" formatCode="0.00E+00">
                  <c:v>5.3391200000000004E-12</c:v>
                </c:pt>
                <c:pt idx="63" formatCode="0.00E+00">
                  <c:v>4.8411500000000002E-12</c:v>
                </c:pt>
                <c:pt idx="64" formatCode="0.00E+00">
                  <c:v>1.9884600000000002E-12</c:v>
                </c:pt>
                <c:pt idx="65" formatCode="0.00E+00">
                  <c:v>5.4009099999999999E-12</c:v>
                </c:pt>
                <c:pt idx="66" formatCode="0.00E+00">
                  <c:v>9.1294300000000006E-12</c:v>
                </c:pt>
                <c:pt idx="67" formatCode="0.00E+00">
                  <c:v>7.8069599999999997E-12</c:v>
                </c:pt>
                <c:pt idx="68" formatCode="0.00E+00">
                  <c:v>3.57962E-12</c:v>
                </c:pt>
                <c:pt idx="69" formatCode="0.00E+00">
                  <c:v>5.1437899999999998E-12</c:v>
                </c:pt>
                <c:pt idx="70" formatCode="0.00E+00">
                  <c:v>3.0085800000000001E-12</c:v>
                </c:pt>
                <c:pt idx="71" formatCode="0.00E+00">
                  <c:v>3.2154699999999998E-12</c:v>
                </c:pt>
                <c:pt idx="72" formatCode="0.00E+00">
                  <c:v>3.00744E-12</c:v>
                </c:pt>
                <c:pt idx="73" formatCode="0.00E+00">
                  <c:v>3.9384299999999998E-12</c:v>
                </c:pt>
                <c:pt idx="74" formatCode="0.00E+00">
                  <c:v>7.0286800000000003E-12</c:v>
                </c:pt>
                <c:pt idx="75" formatCode="0.00E+00">
                  <c:v>6.6011100000000003E-12</c:v>
                </c:pt>
                <c:pt idx="76" formatCode="0.00E+00">
                  <c:v>3.0283299999999999E-12</c:v>
                </c:pt>
                <c:pt idx="77" formatCode="0.00E+00">
                  <c:v>5.8284199999999999E-12</c:v>
                </c:pt>
                <c:pt idx="78" formatCode="0.00E+00">
                  <c:v>9.1059900000000001E-12</c:v>
                </c:pt>
                <c:pt idx="79" formatCode="0.00E+00">
                  <c:v>3.7751399999999996E-12</c:v>
                </c:pt>
                <c:pt idx="80" formatCode="0.00E+00">
                  <c:v>6.8284000000000003E-12</c:v>
                </c:pt>
                <c:pt idx="81" formatCode="0.00E+00">
                  <c:v>5.69751E-12</c:v>
                </c:pt>
                <c:pt idx="82" formatCode="0.00E+00">
                  <c:v>3.2503400000000001E-12</c:v>
                </c:pt>
                <c:pt idx="83" formatCode="0.00E+00">
                  <c:v>5.32944E-12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BE2-4C6F-B3A5-B1B059175DD2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[analysis.xlsx]Uniform_IP_texture!$A$222:$CW$222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0.00E+00">
                  <c:v>9.40592E-12</c:v>
                </c:pt>
                <c:pt idx="16" formatCode="0.00E+00">
                  <c:v>3.3244900000000001E-12</c:v>
                </c:pt>
                <c:pt idx="17" formatCode="0.00E+00">
                  <c:v>1.6541600000000001E-11</c:v>
                </c:pt>
                <c:pt idx="18" formatCode="0.00E+00">
                  <c:v>2.3885000000000002E-12</c:v>
                </c:pt>
                <c:pt idx="19" formatCode="0.00E+00">
                  <c:v>4.6399800000000002E-12</c:v>
                </c:pt>
                <c:pt idx="20" formatCode="0.00E+00">
                  <c:v>3.1212700000000001E-12</c:v>
                </c:pt>
                <c:pt idx="21" formatCode="0.00E+00">
                  <c:v>7.17818E-12</c:v>
                </c:pt>
                <c:pt idx="22" formatCode="0.00E+00">
                  <c:v>6.9787300000000001E-12</c:v>
                </c:pt>
                <c:pt idx="23" formatCode="0.00E+00">
                  <c:v>4.3156300000000003E-12</c:v>
                </c:pt>
                <c:pt idx="24" formatCode="0.00E+00">
                  <c:v>5.4358499999999997E-12</c:v>
                </c:pt>
                <c:pt idx="25" formatCode="0.00E+00">
                  <c:v>1.0256E-11</c:v>
                </c:pt>
                <c:pt idx="26" formatCode="0.00E+00">
                  <c:v>9.1251299999999999E-12</c:v>
                </c:pt>
                <c:pt idx="27" formatCode="0.00E+00">
                  <c:v>5.3277699999999996E-12</c:v>
                </c:pt>
                <c:pt idx="28" formatCode="0.00E+00">
                  <c:v>8.0417499999999993E-12</c:v>
                </c:pt>
                <c:pt idx="29" formatCode="0.00E+00">
                  <c:v>5.7410300000000002E-12</c:v>
                </c:pt>
                <c:pt idx="30" formatCode="0.00E+00">
                  <c:v>4.5359899999999999E-12</c:v>
                </c:pt>
                <c:pt idx="31" formatCode="0.00E+00">
                  <c:v>2.6119600000000001E-12</c:v>
                </c:pt>
                <c:pt idx="32" formatCode="0.00E+00">
                  <c:v>3.5901099999999999E-12</c:v>
                </c:pt>
                <c:pt idx="33" formatCode="0.00E+00">
                  <c:v>3.9951600000000001E-12</c:v>
                </c:pt>
                <c:pt idx="34" formatCode="0.00E+00">
                  <c:v>3.1711700000000001E-12</c:v>
                </c:pt>
                <c:pt idx="35" formatCode="0.00E+00">
                  <c:v>4.1073899999999999E-12</c:v>
                </c:pt>
                <c:pt idx="36" formatCode="0.00E+00">
                  <c:v>5.3430800000000003E-12</c:v>
                </c:pt>
                <c:pt idx="37" formatCode="0.00E+00">
                  <c:v>9.2788100000000005E-12</c:v>
                </c:pt>
                <c:pt idx="38" formatCode="0.00E+00">
                  <c:v>5.1199400000000001E-12</c:v>
                </c:pt>
                <c:pt idx="39" formatCode="0.00E+00">
                  <c:v>2.4870699999999998E-12</c:v>
                </c:pt>
                <c:pt idx="40" formatCode="0.00E+00">
                  <c:v>5.1538399999999998E-12</c:v>
                </c:pt>
                <c:pt idx="41" formatCode="0.00E+00">
                  <c:v>3.5453399999999999E-12</c:v>
                </c:pt>
                <c:pt idx="42" formatCode="0.00E+00">
                  <c:v>5.9141400000000001E-12</c:v>
                </c:pt>
                <c:pt idx="43" formatCode="0.00E+00">
                  <c:v>3.6700099999999996E-12</c:v>
                </c:pt>
                <c:pt idx="44" formatCode="0.00E+00">
                  <c:v>3.11511E-12</c:v>
                </c:pt>
                <c:pt idx="45" formatCode="0.00E+00">
                  <c:v>2.4248200000000002E-12</c:v>
                </c:pt>
                <c:pt idx="46" formatCode="0.00E+00">
                  <c:v>2.7030099999999998E-12</c:v>
                </c:pt>
                <c:pt idx="47" formatCode="0.00E+00">
                  <c:v>4.3776600000000002E-12</c:v>
                </c:pt>
                <c:pt idx="48" formatCode="0.00E+00">
                  <c:v>6.1173700000000002E-12</c:v>
                </c:pt>
                <c:pt idx="49" formatCode="0.00E+00">
                  <c:v>1.4614600000000001E-11</c:v>
                </c:pt>
                <c:pt idx="50" formatCode="0.00E+00">
                  <c:v>6.1819500000000003E-12</c:v>
                </c:pt>
                <c:pt idx="51" formatCode="0.00E+00">
                  <c:v>4.6194299999999998E-12</c:v>
                </c:pt>
                <c:pt idx="52" formatCode="0.00E+00">
                  <c:v>2.2839199999999998E-12</c:v>
                </c:pt>
                <c:pt idx="53" formatCode="0.00E+00">
                  <c:v>1.0263199999999999E-11</c:v>
                </c:pt>
                <c:pt idx="54" formatCode="0.00E+00">
                  <c:v>6.7879999999999998E-12</c:v>
                </c:pt>
                <c:pt idx="55" formatCode="0.00E+00">
                  <c:v>4.0341299999999999E-12</c:v>
                </c:pt>
                <c:pt idx="56" formatCode="0.00E+00">
                  <c:v>8.6147000000000004E-12</c:v>
                </c:pt>
                <c:pt idx="57" formatCode="0.00E+00">
                  <c:v>2.53767E-12</c:v>
                </c:pt>
                <c:pt idx="58" formatCode="0.00E+00">
                  <c:v>5.5444099999999998E-12</c:v>
                </c:pt>
                <c:pt idx="59" formatCode="0.00E+00">
                  <c:v>2.3726699999999998E-12</c:v>
                </c:pt>
                <c:pt idx="60" formatCode="0.00E+00">
                  <c:v>2.18263E-12</c:v>
                </c:pt>
                <c:pt idx="61" formatCode="0.00E+00">
                  <c:v>8.0475099999999995E-12</c:v>
                </c:pt>
                <c:pt idx="62" formatCode="0.00E+00">
                  <c:v>3.5694799999999999E-12</c:v>
                </c:pt>
                <c:pt idx="63" formatCode="0.00E+00">
                  <c:v>4.8646700000000001E-12</c:v>
                </c:pt>
                <c:pt idx="64" formatCode="0.00E+00">
                  <c:v>3.7394499999999998E-12</c:v>
                </c:pt>
                <c:pt idx="65" formatCode="0.00E+00">
                  <c:v>5.80107E-12</c:v>
                </c:pt>
                <c:pt idx="66" formatCode="0.00E+00">
                  <c:v>5.7147199999999997E-12</c:v>
                </c:pt>
                <c:pt idx="67" formatCode="0.00E+00">
                  <c:v>2.6759500000000001E-12</c:v>
                </c:pt>
                <c:pt idx="68" formatCode="0.00E+00">
                  <c:v>4.0476400000000003E-12</c:v>
                </c:pt>
                <c:pt idx="69" formatCode="0.00E+00">
                  <c:v>2.98634E-12</c:v>
                </c:pt>
                <c:pt idx="70" formatCode="0.00E+00">
                  <c:v>2.6605200000000001E-12</c:v>
                </c:pt>
                <c:pt idx="71" formatCode="0.00E+00">
                  <c:v>4.2823200000000003E-12</c:v>
                </c:pt>
                <c:pt idx="72" formatCode="0.00E+00">
                  <c:v>1.8268699999999999E-12</c:v>
                </c:pt>
                <c:pt idx="73" formatCode="0.00E+00">
                  <c:v>1.8536000000000001E-12</c:v>
                </c:pt>
                <c:pt idx="74" formatCode="0.00E+00">
                  <c:v>7.3062099999999998E-12</c:v>
                </c:pt>
                <c:pt idx="75" formatCode="0.00E+00">
                  <c:v>6.2024700000000003E-12</c:v>
                </c:pt>
                <c:pt idx="76" formatCode="0.00E+00">
                  <c:v>5.8673899999999997E-12</c:v>
                </c:pt>
                <c:pt idx="77" formatCode="0.00E+00">
                  <c:v>6.2305100000000003E-12</c:v>
                </c:pt>
                <c:pt idx="78" formatCode="0.00E+00">
                  <c:v>5.6345200000000001E-12</c:v>
                </c:pt>
                <c:pt idx="79" formatCode="0.00E+00">
                  <c:v>1.43895E-11</c:v>
                </c:pt>
                <c:pt idx="80" formatCode="0.00E+00">
                  <c:v>4.7853599999999997E-12</c:v>
                </c:pt>
                <c:pt idx="81" formatCode="0.00E+00">
                  <c:v>8.9236799999999998E-12</c:v>
                </c:pt>
                <c:pt idx="82" formatCode="0.00E+00">
                  <c:v>5.8476399999999999E-12</c:v>
                </c:pt>
                <c:pt idx="83" formatCode="0.00E+00">
                  <c:v>7.5163299999999997E-12</c:v>
                </c:pt>
                <c:pt idx="84" formatCode="0.00E+00">
                  <c:v>2.6123199999999999E-12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DBE2-4C6F-B3A5-B1B059175DD2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[analysis.xlsx]Uniform_IP_texture!$A$223:$CW$223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 formatCode="0.00E+00">
                  <c:v>4.5477499999999999E-12</c:v>
                </c:pt>
                <c:pt idx="15" formatCode="0.00E+00">
                  <c:v>5.79874E-12</c:v>
                </c:pt>
                <c:pt idx="16" formatCode="0.00E+00">
                  <c:v>6.1245699999999996E-12</c:v>
                </c:pt>
                <c:pt idx="17" formatCode="0.00E+00">
                  <c:v>4.88689E-12</c:v>
                </c:pt>
                <c:pt idx="18" formatCode="0.00E+00">
                  <c:v>6.0191899999999999E-12</c:v>
                </c:pt>
                <c:pt idx="19" formatCode="0.00E+00">
                  <c:v>1.14622E-11</c:v>
                </c:pt>
                <c:pt idx="20" formatCode="0.00E+00">
                  <c:v>5.0027499999999999E-12</c:v>
                </c:pt>
                <c:pt idx="21" formatCode="0.00E+00">
                  <c:v>2.0915099999999999E-11</c:v>
                </c:pt>
                <c:pt idx="22" formatCode="0.00E+00">
                  <c:v>6.2783499999999998E-12</c:v>
                </c:pt>
                <c:pt idx="23" formatCode="0.00E+00">
                  <c:v>2.2953799999999999E-12</c:v>
                </c:pt>
                <c:pt idx="24" formatCode="0.00E+00">
                  <c:v>3.34415E-12</c:v>
                </c:pt>
                <c:pt idx="25" formatCode="0.00E+00">
                  <c:v>3.9151500000000003E-12</c:v>
                </c:pt>
                <c:pt idx="26" formatCode="0.00E+00">
                  <c:v>2.48531E-12</c:v>
                </c:pt>
                <c:pt idx="27" formatCode="0.00E+00">
                  <c:v>5.8483799999999998E-12</c:v>
                </c:pt>
                <c:pt idx="28" formatCode="0.00E+00">
                  <c:v>2.39758E-12</c:v>
                </c:pt>
                <c:pt idx="29" formatCode="0.00E+00">
                  <c:v>3.6420900000000003E-12</c:v>
                </c:pt>
                <c:pt idx="30" formatCode="0.00E+00">
                  <c:v>3.7417599999999996E-12</c:v>
                </c:pt>
                <c:pt idx="31" formatCode="0.00E+00">
                  <c:v>3.13405E-12</c:v>
                </c:pt>
                <c:pt idx="32" formatCode="0.00E+00">
                  <c:v>3.0299399999999999E-12</c:v>
                </c:pt>
                <c:pt idx="33" formatCode="0.00E+00">
                  <c:v>4.0868900000000002E-12</c:v>
                </c:pt>
                <c:pt idx="34" formatCode="0.00E+00">
                  <c:v>4.5847999999999996E-12</c:v>
                </c:pt>
                <c:pt idx="35" formatCode="0.00E+00">
                  <c:v>4.3929200000000002E-12</c:v>
                </c:pt>
                <c:pt idx="36" formatCode="0.00E+00">
                  <c:v>3.63858E-12</c:v>
                </c:pt>
                <c:pt idx="37" formatCode="0.00E+00">
                  <c:v>2.0931800000000002E-12</c:v>
                </c:pt>
                <c:pt idx="38" formatCode="0.00E+00">
                  <c:v>6.6108999999999996E-12</c:v>
                </c:pt>
                <c:pt idx="39" formatCode="0.00E+00">
                  <c:v>7.9507100000000002E-12</c:v>
                </c:pt>
                <c:pt idx="40" formatCode="0.00E+00">
                  <c:v>2.3330600000000002E-12</c:v>
                </c:pt>
                <c:pt idx="41" formatCode="0.00E+00">
                  <c:v>5.1892300000000001E-12</c:v>
                </c:pt>
                <c:pt idx="42" formatCode="0.00E+00">
                  <c:v>3.1571999999999999E-12</c:v>
                </c:pt>
                <c:pt idx="43" formatCode="0.00E+00">
                  <c:v>7.0482300000000001E-12</c:v>
                </c:pt>
                <c:pt idx="44" formatCode="0.00E+00">
                  <c:v>2.69383E-12</c:v>
                </c:pt>
                <c:pt idx="45" formatCode="0.00E+00">
                  <c:v>2.1854599999999999E-12</c:v>
                </c:pt>
                <c:pt idx="46" formatCode="0.00E+00">
                  <c:v>1.29428E-12</c:v>
                </c:pt>
                <c:pt idx="47" formatCode="0.00E+00">
                  <c:v>5.82268E-12</c:v>
                </c:pt>
                <c:pt idx="48" formatCode="0.00E+00">
                  <c:v>5.6946400000000001E-12</c:v>
                </c:pt>
                <c:pt idx="49" formatCode="0.00E+00">
                  <c:v>4.5920699999999998E-12</c:v>
                </c:pt>
                <c:pt idx="50" formatCode="0.00E+00">
                  <c:v>4.1116600000000003E-12</c:v>
                </c:pt>
                <c:pt idx="51" formatCode="0.00E+00">
                  <c:v>1.4431299999999999E-12</c:v>
                </c:pt>
                <c:pt idx="52" formatCode="0.00E+00">
                  <c:v>4.54783E-12</c:v>
                </c:pt>
                <c:pt idx="53" formatCode="0.00E+00">
                  <c:v>4.0265600000000002E-12</c:v>
                </c:pt>
                <c:pt idx="54" formatCode="0.00E+00">
                  <c:v>5.3869399999999997E-12</c:v>
                </c:pt>
                <c:pt idx="55" formatCode="0.00E+00">
                  <c:v>2.3968700000000001E-12</c:v>
                </c:pt>
                <c:pt idx="56" formatCode="0.00E+00">
                  <c:v>2.9336200000000002E-12</c:v>
                </c:pt>
                <c:pt idx="57" formatCode="0.00E+00">
                  <c:v>4.7072599999999999E-12</c:v>
                </c:pt>
                <c:pt idx="58" formatCode="0.00E+00">
                  <c:v>5.1344799999999997E-12</c:v>
                </c:pt>
                <c:pt idx="59" formatCode="0.00E+00">
                  <c:v>3.1686100000000002E-12</c:v>
                </c:pt>
                <c:pt idx="60" formatCode="0.00E+00">
                  <c:v>7.9696699999999995E-12</c:v>
                </c:pt>
                <c:pt idx="61" formatCode="0.00E+00">
                  <c:v>5.5653499999999999E-12</c:v>
                </c:pt>
                <c:pt idx="62" formatCode="0.00E+00">
                  <c:v>4.6804200000000004E-12</c:v>
                </c:pt>
                <c:pt idx="63" formatCode="0.00E+00">
                  <c:v>5.40612E-12</c:v>
                </c:pt>
                <c:pt idx="64" formatCode="0.00E+00">
                  <c:v>1.5761800000000001E-11</c:v>
                </c:pt>
                <c:pt idx="65" formatCode="0.00E+00">
                  <c:v>6.6950599999999999E-12</c:v>
                </c:pt>
                <c:pt idx="66" formatCode="0.00E+00">
                  <c:v>5.19298E-12</c:v>
                </c:pt>
                <c:pt idx="67" formatCode="0.00E+00">
                  <c:v>1.6562299999999999E-12</c:v>
                </c:pt>
                <c:pt idx="68" formatCode="0.00E+00">
                  <c:v>7.6524499999999998E-12</c:v>
                </c:pt>
                <c:pt idx="69" formatCode="0.00E+00">
                  <c:v>4.5180100000000001E-12</c:v>
                </c:pt>
                <c:pt idx="70" formatCode="0.00E+00">
                  <c:v>3.15471E-12</c:v>
                </c:pt>
                <c:pt idx="71" formatCode="0.00E+00">
                  <c:v>5.8042400000000003E-12</c:v>
                </c:pt>
                <c:pt idx="72" formatCode="0.00E+00">
                  <c:v>7.6351899999999995E-12</c:v>
                </c:pt>
                <c:pt idx="73" formatCode="0.00E+00">
                  <c:v>6.6493100000000001E-12</c:v>
                </c:pt>
                <c:pt idx="74" formatCode="0.00E+00">
                  <c:v>4.3293200000000004E-12</c:v>
                </c:pt>
                <c:pt idx="75" formatCode="0.00E+00">
                  <c:v>7.6626699999999993E-12</c:v>
                </c:pt>
                <c:pt idx="76" formatCode="0.00E+00">
                  <c:v>1.0060999999999999E-11</c:v>
                </c:pt>
                <c:pt idx="77" formatCode="0.00E+00">
                  <c:v>5.7946600000000003E-12</c:v>
                </c:pt>
                <c:pt idx="78" formatCode="0.00E+00">
                  <c:v>7.1112599999999997E-12</c:v>
                </c:pt>
                <c:pt idx="79" formatCode="0.00E+00">
                  <c:v>6.8425600000000003E-12</c:v>
                </c:pt>
                <c:pt idx="80" formatCode="0.00E+00">
                  <c:v>2.41985E-12</c:v>
                </c:pt>
                <c:pt idx="81" formatCode="0.00E+00">
                  <c:v>6.9467900000000001E-12</c:v>
                </c:pt>
                <c:pt idx="82" formatCode="0.00E+00">
                  <c:v>1.80024E-12</c:v>
                </c:pt>
                <c:pt idx="83" formatCode="0.00E+00">
                  <c:v>3.2030299999999999E-12</c:v>
                </c:pt>
                <c:pt idx="84" formatCode="0.00E+00">
                  <c:v>5.5622699999999999E-12</c:v>
                </c:pt>
                <c:pt idx="85" formatCode="0.00E+00">
                  <c:v>8.9394199999999999E-12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BE2-4C6F-B3A5-B1B059175DD2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[analysis.xlsx]Uniform_IP_texture!$A$224:$CW$224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 formatCode="0.00E+00">
                  <c:v>4.2834100000000002E-12</c:v>
                </c:pt>
                <c:pt idx="14" formatCode="0.00E+00">
                  <c:v>8.3352900000000005E-12</c:v>
                </c:pt>
                <c:pt idx="15" formatCode="0.00E+00">
                  <c:v>4.0364599999999999E-12</c:v>
                </c:pt>
                <c:pt idx="16" formatCode="0.00E+00">
                  <c:v>4.1860900000000004E-12</c:v>
                </c:pt>
                <c:pt idx="17" formatCode="0.00E+00">
                  <c:v>5.3534600000000001E-12</c:v>
                </c:pt>
                <c:pt idx="18" formatCode="0.00E+00">
                  <c:v>3.1653399999999999E-12</c:v>
                </c:pt>
                <c:pt idx="19" formatCode="0.00E+00">
                  <c:v>3.3318400000000001E-12</c:v>
                </c:pt>
                <c:pt idx="20" formatCode="0.00E+00">
                  <c:v>5.9056000000000002E-12</c:v>
                </c:pt>
                <c:pt idx="21" formatCode="0.00E+00">
                  <c:v>6.02104E-12</c:v>
                </c:pt>
                <c:pt idx="22" formatCode="0.00E+00">
                  <c:v>3.6313199999999999E-12</c:v>
                </c:pt>
                <c:pt idx="23" formatCode="0.00E+00">
                  <c:v>5.4812500000000003E-12</c:v>
                </c:pt>
                <c:pt idx="24" formatCode="0.00E+00">
                  <c:v>4.1651500000000003E-12</c:v>
                </c:pt>
                <c:pt idx="25" formatCode="0.00E+00">
                  <c:v>4.1645699999999999E-12</c:v>
                </c:pt>
                <c:pt idx="26" formatCode="0.00E+00">
                  <c:v>3.5839499999999998E-11</c:v>
                </c:pt>
                <c:pt idx="27" formatCode="0.00E+00">
                  <c:v>5.4361999999999998E-12</c:v>
                </c:pt>
                <c:pt idx="28" formatCode="0.00E+00">
                  <c:v>6.4459100000000003E-12</c:v>
                </c:pt>
                <c:pt idx="29" formatCode="0.00E+00">
                  <c:v>5.5137400000000003E-12</c:v>
                </c:pt>
                <c:pt idx="30" formatCode="0.00E+00">
                  <c:v>4.7065300000000001E-12</c:v>
                </c:pt>
                <c:pt idx="31" formatCode="0.00E+00">
                  <c:v>1.17391E-12</c:v>
                </c:pt>
                <c:pt idx="32" formatCode="0.00E+00">
                  <c:v>8.5731500000000001E-12</c:v>
                </c:pt>
                <c:pt idx="33" formatCode="0.00E+00">
                  <c:v>7.8254899999999996E-12</c:v>
                </c:pt>
                <c:pt idx="34" formatCode="0.00E+00">
                  <c:v>6.7654700000000003E-12</c:v>
                </c:pt>
                <c:pt idx="35" formatCode="0.00E+00">
                  <c:v>6.3188800000000002E-12</c:v>
                </c:pt>
                <c:pt idx="36" formatCode="0.00E+00">
                  <c:v>1.03222E-11</c:v>
                </c:pt>
                <c:pt idx="37" formatCode="0.00E+00">
                  <c:v>8.4569199999999999E-12</c:v>
                </c:pt>
                <c:pt idx="38" formatCode="0.00E+00">
                  <c:v>7.27784E-12</c:v>
                </c:pt>
                <c:pt idx="39" formatCode="0.00E+00">
                  <c:v>2.8909700000000002E-12</c:v>
                </c:pt>
                <c:pt idx="40" formatCode="0.00E+00">
                  <c:v>5.8413399999999998E-12</c:v>
                </c:pt>
                <c:pt idx="41" formatCode="0.00E+00">
                  <c:v>5.1016800000000001E-12</c:v>
                </c:pt>
                <c:pt idx="42" formatCode="0.00E+00">
                  <c:v>1.57423E-12</c:v>
                </c:pt>
                <c:pt idx="43" formatCode="0.00E+00">
                  <c:v>1.0397800000000001E-11</c:v>
                </c:pt>
                <c:pt idx="44" formatCode="0.00E+00">
                  <c:v>8.1003599999999992E-12</c:v>
                </c:pt>
                <c:pt idx="45" formatCode="0.00E+00">
                  <c:v>8.5270099999999996E-12</c:v>
                </c:pt>
                <c:pt idx="46" formatCode="0.00E+00">
                  <c:v>3.9128300000000004E-12</c:v>
                </c:pt>
                <c:pt idx="47" formatCode="0.00E+00">
                  <c:v>8.9451500000000005E-12</c:v>
                </c:pt>
                <c:pt idx="48" formatCode="0.00E+00">
                  <c:v>6.5530100000000002E-12</c:v>
                </c:pt>
                <c:pt idx="49" formatCode="0.00E+00">
                  <c:v>4.5983400000000004E-12</c:v>
                </c:pt>
                <c:pt idx="50" formatCode="0.00E+00">
                  <c:v>5.0592700000000001E-12</c:v>
                </c:pt>
                <c:pt idx="51" formatCode="0.00E+00">
                  <c:v>4.1643800000000001E-12</c:v>
                </c:pt>
                <c:pt idx="52" formatCode="0.00E+00">
                  <c:v>5.7682600000000003E-12</c:v>
                </c:pt>
                <c:pt idx="53" formatCode="0.00E+00">
                  <c:v>6.6238700000000001E-12</c:v>
                </c:pt>
                <c:pt idx="54" formatCode="0.00E+00">
                  <c:v>1.29034E-11</c:v>
                </c:pt>
                <c:pt idx="55" formatCode="0.00E+00">
                  <c:v>2.6517799999999998E-12</c:v>
                </c:pt>
                <c:pt idx="56" formatCode="0.00E+00">
                  <c:v>7.8020399999999997E-12</c:v>
                </c:pt>
                <c:pt idx="57" formatCode="0.00E+00">
                  <c:v>3.4492500000000001E-12</c:v>
                </c:pt>
                <c:pt idx="58" formatCode="0.00E+00">
                  <c:v>5.4199700000000004E-12</c:v>
                </c:pt>
                <c:pt idx="59" formatCode="0.00E+00">
                  <c:v>4.0590600000000003E-12</c:v>
                </c:pt>
                <c:pt idx="60" formatCode="0.00E+00">
                  <c:v>8.2951200000000003E-12</c:v>
                </c:pt>
                <c:pt idx="61" formatCode="0.00E+00">
                  <c:v>1.5093200000000001E-12</c:v>
                </c:pt>
                <c:pt idx="62" formatCode="0.00E+00">
                  <c:v>4.0356299999999998E-12</c:v>
                </c:pt>
                <c:pt idx="63" formatCode="0.00E+00">
                  <c:v>6.5994099999999996E-12</c:v>
                </c:pt>
                <c:pt idx="64" formatCode="0.00E+00">
                  <c:v>9.7647800000000003E-12</c:v>
                </c:pt>
                <c:pt idx="65" formatCode="0.00E+00">
                  <c:v>8.9951500000000003E-13</c:v>
                </c:pt>
                <c:pt idx="66" formatCode="0.00E+00">
                  <c:v>8.4798799999999996E-12</c:v>
                </c:pt>
                <c:pt idx="67" formatCode="0.00E+00">
                  <c:v>6.6297299999999999E-12</c:v>
                </c:pt>
                <c:pt idx="68" formatCode="0.00E+00">
                  <c:v>5.64764E-12</c:v>
                </c:pt>
                <c:pt idx="69" formatCode="0.00E+00">
                  <c:v>2.7010599999999998E-12</c:v>
                </c:pt>
                <c:pt idx="70" formatCode="0.00E+00">
                  <c:v>5.4413999999999998E-12</c:v>
                </c:pt>
                <c:pt idx="71" formatCode="0.00E+00">
                  <c:v>9.2159299999999995E-12</c:v>
                </c:pt>
                <c:pt idx="72" formatCode="0.00E+00">
                  <c:v>4.9231199999999997E-12</c:v>
                </c:pt>
                <c:pt idx="73" formatCode="0.00E+00">
                  <c:v>1.8525800000000002E-12</c:v>
                </c:pt>
                <c:pt idx="74" formatCode="0.00E+00">
                  <c:v>4.4852000000000003E-12</c:v>
                </c:pt>
                <c:pt idx="75" formatCode="0.00E+00">
                  <c:v>5.4693099999999998E-12</c:v>
                </c:pt>
                <c:pt idx="76" formatCode="0.00E+00">
                  <c:v>4.3694099999999997E-12</c:v>
                </c:pt>
                <c:pt idx="77" formatCode="0.00E+00">
                  <c:v>8.1532100000000006E-12</c:v>
                </c:pt>
                <c:pt idx="78" formatCode="0.00E+00">
                  <c:v>6.75608E-12</c:v>
                </c:pt>
                <c:pt idx="79" formatCode="0.00E+00">
                  <c:v>5.2378700000000002E-12</c:v>
                </c:pt>
                <c:pt idx="80" formatCode="0.00E+00">
                  <c:v>1.1086300000000001E-11</c:v>
                </c:pt>
                <c:pt idx="81" formatCode="0.00E+00">
                  <c:v>7.5763100000000005E-12</c:v>
                </c:pt>
                <c:pt idx="82" formatCode="0.00E+00">
                  <c:v>5.26898E-12</c:v>
                </c:pt>
                <c:pt idx="83" formatCode="0.00E+00">
                  <c:v>6.9287699999999998E-12</c:v>
                </c:pt>
                <c:pt idx="84" formatCode="0.00E+00">
                  <c:v>5.9013799999999996E-12</c:v>
                </c:pt>
                <c:pt idx="85" formatCode="0.00E+00">
                  <c:v>5.8238500000000001E-12</c:v>
                </c:pt>
                <c:pt idx="86" formatCode="0.00E+00">
                  <c:v>2.1134600000000002E-12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DBE2-4C6F-B3A5-B1B059175DD2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[analysis.xlsx]Uniform_IP_texture!$A$225:$CW$225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 formatCode="0.00E+00">
                  <c:v>5.5707900000000003E-12</c:v>
                </c:pt>
                <c:pt idx="14" formatCode="0.00E+00">
                  <c:v>9.5947900000000002E-12</c:v>
                </c:pt>
                <c:pt idx="15" formatCode="0.00E+00">
                  <c:v>9.6281499999999999E-12</c:v>
                </c:pt>
                <c:pt idx="16" formatCode="0.00E+00">
                  <c:v>4.0078399999999996E-12</c:v>
                </c:pt>
                <c:pt idx="17" formatCode="0.00E+00">
                  <c:v>5.3472500000000003E-12</c:v>
                </c:pt>
                <c:pt idx="18" formatCode="0.00E+00">
                  <c:v>1.1753099999999999E-11</c:v>
                </c:pt>
                <c:pt idx="19" formatCode="0.00E+00">
                  <c:v>1.12928E-11</c:v>
                </c:pt>
                <c:pt idx="20" formatCode="0.00E+00">
                  <c:v>4.5295900000000003E-12</c:v>
                </c:pt>
                <c:pt idx="21" formatCode="0.00E+00">
                  <c:v>4.2682300000000003E-12</c:v>
                </c:pt>
                <c:pt idx="22" formatCode="0.00E+00">
                  <c:v>8.5083800000000001E-12</c:v>
                </c:pt>
                <c:pt idx="23" formatCode="0.00E+00">
                  <c:v>4.9715399999999996E-12</c:v>
                </c:pt>
                <c:pt idx="24" formatCode="0.00E+00">
                  <c:v>3.8936299999999998E-12</c:v>
                </c:pt>
                <c:pt idx="25" formatCode="0.00E+00">
                  <c:v>6.0534499999999998E-12</c:v>
                </c:pt>
                <c:pt idx="26" formatCode="0.00E+00">
                  <c:v>6.2480800000000002E-12</c:v>
                </c:pt>
                <c:pt idx="27" formatCode="0.00E+00">
                  <c:v>5.9454399999999998E-12</c:v>
                </c:pt>
                <c:pt idx="28" formatCode="0.00E+00">
                  <c:v>3.3673800000000001E-12</c:v>
                </c:pt>
                <c:pt idx="29" formatCode="0.00E+00">
                  <c:v>4.6097099999999998E-12</c:v>
                </c:pt>
                <c:pt idx="30" formatCode="0.00E+00">
                  <c:v>3.8732299999999996E-12</c:v>
                </c:pt>
                <c:pt idx="31" formatCode="0.00E+00">
                  <c:v>5.10769E-12</c:v>
                </c:pt>
                <c:pt idx="32" formatCode="0.00E+00">
                  <c:v>1.09069E-11</c:v>
                </c:pt>
                <c:pt idx="33" formatCode="0.00E+00">
                  <c:v>3.3128799999999999E-12</c:v>
                </c:pt>
                <c:pt idx="34" formatCode="0.00E+00">
                  <c:v>6.2658100000000003E-12</c:v>
                </c:pt>
                <c:pt idx="35" formatCode="0.00E+00">
                  <c:v>1.3932800000000001E-12</c:v>
                </c:pt>
                <c:pt idx="36" formatCode="0.00E+00">
                  <c:v>1.2930800000000001E-11</c:v>
                </c:pt>
                <c:pt idx="37" formatCode="0.00E+00">
                  <c:v>7.4994800000000003E-12</c:v>
                </c:pt>
                <c:pt idx="38" formatCode="0.00E+00">
                  <c:v>3.31128E-12</c:v>
                </c:pt>
                <c:pt idx="39" formatCode="0.00E+00">
                  <c:v>6.1815900000000001E-12</c:v>
                </c:pt>
                <c:pt idx="40" formatCode="0.00E+00">
                  <c:v>5.3787800000000002E-12</c:v>
                </c:pt>
                <c:pt idx="41" formatCode="0.00E+00">
                  <c:v>2.83754E-12</c:v>
                </c:pt>
                <c:pt idx="42" formatCode="0.00E+00">
                  <c:v>4.7219900000000002E-12</c:v>
                </c:pt>
                <c:pt idx="43" formatCode="0.00E+00">
                  <c:v>5.9400000000000001E-12</c:v>
                </c:pt>
                <c:pt idx="44" formatCode="0.00E+00">
                  <c:v>1.05489E-11</c:v>
                </c:pt>
                <c:pt idx="45" formatCode="0.00E+00">
                  <c:v>2.7271599999999999E-12</c:v>
                </c:pt>
                <c:pt idx="46" formatCode="0.00E+00">
                  <c:v>7.1845500000000001E-12</c:v>
                </c:pt>
                <c:pt idx="47" formatCode="0.00E+00">
                  <c:v>6.9080499999999998E-12</c:v>
                </c:pt>
                <c:pt idx="48" formatCode="0.00E+00">
                  <c:v>5.3205700000000002E-12</c:v>
                </c:pt>
                <c:pt idx="49" formatCode="0.00E+00">
                  <c:v>4.06102E-12</c:v>
                </c:pt>
                <c:pt idx="50" formatCode="0.00E+00">
                  <c:v>4.0902600000000004E-12</c:v>
                </c:pt>
                <c:pt idx="51" formatCode="0.00E+00">
                  <c:v>2.1668E-12</c:v>
                </c:pt>
                <c:pt idx="52" formatCode="0.00E+00">
                  <c:v>1.03274E-11</c:v>
                </c:pt>
                <c:pt idx="53" formatCode="0.00E+00">
                  <c:v>8.6343399999999997E-12</c:v>
                </c:pt>
                <c:pt idx="54" formatCode="0.00E+00">
                  <c:v>4.2765199999999996E-12</c:v>
                </c:pt>
                <c:pt idx="55" formatCode="0.00E+00">
                  <c:v>5.9283000000000001E-12</c:v>
                </c:pt>
                <c:pt idx="56" formatCode="0.00E+00">
                  <c:v>7.0824400000000003E-12</c:v>
                </c:pt>
                <c:pt idx="57" formatCode="0.00E+00">
                  <c:v>6.8568799999999998E-12</c:v>
                </c:pt>
                <c:pt idx="58" formatCode="0.00E+00">
                  <c:v>3.7976699999999999E-12</c:v>
                </c:pt>
                <c:pt idx="59" formatCode="0.00E+00">
                  <c:v>3.8364700000000001E-12</c:v>
                </c:pt>
                <c:pt idx="60" formatCode="0.00E+00">
                  <c:v>4.6596299999999996E-12</c:v>
                </c:pt>
                <c:pt idx="61" formatCode="0.00E+00">
                  <c:v>5.7330699999999999E-12</c:v>
                </c:pt>
                <c:pt idx="62" formatCode="0.00E+00">
                  <c:v>4.2898500000000003E-12</c:v>
                </c:pt>
                <c:pt idx="63" formatCode="0.00E+00">
                  <c:v>9.2961999999999999E-12</c:v>
                </c:pt>
                <c:pt idx="64" formatCode="0.00E+00">
                  <c:v>2.3585499999999999E-12</c:v>
                </c:pt>
                <c:pt idx="65" formatCode="0.00E+00">
                  <c:v>1.0856099999999999E-11</c:v>
                </c:pt>
                <c:pt idx="66" formatCode="0.00E+00">
                  <c:v>5.1172200000000003E-12</c:v>
                </c:pt>
                <c:pt idx="67" formatCode="0.00E+00">
                  <c:v>4.3204300000000004E-12</c:v>
                </c:pt>
                <c:pt idx="68" formatCode="0.00E+00">
                  <c:v>4.11574E-12</c:v>
                </c:pt>
                <c:pt idx="69" formatCode="0.00E+00">
                  <c:v>2.5067099999999999E-12</c:v>
                </c:pt>
                <c:pt idx="70" formatCode="0.00E+00">
                  <c:v>8.5906200000000004E-12</c:v>
                </c:pt>
                <c:pt idx="71" formatCode="0.00E+00">
                  <c:v>6.4947099999999999E-12</c:v>
                </c:pt>
                <c:pt idx="72" formatCode="0.00E+00">
                  <c:v>3.20502E-12</c:v>
                </c:pt>
                <c:pt idx="73" formatCode="0.00E+00">
                  <c:v>5.3569999999999999E-12</c:v>
                </c:pt>
                <c:pt idx="74" formatCode="0.00E+00">
                  <c:v>4.44892E-12</c:v>
                </c:pt>
                <c:pt idx="75" formatCode="0.00E+00">
                  <c:v>6.16222E-12</c:v>
                </c:pt>
                <c:pt idx="76" formatCode="0.00E+00">
                  <c:v>6.5074899999999998E-12</c:v>
                </c:pt>
                <c:pt idx="77" formatCode="0.00E+00">
                  <c:v>6.5491800000000002E-12</c:v>
                </c:pt>
                <c:pt idx="78" formatCode="0.00E+00">
                  <c:v>6.8139600000000002E-12</c:v>
                </c:pt>
                <c:pt idx="79" formatCode="0.00E+00">
                  <c:v>9.8556999999999997E-12</c:v>
                </c:pt>
                <c:pt idx="80" formatCode="0.00E+00">
                  <c:v>2.8318799999999998E-12</c:v>
                </c:pt>
                <c:pt idx="81" formatCode="0.00E+00">
                  <c:v>8.04947E-12</c:v>
                </c:pt>
                <c:pt idx="82" formatCode="0.00E+00">
                  <c:v>3.49618E-11</c:v>
                </c:pt>
                <c:pt idx="83" formatCode="0.00E+00">
                  <c:v>5.0137200000000002E-12</c:v>
                </c:pt>
                <c:pt idx="84" formatCode="0.00E+00">
                  <c:v>1.0699999999999999E-11</c:v>
                </c:pt>
                <c:pt idx="85" formatCode="0.00E+00">
                  <c:v>2.7933099999999999E-12</c:v>
                </c:pt>
                <c:pt idx="86" formatCode="0.00E+00">
                  <c:v>8.3449700000000001E-12</c:v>
                </c:pt>
                <c:pt idx="87" formatCode="0.00E+00">
                  <c:v>6.46941E-12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BE2-4C6F-B3A5-B1B059175DD2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[analysis.xlsx]Uniform_IP_texture!$A$226:$CW$226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 formatCode="0.00E+00">
                  <c:v>1.2860799999999999E-11</c:v>
                </c:pt>
                <c:pt idx="12" formatCode="0.00E+00">
                  <c:v>1.36063E-11</c:v>
                </c:pt>
                <c:pt idx="13" formatCode="0.00E+00">
                  <c:v>4.1300199999999998E-12</c:v>
                </c:pt>
                <c:pt idx="14" formatCode="0.00E+00">
                  <c:v>1.18607E-11</c:v>
                </c:pt>
                <c:pt idx="15" formatCode="0.00E+00">
                  <c:v>3.69015E-12</c:v>
                </c:pt>
                <c:pt idx="16" formatCode="0.00E+00">
                  <c:v>4.52621E-12</c:v>
                </c:pt>
                <c:pt idx="17" formatCode="0.00E+00">
                  <c:v>4.26403E-12</c:v>
                </c:pt>
                <c:pt idx="18" formatCode="0.00E+00">
                  <c:v>4.6604799999999999E-12</c:v>
                </c:pt>
                <c:pt idx="19" formatCode="0.00E+00">
                  <c:v>6.5438799999999998E-12</c:v>
                </c:pt>
                <c:pt idx="20" formatCode="0.00E+00">
                  <c:v>3.2528899999999999E-12</c:v>
                </c:pt>
                <c:pt idx="21" formatCode="0.00E+00">
                  <c:v>1.3341900000000001E-11</c:v>
                </c:pt>
                <c:pt idx="22" formatCode="0.00E+00">
                  <c:v>2.8153200000000002E-12</c:v>
                </c:pt>
                <c:pt idx="23" formatCode="0.00E+00">
                  <c:v>4.67095E-12</c:v>
                </c:pt>
                <c:pt idx="24" formatCode="0.00E+00">
                  <c:v>4.9027000000000001E-12</c:v>
                </c:pt>
                <c:pt idx="25" formatCode="0.00E+00">
                  <c:v>5.8098799999999999E-12</c:v>
                </c:pt>
                <c:pt idx="26" formatCode="0.00E+00">
                  <c:v>6.4747399999999999E-12</c:v>
                </c:pt>
                <c:pt idx="27" formatCode="0.00E+00">
                  <c:v>4.1754499999999999E-12</c:v>
                </c:pt>
                <c:pt idx="28" formatCode="0.00E+00">
                  <c:v>6.4903000000000003E-12</c:v>
                </c:pt>
                <c:pt idx="29" formatCode="0.00E+00">
                  <c:v>4.6211899999999996E-12</c:v>
                </c:pt>
                <c:pt idx="30" formatCode="0.00E+00">
                  <c:v>1.9266900000000001E-12</c:v>
                </c:pt>
                <c:pt idx="31" formatCode="0.00E+00">
                  <c:v>4.7334800000000001E-12</c:v>
                </c:pt>
                <c:pt idx="32" formatCode="0.00E+00">
                  <c:v>4.02237E-12</c:v>
                </c:pt>
                <c:pt idx="33" formatCode="0.00E+00">
                  <c:v>2.5087800000000001E-12</c:v>
                </c:pt>
                <c:pt idx="34" formatCode="0.00E+00">
                  <c:v>4.0804999999999998E-12</c:v>
                </c:pt>
                <c:pt idx="35" formatCode="0.00E+00">
                  <c:v>6.6165799999999997E-12</c:v>
                </c:pt>
                <c:pt idx="36" formatCode="0.00E+00">
                  <c:v>3.7418299999999996E-12</c:v>
                </c:pt>
                <c:pt idx="37" formatCode="0.00E+00">
                  <c:v>3.4640600000000001E-12</c:v>
                </c:pt>
                <c:pt idx="38" formatCode="0.00E+00">
                  <c:v>4.0845600000000001E-12</c:v>
                </c:pt>
                <c:pt idx="39" formatCode="0.00E+00">
                  <c:v>5.2334699999999999E-12</c:v>
                </c:pt>
                <c:pt idx="40" formatCode="0.00E+00">
                  <c:v>4.6090000000000003E-12</c:v>
                </c:pt>
                <c:pt idx="41" formatCode="0.00E+00">
                  <c:v>7.8112699999999997E-12</c:v>
                </c:pt>
                <c:pt idx="42" formatCode="0.00E+00">
                  <c:v>5.4879899999999999E-12</c:v>
                </c:pt>
                <c:pt idx="43" formatCode="0.00E+00">
                  <c:v>2.1773199999999999E-12</c:v>
                </c:pt>
                <c:pt idx="44" formatCode="0.00E+00">
                  <c:v>4.3884399999999998E-12</c:v>
                </c:pt>
                <c:pt idx="45" formatCode="0.00E+00">
                  <c:v>4.64256E-12</c:v>
                </c:pt>
                <c:pt idx="46" formatCode="0.00E+00">
                  <c:v>4.1145200000000001E-12</c:v>
                </c:pt>
                <c:pt idx="47" formatCode="0.00E+00">
                  <c:v>6.0272E-12</c:v>
                </c:pt>
                <c:pt idx="48" formatCode="0.00E+00">
                  <c:v>3.2102099999999999E-12</c:v>
                </c:pt>
                <c:pt idx="49" formatCode="0.00E+00">
                  <c:v>8.2390900000000002E-12</c:v>
                </c:pt>
                <c:pt idx="50" formatCode="0.00E+00">
                  <c:v>1.82601E-11</c:v>
                </c:pt>
                <c:pt idx="51" formatCode="0.00E+00">
                  <c:v>3.6326400000000002E-12</c:v>
                </c:pt>
                <c:pt idx="52" formatCode="0.00E+00">
                  <c:v>1.61433E-12</c:v>
                </c:pt>
                <c:pt idx="53" formatCode="0.00E+00">
                  <c:v>1.4013899999999999E-12</c:v>
                </c:pt>
                <c:pt idx="54" formatCode="0.00E+00">
                  <c:v>7.9218200000000007E-12</c:v>
                </c:pt>
                <c:pt idx="55" formatCode="0.00E+00">
                  <c:v>4.26041E-12</c:v>
                </c:pt>
                <c:pt idx="56" formatCode="0.00E+00">
                  <c:v>5.1186400000000001E-12</c:v>
                </c:pt>
                <c:pt idx="57" formatCode="0.00E+00">
                  <c:v>1.0205199999999999E-11</c:v>
                </c:pt>
                <c:pt idx="58" formatCode="0.00E+00">
                  <c:v>5.7378800000000002E-12</c:v>
                </c:pt>
                <c:pt idx="59" formatCode="0.00E+00">
                  <c:v>8.1481500000000006E-12</c:v>
                </c:pt>
                <c:pt idx="60" formatCode="0.00E+00">
                  <c:v>4.0154800000000002E-12</c:v>
                </c:pt>
                <c:pt idx="61" formatCode="0.00E+00">
                  <c:v>2.2839400000000001E-11</c:v>
                </c:pt>
                <c:pt idx="62" formatCode="0.00E+00">
                  <c:v>4.3881300000000002E-12</c:v>
                </c:pt>
                <c:pt idx="63" formatCode="0.00E+00">
                  <c:v>5.4501900000000002E-12</c:v>
                </c:pt>
                <c:pt idx="64" formatCode="0.00E+00">
                  <c:v>4.95037E-12</c:v>
                </c:pt>
                <c:pt idx="65" formatCode="0.00E+00">
                  <c:v>3.5560600000000001E-12</c:v>
                </c:pt>
                <c:pt idx="66" formatCode="0.00E+00">
                  <c:v>5.7892199999999998E-12</c:v>
                </c:pt>
                <c:pt idx="67" formatCode="0.00E+00">
                  <c:v>3.36528E-12</c:v>
                </c:pt>
                <c:pt idx="68" formatCode="0.00E+00">
                  <c:v>7.33926E-12</c:v>
                </c:pt>
                <c:pt idx="69" formatCode="0.00E+00">
                  <c:v>1.9510199999999999E-12</c:v>
                </c:pt>
                <c:pt idx="70" formatCode="0.00E+00">
                  <c:v>7.0819600000000002E-12</c:v>
                </c:pt>
                <c:pt idx="71" formatCode="0.00E+00">
                  <c:v>1.0276799999999999E-12</c:v>
                </c:pt>
                <c:pt idx="72" formatCode="0.00E+00">
                  <c:v>2.9417399999999999E-12</c:v>
                </c:pt>
                <c:pt idx="73" formatCode="0.00E+00">
                  <c:v>6.76894E-12</c:v>
                </c:pt>
                <c:pt idx="74" formatCode="0.00E+00">
                  <c:v>2.0245000000000001E-12</c:v>
                </c:pt>
                <c:pt idx="75" formatCode="0.00E+00">
                  <c:v>4.50303E-12</c:v>
                </c:pt>
                <c:pt idx="76" formatCode="0.00E+00">
                  <c:v>9.2312400000000002E-12</c:v>
                </c:pt>
                <c:pt idx="77" formatCode="0.00E+00">
                  <c:v>2.4885600000000001E-12</c:v>
                </c:pt>
                <c:pt idx="78" formatCode="0.00E+00">
                  <c:v>9.8839200000000002E-12</c:v>
                </c:pt>
                <c:pt idx="79" formatCode="0.00E+00">
                  <c:v>5.3460200000000003E-12</c:v>
                </c:pt>
                <c:pt idx="80" formatCode="0.00E+00">
                  <c:v>2.33394E-12</c:v>
                </c:pt>
                <c:pt idx="81" formatCode="0.00E+00">
                  <c:v>7.55507E-12</c:v>
                </c:pt>
                <c:pt idx="82" formatCode="0.00E+00">
                  <c:v>2.0504399999999999E-12</c:v>
                </c:pt>
                <c:pt idx="83" formatCode="0.00E+00">
                  <c:v>9.7036600000000007E-12</c:v>
                </c:pt>
                <c:pt idx="84" formatCode="0.00E+00">
                  <c:v>1.0570999999999999E-11</c:v>
                </c:pt>
                <c:pt idx="85" formatCode="0.00E+00">
                  <c:v>3.7381100000000001E-12</c:v>
                </c:pt>
                <c:pt idx="86" formatCode="0.00E+00">
                  <c:v>5.1909400000000001E-12</c:v>
                </c:pt>
                <c:pt idx="87" formatCode="0.00E+00">
                  <c:v>5.5115199999999999E-12</c:v>
                </c:pt>
                <c:pt idx="88" formatCode="0.00E+00">
                  <c:v>4.0328500000000001E-12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DBE2-4C6F-B3A5-B1B059175DD2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[analysis.xlsx]Uniform_IP_texture!$A$227:$CW$227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 formatCode="0.00E+00">
                  <c:v>8.9857500000000002E-12</c:v>
                </c:pt>
                <c:pt idx="11" formatCode="0.00E+00">
                  <c:v>4.1037100000000001E-12</c:v>
                </c:pt>
                <c:pt idx="12" formatCode="0.00E+00">
                  <c:v>4.8178699999999999E-12</c:v>
                </c:pt>
                <c:pt idx="13" formatCode="0.00E+00">
                  <c:v>3.2768800000000001E-12</c:v>
                </c:pt>
                <c:pt idx="14" formatCode="0.00E+00">
                  <c:v>1.4355E-11</c:v>
                </c:pt>
                <c:pt idx="15" formatCode="0.00E+00">
                  <c:v>4.0894300000000003E-12</c:v>
                </c:pt>
                <c:pt idx="16" formatCode="0.00E+00">
                  <c:v>2.6534299999999999E-12</c:v>
                </c:pt>
                <c:pt idx="17" formatCode="0.00E+00">
                  <c:v>2.9594099999999998E-12</c:v>
                </c:pt>
                <c:pt idx="18" formatCode="0.00E+00">
                  <c:v>7.0269199999999997E-12</c:v>
                </c:pt>
                <c:pt idx="19" formatCode="0.00E+00">
                  <c:v>5.6383000000000003E-12</c:v>
                </c:pt>
                <c:pt idx="20" formatCode="0.00E+00">
                  <c:v>3.8184599999999999E-12</c:v>
                </c:pt>
                <c:pt idx="21" formatCode="0.00E+00">
                  <c:v>5.6728400000000003E-12</c:v>
                </c:pt>
                <c:pt idx="22" formatCode="0.00E+00">
                  <c:v>3.2468200000000001E-12</c:v>
                </c:pt>
                <c:pt idx="23" formatCode="0.00E+00">
                  <c:v>7.0773299999999997E-12</c:v>
                </c:pt>
                <c:pt idx="24" formatCode="0.00E+00">
                  <c:v>4.5033399999999997E-12</c:v>
                </c:pt>
                <c:pt idx="25" formatCode="0.00E+00">
                  <c:v>4.5707799999999996E-12</c:v>
                </c:pt>
                <c:pt idx="26" formatCode="0.00E+00">
                  <c:v>5.8548500000000002E-12</c:v>
                </c:pt>
                <c:pt idx="27" formatCode="0.00E+00">
                  <c:v>2.71452E-12</c:v>
                </c:pt>
                <c:pt idx="28" formatCode="0.00E+00">
                  <c:v>3.3019699999999999E-12</c:v>
                </c:pt>
                <c:pt idx="29" formatCode="0.00E+00">
                  <c:v>4.7729400000000001E-12</c:v>
                </c:pt>
                <c:pt idx="30" formatCode="0.00E+00">
                  <c:v>3.6164600000000001E-12</c:v>
                </c:pt>
                <c:pt idx="31" formatCode="0.00E+00">
                  <c:v>1.53984E-12</c:v>
                </c:pt>
                <c:pt idx="32" formatCode="0.00E+00">
                  <c:v>3.0011799999999999E-12</c:v>
                </c:pt>
                <c:pt idx="33" formatCode="0.00E+00">
                  <c:v>2.1830299999999998E-12</c:v>
                </c:pt>
                <c:pt idx="34" formatCode="0.00E+00">
                  <c:v>8.6224500000000007E-12</c:v>
                </c:pt>
                <c:pt idx="35" formatCode="0.00E+00">
                  <c:v>4.7933400000000003E-12</c:v>
                </c:pt>
                <c:pt idx="36" formatCode="0.00E+00">
                  <c:v>3.6724000000000004E-12</c:v>
                </c:pt>
                <c:pt idx="37" formatCode="0.00E+00">
                  <c:v>1.77151E-12</c:v>
                </c:pt>
                <c:pt idx="38" formatCode="0.00E+00">
                  <c:v>9.0532800000000004E-12</c:v>
                </c:pt>
                <c:pt idx="39" formatCode="0.00E+00">
                  <c:v>5.2433199999999999E-12</c:v>
                </c:pt>
                <c:pt idx="40" formatCode="0.00E+00">
                  <c:v>6.3163199999999999E-12</c:v>
                </c:pt>
                <c:pt idx="41" formatCode="0.00E+00">
                  <c:v>6.9838299999999997E-12</c:v>
                </c:pt>
                <c:pt idx="42" formatCode="0.00E+00">
                  <c:v>4.5391299999999999E-12</c:v>
                </c:pt>
                <c:pt idx="43" formatCode="0.00E+00">
                  <c:v>5.2900299999999998E-12</c:v>
                </c:pt>
                <c:pt idx="44" formatCode="0.00E+00">
                  <c:v>9.7321099999999998E-12</c:v>
                </c:pt>
                <c:pt idx="45" formatCode="0.00E+00">
                  <c:v>2.0814899999999998E-12</c:v>
                </c:pt>
                <c:pt idx="46" formatCode="0.00E+00">
                  <c:v>2.3657900000000002E-12</c:v>
                </c:pt>
                <c:pt idx="47" formatCode="0.00E+00">
                  <c:v>9.32384E-12</c:v>
                </c:pt>
                <c:pt idx="48" formatCode="0.00E+00">
                  <c:v>5.65544E-12</c:v>
                </c:pt>
                <c:pt idx="49" formatCode="0.00E+00">
                  <c:v>5.3210600000000004E-12</c:v>
                </c:pt>
                <c:pt idx="50" formatCode="0.00E+00">
                  <c:v>5.0368099999999998E-12</c:v>
                </c:pt>
                <c:pt idx="51" formatCode="0.00E+00">
                  <c:v>6.9130900000000004E-12</c:v>
                </c:pt>
                <c:pt idx="52" formatCode="0.00E+00">
                  <c:v>3.5284300000000001E-12</c:v>
                </c:pt>
                <c:pt idx="53" formatCode="0.00E+00">
                  <c:v>4.8703099999999997E-12</c:v>
                </c:pt>
                <c:pt idx="54" formatCode="0.00E+00">
                  <c:v>3.5300099999999998E-12</c:v>
                </c:pt>
                <c:pt idx="55" formatCode="0.00E+00">
                  <c:v>5.4111900000000001E-12</c:v>
                </c:pt>
                <c:pt idx="56" formatCode="0.00E+00">
                  <c:v>5.6632099999999997E-12</c:v>
                </c:pt>
                <c:pt idx="57" formatCode="0.00E+00">
                  <c:v>4.6958100000000004E-12</c:v>
                </c:pt>
                <c:pt idx="58" formatCode="0.00E+00">
                  <c:v>5.0532600000000002E-12</c:v>
                </c:pt>
                <c:pt idx="59" formatCode="0.00E+00">
                  <c:v>3.0141399999999999E-12</c:v>
                </c:pt>
                <c:pt idx="60" formatCode="0.00E+00">
                  <c:v>1.31027E-11</c:v>
                </c:pt>
                <c:pt idx="61" formatCode="0.00E+00">
                  <c:v>5.1381799999999998E-12</c:v>
                </c:pt>
                <c:pt idx="62" formatCode="0.00E+00">
                  <c:v>8.5394699999999998E-12</c:v>
                </c:pt>
                <c:pt idx="63" formatCode="0.00E+00">
                  <c:v>3.2601099999999999E-12</c:v>
                </c:pt>
                <c:pt idx="64" formatCode="0.00E+00">
                  <c:v>6.2210000000000003E-12</c:v>
                </c:pt>
                <c:pt idx="65" formatCode="0.00E+00">
                  <c:v>5.2328100000000002E-12</c:v>
                </c:pt>
                <c:pt idx="66" formatCode="0.00E+00">
                  <c:v>5.2125100000000004E-12</c:v>
                </c:pt>
                <c:pt idx="67" formatCode="0.00E+00">
                  <c:v>7.1097499999999997E-12</c:v>
                </c:pt>
                <c:pt idx="68" formatCode="0.00E+00">
                  <c:v>4.1760599999999999E-12</c:v>
                </c:pt>
                <c:pt idx="69" formatCode="0.00E+00">
                  <c:v>9.0333099999999996E-12</c:v>
                </c:pt>
                <c:pt idx="70" formatCode="0.00E+00">
                  <c:v>7.1748199999999999E-12</c:v>
                </c:pt>
                <c:pt idx="71" formatCode="0.00E+00">
                  <c:v>3.6823600000000001E-12</c:v>
                </c:pt>
                <c:pt idx="72" formatCode="0.00E+00">
                  <c:v>2.5205899999999999E-12</c:v>
                </c:pt>
                <c:pt idx="73" formatCode="0.00E+00">
                  <c:v>4.6760200000000001E-12</c:v>
                </c:pt>
                <c:pt idx="74" formatCode="0.00E+00">
                  <c:v>4.2020900000000003E-12</c:v>
                </c:pt>
                <c:pt idx="75" formatCode="0.00E+00">
                  <c:v>7.2195399999999997E-12</c:v>
                </c:pt>
                <c:pt idx="76" formatCode="0.00E+00">
                  <c:v>6.9778199999999998E-12</c:v>
                </c:pt>
                <c:pt idx="77" formatCode="0.00E+00">
                  <c:v>3.31292E-12</c:v>
                </c:pt>
                <c:pt idx="78" formatCode="0.00E+00">
                  <c:v>2.9918399999999999E-12</c:v>
                </c:pt>
                <c:pt idx="79" formatCode="0.00E+00">
                  <c:v>2.9290499999999999E-12</c:v>
                </c:pt>
                <c:pt idx="80" formatCode="0.00E+00">
                  <c:v>8.71234E-12</c:v>
                </c:pt>
                <c:pt idx="81" formatCode="0.00E+00">
                  <c:v>4.6792699999999997E-12</c:v>
                </c:pt>
                <c:pt idx="82" formatCode="0.00E+00">
                  <c:v>8.6397499999999998E-12</c:v>
                </c:pt>
                <c:pt idx="83" formatCode="0.00E+00">
                  <c:v>4.8510399999999999E-12</c:v>
                </c:pt>
                <c:pt idx="84" formatCode="0.00E+00">
                  <c:v>6.1864099999999997E-12</c:v>
                </c:pt>
                <c:pt idx="85" formatCode="0.00E+00">
                  <c:v>2.7249900000000001E-12</c:v>
                </c:pt>
                <c:pt idx="86" formatCode="0.00E+00">
                  <c:v>2.4468400000000001E-12</c:v>
                </c:pt>
                <c:pt idx="87" formatCode="0.00E+00">
                  <c:v>1.9048400000000002E-12</c:v>
                </c:pt>
                <c:pt idx="88" formatCode="0.00E+00">
                  <c:v>7.3651400000000003E-12</c:v>
                </c:pt>
                <c:pt idx="89" formatCode="0.00E+00">
                  <c:v>1.8843199999999999E-11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DBE2-4C6F-B3A5-B1B059175DD2}"/>
            </c:ext>
          </c:extLst>
        </c:ser>
        <c:ser>
          <c:idx val="19"/>
          <c:order val="19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[analysis.xlsx]Uniform_IP_texture!$A$228:$CW$228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1.44308E-11</c:v>
                </c:pt>
                <c:pt idx="10" formatCode="0.00E+00">
                  <c:v>2.2525299999999999E-12</c:v>
                </c:pt>
                <c:pt idx="11" formatCode="0.00E+00">
                  <c:v>5.05721E-12</c:v>
                </c:pt>
                <c:pt idx="12" formatCode="0.00E+00">
                  <c:v>8.0718199999999998E-12</c:v>
                </c:pt>
                <c:pt idx="13" formatCode="0.00E+00">
                  <c:v>4.0725499999999996E-12</c:v>
                </c:pt>
                <c:pt idx="14" formatCode="0.00E+00">
                  <c:v>4.2033700000000001E-12</c:v>
                </c:pt>
                <c:pt idx="15" formatCode="0.00E+00">
                  <c:v>8.1172800000000003E-12</c:v>
                </c:pt>
                <c:pt idx="16" formatCode="0.00E+00">
                  <c:v>7.0613299999999998E-12</c:v>
                </c:pt>
                <c:pt idx="17" formatCode="0.00E+00">
                  <c:v>6.1978000000000001E-12</c:v>
                </c:pt>
                <c:pt idx="18" formatCode="0.00E+00">
                  <c:v>4.0194400000000001E-12</c:v>
                </c:pt>
                <c:pt idx="19" formatCode="0.00E+00">
                  <c:v>4.6410100000000002E-12</c:v>
                </c:pt>
                <c:pt idx="20" formatCode="0.00E+00">
                  <c:v>7.6354600000000003E-12</c:v>
                </c:pt>
                <c:pt idx="21" formatCode="0.00E+00">
                  <c:v>7.0838199999999996E-12</c:v>
                </c:pt>
                <c:pt idx="22" formatCode="0.00E+00">
                  <c:v>1.94118E-12</c:v>
                </c:pt>
                <c:pt idx="23" formatCode="0.00E+00">
                  <c:v>6.74493E-12</c:v>
                </c:pt>
                <c:pt idx="24" formatCode="0.00E+00">
                  <c:v>5.9576299999999999E-12</c:v>
                </c:pt>
                <c:pt idx="25" formatCode="0.00E+00">
                  <c:v>5.4592300000000004E-12</c:v>
                </c:pt>
                <c:pt idx="26" formatCode="0.00E+00">
                  <c:v>4.9025600000000001E-12</c:v>
                </c:pt>
                <c:pt idx="27" formatCode="0.00E+00">
                  <c:v>6.7290499999999999E-12</c:v>
                </c:pt>
                <c:pt idx="28" formatCode="0.00E+00">
                  <c:v>3.6880799999999998E-12</c:v>
                </c:pt>
                <c:pt idx="29" formatCode="0.00E+00">
                  <c:v>7.3155399999999993E-12</c:v>
                </c:pt>
                <c:pt idx="30" formatCode="0.00E+00">
                  <c:v>2.8824599999999998E-12</c:v>
                </c:pt>
                <c:pt idx="31" formatCode="0.00E+00">
                  <c:v>7.8234200000000002E-12</c:v>
                </c:pt>
                <c:pt idx="32" formatCode="0.00E+00">
                  <c:v>3.4683799999999998E-12</c:v>
                </c:pt>
                <c:pt idx="33" formatCode="0.00E+00">
                  <c:v>4.5095599999999996E-12</c:v>
                </c:pt>
                <c:pt idx="34" formatCode="0.00E+00">
                  <c:v>5.4878900000000004E-12</c:v>
                </c:pt>
                <c:pt idx="35" formatCode="0.00E+00">
                  <c:v>3.1651200000000001E-12</c:v>
                </c:pt>
                <c:pt idx="36" formatCode="0.00E+00">
                  <c:v>4.6458600000000002E-12</c:v>
                </c:pt>
                <c:pt idx="37" formatCode="0.00E+00">
                  <c:v>8.0460799999999996E-12</c:v>
                </c:pt>
                <c:pt idx="38" formatCode="0.00E+00">
                  <c:v>1.6549499999999999E-12</c:v>
                </c:pt>
                <c:pt idx="39" formatCode="0.00E+00">
                  <c:v>5.3251899999999998E-12</c:v>
                </c:pt>
                <c:pt idx="40" formatCode="0.00E+00">
                  <c:v>2.5577299999999998E-12</c:v>
                </c:pt>
                <c:pt idx="41" formatCode="0.00E+00">
                  <c:v>3.6800099999999998E-12</c:v>
                </c:pt>
                <c:pt idx="42" formatCode="0.00E+00">
                  <c:v>3.2499099999999998E-12</c:v>
                </c:pt>
                <c:pt idx="43" formatCode="0.00E+00">
                  <c:v>3.6612400000000003E-12</c:v>
                </c:pt>
                <c:pt idx="44" formatCode="0.00E+00">
                  <c:v>2.84557E-12</c:v>
                </c:pt>
                <c:pt idx="45" formatCode="0.00E+00">
                  <c:v>3.34777E-12</c:v>
                </c:pt>
                <c:pt idx="46" formatCode="0.00E+00">
                  <c:v>3.8392900000000003E-12</c:v>
                </c:pt>
                <c:pt idx="47" formatCode="0.00E+00">
                  <c:v>7.03816E-12</c:v>
                </c:pt>
                <c:pt idx="48" formatCode="0.00E+00">
                  <c:v>6.3123100000000002E-12</c:v>
                </c:pt>
                <c:pt idx="49" formatCode="0.00E+00">
                  <c:v>2.6701499999999999E-12</c:v>
                </c:pt>
                <c:pt idx="50" formatCode="0.00E+00">
                  <c:v>4.6088600000000002E-12</c:v>
                </c:pt>
                <c:pt idx="51" formatCode="0.00E+00">
                  <c:v>3.5261199999999999E-12</c:v>
                </c:pt>
                <c:pt idx="52" formatCode="0.00E+00">
                  <c:v>1.17138E-11</c:v>
                </c:pt>
                <c:pt idx="53" formatCode="0.00E+00">
                  <c:v>3.4033300000000002E-12</c:v>
                </c:pt>
                <c:pt idx="54" formatCode="0.00E+00">
                  <c:v>5.1083499999999997E-12</c:v>
                </c:pt>
                <c:pt idx="55" formatCode="0.00E+00">
                  <c:v>3.9358299999999998E-12</c:v>
                </c:pt>
                <c:pt idx="56" formatCode="0.00E+00">
                  <c:v>4.8159299999999997E-12</c:v>
                </c:pt>
                <c:pt idx="57" formatCode="0.00E+00">
                  <c:v>5.7223999999999999E-12</c:v>
                </c:pt>
                <c:pt idx="58" formatCode="0.00E+00">
                  <c:v>5.0628400000000003E-12</c:v>
                </c:pt>
                <c:pt idx="59" formatCode="0.00E+00">
                  <c:v>2.1871200000000001E-12</c:v>
                </c:pt>
                <c:pt idx="60" formatCode="0.00E+00">
                  <c:v>2.4513999999999998E-12</c:v>
                </c:pt>
                <c:pt idx="61" formatCode="0.00E+00">
                  <c:v>4.2296500000000003E-12</c:v>
                </c:pt>
                <c:pt idx="62" formatCode="0.00E+00">
                  <c:v>6.5037100000000004E-12</c:v>
                </c:pt>
                <c:pt idx="63" formatCode="0.00E+00">
                  <c:v>1.27611E-11</c:v>
                </c:pt>
                <c:pt idx="64" formatCode="0.00E+00">
                  <c:v>3.0766700000000001E-12</c:v>
                </c:pt>
                <c:pt idx="65" formatCode="0.00E+00">
                  <c:v>3.9539499999999997E-12</c:v>
                </c:pt>
                <c:pt idx="66" formatCode="0.00E+00">
                  <c:v>7.1407499999999998E-12</c:v>
                </c:pt>
                <c:pt idx="67" formatCode="0.00E+00">
                  <c:v>2.4328200000000001E-12</c:v>
                </c:pt>
                <c:pt idx="68" formatCode="0.00E+00">
                  <c:v>4.9034999999999999E-12</c:v>
                </c:pt>
                <c:pt idx="69" formatCode="0.00E+00">
                  <c:v>3.9963499999999996E-12</c:v>
                </c:pt>
                <c:pt idx="70" formatCode="0.00E+00">
                  <c:v>6.9799100000000003E-12</c:v>
                </c:pt>
                <c:pt idx="71" formatCode="0.00E+00">
                  <c:v>7.2494800000000003E-12</c:v>
                </c:pt>
                <c:pt idx="72" formatCode="0.00E+00">
                  <c:v>3.8281599999999997E-12</c:v>
                </c:pt>
                <c:pt idx="73" formatCode="0.00E+00">
                  <c:v>5.3924299999999999E-12</c:v>
                </c:pt>
                <c:pt idx="74" formatCode="0.00E+00">
                  <c:v>4.55392E-12</c:v>
                </c:pt>
                <c:pt idx="75" formatCode="0.00E+00">
                  <c:v>6.1361700000000001E-12</c:v>
                </c:pt>
                <c:pt idx="76" formatCode="0.00E+00">
                  <c:v>6.9107799999999998E-12</c:v>
                </c:pt>
                <c:pt idx="77" formatCode="0.00E+00">
                  <c:v>7.5252299999999998E-12</c:v>
                </c:pt>
                <c:pt idx="78" formatCode="0.00E+00">
                  <c:v>5.1799400000000002E-12</c:v>
                </c:pt>
                <c:pt idx="79" formatCode="0.00E+00">
                  <c:v>5.2934399999999997E-12</c:v>
                </c:pt>
                <c:pt idx="80" formatCode="0.00E+00">
                  <c:v>3.39281E-12</c:v>
                </c:pt>
                <c:pt idx="81" formatCode="0.00E+00">
                  <c:v>7.5841899999999998E-12</c:v>
                </c:pt>
                <c:pt idx="82" formatCode="0.00E+00">
                  <c:v>1.02809E-11</c:v>
                </c:pt>
                <c:pt idx="83" formatCode="0.00E+00">
                  <c:v>1.4229200000000001E-11</c:v>
                </c:pt>
                <c:pt idx="84" formatCode="0.00E+00">
                  <c:v>6.3800400000000003E-12</c:v>
                </c:pt>
                <c:pt idx="85" formatCode="0.00E+00">
                  <c:v>4.9296700000000003E-12</c:v>
                </c:pt>
                <c:pt idx="86" formatCode="0.00E+00">
                  <c:v>5.1264099999999998E-12</c:v>
                </c:pt>
                <c:pt idx="87" formatCode="0.00E+00">
                  <c:v>3.9611499999999999E-12</c:v>
                </c:pt>
                <c:pt idx="88" formatCode="0.00E+00">
                  <c:v>8.4836499999999997E-12</c:v>
                </c:pt>
                <c:pt idx="89" formatCode="0.00E+00">
                  <c:v>3.4921599999999999E-12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DBE2-4C6F-B3A5-B1B059175DD2}"/>
            </c:ext>
          </c:extLst>
        </c:ser>
        <c:ser>
          <c:idx val="20"/>
          <c:order val="20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[analysis.xlsx]Uniform_IP_texture!$A$229:$CW$229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5.57514E-12</c:v>
                </c:pt>
                <c:pt idx="10" formatCode="0.00E+00">
                  <c:v>4.2209899999999998E-12</c:v>
                </c:pt>
                <c:pt idx="11" formatCode="0.00E+00">
                  <c:v>2.56048E-12</c:v>
                </c:pt>
                <c:pt idx="12" formatCode="0.00E+00">
                  <c:v>5.0293200000000002E-12</c:v>
                </c:pt>
                <c:pt idx="13" formatCode="0.00E+00">
                  <c:v>7.8039899999999993E-12</c:v>
                </c:pt>
                <c:pt idx="14" formatCode="0.00E+00">
                  <c:v>5.82966E-12</c:v>
                </c:pt>
                <c:pt idx="15" formatCode="0.00E+00">
                  <c:v>5.9464400000000003E-12</c:v>
                </c:pt>
                <c:pt idx="16" formatCode="0.00E+00">
                  <c:v>6.8000299999999997E-12</c:v>
                </c:pt>
                <c:pt idx="17" formatCode="0.00E+00">
                  <c:v>8.3531E-12</c:v>
                </c:pt>
                <c:pt idx="18" formatCode="0.00E+00">
                  <c:v>2.2213300000000002E-12</c:v>
                </c:pt>
                <c:pt idx="19" formatCode="0.00E+00">
                  <c:v>8.8972500000000003E-12</c:v>
                </c:pt>
                <c:pt idx="20" formatCode="0.00E+00">
                  <c:v>3.8952799999999999E-12</c:v>
                </c:pt>
                <c:pt idx="21" formatCode="0.00E+00">
                  <c:v>5.8457899999999999E-12</c:v>
                </c:pt>
                <c:pt idx="22" formatCode="0.00E+00">
                  <c:v>1.8728299999999998E-12</c:v>
                </c:pt>
                <c:pt idx="23" formatCode="0.00E+00">
                  <c:v>4.7352999999999998E-12</c:v>
                </c:pt>
                <c:pt idx="24" formatCode="0.00E+00">
                  <c:v>4.4548300000000003E-12</c:v>
                </c:pt>
                <c:pt idx="25" formatCode="0.00E+00">
                  <c:v>1.8125900000000001E-12</c:v>
                </c:pt>
                <c:pt idx="26" formatCode="0.00E+00">
                  <c:v>8.4897300000000004E-12</c:v>
                </c:pt>
                <c:pt idx="27" formatCode="0.00E+00">
                  <c:v>6.4787300000000002E-12</c:v>
                </c:pt>
                <c:pt idx="28" formatCode="0.00E+00">
                  <c:v>9.9071300000000004E-12</c:v>
                </c:pt>
                <c:pt idx="29" formatCode="0.00E+00">
                  <c:v>1.1189600000000001E-11</c:v>
                </c:pt>
                <c:pt idx="30" formatCode="0.00E+00">
                  <c:v>6.3045200000000003E-12</c:v>
                </c:pt>
                <c:pt idx="31" formatCode="0.00E+00">
                  <c:v>3.2224799999999998E-12</c:v>
                </c:pt>
                <c:pt idx="32" formatCode="0.00E+00">
                  <c:v>2.24864E-12</c:v>
                </c:pt>
                <c:pt idx="33" formatCode="0.00E+00">
                  <c:v>9.6720099999999993E-12</c:v>
                </c:pt>
                <c:pt idx="34" formatCode="0.00E+00">
                  <c:v>7.7612900000000007E-12</c:v>
                </c:pt>
                <c:pt idx="35" formatCode="0.00E+00">
                  <c:v>2.9514400000000002E-12</c:v>
                </c:pt>
                <c:pt idx="36" formatCode="0.00E+00">
                  <c:v>2.7977099999999998E-12</c:v>
                </c:pt>
                <c:pt idx="37" formatCode="0.00E+00">
                  <c:v>4.23182E-12</c:v>
                </c:pt>
                <c:pt idx="38" formatCode="0.00E+00">
                  <c:v>3.09469E-12</c:v>
                </c:pt>
                <c:pt idx="39" formatCode="0.00E+00">
                  <c:v>9.8823399999999993E-12</c:v>
                </c:pt>
                <c:pt idx="40" formatCode="0.00E+00">
                  <c:v>4.9569099999999997E-12</c:v>
                </c:pt>
                <c:pt idx="41" formatCode="0.00E+00">
                  <c:v>6.2950499999999999E-12</c:v>
                </c:pt>
                <c:pt idx="42" formatCode="0.00E+00">
                  <c:v>6.1130000000000003E-12</c:v>
                </c:pt>
                <c:pt idx="43" formatCode="0.00E+00">
                  <c:v>1.80176E-12</c:v>
                </c:pt>
                <c:pt idx="44" formatCode="0.00E+00">
                  <c:v>2.9690999999999999E-12</c:v>
                </c:pt>
                <c:pt idx="45" formatCode="0.00E+00">
                  <c:v>8.2783700000000004E-12</c:v>
                </c:pt>
                <c:pt idx="46" formatCode="0.00E+00">
                  <c:v>2.86702E-12</c:v>
                </c:pt>
                <c:pt idx="47" formatCode="0.00E+00">
                  <c:v>6.6764000000000001E-12</c:v>
                </c:pt>
                <c:pt idx="48" formatCode="0.00E+00">
                  <c:v>5.7657100000000001E-12</c:v>
                </c:pt>
                <c:pt idx="49" formatCode="0.00E+00">
                  <c:v>4.9489400000000001E-12</c:v>
                </c:pt>
                <c:pt idx="50" formatCode="0.00E+00">
                  <c:v>6.0922399999999999E-12</c:v>
                </c:pt>
                <c:pt idx="51" formatCode="0.00E+00">
                  <c:v>5.8210199999999996E-13</c:v>
                </c:pt>
                <c:pt idx="52" formatCode="0.00E+00">
                  <c:v>7.2028E-12</c:v>
                </c:pt>
                <c:pt idx="53" formatCode="0.00E+00">
                  <c:v>6.5879299999999998E-12</c:v>
                </c:pt>
                <c:pt idx="54" formatCode="0.00E+00">
                  <c:v>3.3085299999999998E-12</c:v>
                </c:pt>
                <c:pt idx="55" formatCode="0.00E+00">
                  <c:v>4.1585000000000001E-12</c:v>
                </c:pt>
                <c:pt idx="56" formatCode="0.00E+00">
                  <c:v>4.6383400000000002E-12</c:v>
                </c:pt>
                <c:pt idx="57" formatCode="0.00E+00">
                  <c:v>2.4603500000000001E-12</c:v>
                </c:pt>
                <c:pt idx="58" formatCode="0.00E+00">
                  <c:v>7.2226500000000001E-12</c:v>
                </c:pt>
                <c:pt idx="59" formatCode="0.00E+00">
                  <c:v>2.28858E-11</c:v>
                </c:pt>
                <c:pt idx="60" formatCode="0.00E+00">
                  <c:v>4.3748299999999998E-12</c:v>
                </c:pt>
                <c:pt idx="61" formatCode="0.00E+00">
                  <c:v>3.7189299999999998E-12</c:v>
                </c:pt>
                <c:pt idx="62" formatCode="0.00E+00">
                  <c:v>6.2202400000000002E-12</c:v>
                </c:pt>
                <c:pt idx="63" formatCode="0.00E+00">
                  <c:v>2.0079100000000001E-12</c:v>
                </c:pt>
                <c:pt idx="64" formatCode="0.00E+00">
                  <c:v>4.4055600000000001E-12</c:v>
                </c:pt>
                <c:pt idx="65" formatCode="0.00E+00">
                  <c:v>3.3237400000000001E-12</c:v>
                </c:pt>
                <c:pt idx="66" formatCode="0.00E+00">
                  <c:v>3.12619E-12</c:v>
                </c:pt>
                <c:pt idx="67" formatCode="0.00E+00">
                  <c:v>6.0235699999999999E-12</c:v>
                </c:pt>
                <c:pt idx="68" formatCode="0.00E+00">
                  <c:v>5.4492400000000003E-12</c:v>
                </c:pt>
                <c:pt idx="69" formatCode="0.00E+00">
                  <c:v>3.8468999999999997E-12</c:v>
                </c:pt>
                <c:pt idx="70" formatCode="0.00E+00">
                  <c:v>7.5409099999999992E-12</c:v>
                </c:pt>
                <c:pt idx="71" formatCode="0.00E+00">
                  <c:v>4.5709600000000001E-12</c:v>
                </c:pt>
                <c:pt idx="72" formatCode="0.00E+00">
                  <c:v>5.0203999999999999E-12</c:v>
                </c:pt>
                <c:pt idx="73" formatCode="0.00E+00">
                  <c:v>1.42104E-11</c:v>
                </c:pt>
                <c:pt idx="74" formatCode="0.00E+00">
                  <c:v>4.5608500000000003E-12</c:v>
                </c:pt>
                <c:pt idx="75" formatCode="0.00E+00">
                  <c:v>4.4577899999999997E-12</c:v>
                </c:pt>
                <c:pt idx="76" formatCode="0.00E+00">
                  <c:v>6.8074700000000003E-12</c:v>
                </c:pt>
                <c:pt idx="77" formatCode="0.00E+00">
                  <c:v>3.7354099999999997E-12</c:v>
                </c:pt>
                <c:pt idx="78" formatCode="0.00E+00">
                  <c:v>7.3937900000000001E-12</c:v>
                </c:pt>
                <c:pt idx="79" formatCode="0.00E+00">
                  <c:v>1.4622999999999999E-12</c:v>
                </c:pt>
                <c:pt idx="80" formatCode="0.00E+00">
                  <c:v>7.5748800000000005E-12</c:v>
                </c:pt>
                <c:pt idx="81" formatCode="0.00E+00">
                  <c:v>2.76462E-12</c:v>
                </c:pt>
                <c:pt idx="82" formatCode="0.00E+00">
                  <c:v>3.7002499999999997E-12</c:v>
                </c:pt>
                <c:pt idx="83" formatCode="0.00E+00">
                  <c:v>4.9457200000000001E-12</c:v>
                </c:pt>
                <c:pt idx="84" formatCode="0.00E+00">
                  <c:v>1.8866000000000001E-12</c:v>
                </c:pt>
                <c:pt idx="85" formatCode="0.00E+00">
                  <c:v>4.4917799999999997E-12</c:v>
                </c:pt>
                <c:pt idx="86" formatCode="0.00E+00">
                  <c:v>4.74934E-12</c:v>
                </c:pt>
                <c:pt idx="87" formatCode="0.00E+00">
                  <c:v>5.5075200000000003E-12</c:v>
                </c:pt>
                <c:pt idx="88" formatCode="0.00E+00">
                  <c:v>5.7225799999999996E-12</c:v>
                </c:pt>
                <c:pt idx="89" formatCode="0.00E+00">
                  <c:v>7.6914499999999999E-12</c:v>
                </c:pt>
                <c:pt idx="90" formatCode="0.00E+00">
                  <c:v>4.3181299999999999E-12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BE2-4C6F-B3A5-B1B059175DD2}"/>
            </c:ext>
          </c:extLst>
        </c:ser>
        <c:ser>
          <c:idx val="21"/>
          <c:order val="21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[analysis.xlsx]Uniform_IP_texture!$A$230:$CW$230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5.71074E-13</c:v>
                </c:pt>
                <c:pt idx="9" formatCode="0.00E+00">
                  <c:v>4.8415799999999997E-12</c:v>
                </c:pt>
                <c:pt idx="10" formatCode="0.00E+00">
                  <c:v>8.4692499999999993E-12</c:v>
                </c:pt>
                <c:pt idx="11" formatCode="0.00E+00">
                  <c:v>8.79189E-12</c:v>
                </c:pt>
                <c:pt idx="12" formatCode="0.00E+00">
                  <c:v>4.6863799999999997E-12</c:v>
                </c:pt>
                <c:pt idx="13" formatCode="0.00E+00">
                  <c:v>8.1043300000000001E-12</c:v>
                </c:pt>
                <c:pt idx="14" formatCode="0.00E+00">
                  <c:v>5.7021100000000002E-12</c:v>
                </c:pt>
                <c:pt idx="15" formatCode="0.00E+00">
                  <c:v>4.7940100000000001E-12</c:v>
                </c:pt>
                <c:pt idx="16" formatCode="0.00E+00">
                  <c:v>5.71632E-12</c:v>
                </c:pt>
                <c:pt idx="17" formatCode="0.00E+00">
                  <c:v>5.8889499999999999E-12</c:v>
                </c:pt>
                <c:pt idx="18" formatCode="0.00E+00">
                  <c:v>6.9730399999999999E-12</c:v>
                </c:pt>
                <c:pt idx="19" formatCode="0.00E+00">
                  <c:v>1.2298399999999999E-11</c:v>
                </c:pt>
                <c:pt idx="20" formatCode="0.00E+00">
                  <c:v>3.3834599999999998E-12</c:v>
                </c:pt>
                <c:pt idx="21" formatCode="0.00E+00">
                  <c:v>4.27676E-12</c:v>
                </c:pt>
                <c:pt idx="22" formatCode="0.00E+00">
                  <c:v>2.2038100000000001E-12</c:v>
                </c:pt>
                <c:pt idx="23" formatCode="0.00E+00">
                  <c:v>7.3093200000000002E-12</c:v>
                </c:pt>
                <c:pt idx="24" formatCode="0.00E+00">
                  <c:v>6.0761599999999998E-12</c:v>
                </c:pt>
                <c:pt idx="25" formatCode="0.00E+00">
                  <c:v>4.7037300000000002E-12</c:v>
                </c:pt>
                <c:pt idx="26" formatCode="0.00E+00">
                  <c:v>5.4894199999999998E-12</c:v>
                </c:pt>
                <c:pt idx="27" formatCode="0.00E+00">
                  <c:v>6.6177499999999997E-12</c:v>
                </c:pt>
                <c:pt idx="28" formatCode="0.00E+00">
                  <c:v>5.6689300000000002E-12</c:v>
                </c:pt>
                <c:pt idx="29" formatCode="0.00E+00">
                  <c:v>5.1069799999999997E-12</c:v>
                </c:pt>
                <c:pt idx="30" formatCode="0.00E+00">
                  <c:v>2.3042099999999999E-12</c:v>
                </c:pt>
                <c:pt idx="31" formatCode="0.00E+00">
                  <c:v>5.3541500000000002E-12</c:v>
                </c:pt>
                <c:pt idx="32" formatCode="0.00E+00">
                  <c:v>1.48207E-11</c:v>
                </c:pt>
                <c:pt idx="33" formatCode="0.00E+00">
                  <c:v>4.82793E-12</c:v>
                </c:pt>
                <c:pt idx="34" formatCode="0.00E+00">
                  <c:v>7.7048E-12</c:v>
                </c:pt>
                <c:pt idx="35" formatCode="0.00E+00">
                  <c:v>4.02463E-12</c:v>
                </c:pt>
                <c:pt idx="36" formatCode="0.00E+00">
                  <c:v>6.1777800000000004E-12</c:v>
                </c:pt>
                <c:pt idx="37" formatCode="0.00E+00">
                  <c:v>3.9284499999999999E-12</c:v>
                </c:pt>
                <c:pt idx="38" formatCode="0.00E+00">
                  <c:v>4.2287199999999998E-12</c:v>
                </c:pt>
                <c:pt idx="39" formatCode="0.00E+00">
                  <c:v>6.9881700000000001E-12</c:v>
                </c:pt>
                <c:pt idx="40" formatCode="0.00E+00">
                  <c:v>2.0896699999999999E-12</c:v>
                </c:pt>
                <c:pt idx="41" formatCode="0.00E+00">
                  <c:v>2.1834700000000002E-12</c:v>
                </c:pt>
                <c:pt idx="42" formatCode="0.00E+00">
                  <c:v>2.2071700000000002E-12</c:v>
                </c:pt>
                <c:pt idx="43" formatCode="0.00E+00">
                  <c:v>2.62228E-12</c:v>
                </c:pt>
                <c:pt idx="44" formatCode="0.00E+00">
                  <c:v>7.5930800000000006E-12</c:v>
                </c:pt>
                <c:pt idx="45" formatCode="0.00E+00">
                  <c:v>4.5668600000000002E-12</c:v>
                </c:pt>
                <c:pt idx="46" formatCode="0.00E+00">
                  <c:v>6.6141100000000004E-12</c:v>
                </c:pt>
                <c:pt idx="47" formatCode="0.00E+00">
                  <c:v>4.7594399999999998E-12</c:v>
                </c:pt>
                <c:pt idx="48" formatCode="0.00E+00">
                  <c:v>5.5008700000000002E-12</c:v>
                </c:pt>
                <c:pt idx="49" formatCode="0.00E+00">
                  <c:v>2.6996699999999999E-12</c:v>
                </c:pt>
                <c:pt idx="50" formatCode="0.00E+00">
                  <c:v>8.2142699999999995E-12</c:v>
                </c:pt>
                <c:pt idx="51" formatCode="0.00E+00">
                  <c:v>4.7959500000000004E-12</c:v>
                </c:pt>
                <c:pt idx="52" formatCode="0.00E+00">
                  <c:v>6.6898599999999999E-12</c:v>
                </c:pt>
                <c:pt idx="53" formatCode="0.00E+00">
                  <c:v>4.6054500000000003E-12</c:v>
                </c:pt>
                <c:pt idx="54" formatCode="0.00E+00">
                  <c:v>3.7052800000000001E-12</c:v>
                </c:pt>
                <c:pt idx="55" formatCode="0.00E+00">
                  <c:v>1.9012899999999999E-12</c:v>
                </c:pt>
                <c:pt idx="56" formatCode="0.00E+00">
                  <c:v>9.2888400000000002E-12</c:v>
                </c:pt>
                <c:pt idx="57" formatCode="0.00E+00">
                  <c:v>7.0941600000000003E-13</c:v>
                </c:pt>
                <c:pt idx="58" formatCode="0.00E+00">
                  <c:v>4.4015400000000002E-12</c:v>
                </c:pt>
                <c:pt idx="59" formatCode="0.00E+00">
                  <c:v>1.5092700000000001E-12</c:v>
                </c:pt>
                <c:pt idx="60" formatCode="0.00E+00">
                  <c:v>8.8932400000000006E-12</c:v>
                </c:pt>
                <c:pt idx="61" formatCode="0.00E+00">
                  <c:v>7.1648099999999996E-12</c:v>
                </c:pt>
                <c:pt idx="62" formatCode="0.00E+00">
                  <c:v>1.03767E-11</c:v>
                </c:pt>
                <c:pt idx="63" formatCode="0.00E+00">
                  <c:v>6.8981000000000003E-12</c:v>
                </c:pt>
                <c:pt idx="64" formatCode="0.00E+00">
                  <c:v>3.1376200000000001E-12</c:v>
                </c:pt>
                <c:pt idx="65" formatCode="0.00E+00">
                  <c:v>3.7721700000000001E-12</c:v>
                </c:pt>
                <c:pt idx="66" formatCode="0.00E+00">
                  <c:v>7.2466800000000004E-12</c:v>
                </c:pt>
                <c:pt idx="67" formatCode="0.00E+00">
                  <c:v>1.9812400000000001E-12</c:v>
                </c:pt>
                <c:pt idx="68" formatCode="0.00E+00">
                  <c:v>4.6551100000000003E-12</c:v>
                </c:pt>
                <c:pt idx="69" formatCode="0.00E+00">
                  <c:v>7.4917700000000005E-12</c:v>
                </c:pt>
                <c:pt idx="70" formatCode="0.00E+00">
                  <c:v>4.5820600000000004E-12</c:v>
                </c:pt>
                <c:pt idx="71" formatCode="0.00E+00">
                  <c:v>5.5765499999999997E-12</c:v>
                </c:pt>
                <c:pt idx="72" formatCode="0.00E+00">
                  <c:v>4.1678000000000001E-12</c:v>
                </c:pt>
                <c:pt idx="73" formatCode="0.00E+00">
                  <c:v>4.5309400000000001E-12</c:v>
                </c:pt>
                <c:pt idx="74" formatCode="0.00E+00">
                  <c:v>3.6694600000000004E-12</c:v>
                </c:pt>
                <c:pt idx="75" formatCode="0.00E+00">
                  <c:v>4.9461899999999999E-12</c:v>
                </c:pt>
                <c:pt idx="76" formatCode="0.00E+00">
                  <c:v>3.59682E-12</c:v>
                </c:pt>
                <c:pt idx="77" formatCode="0.00E+00">
                  <c:v>3.5091400000000001E-12</c:v>
                </c:pt>
                <c:pt idx="78" formatCode="0.00E+00">
                  <c:v>3.3187599999999999E-12</c:v>
                </c:pt>
                <c:pt idx="79" formatCode="0.00E+00">
                  <c:v>3.79966E-12</c:v>
                </c:pt>
                <c:pt idx="80" formatCode="0.00E+00">
                  <c:v>5.8777199999999997E-12</c:v>
                </c:pt>
                <c:pt idx="81" formatCode="0.00E+00">
                  <c:v>1.63587E-12</c:v>
                </c:pt>
                <c:pt idx="82" formatCode="0.00E+00">
                  <c:v>4.2091699999999999E-12</c:v>
                </c:pt>
                <c:pt idx="83" formatCode="0.00E+00">
                  <c:v>2.6754099999999998E-12</c:v>
                </c:pt>
                <c:pt idx="84" formatCode="0.00E+00">
                  <c:v>6.6884500000000002E-12</c:v>
                </c:pt>
                <c:pt idx="85" formatCode="0.00E+00">
                  <c:v>4.75276E-12</c:v>
                </c:pt>
                <c:pt idx="86" formatCode="0.00E+00">
                  <c:v>6.05511E-12</c:v>
                </c:pt>
                <c:pt idx="87" formatCode="0.00E+00">
                  <c:v>5.3317599999999999E-12</c:v>
                </c:pt>
                <c:pt idx="88" formatCode="0.00E+00">
                  <c:v>3.2978200000000002E-12</c:v>
                </c:pt>
                <c:pt idx="89" formatCode="0.00E+00">
                  <c:v>4.5623199999999999E-12</c:v>
                </c:pt>
                <c:pt idx="90" formatCode="0.00E+00">
                  <c:v>5.9616E-12</c:v>
                </c:pt>
                <c:pt idx="91" formatCode="0.00E+00">
                  <c:v>4.8730300000000003E-12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DBE2-4C6F-B3A5-B1B059175DD2}"/>
            </c:ext>
          </c:extLst>
        </c:ser>
        <c:ser>
          <c:idx val="22"/>
          <c:order val="22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[analysis.xlsx]Uniform_IP_texture!$A$231:$CW$231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8.1344099999999999E-12</c:v>
                </c:pt>
                <c:pt idx="9" formatCode="0.00E+00">
                  <c:v>5.4845400000000004E-12</c:v>
                </c:pt>
                <c:pt idx="10" formatCode="0.00E+00">
                  <c:v>3.3769200000000001E-12</c:v>
                </c:pt>
                <c:pt idx="11" formatCode="0.00E+00">
                  <c:v>1.06317E-11</c:v>
                </c:pt>
                <c:pt idx="12" formatCode="0.00E+00">
                  <c:v>3.6836000000000002E-12</c:v>
                </c:pt>
                <c:pt idx="13" formatCode="0.00E+00">
                  <c:v>4.1915199999999999E-12</c:v>
                </c:pt>
                <c:pt idx="14" formatCode="0.00E+00">
                  <c:v>3.34688E-12</c:v>
                </c:pt>
                <c:pt idx="15" formatCode="0.00E+00">
                  <c:v>1.0053899999999999E-11</c:v>
                </c:pt>
                <c:pt idx="16" formatCode="0.00E+00">
                  <c:v>4.5638099999999997E-12</c:v>
                </c:pt>
                <c:pt idx="17" formatCode="0.00E+00">
                  <c:v>4.3148499999999999E-12</c:v>
                </c:pt>
                <c:pt idx="18" formatCode="0.00E+00">
                  <c:v>1.15742E-11</c:v>
                </c:pt>
                <c:pt idx="19" formatCode="0.00E+00">
                  <c:v>5.0483099999999999E-12</c:v>
                </c:pt>
                <c:pt idx="20" formatCode="0.00E+00">
                  <c:v>4.0238900000000001E-12</c:v>
                </c:pt>
                <c:pt idx="21" formatCode="0.00E+00">
                  <c:v>3.5684100000000001E-12</c:v>
                </c:pt>
                <c:pt idx="22" formatCode="0.00E+00">
                  <c:v>2.45518E-12</c:v>
                </c:pt>
                <c:pt idx="23" formatCode="0.00E+00">
                  <c:v>6.3611899999999999E-12</c:v>
                </c:pt>
                <c:pt idx="24" formatCode="0.00E+00">
                  <c:v>3.6579500000000002E-12</c:v>
                </c:pt>
                <c:pt idx="25" formatCode="0.00E+00">
                  <c:v>4.2827699999999999E-12</c:v>
                </c:pt>
                <c:pt idx="26" formatCode="0.00E+00">
                  <c:v>8.9025299999999996E-12</c:v>
                </c:pt>
                <c:pt idx="27" formatCode="0.00E+00">
                  <c:v>3.8278600000000002E-12</c:v>
                </c:pt>
                <c:pt idx="28" formatCode="0.00E+00">
                  <c:v>3.5900699999999999E-12</c:v>
                </c:pt>
                <c:pt idx="29" formatCode="0.00E+00">
                  <c:v>4.4434700000000003E-12</c:v>
                </c:pt>
                <c:pt idx="30" formatCode="0.00E+00">
                  <c:v>7.5261300000000008E-12</c:v>
                </c:pt>
                <c:pt idx="31" formatCode="0.00E+00">
                  <c:v>7.6197999999999995E-12</c:v>
                </c:pt>
                <c:pt idx="32" formatCode="0.00E+00">
                  <c:v>3.3910800000000001E-12</c:v>
                </c:pt>
                <c:pt idx="33" formatCode="0.00E+00">
                  <c:v>3.7884299999999998E-12</c:v>
                </c:pt>
                <c:pt idx="34" formatCode="0.00E+00">
                  <c:v>5.01179E-12</c:v>
                </c:pt>
                <c:pt idx="35" formatCode="0.00E+00">
                  <c:v>4.8816699999999997E-12</c:v>
                </c:pt>
                <c:pt idx="36" formatCode="0.00E+00">
                  <c:v>5.1022099999999999E-12</c:v>
                </c:pt>
                <c:pt idx="37" formatCode="0.00E+00">
                  <c:v>5.9380599999999998E-12</c:v>
                </c:pt>
                <c:pt idx="38" formatCode="0.00E+00">
                  <c:v>9.1274799999999994E-12</c:v>
                </c:pt>
                <c:pt idx="39" formatCode="0.00E+00">
                  <c:v>2.0241099999999999E-12</c:v>
                </c:pt>
                <c:pt idx="40" formatCode="0.00E+00">
                  <c:v>5.1766199999999998E-12</c:v>
                </c:pt>
                <c:pt idx="41" formatCode="0.00E+00">
                  <c:v>1.7629899999999999E-12</c:v>
                </c:pt>
                <c:pt idx="42" formatCode="0.00E+00">
                  <c:v>2.0656899999999999E-12</c:v>
                </c:pt>
                <c:pt idx="43" formatCode="0.00E+00">
                  <c:v>4.6274700000000003E-12</c:v>
                </c:pt>
                <c:pt idx="44" formatCode="0.00E+00">
                  <c:v>8.7938100000000001E-13</c:v>
                </c:pt>
                <c:pt idx="45" formatCode="0.00E+00">
                  <c:v>3.3180699999999998E-12</c:v>
                </c:pt>
                <c:pt idx="46" formatCode="0.00E+00">
                  <c:v>3.2542100000000001E-12</c:v>
                </c:pt>
                <c:pt idx="47" formatCode="0.00E+00">
                  <c:v>3.3831299999999999E-12</c:v>
                </c:pt>
                <c:pt idx="48" formatCode="0.00E+00">
                  <c:v>2.9125100000000001E-12</c:v>
                </c:pt>
                <c:pt idx="49" formatCode="0.00E+00">
                  <c:v>3.2609500000000002E-12</c:v>
                </c:pt>
                <c:pt idx="50" formatCode="0.00E+00">
                  <c:v>1.9818600000000002E-12</c:v>
                </c:pt>
                <c:pt idx="51" formatCode="0.00E+00">
                  <c:v>2.7910099999999998E-12</c:v>
                </c:pt>
                <c:pt idx="52" formatCode="0.00E+00">
                  <c:v>1.45417E-11</c:v>
                </c:pt>
                <c:pt idx="53" formatCode="0.00E+00">
                  <c:v>4.0237199999999997E-12</c:v>
                </c:pt>
                <c:pt idx="54" formatCode="0.00E+00">
                  <c:v>3.6626899999999996E-12</c:v>
                </c:pt>
                <c:pt idx="55" formatCode="0.00E+00">
                  <c:v>3.19216E-12</c:v>
                </c:pt>
                <c:pt idx="56" formatCode="0.00E+00">
                  <c:v>2.7981599999999999E-12</c:v>
                </c:pt>
                <c:pt idx="57" formatCode="0.00E+00">
                  <c:v>7.7894899999999994E-12</c:v>
                </c:pt>
                <c:pt idx="58" formatCode="0.00E+00">
                  <c:v>9.4430999999999996E-12</c:v>
                </c:pt>
                <c:pt idx="59" formatCode="0.00E+00">
                  <c:v>5.5862300000000001E-12</c:v>
                </c:pt>
                <c:pt idx="60" formatCode="0.00E+00">
                  <c:v>1.60528E-12</c:v>
                </c:pt>
                <c:pt idx="61" formatCode="0.00E+00">
                  <c:v>5.2213499999999998E-12</c:v>
                </c:pt>
                <c:pt idx="62" formatCode="0.00E+00">
                  <c:v>2.13215E-12</c:v>
                </c:pt>
                <c:pt idx="63" formatCode="0.00E+00">
                  <c:v>4.8583599999999999E-12</c:v>
                </c:pt>
                <c:pt idx="64" formatCode="0.00E+00">
                  <c:v>1.0283700000000001E-11</c:v>
                </c:pt>
                <c:pt idx="65" formatCode="0.00E+00">
                  <c:v>2.4186600000000001E-12</c:v>
                </c:pt>
                <c:pt idx="66" formatCode="0.00E+00">
                  <c:v>3.6037400000000002E-12</c:v>
                </c:pt>
                <c:pt idx="67" formatCode="0.00E+00">
                  <c:v>5.3404900000000004E-12</c:v>
                </c:pt>
                <c:pt idx="68" formatCode="0.00E+00">
                  <c:v>3.9884600000000002E-12</c:v>
                </c:pt>
                <c:pt idx="69" formatCode="0.00E+00">
                  <c:v>6.0095000000000002E-12</c:v>
                </c:pt>
                <c:pt idx="70" formatCode="0.00E+00">
                  <c:v>3.5052899999999999E-12</c:v>
                </c:pt>
                <c:pt idx="71" formatCode="0.00E+00">
                  <c:v>7.75528E-12</c:v>
                </c:pt>
                <c:pt idx="72" formatCode="0.00E+00">
                  <c:v>6.2731399999999997E-12</c:v>
                </c:pt>
                <c:pt idx="73" formatCode="0.00E+00">
                  <c:v>2.08916E-12</c:v>
                </c:pt>
                <c:pt idx="74" formatCode="0.00E+00">
                  <c:v>6.5670500000000004E-12</c:v>
                </c:pt>
                <c:pt idx="75" formatCode="0.00E+00">
                  <c:v>3.3277199999999999E-12</c:v>
                </c:pt>
                <c:pt idx="76" formatCode="0.00E+00">
                  <c:v>5.7081699999999999E-12</c:v>
                </c:pt>
                <c:pt idx="77" formatCode="0.00E+00">
                  <c:v>8.5677699999999995E-12</c:v>
                </c:pt>
                <c:pt idx="78" formatCode="0.00E+00">
                  <c:v>3.41234E-12</c:v>
                </c:pt>
                <c:pt idx="79" formatCode="0.00E+00">
                  <c:v>4.5555200000000004E-12</c:v>
                </c:pt>
                <c:pt idx="80" formatCode="0.00E+00">
                  <c:v>2.7712499999999999E-12</c:v>
                </c:pt>
                <c:pt idx="81" formatCode="0.00E+00">
                  <c:v>1.09313E-11</c:v>
                </c:pt>
                <c:pt idx="82" formatCode="0.00E+00">
                  <c:v>1.9837300000000001E-12</c:v>
                </c:pt>
                <c:pt idx="83" formatCode="0.00E+00">
                  <c:v>3.5686E-12</c:v>
                </c:pt>
                <c:pt idx="84" formatCode="0.00E+00">
                  <c:v>3.9801100000000001E-12</c:v>
                </c:pt>
                <c:pt idx="85" formatCode="0.00E+00">
                  <c:v>5.7718399999999998E-12</c:v>
                </c:pt>
                <c:pt idx="86" formatCode="0.00E+00">
                  <c:v>6.94206E-12</c:v>
                </c:pt>
                <c:pt idx="87" formatCode="0.00E+00">
                  <c:v>7.7163099999999995E-12</c:v>
                </c:pt>
                <c:pt idx="88" formatCode="0.00E+00">
                  <c:v>5.38444E-12</c:v>
                </c:pt>
                <c:pt idx="89" formatCode="0.00E+00">
                  <c:v>4.9895900000000004E-12</c:v>
                </c:pt>
                <c:pt idx="90" formatCode="0.00E+00">
                  <c:v>3.33279E-12</c:v>
                </c:pt>
                <c:pt idx="91" formatCode="0.00E+00">
                  <c:v>3.9254399999999999E-12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DBE2-4C6F-B3A5-B1B059175DD2}"/>
            </c:ext>
          </c:extLst>
        </c:ser>
        <c:ser>
          <c:idx val="23"/>
          <c:order val="23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[analysis.xlsx]Uniform_IP_texture!$A$232:$CW$232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8.9847299999999994E-12</c:v>
                </c:pt>
                <c:pt idx="8" formatCode="0.00E+00">
                  <c:v>4.0050100000000001E-12</c:v>
                </c:pt>
                <c:pt idx="9" formatCode="0.00E+00">
                  <c:v>4.0066000000000003E-12</c:v>
                </c:pt>
                <c:pt idx="10" formatCode="0.00E+00">
                  <c:v>4.0326099999999997E-12</c:v>
                </c:pt>
                <c:pt idx="11" formatCode="0.00E+00">
                  <c:v>2.62833E-12</c:v>
                </c:pt>
                <c:pt idx="12" formatCode="0.00E+00">
                  <c:v>1.7818599999999999E-11</c:v>
                </c:pt>
                <c:pt idx="13" formatCode="0.00E+00">
                  <c:v>3.4158400000000001E-12</c:v>
                </c:pt>
                <c:pt idx="14" formatCode="0.00E+00">
                  <c:v>5.6812899999999999E-12</c:v>
                </c:pt>
                <c:pt idx="15" formatCode="0.00E+00">
                  <c:v>4.3179099999999997E-12</c:v>
                </c:pt>
                <c:pt idx="16" formatCode="0.00E+00">
                  <c:v>6.4253499999999999E-12</c:v>
                </c:pt>
                <c:pt idx="17" formatCode="0.00E+00">
                  <c:v>7.0581799999999997E-12</c:v>
                </c:pt>
                <c:pt idx="18" formatCode="0.00E+00">
                  <c:v>5.3091899999999999E-12</c:v>
                </c:pt>
                <c:pt idx="19" formatCode="0.00E+00">
                  <c:v>7.0323700000000003E-12</c:v>
                </c:pt>
                <c:pt idx="20" formatCode="0.00E+00">
                  <c:v>4.95734E-12</c:v>
                </c:pt>
                <c:pt idx="21" formatCode="0.00E+00">
                  <c:v>5.24832E-12</c:v>
                </c:pt>
                <c:pt idx="22" formatCode="0.00E+00">
                  <c:v>9.5759199999999994E-12</c:v>
                </c:pt>
                <c:pt idx="23" formatCode="0.00E+00">
                  <c:v>9.5240400000000007E-12</c:v>
                </c:pt>
                <c:pt idx="24" formatCode="0.00E+00">
                  <c:v>4.8067300000000001E-12</c:v>
                </c:pt>
                <c:pt idx="25" formatCode="0.00E+00">
                  <c:v>3.5984099999999998E-12</c:v>
                </c:pt>
                <c:pt idx="26" formatCode="0.00E+00">
                  <c:v>3.8772600000000004E-12</c:v>
                </c:pt>
                <c:pt idx="27" formatCode="0.00E+00">
                  <c:v>4.5424599999999996E-12</c:v>
                </c:pt>
                <c:pt idx="28" formatCode="0.00E+00">
                  <c:v>2.1155199999999999E-12</c:v>
                </c:pt>
                <c:pt idx="29" formatCode="0.00E+00">
                  <c:v>7.9474700000000007E-12</c:v>
                </c:pt>
                <c:pt idx="30" formatCode="0.00E+00">
                  <c:v>9.3597400000000007E-12</c:v>
                </c:pt>
                <c:pt idx="31" formatCode="0.00E+00">
                  <c:v>7.0530900000000002E-12</c:v>
                </c:pt>
                <c:pt idx="32" formatCode="0.00E+00">
                  <c:v>1.72382E-12</c:v>
                </c:pt>
                <c:pt idx="33" formatCode="0.00E+00">
                  <c:v>6.7237599999999996E-12</c:v>
                </c:pt>
                <c:pt idx="34" formatCode="0.00E+00">
                  <c:v>6.4930400000000004E-12</c:v>
                </c:pt>
                <c:pt idx="35" formatCode="0.00E+00">
                  <c:v>2.5034100000000001E-12</c:v>
                </c:pt>
                <c:pt idx="36" formatCode="0.00E+00">
                  <c:v>8.0050000000000007E-12</c:v>
                </c:pt>
                <c:pt idx="37" formatCode="0.00E+00">
                  <c:v>3.16357E-12</c:v>
                </c:pt>
                <c:pt idx="38" formatCode="0.00E+00">
                  <c:v>2.82729E-11</c:v>
                </c:pt>
                <c:pt idx="39" formatCode="0.00E+00">
                  <c:v>4.5834599999999999E-12</c:v>
                </c:pt>
                <c:pt idx="40" formatCode="0.00E+00">
                  <c:v>1.4228100000000001E-12</c:v>
                </c:pt>
                <c:pt idx="41" formatCode="0.00E+00">
                  <c:v>5.8134399999999999E-12</c:v>
                </c:pt>
                <c:pt idx="42" formatCode="0.00E+00">
                  <c:v>5.5823099999999999E-12</c:v>
                </c:pt>
                <c:pt idx="43" formatCode="0.00E+00">
                  <c:v>6.0301600000000002E-12</c:v>
                </c:pt>
                <c:pt idx="44" formatCode="0.00E+00">
                  <c:v>4.67232E-12</c:v>
                </c:pt>
                <c:pt idx="45" formatCode="0.00E+00">
                  <c:v>3.6227699999999999E-12</c:v>
                </c:pt>
                <c:pt idx="46" formatCode="0.00E+00">
                  <c:v>3.04171E-12</c:v>
                </c:pt>
                <c:pt idx="47" formatCode="0.00E+00">
                  <c:v>4.28996E-12</c:v>
                </c:pt>
                <c:pt idx="48" formatCode="0.00E+00">
                  <c:v>5.0603899999999996E-12</c:v>
                </c:pt>
                <c:pt idx="49" formatCode="0.00E+00">
                  <c:v>3.61361E-12</c:v>
                </c:pt>
                <c:pt idx="50" formatCode="0.00E+00">
                  <c:v>5.9085099999999998E-12</c:v>
                </c:pt>
                <c:pt idx="51" formatCode="0.00E+00">
                  <c:v>3.4082599999999999E-12</c:v>
                </c:pt>
                <c:pt idx="52" formatCode="0.00E+00">
                  <c:v>2.8163499999999998E-12</c:v>
                </c:pt>
                <c:pt idx="53" formatCode="0.00E+00">
                  <c:v>4.2445700000000004E-12</c:v>
                </c:pt>
                <c:pt idx="54" formatCode="0.00E+00">
                  <c:v>5.6313200000000003E-12</c:v>
                </c:pt>
                <c:pt idx="55" formatCode="0.00E+00">
                  <c:v>2.5163099999999998E-12</c:v>
                </c:pt>
                <c:pt idx="56" formatCode="0.00E+00">
                  <c:v>4.4959200000000001E-12</c:v>
                </c:pt>
                <c:pt idx="57" formatCode="0.00E+00">
                  <c:v>5.1900899999999997E-12</c:v>
                </c:pt>
                <c:pt idx="58" formatCode="0.00E+00">
                  <c:v>3.1078700000000002E-12</c:v>
                </c:pt>
                <c:pt idx="59" formatCode="0.00E+00">
                  <c:v>4.6126800000000001E-12</c:v>
                </c:pt>
                <c:pt idx="60" formatCode="0.00E+00">
                  <c:v>3.5385999999999999E-12</c:v>
                </c:pt>
                <c:pt idx="61" formatCode="0.00E+00">
                  <c:v>3.5115300000000001E-12</c:v>
                </c:pt>
                <c:pt idx="62" formatCode="0.00E+00">
                  <c:v>2.0616999999999999E-11</c:v>
                </c:pt>
                <c:pt idx="63" formatCode="0.00E+00">
                  <c:v>2.9517599999999999E-12</c:v>
                </c:pt>
                <c:pt idx="64" formatCode="0.00E+00">
                  <c:v>4.6109399999999997E-12</c:v>
                </c:pt>
                <c:pt idx="65" formatCode="0.00E+00">
                  <c:v>8.0600300000000003E-12</c:v>
                </c:pt>
                <c:pt idx="66" formatCode="0.00E+00">
                  <c:v>7.2656700000000001E-12</c:v>
                </c:pt>
                <c:pt idx="67" formatCode="0.00E+00">
                  <c:v>5.6864899999999999E-12</c:v>
                </c:pt>
                <c:pt idx="68" formatCode="0.00E+00">
                  <c:v>4.5881900000000001E-12</c:v>
                </c:pt>
                <c:pt idx="69" formatCode="0.00E+00">
                  <c:v>6.5952E-12</c:v>
                </c:pt>
                <c:pt idx="70" formatCode="0.00E+00">
                  <c:v>3.7922800000000001E-12</c:v>
                </c:pt>
                <c:pt idx="71" formatCode="0.00E+00">
                  <c:v>3.18686E-12</c:v>
                </c:pt>
                <c:pt idx="72" formatCode="0.00E+00">
                  <c:v>6.3796E-12</c:v>
                </c:pt>
                <c:pt idx="73" formatCode="0.00E+00">
                  <c:v>5.2411899999999998E-12</c:v>
                </c:pt>
                <c:pt idx="74" formatCode="0.00E+00">
                  <c:v>8.6741100000000001E-12</c:v>
                </c:pt>
                <c:pt idx="75" formatCode="0.00E+00">
                  <c:v>3.3264E-12</c:v>
                </c:pt>
                <c:pt idx="76" formatCode="0.00E+00">
                  <c:v>4.34057E-12</c:v>
                </c:pt>
                <c:pt idx="77" formatCode="0.00E+00">
                  <c:v>5.0520900000000001E-12</c:v>
                </c:pt>
                <c:pt idx="78" formatCode="0.00E+00">
                  <c:v>4.1462899999999997E-12</c:v>
                </c:pt>
                <c:pt idx="79" formatCode="0.00E+00">
                  <c:v>5.6567799999999997E-12</c:v>
                </c:pt>
                <c:pt idx="80" formatCode="0.00E+00">
                  <c:v>5.7659200000000001E-12</c:v>
                </c:pt>
                <c:pt idx="81" formatCode="0.00E+00">
                  <c:v>6.0281700000000002E-12</c:v>
                </c:pt>
                <c:pt idx="82" formatCode="0.00E+00">
                  <c:v>1.08403E-11</c:v>
                </c:pt>
                <c:pt idx="83" formatCode="0.00E+00">
                  <c:v>6.3463800000000003E-12</c:v>
                </c:pt>
                <c:pt idx="84" formatCode="0.00E+00">
                  <c:v>5.4499800000000002E-12</c:v>
                </c:pt>
                <c:pt idx="85" formatCode="0.00E+00">
                  <c:v>4.3544000000000001E-12</c:v>
                </c:pt>
                <c:pt idx="86" formatCode="0.00E+00">
                  <c:v>4.6013099999999999E-12</c:v>
                </c:pt>
                <c:pt idx="87" formatCode="0.00E+00">
                  <c:v>4.2280899999999996E-12</c:v>
                </c:pt>
                <c:pt idx="88" formatCode="0.00E+00">
                  <c:v>8.5462199999999995E-12</c:v>
                </c:pt>
                <c:pt idx="89" formatCode="0.00E+00">
                  <c:v>7.6667899999999995E-12</c:v>
                </c:pt>
                <c:pt idx="90" formatCode="0.00E+00">
                  <c:v>4.1933900000000002E-12</c:v>
                </c:pt>
                <c:pt idx="91" formatCode="0.00E+00">
                  <c:v>5.6789E-12</c:v>
                </c:pt>
                <c:pt idx="92" formatCode="0.00E+00">
                  <c:v>7.0189700000000003E-12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DBE2-4C6F-B3A5-B1B059175DD2}"/>
            </c:ext>
          </c:extLst>
        </c:ser>
        <c:ser>
          <c:idx val="24"/>
          <c:order val="24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[analysis.xlsx]Uniform_IP_texture!$A$233:$CW$233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1.1409199999999999E-11</c:v>
                </c:pt>
                <c:pt idx="7" formatCode="0.00E+00">
                  <c:v>5.6322800000000003E-12</c:v>
                </c:pt>
                <c:pt idx="8" formatCode="0.00E+00">
                  <c:v>2.46595E-12</c:v>
                </c:pt>
                <c:pt idx="9" formatCode="0.00E+00">
                  <c:v>3.9802500000000001E-12</c:v>
                </c:pt>
                <c:pt idx="10" formatCode="0.00E+00">
                  <c:v>5.1730900000000001E-12</c:v>
                </c:pt>
                <c:pt idx="11" formatCode="0.00E+00">
                  <c:v>2.2836400000000002E-12</c:v>
                </c:pt>
                <c:pt idx="12" formatCode="0.00E+00">
                  <c:v>1.5436799999999999E-12</c:v>
                </c:pt>
                <c:pt idx="13" formatCode="0.00E+00">
                  <c:v>2.30186E-12</c:v>
                </c:pt>
                <c:pt idx="14" formatCode="0.00E+00">
                  <c:v>5.3500899999999999E-12</c:v>
                </c:pt>
                <c:pt idx="15" formatCode="0.00E+00">
                  <c:v>6.3484200000000001E-12</c:v>
                </c:pt>
                <c:pt idx="16" formatCode="0.00E+00">
                  <c:v>2.7485200000000001E-12</c:v>
                </c:pt>
                <c:pt idx="17" formatCode="0.00E+00">
                  <c:v>4.4062000000000003E-12</c:v>
                </c:pt>
                <c:pt idx="18" formatCode="0.00E+00">
                  <c:v>1.21004E-11</c:v>
                </c:pt>
                <c:pt idx="19" formatCode="0.00E+00">
                  <c:v>7.7595400000000003E-12</c:v>
                </c:pt>
                <c:pt idx="20" formatCode="0.00E+00">
                  <c:v>1.04191E-11</c:v>
                </c:pt>
                <c:pt idx="21" formatCode="0.00E+00">
                  <c:v>6.6038699999999998E-12</c:v>
                </c:pt>
                <c:pt idx="22" formatCode="0.00E+00">
                  <c:v>4.5571699999999997E-12</c:v>
                </c:pt>
                <c:pt idx="23" formatCode="0.00E+00">
                  <c:v>3.6310300000000001E-12</c:v>
                </c:pt>
                <c:pt idx="24" formatCode="0.00E+00">
                  <c:v>4.3737000000000002E-12</c:v>
                </c:pt>
                <c:pt idx="25" formatCode="0.00E+00">
                  <c:v>2.8308100000000001E-12</c:v>
                </c:pt>
                <c:pt idx="26" formatCode="0.00E+00">
                  <c:v>2.0816299999999999E-12</c:v>
                </c:pt>
                <c:pt idx="27" formatCode="0.00E+00">
                  <c:v>5.1198000000000001E-12</c:v>
                </c:pt>
                <c:pt idx="28" formatCode="0.00E+00">
                  <c:v>4.7064299999999998E-12</c:v>
                </c:pt>
                <c:pt idx="29" formatCode="0.00E+00">
                  <c:v>5.8372700000000002E-12</c:v>
                </c:pt>
                <c:pt idx="30" formatCode="0.00E+00">
                  <c:v>8.7235899999999996E-12</c:v>
                </c:pt>
                <c:pt idx="31" formatCode="0.00E+00">
                  <c:v>5.3817200000000002E-12</c:v>
                </c:pt>
                <c:pt idx="32" formatCode="0.00E+00">
                  <c:v>3.1053000000000001E-12</c:v>
                </c:pt>
                <c:pt idx="33" formatCode="0.00E+00">
                  <c:v>6.4793699999999997E-12</c:v>
                </c:pt>
                <c:pt idx="34" formatCode="0.00E+00">
                  <c:v>3.4686400000000001E-12</c:v>
                </c:pt>
                <c:pt idx="35" formatCode="0.00E+00">
                  <c:v>7.0726999999999999E-12</c:v>
                </c:pt>
                <c:pt idx="36" formatCode="0.00E+00">
                  <c:v>6.62215E-12</c:v>
                </c:pt>
                <c:pt idx="37" formatCode="0.00E+00">
                  <c:v>4.3195300000000003E-12</c:v>
                </c:pt>
                <c:pt idx="38" formatCode="0.00E+00">
                  <c:v>1.23396E-11</c:v>
                </c:pt>
                <c:pt idx="39" formatCode="0.00E+00">
                  <c:v>3.5077700000000001E-12</c:v>
                </c:pt>
                <c:pt idx="40" formatCode="0.00E+00">
                  <c:v>5.4366500000000003E-12</c:v>
                </c:pt>
                <c:pt idx="41" formatCode="0.00E+00">
                  <c:v>5.23361E-12</c:v>
                </c:pt>
                <c:pt idx="42" formatCode="0.00E+00">
                  <c:v>1.57373E-12</c:v>
                </c:pt>
                <c:pt idx="43" formatCode="0.00E+00">
                  <c:v>6.71374E-12</c:v>
                </c:pt>
                <c:pt idx="44" formatCode="0.00E+00">
                  <c:v>3.0883000000000001E-12</c:v>
                </c:pt>
                <c:pt idx="45" formatCode="0.00E+00">
                  <c:v>4.3402099999999997E-12</c:v>
                </c:pt>
                <c:pt idx="46" formatCode="0.00E+00">
                  <c:v>4.26335E-12</c:v>
                </c:pt>
                <c:pt idx="47" formatCode="0.00E+00">
                  <c:v>2.9020899999999998E-12</c:v>
                </c:pt>
                <c:pt idx="48" formatCode="0.00E+00">
                  <c:v>3.0714100000000001E-12</c:v>
                </c:pt>
                <c:pt idx="49" formatCode="0.00E+00">
                  <c:v>6.7106000000000001E-12</c:v>
                </c:pt>
                <c:pt idx="50" formatCode="0.00E+00">
                  <c:v>4.4534799999999997E-12</c:v>
                </c:pt>
                <c:pt idx="51" formatCode="0.00E+00">
                  <c:v>7.5303399999999996E-12</c:v>
                </c:pt>
                <c:pt idx="52" formatCode="0.00E+00">
                  <c:v>6.1536E-12</c:v>
                </c:pt>
                <c:pt idx="53" formatCode="0.00E+00">
                  <c:v>7.7826600000000003E-12</c:v>
                </c:pt>
                <c:pt idx="54" formatCode="0.00E+00">
                  <c:v>4.8924400000000001E-12</c:v>
                </c:pt>
                <c:pt idx="55" formatCode="0.00E+00">
                  <c:v>8.3242800000000006E-12</c:v>
                </c:pt>
                <c:pt idx="56" formatCode="0.00E+00">
                  <c:v>6.64281E-12</c:v>
                </c:pt>
                <c:pt idx="57" formatCode="0.00E+00">
                  <c:v>2.6522200000000002E-12</c:v>
                </c:pt>
                <c:pt idx="58" formatCode="0.00E+00">
                  <c:v>6.0580700000000003E-12</c:v>
                </c:pt>
                <c:pt idx="59" formatCode="0.00E+00">
                  <c:v>3.5063300000000001E-12</c:v>
                </c:pt>
                <c:pt idx="60" formatCode="0.00E+00">
                  <c:v>6.0915800000000002E-12</c:v>
                </c:pt>
                <c:pt idx="61" formatCode="0.00E+00">
                  <c:v>6.5089199999999997E-12</c:v>
                </c:pt>
                <c:pt idx="62" formatCode="0.00E+00">
                  <c:v>6.52119E-12</c:v>
                </c:pt>
                <c:pt idx="63" formatCode="0.00E+00">
                  <c:v>2.01317E-12</c:v>
                </c:pt>
                <c:pt idx="64" formatCode="0.00E+00">
                  <c:v>7.6941699999999997E-12</c:v>
                </c:pt>
                <c:pt idx="65" formatCode="0.00E+00">
                  <c:v>2.4064500000000001E-12</c:v>
                </c:pt>
                <c:pt idx="66" formatCode="0.00E+00">
                  <c:v>5.9329199999999997E-12</c:v>
                </c:pt>
                <c:pt idx="67" formatCode="0.00E+00">
                  <c:v>3.5804E-12</c:v>
                </c:pt>
                <c:pt idx="68" formatCode="0.00E+00">
                  <c:v>7.2109500000000001E-12</c:v>
                </c:pt>
                <c:pt idx="69" formatCode="0.00E+00">
                  <c:v>2.7454E-12</c:v>
                </c:pt>
                <c:pt idx="70" formatCode="0.00E+00">
                  <c:v>6.00285E-12</c:v>
                </c:pt>
                <c:pt idx="71" formatCode="0.00E+00">
                  <c:v>4.3454600000000001E-13</c:v>
                </c:pt>
                <c:pt idx="72" formatCode="0.00E+00">
                  <c:v>4.1850500000000002E-12</c:v>
                </c:pt>
                <c:pt idx="73" formatCode="0.00E+00">
                  <c:v>8.1224300000000006E-12</c:v>
                </c:pt>
                <c:pt idx="74" formatCode="0.00E+00">
                  <c:v>7.1193899999999996E-12</c:v>
                </c:pt>
                <c:pt idx="75" formatCode="0.00E+00">
                  <c:v>3.5423599999999999E-12</c:v>
                </c:pt>
                <c:pt idx="76" formatCode="0.00E+00">
                  <c:v>1.1986200000000001E-11</c:v>
                </c:pt>
                <c:pt idx="77" formatCode="0.00E+00">
                  <c:v>5.4145899999999999E-12</c:v>
                </c:pt>
                <c:pt idx="78" formatCode="0.00E+00">
                  <c:v>3.54586E-12</c:v>
                </c:pt>
                <c:pt idx="79" formatCode="0.00E+00">
                  <c:v>4.9717200000000001E-12</c:v>
                </c:pt>
                <c:pt idx="80" formatCode="0.00E+00">
                  <c:v>3.2553100000000002E-12</c:v>
                </c:pt>
                <c:pt idx="81" formatCode="0.00E+00">
                  <c:v>6.6690599999999999E-12</c:v>
                </c:pt>
                <c:pt idx="82" formatCode="0.00E+00">
                  <c:v>5.6149700000000003E-12</c:v>
                </c:pt>
                <c:pt idx="83" formatCode="0.00E+00">
                  <c:v>4.8172399999999998E-12</c:v>
                </c:pt>
                <c:pt idx="84" formatCode="0.00E+00">
                  <c:v>4.3676000000000001E-12</c:v>
                </c:pt>
                <c:pt idx="85" formatCode="0.00E+00">
                  <c:v>6.4531499999999996E-11</c:v>
                </c:pt>
                <c:pt idx="86" formatCode="0.00E+00">
                  <c:v>7.3621299999999994E-12</c:v>
                </c:pt>
                <c:pt idx="87" formatCode="0.00E+00">
                  <c:v>5.2397E-12</c:v>
                </c:pt>
                <c:pt idx="88" formatCode="0.00E+00">
                  <c:v>3.1682900000000001E-11</c:v>
                </c:pt>
                <c:pt idx="89" formatCode="0.00E+00">
                  <c:v>3.2704500000000001E-12</c:v>
                </c:pt>
                <c:pt idx="90" formatCode="0.00E+00">
                  <c:v>7.7937400000000003E-12</c:v>
                </c:pt>
                <c:pt idx="91" formatCode="0.00E+00">
                  <c:v>2.1090100000000001E-12</c:v>
                </c:pt>
                <c:pt idx="92" formatCode="0.00E+00">
                  <c:v>3.64521E-12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DBE2-4C6F-B3A5-B1B059175DD2}"/>
            </c:ext>
          </c:extLst>
        </c:ser>
        <c:ser>
          <c:idx val="25"/>
          <c:order val="25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[analysis.xlsx]Uniform_IP_texture!$A$234:$CW$234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4.1459499999999997E-12</c:v>
                </c:pt>
                <c:pt idx="7" formatCode="0.00E+00">
                  <c:v>4.9514499999999999E-12</c:v>
                </c:pt>
                <c:pt idx="8" formatCode="0.00E+00">
                  <c:v>3.4287000000000001E-12</c:v>
                </c:pt>
                <c:pt idx="9" formatCode="0.00E+00">
                  <c:v>7.89981E-12</c:v>
                </c:pt>
                <c:pt idx="10" formatCode="0.00E+00">
                  <c:v>5.1291599999999999E-12</c:v>
                </c:pt>
                <c:pt idx="11" formatCode="0.00E+00">
                  <c:v>2.76455E-12</c:v>
                </c:pt>
                <c:pt idx="12" formatCode="0.00E+00">
                  <c:v>3.5924800000000001E-12</c:v>
                </c:pt>
                <c:pt idx="13" formatCode="0.00E+00">
                  <c:v>2.23684E-12</c:v>
                </c:pt>
                <c:pt idx="14" formatCode="0.00E+00">
                  <c:v>5.1177299999999998E-12</c:v>
                </c:pt>
                <c:pt idx="15" formatCode="0.00E+00">
                  <c:v>5.4856200000000002E-12</c:v>
                </c:pt>
                <c:pt idx="16" formatCode="0.00E+00">
                  <c:v>9.16666E-12</c:v>
                </c:pt>
                <c:pt idx="17" formatCode="0.00E+00">
                  <c:v>1.9451299999999998E-12</c:v>
                </c:pt>
                <c:pt idx="18" formatCode="0.00E+00">
                  <c:v>6.4286600000000002E-12</c:v>
                </c:pt>
                <c:pt idx="19" formatCode="0.00E+00">
                  <c:v>3.97778E-12</c:v>
                </c:pt>
                <c:pt idx="20" formatCode="0.00E+00">
                  <c:v>2.4735699999999999E-12</c:v>
                </c:pt>
                <c:pt idx="21" formatCode="0.00E+00">
                  <c:v>4.6985599999999997E-12</c:v>
                </c:pt>
                <c:pt idx="22" formatCode="0.00E+00">
                  <c:v>5.17835E-12</c:v>
                </c:pt>
                <c:pt idx="23" formatCode="0.00E+00">
                  <c:v>2.9356099999999998E-12</c:v>
                </c:pt>
                <c:pt idx="24" formatCode="0.00E+00">
                  <c:v>6.0595199999999996E-12</c:v>
                </c:pt>
                <c:pt idx="25" formatCode="0.00E+00">
                  <c:v>7.8897899999999996E-12</c:v>
                </c:pt>
                <c:pt idx="26" formatCode="0.00E+00">
                  <c:v>2.7845300000000001E-12</c:v>
                </c:pt>
                <c:pt idx="27" formatCode="0.00E+00">
                  <c:v>7.9547600000000003E-12</c:v>
                </c:pt>
                <c:pt idx="28" formatCode="0.00E+00">
                  <c:v>4.4390399999999996E-12</c:v>
                </c:pt>
                <c:pt idx="29" formatCode="0.00E+00">
                  <c:v>5.4333999999999999E-12</c:v>
                </c:pt>
                <c:pt idx="30" formatCode="0.00E+00">
                  <c:v>3.4277499999999998E-12</c:v>
                </c:pt>
                <c:pt idx="31" formatCode="0.00E+00">
                  <c:v>4.7434700000000002E-12</c:v>
                </c:pt>
                <c:pt idx="32" formatCode="0.00E+00">
                  <c:v>9.79683E-12</c:v>
                </c:pt>
                <c:pt idx="33" formatCode="0.00E+00">
                  <c:v>3.5701500000000001E-12</c:v>
                </c:pt>
                <c:pt idx="34" formatCode="0.00E+00">
                  <c:v>5.3013500000000002E-12</c:v>
                </c:pt>
                <c:pt idx="35" formatCode="0.00E+00">
                  <c:v>5.6278599999999998E-12</c:v>
                </c:pt>
                <c:pt idx="36" formatCode="0.00E+00">
                  <c:v>5.68355E-12</c:v>
                </c:pt>
                <c:pt idx="37" formatCode="0.00E+00">
                  <c:v>2.9902699999999999E-12</c:v>
                </c:pt>
                <c:pt idx="38" formatCode="0.00E+00">
                  <c:v>5.77446E-12</c:v>
                </c:pt>
                <c:pt idx="39" formatCode="0.00E+00">
                  <c:v>6.3142400000000004E-12</c:v>
                </c:pt>
                <c:pt idx="40" formatCode="0.00E+00">
                  <c:v>5.0498599999999996E-12</c:v>
                </c:pt>
                <c:pt idx="41" formatCode="0.00E+00">
                  <c:v>4.8782300000000003E-12</c:v>
                </c:pt>
                <c:pt idx="42" formatCode="0.00E+00">
                  <c:v>5.4429099999999999E-12</c:v>
                </c:pt>
                <c:pt idx="43" formatCode="0.00E+00">
                  <c:v>4.7288799999999999E-12</c:v>
                </c:pt>
                <c:pt idx="44" formatCode="0.00E+00">
                  <c:v>4.8207700000000003E-12</c:v>
                </c:pt>
                <c:pt idx="45" formatCode="0.00E+00">
                  <c:v>6.0084200000000004E-12</c:v>
                </c:pt>
                <c:pt idx="46" formatCode="0.00E+00">
                  <c:v>3.2638600000000002E-12</c:v>
                </c:pt>
                <c:pt idx="47" formatCode="0.00E+00">
                  <c:v>4.4386900000000003E-12</c:v>
                </c:pt>
                <c:pt idx="48" formatCode="0.00E+00">
                  <c:v>3.2674100000000001E-12</c:v>
                </c:pt>
                <c:pt idx="49" formatCode="0.00E+00">
                  <c:v>1.39967E-11</c:v>
                </c:pt>
                <c:pt idx="50" formatCode="0.00E+00">
                  <c:v>4.1776500000000001E-12</c:v>
                </c:pt>
                <c:pt idx="51" formatCode="0.00E+00">
                  <c:v>2.34115E-12</c:v>
                </c:pt>
                <c:pt idx="52" formatCode="0.00E+00">
                  <c:v>9.86024E-12</c:v>
                </c:pt>
                <c:pt idx="53" formatCode="0.00E+00">
                  <c:v>7.4309100000000007E-12</c:v>
                </c:pt>
                <c:pt idx="54" formatCode="0.00E+00">
                  <c:v>4.5345200000000004E-12</c:v>
                </c:pt>
                <c:pt idx="55" formatCode="0.00E+00">
                  <c:v>6.1080199999999997E-12</c:v>
                </c:pt>
                <c:pt idx="56" formatCode="0.00E+00">
                  <c:v>6.0365200000000002E-12</c:v>
                </c:pt>
                <c:pt idx="57" formatCode="0.00E+00">
                  <c:v>2.91599E-12</c:v>
                </c:pt>
                <c:pt idx="58" formatCode="0.00E+00">
                  <c:v>6.51004E-12</c:v>
                </c:pt>
                <c:pt idx="59" formatCode="0.00E+00">
                  <c:v>4.00035E-12</c:v>
                </c:pt>
                <c:pt idx="60" formatCode="0.00E+00">
                  <c:v>5.5205600000000001E-12</c:v>
                </c:pt>
                <c:pt idx="61" formatCode="0.00E+00">
                  <c:v>3.4847699999999999E-12</c:v>
                </c:pt>
                <c:pt idx="62" formatCode="0.00E+00">
                  <c:v>5.2783299999999998E-12</c:v>
                </c:pt>
                <c:pt idx="63" formatCode="0.00E+00">
                  <c:v>2.5411099999999999E-12</c:v>
                </c:pt>
                <c:pt idx="64" formatCode="0.00E+00">
                  <c:v>3.1055899999999999E-12</c:v>
                </c:pt>
                <c:pt idx="65" formatCode="0.00E+00">
                  <c:v>2.9284800000000001E-12</c:v>
                </c:pt>
                <c:pt idx="66" formatCode="0.00E+00">
                  <c:v>3.4663699999999999E-12</c:v>
                </c:pt>
                <c:pt idx="67" formatCode="0.00E+00">
                  <c:v>3.0298299999999998E-12</c:v>
                </c:pt>
                <c:pt idx="68" formatCode="0.00E+00">
                  <c:v>2.3625499999999999E-12</c:v>
                </c:pt>
                <c:pt idx="69" formatCode="0.00E+00">
                  <c:v>5.2760400000000002E-12</c:v>
                </c:pt>
                <c:pt idx="70" formatCode="0.00E+00">
                  <c:v>1.5811400000000001E-12</c:v>
                </c:pt>
                <c:pt idx="71" formatCode="0.00E+00">
                  <c:v>4.92759E-12</c:v>
                </c:pt>
                <c:pt idx="72" formatCode="0.00E+00">
                  <c:v>5.7717400000000002E-12</c:v>
                </c:pt>
                <c:pt idx="73" formatCode="0.00E+00">
                  <c:v>8.5067100000000006E-12</c:v>
                </c:pt>
                <c:pt idx="74" formatCode="0.00E+00">
                  <c:v>4.2615100000000001E-12</c:v>
                </c:pt>
                <c:pt idx="75" formatCode="0.00E+00">
                  <c:v>3.7809699999999998E-12</c:v>
                </c:pt>
                <c:pt idx="76" formatCode="0.00E+00">
                  <c:v>5.9166900000000003E-12</c:v>
                </c:pt>
                <c:pt idx="77" formatCode="0.00E+00">
                  <c:v>1.0768100000000001E-11</c:v>
                </c:pt>
                <c:pt idx="78" formatCode="0.00E+00">
                  <c:v>5.1999000000000001E-12</c:v>
                </c:pt>
                <c:pt idx="79" formatCode="0.00E+00">
                  <c:v>6.4533799999999997E-12</c:v>
                </c:pt>
                <c:pt idx="80" formatCode="0.00E+00">
                  <c:v>1.8786800000000001E-11</c:v>
                </c:pt>
                <c:pt idx="81" formatCode="0.00E+00">
                  <c:v>6.7066400000000002E-12</c:v>
                </c:pt>
                <c:pt idx="82" formatCode="0.00E+00">
                  <c:v>4.5903900000000002E-12</c:v>
                </c:pt>
                <c:pt idx="83" formatCode="0.00E+00">
                  <c:v>2.8638500000000002E-12</c:v>
                </c:pt>
                <c:pt idx="84" formatCode="0.00E+00">
                  <c:v>3.4135200000000002E-12</c:v>
                </c:pt>
                <c:pt idx="85" formatCode="0.00E+00">
                  <c:v>5.1657100000000002E-12</c:v>
                </c:pt>
                <c:pt idx="86" formatCode="0.00E+00">
                  <c:v>1.2923299999999999E-11</c:v>
                </c:pt>
                <c:pt idx="87" formatCode="0.00E+00">
                  <c:v>2.8461799999999999E-12</c:v>
                </c:pt>
                <c:pt idx="88" formatCode="0.00E+00">
                  <c:v>1.01074E-11</c:v>
                </c:pt>
                <c:pt idx="89" formatCode="0.00E+00">
                  <c:v>4.37956E-12</c:v>
                </c:pt>
                <c:pt idx="90" formatCode="0.00E+00">
                  <c:v>5.8736999999999999E-12</c:v>
                </c:pt>
                <c:pt idx="91" formatCode="0.00E+00">
                  <c:v>4.38969E-12</c:v>
                </c:pt>
                <c:pt idx="92" formatCode="0.00E+00">
                  <c:v>1.24324E-11</c:v>
                </c:pt>
                <c:pt idx="93" formatCode="0.00E+00">
                  <c:v>7.2848400000000003E-12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DBE2-4C6F-B3A5-B1B059175DD2}"/>
            </c:ext>
          </c:extLst>
        </c:ser>
        <c:ser>
          <c:idx val="26"/>
          <c:order val="26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[analysis.xlsx]Uniform_IP_texture!$A$235:$CW$235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1.8739400000000001E-11</c:v>
                </c:pt>
                <c:pt idx="6" formatCode="0.00E+00">
                  <c:v>5.2595099999999997E-12</c:v>
                </c:pt>
                <c:pt idx="7" formatCode="0.00E+00">
                  <c:v>5.9279700000000002E-12</c:v>
                </c:pt>
                <c:pt idx="8" formatCode="0.00E+00">
                  <c:v>9.3979599999999997E-12</c:v>
                </c:pt>
                <c:pt idx="9" formatCode="0.00E+00">
                  <c:v>2.5976499999999999E-12</c:v>
                </c:pt>
                <c:pt idx="10" formatCode="0.00E+00">
                  <c:v>6.1138399999999997E-12</c:v>
                </c:pt>
                <c:pt idx="11" formatCode="0.00E+00">
                  <c:v>4.4292400000000002E-12</c:v>
                </c:pt>
                <c:pt idx="12" formatCode="0.00E+00">
                  <c:v>5.4674599999999998E-12</c:v>
                </c:pt>
                <c:pt idx="13" formatCode="0.00E+00">
                  <c:v>5.7614999999999996E-12</c:v>
                </c:pt>
                <c:pt idx="14" formatCode="0.00E+00">
                  <c:v>6.4439100000000002E-12</c:v>
                </c:pt>
                <c:pt idx="15" formatCode="0.00E+00">
                  <c:v>5.2075299999999997E-12</c:v>
                </c:pt>
                <c:pt idx="16" formatCode="0.00E+00">
                  <c:v>8.6303599999999996E-12</c:v>
                </c:pt>
                <c:pt idx="17" formatCode="0.00E+00">
                  <c:v>2.7818400000000002E-12</c:v>
                </c:pt>
                <c:pt idx="18" formatCode="0.00E+00">
                  <c:v>1.6023300000000001E-12</c:v>
                </c:pt>
                <c:pt idx="19" formatCode="0.00E+00">
                  <c:v>2.0629300000000001E-11</c:v>
                </c:pt>
                <c:pt idx="20" formatCode="0.00E+00">
                  <c:v>3.73044E-12</c:v>
                </c:pt>
                <c:pt idx="21" formatCode="0.00E+00">
                  <c:v>7.6648199999999996E-12</c:v>
                </c:pt>
                <c:pt idx="22" formatCode="0.00E+00">
                  <c:v>2.2603599999999999E-12</c:v>
                </c:pt>
                <c:pt idx="23" formatCode="0.00E+00">
                  <c:v>3.2359899999999998E-12</c:v>
                </c:pt>
                <c:pt idx="24" formatCode="0.00E+00">
                  <c:v>4.7462900000000004E-12</c:v>
                </c:pt>
                <c:pt idx="25" formatCode="0.00E+00">
                  <c:v>7.7338999999999996E-12</c:v>
                </c:pt>
                <c:pt idx="26" formatCode="0.00E+00">
                  <c:v>6.4194499999999997E-12</c:v>
                </c:pt>
                <c:pt idx="27" formatCode="0.00E+00">
                  <c:v>5.4934800000000001E-12</c:v>
                </c:pt>
                <c:pt idx="28" formatCode="0.00E+00">
                  <c:v>3.5824799999999999E-12</c:v>
                </c:pt>
                <c:pt idx="29" formatCode="0.00E+00">
                  <c:v>9.3910299999999994E-12</c:v>
                </c:pt>
                <c:pt idx="30" formatCode="0.00E+00">
                  <c:v>3.2195000000000002E-12</c:v>
                </c:pt>
                <c:pt idx="31" formatCode="0.00E+00">
                  <c:v>4.7719300000000002E-12</c:v>
                </c:pt>
                <c:pt idx="32" formatCode="0.00E+00">
                  <c:v>3.8004499999999996E-12</c:v>
                </c:pt>
                <c:pt idx="33" formatCode="0.00E+00">
                  <c:v>4.5994800000000001E-12</c:v>
                </c:pt>
                <c:pt idx="34" formatCode="0.00E+00">
                  <c:v>3.6457299999999997E-12</c:v>
                </c:pt>
                <c:pt idx="35" formatCode="0.00E+00">
                  <c:v>6.2450800000000003E-12</c:v>
                </c:pt>
                <c:pt idx="36" formatCode="0.00E+00">
                  <c:v>3.9299499999999998E-12</c:v>
                </c:pt>
                <c:pt idx="37" formatCode="0.00E+00">
                  <c:v>3.1829000000000001E-12</c:v>
                </c:pt>
                <c:pt idx="38" formatCode="0.00E+00">
                  <c:v>4.1031999999999997E-12</c:v>
                </c:pt>
                <c:pt idx="39" formatCode="0.00E+00">
                  <c:v>2.0430899999999999E-12</c:v>
                </c:pt>
                <c:pt idx="40" formatCode="0.00E+00">
                  <c:v>5.7963800000000004E-12</c:v>
                </c:pt>
                <c:pt idx="41" formatCode="0.00E+00">
                  <c:v>3.7034699999999998E-12</c:v>
                </c:pt>
                <c:pt idx="42" formatCode="0.00E+00">
                  <c:v>2.1172200000000001E-12</c:v>
                </c:pt>
                <c:pt idx="43" formatCode="0.00E+00">
                  <c:v>5.5013500000000002E-12</c:v>
                </c:pt>
                <c:pt idx="44" formatCode="0.00E+00">
                  <c:v>7.3241000000000003E-12</c:v>
                </c:pt>
                <c:pt idx="45" formatCode="0.00E+00">
                  <c:v>4.8356499999999999E-12</c:v>
                </c:pt>
                <c:pt idx="46" formatCode="0.00E+00">
                  <c:v>7.3620500000000001E-12</c:v>
                </c:pt>
                <c:pt idx="47" formatCode="0.00E+00">
                  <c:v>6.1742499999999999E-12</c:v>
                </c:pt>
                <c:pt idx="48" formatCode="0.00E+00">
                  <c:v>3.9907100000000001E-12</c:v>
                </c:pt>
                <c:pt idx="49" formatCode="0.00E+00">
                  <c:v>8.8366000000000005E-12</c:v>
                </c:pt>
                <c:pt idx="50" formatCode="0.00E+00">
                  <c:v>4.10671E-12</c:v>
                </c:pt>
                <c:pt idx="51" formatCode="0.00E+00">
                  <c:v>3.26706E-12</c:v>
                </c:pt>
                <c:pt idx="52" formatCode="0.00E+00">
                  <c:v>7.6158800000000001E-12</c:v>
                </c:pt>
                <c:pt idx="53" formatCode="0.00E+00">
                  <c:v>7.4329700000000008E-12</c:v>
                </c:pt>
                <c:pt idx="54" formatCode="0.00E+00">
                  <c:v>2.8376800000000001E-11</c:v>
                </c:pt>
                <c:pt idx="55" formatCode="0.00E+00">
                  <c:v>6.9347199999999998E-12</c:v>
                </c:pt>
                <c:pt idx="56" formatCode="0.00E+00">
                  <c:v>3.7665299999999997E-12</c:v>
                </c:pt>
                <c:pt idx="57" formatCode="0.00E+00">
                  <c:v>7.9523399999999992E-12</c:v>
                </c:pt>
                <c:pt idx="58" formatCode="0.00E+00">
                  <c:v>5.6354900000000003E-12</c:v>
                </c:pt>
                <c:pt idx="59" formatCode="0.00E+00">
                  <c:v>4.7023199999999997E-12</c:v>
                </c:pt>
                <c:pt idx="60" formatCode="0.00E+00">
                  <c:v>6.8869600000000004E-12</c:v>
                </c:pt>
                <c:pt idx="61" formatCode="0.00E+00">
                  <c:v>2.2898000000000002E-12</c:v>
                </c:pt>
                <c:pt idx="62" formatCode="0.00E+00">
                  <c:v>4.1886399999999998E-12</c:v>
                </c:pt>
                <c:pt idx="63" formatCode="0.00E+00">
                  <c:v>1.46369E-12</c:v>
                </c:pt>
                <c:pt idx="64" formatCode="0.00E+00">
                  <c:v>2.5243800000000002E-12</c:v>
                </c:pt>
                <c:pt idx="65" formatCode="0.00E+00">
                  <c:v>7.1836800000000003E-12</c:v>
                </c:pt>
                <c:pt idx="66" formatCode="0.00E+00">
                  <c:v>2.78425E-12</c:v>
                </c:pt>
                <c:pt idx="67" formatCode="0.00E+00">
                  <c:v>6.4418500000000001E-12</c:v>
                </c:pt>
                <c:pt idx="68" formatCode="0.00E+00">
                  <c:v>6.13158E-12</c:v>
                </c:pt>
                <c:pt idx="69" formatCode="0.00E+00">
                  <c:v>1.8446500000000001E-11</c:v>
                </c:pt>
                <c:pt idx="70" formatCode="0.00E+00">
                  <c:v>4.8458999999999998E-12</c:v>
                </c:pt>
                <c:pt idx="71" formatCode="0.00E+00">
                  <c:v>4.24427E-12</c:v>
                </c:pt>
                <c:pt idx="72" formatCode="0.00E+00">
                  <c:v>7.6602099999999993E-12</c:v>
                </c:pt>
                <c:pt idx="73" formatCode="0.00E+00">
                  <c:v>4.7088999999999999E-12</c:v>
                </c:pt>
                <c:pt idx="74" formatCode="0.00E+00">
                  <c:v>8.1820000000000005E-12</c:v>
                </c:pt>
                <c:pt idx="75" formatCode="0.00E+00">
                  <c:v>3.6565300000000004E-12</c:v>
                </c:pt>
                <c:pt idx="76" formatCode="0.00E+00">
                  <c:v>3.2913599999999998E-12</c:v>
                </c:pt>
                <c:pt idx="77" formatCode="0.00E+00">
                  <c:v>4.6749699999999998E-12</c:v>
                </c:pt>
                <c:pt idx="78" formatCode="0.00E+00">
                  <c:v>4.0914100000000002E-12</c:v>
                </c:pt>
                <c:pt idx="79" formatCode="0.00E+00">
                  <c:v>9.1757000000000002E-12</c:v>
                </c:pt>
                <c:pt idx="80" formatCode="0.00E+00">
                  <c:v>2.1395699999999999E-12</c:v>
                </c:pt>
                <c:pt idx="81" formatCode="0.00E+00">
                  <c:v>4.4261299999999998E-12</c:v>
                </c:pt>
                <c:pt idx="82" formatCode="0.00E+00">
                  <c:v>1.05079E-11</c:v>
                </c:pt>
                <c:pt idx="83" formatCode="0.00E+00">
                  <c:v>6.3070400000000002E-12</c:v>
                </c:pt>
                <c:pt idx="84" formatCode="0.00E+00">
                  <c:v>3.48177E-12</c:v>
                </c:pt>
                <c:pt idx="85" formatCode="0.00E+00">
                  <c:v>7.1340100000000002E-12</c:v>
                </c:pt>
                <c:pt idx="86" formatCode="0.00E+00">
                  <c:v>6.2346499999999999E-12</c:v>
                </c:pt>
                <c:pt idx="87" formatCode="0.00E+00">
                  <c:v>1.30169E-11</c:v>
                </c:pt>
                <c:pt idx="88" formatCode="0.00E+00">
                  <c:v>3.93667E-12</c:v>
                </c:pt>
                <c:pt idx="89" formatCode="0.00E+00">
                  <c:v>9.4235300000000003E-12</c:v>
                </c:pt>
                <c:pt idx="90" formatCode="0.00E+00">
                  <c:v>7.0119499999999998E-12</c:v>
                </c:pt>
                <c:pt idx="91" formatCode="0.00E+00">
                  <c:v>7.45657E-12</c:v>
                </c:pt>
                <c:pt idx="92" formatCode="0.00E+00">
                  <c:v>2.7545100000000001E-12</c:v>
                </c:pt>
                <c:pt idx="93" formatCode="0.00E+00">
                  <c:v>9.0681100000000002E-12</c:v>
                </c:pt>
                <c:pt idx="94" formatCode="0.00E+00">
                  <c:v>5.6247500000000002E-12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DBE2-4C6F-B3A5-B1B059175DD2}"/>
            </c:ext>
          </c:extLst>
        </c:ser>
        <c:ser>
          <c:idx val="27"/>
          <c:order val="27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[analysis.xlsx]Uniform_IP_texture!$A$236:$CW$236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8.4116499999999992E-12</c:v>
                </c:pt>
                <c:pt idx="6" formatCode="0.00E+00">
                  <c:v>4.2514199999999997E-12</c:v>
                </c:pt>
                <c:pt idx="7" formatCode="0.00E+00">
                  <c:v>1.66263E-12</c:v>
                </c:pt>
                <c:pt idx="8" formatCode="0.00E+00">
                  <c:v>2.46284E-12</c:v>
                </c:pt>
                <c:pt idx="9" formatCode="0.00E+00">
                  <c:v>4.7217100000000001E-12</c:v>
                </c:pt>
                <c:pt idx="10" formatCode="0.00E+00">
                  <c:v>9.3516400000000003E-12</c:v>
                </c:pt>
                <c:pt idx="11" formatCode="0.00E+00">
                  <c:v>5.4784400000000002E-12</c:v>
                </c:pt>
                <c:pt idx="12" formatCode="0.00E+00">
                  <c:v>9.6738799999999996E-12</c:v>
                </c:pt>
                <c:pt idx="13" formatCode="0.00E+00">
                  <c:v>2.8701499999999998E-12</c:v>
                </c:pt>
                <c:pt idx="14" formatCode="0.00E+00">
                  <c:v>5.1573700000000003E-12</c:v>
                </c:pt>
                <c:pt idx="15" formatCode="0.00E+00">
                  <c:v>7.5253900000000001E-12</c:v>
                </c:pt>
                <c:pt idx="16" formatCode="0.00E+00">
                  <c:v>3.8531899999999997E-12</c:v>
                </c:pt>
                <c:pt idx="17" formatCode="0.00E+00">
                  <c:v>4.9207800000000004E-12</c:v>
                </c:pt>
                <c:pt idx="18" formatCode="0.00E+00">
                  <c:v>3.5608999999999999E-12</c:v>
                </c:pt>
                <c:pt idx="19" formatCode="0.00E+00">
                  <c:v>4.20425E-12</c:v>
                </c:pt>
                <c:pt idx="20" formatCode="0.00E+00">
                  <c:v>1.66284E-12</c:v>
                </c:pt>
                <c:pt idx="21" formatCode="0.00E+00">
                  <c:v>3.0007900000000002E-12</c:v>
                </c:pt>
                <c:pt idx="22" formatCode="0.00E+00">
                  <c:v>7.1878799999999999E-12</c:v>
                </c:pt>
                <c:pt idx="23" formatCode="0.00E+00">
                  <c:v>3.8408600000000003E-12</c:v>
                </c:pt>
                <c:pt idx="24" formatCode="0.00E+00">
                  <c:v>4.2351100000000001E-12</c:v>
                </c:pt>
                <c:pt idx="25" formatCode="0.00E+00">
                  <c:v>3.1775799999999999E-12</c:v>
                </c:pt>
                <c:pt idx="26" formatCode="0.00E+00">
                  <c:v>6.9300699999999998E-12</c:v>
                </c:pt>
                <c:pt idx="27" formatCode="0.00E+00">
                  <c:v>4.2030799999999999E-12</c:v>
                </c:pt>
                <c:pt idx="28" formatCode="0.00E+00">
                  <c:v>1.2201800000000001E-11</c:v>
                </c:pt>
                <c:pt idx="29" formatCode="0.00E+00">
                  <c:v>5.1653199999999996E-12</c:v>
                </c:pt>
                <c:pt idx="30" formatCode="0.00E+00">
                  <c:v>5.6131200000000002E-12</c:v>
                </c:pt>
                <c:pt idx="31" formatCode="0.00E+00">
                  <c:v>3.48779E-12</c:v>
                </c:pt>
                <c:pt idx="32" formatCode="0.00E+00">
                  <c:v>2.3353200000000002E-12</c:v>
                </c:pt>
                <c:pt idx="33" formatCode="0.00E+00">
                  <c:v>6.4344200000000004E-12</c:v>
                </c:pt>
                <c:pt idx="34" formatCode="0.00E+00">
                  <c:v>4.6246799999999996E-12</c:v>
                </c:pt>
                <c:pt idx="35" formatCode="0.00E+00">
                  <c:v>3.3961899999999999E-12</c:v>
                </c:pt>
                <c:pt idx="36" formatCode="0.00E+00">
                  <c:v>6.40388E-12</c:v>
                </c:pt>
                <c:pt idx="37" formatCode="0.00E+00">
                  <c:v>1.2419199999999999E-11</c:v>
                </c:pt>
                <c:pt idx="38" formatCode="0.00E+00">
                  <c:v>4.1489599999999997E-12</c:v>
                </c:pt>
                <c:pt idx="39" formatCode="0.00E+00">
                  <c:v>4.7417700000000003E-12</c:v>
                </c:pt>
                <c:pt idx="40" formatCode="0.00E+00">
                  <c:v>1.7162500000000001E-12</c:v>
                </c:pt>
                <c:pt idx="41" formatCode="0.00E+00">
                  <c:v>3.69918E-12</c:v>
                </c:pt>
                <c:pt idx="42" formatCode="0.00E+00">
                  <c:v>6.9730899999999997E-12</c:v>
                </c:pt>
                <c:pt idx="43" formatCode="0.00E+00">
                  <c:v>4.3667100000000001E-12</c:v>
                </c:pt>
                <c:pt idx="44" formatCode="0.00E+00">
                  <c:v>1.09917E-11</c:v>
                </c:pt>
                <c:pt idx="45" formatCode="0.00E+00">
                  <c:v>8.3052100000000007E-12</c:v>
                </c:pt>
                <c:pt idx="46" formatCode="0.00E+00">
                  <c:v>3.32342E-12</c:v>
                </c:pt>
                <c:pt idx="47" formatCode="0.00E+00">
                  <c:v>6.3156199999999997E-12</c:v>
                </c:pt>
                <c:pt idx="48" formatCode="0.00E+00">
                  <c:v>3.6857900000000002E-12</c:v>
                </c:pt>
                <c:pt idx="49" formatCode="0.00E+00">
                  <c:v>3.8117800000000001E-12</c:v>
                </c:pt>
                <c:pt idx="50" formatCode="0.00E+00">
                  <c:v>4.0148600000000001E-12</c:v>
                </c:pt>
                <c:pt idx="51" formatCode="0.00E+00">
                  <c:v>1.0106299999999999E-11</c:v>
                </c:pt>
                <c:pt idx="52" formatCode="0.00E+00">
                  <c:v>2.4829200000000001E-12</c:v>
                </c:pt>
                <c:pt idx="53" formatCode="0.00E+00">
                  <c:v>2.72389E-12</c:v>
                </c:pt>
                <c:pt idx="54" formatCode="0.00E+00">
                  <c:v>4.9523399999999999E-12</c:v>
                </c:pt>
                <c:pt idx="55" formatCode="0.00E+00">
                  <c:v>1.6508E-12</c:v>
                </c:pt>
                <c:pt idx="56" formatCode="0.00E+00">
                  <c:v>2.0071300000000002E-12</c:v>
                </c:pt>
                <c:pt idx="57" formatCode="0.00E+00">
                  <c:v>2.0937299999999998E-12</c:v>
                </c:pt>
                <c:pt idx="58" formatCode="0.00E+00">
                  <c:v>5.6010200000000003E-12</c:v>
                </c:pt>
                <c:pt idx="59" formatCode="0.00E+00">
                  <c:v>1.8205600000000001E-11</c:v>
                </c:pt>
                <c:pt idx="60" formatCode="0.00E+00">
                  <c:v>3.1449700000000001E-12</c:v>
                </c:pt>
                <c:pt idx="61" formatCode="0.00E+00">
                  <c:v>7.0374900000000001E-12</c:v>
                </c:pt>
                <c:pt idx="62" formatCode="0.00E+00">
                  <c:v>4.7999000000000002E-12</c:v>
                </c:pt>
                <c:pt idx="63" formatCode="0.00E+00">
                  <c:v>3.8563399999999997E-12</c:v>
                </c:pt>
                <c:pt idx="64" formatCode="0.00E+00">
                  <c:v>2.33777E-12</c:v>
                </c:pt>
                <c:pt idx="65" formatCode="0.00E+00">
                  <c:v>3.2516599999999999E-12</c:v>
                </c:pt>
                <c:pt idx="66" formatCode="0.00E+00">
                  <c:v>5.5554600000000002E-12</c:v>
                </c:pt>
                <c:pt idx="67" formatCode="0.00E+00">
                  <c:v>3.42742E-12</c:v>
                </c:pt>
                <c:pt idx="68" formatCode="0.00E+00">
                  <c:v>3.37869E-12</c:v>
                </c:pt>
                <c:pt idx="69" formatCode="0.00E+00">
                  <c:v>9.11358E-12</c:v>
                </c:pt>
                <c:pt idx="70" formatCode="0.00E+00">
                  <c:v>3.2620199999999999E-12</c:v>
                </c:pt>
                <c:pt idx="71" formatCode="0.00E+00">
                  <c:v>8.4561999999999995E-12</c:v>
                </c:pt>
                <c:pt idx="72" formatCode="0.00E+00">
                  <c:v>3.6105E-12</c:v>
                </c:pt>
                <c:pt idx="73" formatCode="0.00E+00">
                  <c:v>4.5547500000000002E-12</c:v>
                </c:pt>
                <c:pt idx="74" formatCode="0.00E+00">
                  <c:v>1.1148299999999999E-11</c:v>
                </c:pt>
                <c:pt idx="75" formatCode="0.00E+00">
                  <c:v>6.1966199999999999E-12</c:v>
                </c:pt>
                <c:pt idx="76" formatCode="0.00E+00">
                  <c:v>8.5908800000000002E-12</c:v>
                </c:pt>
                <c:pt idx="77" formatCode="0.00E+00">
                  <c:v>5.0457500000000004E-12</c:v>
                </c:pt>
                <c:pt idx="78" formatCode="0.00E+00">
                  <c:v>4.07456E-12</c:v>
                </c:pt>
                <c:pt idx="79" formatCode="0.00E+00">
                  <c:v>7.1973199999999999E-12</c:v>
                </c:pt>
                <c:pt idx="80" formatCode="0.00E+00">
                  <c:v>2.6700099999999998E-12</c:v>
                </c:pt>
                <c:pt idx="81" formatCode="0.00E+00">
                  <c:v>2.7621099999999998E-12</c:v>
                </c:pt>
                <c:pt idx="82" formatCode="0.00E+00">
                  <c:v>4.5317399999999998E-12</c:v>
                </c:pt>
                <c:pt idx="83" formatCode="0.00E+00">
                  <c:v>5.9192200000000003E-12</c:v>
                </c:pt>
                <c:pt idx="84" formatCode="0.00E+00">
                  <c:v>3.7279400000000004E-12</c:v>
                </c:pt>
                <c:pt idx="85" formatCode="0.00E+00">
                  <c:v>3.7606200000000002E-12</c:v>
                </c:pt>
                <c:pt idx="86" formatCode="0.00E+00">
                  <c:v>6.1906599999999998E-12</c:v>
                </c:pt>
                <c:pt idx="87" formatCode="0.00E+00">
                  <c:v>6.0047200000000003E-12</c:v>
                </c:pt>
                <c:pt idx="88" formatCode="0.00E+00">
                  <c:v>3.9863600000000004E-12</c:v>
                </c:pt>
                <c:pt idx="89" formatCode="0.00E+00">
                  <c:v>4.3038199999999997E-12</c:v>
                </c:pt>
                <c:pt idx="90" formatCode="0.00E+00">
                  <c:v>7.7491499999999995E-12</c:v>
                </c:pt>
                <c:pt idx="91" formatCode="0.00E+00">
                  <c:v>4.6312699999999999E-12</c:v>
                </c:pt>
                <c:pt idx="92" formatCode="0.00E+00">
                  <c:v>3.9062400000000001E-12</c:v>
                </c:pt>
                <c:pt idx="93" formatCode="0.00E+00">
                  <c:v>4.6571400000000001E-12</c:v>
                </c:pt>
                <c:pt idx="94" formatCode="0.00E+00">
                  <c:v>1.46106E-12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DBE2-4C6F-B3A5-B1B059175DD2}"/>
            </c:ext>
          </c:extLst>
        </c:ser>
        <c:ser>
          <c:idx val="28"/>
          <c:order val="28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[analysis.xlsx]Uniform_IP_texture!$A$237:$CW$237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2.1713999999999998E-12</c:v>
                </c:pt>
                <c:pt idx="5" formatCode="0.00E+00">
                  <c:v>3.1842400000000002E-12</c:v>
                </c:pt>
                <c:pt idx="6" formatCode="0.00E+00">
                  <c:v>3.6725300000000003E-12</c:v>
                </c:pt>
                <c:pt idx="7" formatCode="0.00E+00">
                  <c:v>3.2674100000000001E-12</c:v>
                </c:pt>
                <c:pt idx="8" formatCode="0.00E+00">
                  <c:v>3.2419700000000002E-12</c:v>
                </c:pt>
                <c:pt idx="9" formatCode="0.00E+00">
                  <c:v>4.5182400000000003E-12</c:v>
                </c:pt>
                <c:pt idx="10" formatCode="0.00E+00">
                  <c:v>8.9380399999999997E-12</c:v>
                </c:pt>
                <c:pt idx="11" formatCode="0.00E+00">
                  <c:v>4.7129299999999998E-12</c:v>
                </c:pt>
                <c:pt idx="12" formatCode="0.00E+00">
                  <c:v>5.4782599999999997E-12</c:v>
                </c:pt>
                <c:pt idx="13" formatCode="0.00E+00">
                  <c:v>2.9308800000000001E-12</c:v>
                </c:pt>
                <c:pt idx="14" formatCode="0.00E+00">
                  <c:v>4.5405599999999998E-12</c:v>
                </c:pt>
                <c:pt idx="15" formatCode="0.00E+00">
                  <c:v>3.5983000000000001E-12</c:v>
                </c:pt>
                <c:pt idx="16" formatCode="0.00E+00">
                  <c:v>7.3633699999999996E-12</c:v>
                </c:pt>
                <c:pt idx="17" formatCode="0.00E+00">
                  <c:v>8.2432800000000004E-12</c:v>
                </c:pt>
                <c:pt idx="18" formatCode="0.00E+00">
                  <c:v>5.2561099999999999E-12</c:v>
                </c:pt>
                <c:pt idx="19" formatCode="0.00E+00">
                  <c:v>4.3159299999999998E-12</c:v>
                </c:pt>
                <c:pt idx="20" formatCode="0.00E+00">
                  <c:v>2.6498900000000001E-12</c:v>
                </c:pt>
                <c:pt idx="21" formatCode="0.00E+00">
                  <c:v>3.3442699999999998E-12</c:v>
                </c:pt>
                <c:pt idx="22" formatCode="0.00E+00">
                  <c:v>5.7028799999999996E-12</c:v>
                </c:pt>
                <c:pt idx="23" formatCode="0.00E+00">
                  <c:v>6.31496E-12</c:v>
                </c:pt>
                <c:pt idx="24" formatCode="0.00E+00">
                  <c:v>3.9117100000000001E-12</c:v>
                </c:pt>
                <c:pt idx="25" formatCode="0.00E+00">
                  <c:v>4.8233899999999997E-12</c:v>
                </c:pt>
                <c:pt idx="26" formatCode="0.00E+00">
                  <c:v>4.2315500000000001E-12</c:v>
                </c:pt>
                <c:pt idx="27" formatCode="0.00E+00">
                  <c:v>2.5360499999999999E-12</c:v>
                </c:pt>
                <c:pt idx="28" formatCode="0.00E+00">
                  <c:v>3.4067400000000001E-12</c:v>
                </c:pt>
                <c:pt idx="29" formatCode="0.00E+00">
                  <c:v>4.4512800000000004E-12</c:v>
                </c:pt>
                <c:pt idx="30" formatCode="0.00E+00">
                  <c:v>4.9132199999999999E-12</c:v>
                </c:pt>
                <c:pt idx="31" formatCode="0.00E+00">
                  <c:v>7.6744699999999997E-12</c:v>
                </c:pt>
                <c:pt idx="32" formatCode="0.00E+00">
                  <c:v>6.7771799999999996E-12</c:v>
                </c:pt>
                <c:pt idx="33" formatCode="0.00E+00">
                  <c:v>9.2318400000000008E-12</c:v>
                </c:pt>
                <c:pt idx="34" formatCode="0.00E+00">
                  <c:v>1.8998800000000002E-12</c:v>
                </c:pt>
                <c:pt idx="35" formatCode="0.00E+00">
                  <c:v>6.2498099999999996E-12</c:v>
                </c:pt>
                <c:pt idx="36" formatCode="0.00E+00">
                  <c:v>5.9035699999999997E-12</c:v>
                </c:pt>
                <c:pt idx="37" formatCode="0.00E+00">
                  <c:v>5.4298999999999997E-12</c:v>
                </c:pt>
                <c:pt idx="38" formatCode="0.00E+00">
                  <c:v>6.7507799999999996E-12</c:v>
                </c:pt>
                <c:pt idx="39" formatCode="0.00E+00">
                  <c:v>4.3223900000000001E-12</c:v>
                </c:pt>
                <c:pt idx="40" formatCode="0.00E+00">
                  <c:v>3.9958299999999999E-12</c:v>
                </c:pt>
                <c:pt idx="41" formatCode="0.00E+00">
                  <c:v>3.6452499999999996E-12</c:v>
                </c:pt>
                <c:pt idx="42" formatCode="0.00E+00">
                  <c:v>1.3790700000000001E-12</c:v>
                </c:pt>
                <c:pt idx="43" formatCode="0.00E+00">
                  <c:v>2.7299900000000002E-12</c:v>
                </c:pt>
                <c:pt idx="44" formatCode="0.00E+00">
                  <c:v>7.9727599999999996E-12</c:v>
                </c:pt>
                <c:pt idx="45" formatCode="0.00E+00">
                  <c:v>3.2165699999999999E-12</c:v>
                </c:pt>
                <c:pt idx="46" formatCode="0.00E+00">
                  <c:v>4.2979000000000001E-12</c:v>
                </c:pt>
                <c:pt idx="47" formatCode="0.00E+00">
                  <c:v>6.5876800000000001E-12</c:v>
                </c:pt>
                <c:pt idx="48" formatCode="0.00E+00">
                  <c:v>6.5280199999999999E-12</c:v>
                </c:pt>
                <c:pt idx="49" formatCode="0.00E+00">
                  <c:v>3.57702E-12</c:v>
                </c:pt>
                <c:pt idx="50" formatCode="0.00E+00">
                  <c:v>3.56132E-12</c:v>
                </c:pt>
                <c:pt idx="51" formatCode="0.00E+00">
                  <c:v>3.43002E-12</c:v>
                </c:pt>
                <c:pt idx="52" formatCode="0.00E+00">
                  <c:v>5.8567000000000003E-12</c:v>
                </c:pt>
                <c:pt idx="53" formatCode="0.00E+00">
                  <c:v>2.5240300000000001E-12</c:v>
                </c:pt>
                <c:pt idx="54" formatCode="0.00E+00">
                  <c:v>3.6438199999999997E-12</c:v>
                </c:pt>
                <c:pt idx="55" formatCode="0.00E+00">
                  <c:v>6.4623999999999996E-12</c:v>
                </c:pt>
                <c:pt idx="56" formatCode="0.00E+00">
                  <c:v>2.9163800000000001E-12</c:v>
                </c:pt>
                <c:pt idx="57" formatCode="0.00E+00">
                  <c:v>7.2265600000000003E-12</c:v>
                </c:pt>
                <c:pt idx="58" formatCode="0.00E+00">
                  <c:v>3.9957800000000002E-12</c:v>
                </c:pt>
                <c:pt idx="59" formatCode="0.00E+00">
                  <c:v>3.8678800000000003E-12</c:v>
                </c:pt>
                <c:pt idx="60" formatCode="0.00E+00">
                  <c:v>3.07827E-12</c:v>
                </c:pt>
                <c:pt idx="61" formatCode="0.00E+00">
                  <c:v>4.2904199999999998E-12</c:v>
                </c:pt>
                <c:pt idx="62" formatCode="0.00E+00">
                  <c:v>3.8227300000000002E-12</c:v>
                </c:pt>
                <c:pt idx="63" formatCode="0.00E+00">
                  <c:v>4.4900099999999998E-12</c:v>
                </c:pt>
                <c:pt idx="64" formatCode="0.00E+00">
                  <c:v>7.09993E-12</c:v>
                </c:pt>
                <c:pt idx="65" formatCode="0.00E+00">
                  <c:v>9.1586799999999995E-12</c:v>
                </c:pt>
                <c:pt idx="66" formatCode="0.00E+00">
                  <c:v>4.8739000000000001E-12</c:v>
                </c:pt>
                <c:pt idx="67" formatCode="0.00E+00">
                  <c:v>3.3053700000000001E-12</c:v>
                </c:pt>
                <c:pt idx="68" formatCode="0.00E+00">
                  <c:v>5.5292299999999999E-12</c:v>
                </c:pt>
                <c:pt idx="69" formatCode="0.00E+00">
                  <c:v>2.70908E-12</c:v>
                </c:pt>
                <c:pt idx="70" formatCode="0.00E+00">
                  <c:v>4.6020399999999996E-12</c:v>
                </c:pt>
                <c:pt idx="71" formatCode="0.00E+00">
                  <c:v>2.9885800000000002E-12</c:v>
                </c:pt>
                <c:pt idx="72" formatCode="0.00E+00">
                  <c:v>4.7824199999999997E-12</c:v>
                </c:pt>
                <c:pt idx="73" formatCode="0.00E+00">
                  <c:v>2.4028099999999999E-12</c:v>
                </c:pt>
                <c:pt idx="74" formatCode="0.00E+00">
                  <c:v>8.8304999999999996E-12</c:v>
                </c:pt>
                <c:pt idx="75" formatCode="0.00E+00">
                  <c:v>8.3718699999999995E-12</c:v>
                </c:pt>
                <c:pt idx="76" formatCode="0.00E+00">
                  <c:v>5.6615199999999999E-12</c:v>
                </c:pt>
                <c:pt idx="77" formatCode="0.00E+00">
                  <c:v>7.8003299999999997E-12</c:v>
                </c:pt>
                <c:pt idx="78" formatCode="0.00E+00">
                  <c:v>4.4030599999999996E-12</c:v>
                </c:pt>
                <c:pt idx="79" formatCode="0.00E+00">
                  <c:v>1.10117E-11</c:v>
                </c:pt>
                <c:pt idx="80" formatCode="0.00E+00">
                  <c:v>8.6312800000000008E-12</c:v>
                </c:pt>
                <c:pt idx="81" formatCode="0.00E+00">
                  <c:v>4.7826600000000001E-12</c:v>
                </c:pt>
                <c:pt idx="82" formatCode="0.00E+00">
                  <c:v>1.8839100000000002E-12</c:v>
                </c:pt>
                <c:pt idx="83" formatCode="0.00E+00">
                  <c:v>2.9222399999999999E-12</c:v>
                </c:pt>
                <c:pt idx="84" formatCode="0.00E+00">
                  <c:v>4.33613E-12</c:v>
                </c:pt>
                <c:pt idx="85" formatCode="0.00E+00">
                  <c:v>3.9615700000000001E-12</c:v>
                </c:pt>
                <c:pt idx="86" formatCode="0.00E+00">
                  <c:v>8.2421300000000005E-12</c:v>
                </c:pt>
                <c:pt idx="87" formatCode="0.00E+00">
                  <c:v>3.35136E-12</c:v>
                </c:pt>
                <c:pt idx="88" formatCode="0.00E+00">
                  <c:v>5.1350000000000002E-12</c:v>
                </c:pt>
                <c:pt idx="89" formatCode="0.00E+00">
                  <c:v>2.5816800000000001E-13</c:v>
                </c:pt>
                <c:pt idx="90" formatCode="0.00E+00">
                  <c:v>2.25134E-12</c:v>
                </c:pt>
                <c:pt idx="91" formatCode="0.00E+00">
                  <c:v>5.5004100000000004E-12</c:v>
                </c:pt>
                <c:pt idx="92" formatCode="0.00E+00">
                  <c:v>3.7758999999999997E-12</c:v>
                </c:pt>
                <c:pt idx="93" formatCode="0.00E+00">
                  <c:v>6.8171399999999998E-12</c:v>
                </c:pt>
                <c:pt idx="94" formatCode="0.00E+00">
                  <c:v>5.1608199999999998E-12</c:v>
                </c:pt>
                <c:pt idx="95" formatCode="0.00E+00">
                  <c:v>1.9684800000000001E-12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DBE2-4C6F-B3A5-B1B059175DD2}"/>
            </c:ext>
          </c:extLst>
        </c:ser>
        <c:ser>
          <c:idx val="29"/>
          <c:order val="29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[analysis.xlsx]Uniform_IP_texture!$A$238:$CW$238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4.4747699999999999E-12</c:v>
                </c:pt>
                <c:pt idx="5" formatCode="0.00E+00">
                  <c:v>1.00359E-11</c:v>
                </c:pt>
                <c:pt idx="6" formatCode="0.00E+00">
                  <c:v>3.9256299999999997E-12</c:v>
                </c:pt>
                <c:pt idx="7" formatCode="0.00E+00">
                  <c:v>6.6721800000000004E-12</c:v>
                </c:pt>
                <c:pt idx="8" formatCode="0.00E+00">
                  <c:v>5.1664799999999996E-12</c:v>
                </c:pt>
                <c:pt idx="9" formatCode="0.00E+00">
                  <c:v>5.1871E-12</c:v>
                </c:pt>
                <c:pt idx="10" formatCode="0.00E+00">
                  <c:v>8.5689000000000008E-12</c:v>
                </c:pt>
                <c:pt idx="11" formatCode="0.00E+00">
                  <c:v>5.57172E-12</c:v>
                </c:pt>
                <c:pt idx="12" formatCode="0.00E+00">
                  <c:v>8.9947400000000005E-12</c:v>
                </c:pt>
                <c:pt idx="13" formatCode="0.00E+00">
                  <c:v>2.1262100000000001E-12</c:v>
                </c:pt>
                <c:pt idx="14" formatCode="0.00E+00">
                  <c:v>4.5387699999999997E-12</c:v>
                </c:pt>
                <c:pt idx="15" formatCode="0.00E+00">
                  <c:v>1.1313699999999999E-11</c:v>
                </c:pt>
                <c:pt idx="16" formatCode="0.00E+00">
                  <c:v>5.9594200000000001E-12</c:v>
                </c:pt>
                <c:pt idx="17" formatCode="0.00E+00">
                  <c:v>5.4872600000000002E-12</c:v>
                </c:pt>
                <c:pt idx="18" formatCode="0.00E+00">
                  <c:v>1.8218000000000002E-12</c:v>
                </c:pt>
                <c:pt idx="19" formatCode="0.00E+00">
                  <c:v>6.7535899999999997E-12</c:v>
                </c:pt>
                <c:pt idx="20" formatCode="0.00E+00">
                  <c:v>4.7090999999999998E-12</c:v>
                </c:pt>
                <c:pt idx="21" formatCode="0.00E+00">
                  <c:v>6.3139000000000004E-12</c:v>
                </c:pt>
                <c:pt idx="22" formatCode="0.00E+00">
                  <c:v>9.8882700000000006E-12</c:v>
                </c:pt>
                <c:pt idx="23" formatCode="0.00E+00">
                  <c:v>7.8178200000000003E-12</c:v>
                </c:pt>
                <c:pt idx="24" formatCode="0.00E+00">
                  <c:v>7.26895E-12</c:v>
                </c:pt>
                <c:pt idx="25" formatCode="0.00E+00">
                  <c:v>5.1239E-12</c:v>
                </c:pt>
                <c:pt idx="26" formatCode="0.00E+00">
                  <c:v>4.2283500000000003E-12</c:v>
                </c:pt>
                <c:pt idx="27" formatCode="0.00E+00">
                  <c:v>2.4470599999999999E-12</c:v>
                </c:pt>
                <c:pt idx="28" formatCode="0.00E+00">
                  <c:v>6.0370299999999998E-12</c:v>
                </c:pt>
                <c:pt idx="29" formatCode="0.00E+00">
                  <c:v>2.97307E-12</c:v>
                </c:pt>
                <c:pt idx="30" formatCode="0.00E+00">
                  <c:v>9.9762199999999997E-12</c:v>
                </c:pt>
                <c:pt idx="31" formatCode="0.00E+00">
                  <c:v>5.3685200000000002E-12</c:v>
                </c:pt>
                <c:pt idx="32" formatCode="0.00E+00">
                  <c:v>8.2632999999999993E-12</c:v>
                </c:pt>
                <c:pt idx="33" formatCode="0.00E+00">
                  <c:v>4.8276899999999996E-12</c:v>
                </c:pt>
                <c:pt idx="34" formatCode="0.00E+00">
                  <c:v>4.4162799999999998E-12</c:v>
                </c:pt>
                <c:pt idx="35" formatCode="0.00E+00">
                  <c:v>2.0359900000000001E-12</c:v>
                </c:pt>
                <c:pt idx="36" formatCode="0.00E+00">
                  <c:v>7.8254300000000005E-12</c:v>
                </c:pt>
                <c:pt idx="37" formatCode="0.00E+00">
                  <c:v>5.1515600000000003E-12</c:v>
                </c:pt>
                <c:pt idx="38" formatCode="0.00E+00">
                  <c:v>5.5524500000000002E-12</c:v>
                </c:pt>
                <c:pt idx="39" formatCode="0.00E+00">
                  <c:v>2.9685499999999999E-12</c:v>
                </c:pt>
                <c:pt idx="40" formatCode="0.00E+00">
                  <c:v>5.4175199999999997E-12</c:v>
                </c:pt>
                <c:pt idx="41" formatCode="0.00E+00">
                  <c:v>7.2915100000000007E-12</c:v>
                </c:pt>
                <c:pt idx="42" formatCode="0.00E+00">
                  <c:v>3.29257E-12</c:v>
                </c:pt>
                <c:pt idx="43" formatCode="0.00E+00">
                  <c:v>3.8299399999999997E-12</c:v>
                </c:pt>
                <c:pt idx="44" formatCode="0.00E+00">
                  <c:v>2.10373E-12</c:v>
                </c:pt>
                <c:pt idx="45" formatCode="0.00E+00">
                  <c:v>3.4520099999999999E-12</c:v>
                </c:pt>
                <c:pt idx="46" formatCode="0.00E+00">
                  <c:v>4.04433E-12</c:v>
                </c:pt>
                <c:pt idx="47" formatCode="0.00E+00">
                  <c:v>3.5471300000000001E-12</c:v>
                </c:pt>
                <c:pt idx="48" formatCode="0.00E+00">
                  <c:v>4.6506799999999997E-12</c:v>
                </c:pt>
                <c:pt idx="49" formatCode="0.00E+00">
                  <c:v>3.2355499999999999E-12</c:v>
                </c:pt>
                <c:pt idx="50" formatCode="0.00E+00">
                  <c:v>3.4641099999999999E-12</c:v>
                </c:pt>
                <c:pt idx="51" formatCode="0.00E+00">
                  <c:v>3.3453500000000001E-12</c:v>
                </c:pt>
                <c:pt idx="52" formatCode="0.00E+00">
                  <c:v>7.7365600000000003E-12</c:v>
                </c:pt>
                <c:pt idx="53" formatCode="0.00E+00">
                  <c:v>4.8230900000000002E-12</c:v>
                </c:pt>
                <c:pt idx="54" formatCode="0.00E+00">
                  <c:v>1.0705899999999999E-11</c:v>
                </c:pt>
                <c:pt idx="55" formatCode="0.00E+00">
                  <c:v>8.72014E-12</c:v>
                </c:pt>
                <c:pt idx="56" formatCode="0.00E+00">
                  <c:v>6.9819899999999998E-12</c:v>
                </c:pt>
                <c:pt idx="57" formatCode="0.00E+00">
                  <c:v>3.6659099999999997E-12</c:v>
                </c:pt>
                <c:pt idx="58" formatCode="0.00E+00">
                  <c:v>4.8227500000000002E-12</c:v>
                </c:pt>
                <c:pt idx="59" formatCode="0.00E+00">
                  <c:v>7.5675199999999992E-12</c:v>
                </c:pt>
                <c:pt idx="60" formatCode="0.00E+00">
                  <c:v>4.1624200000000004E-12</c:v>
                </c:pt>
                <c:pt idx="61" formatCode="0.00E+00">
                  <c:v>6.5144599999999997E-12</c:v>
                </c:pt>
                <c:pt idx="62" formatCode="0.00E+00">
                  <c:v>7.9810299999999996E-12</c:v>
                </c:pt>
                <c:pt idx="63" formatCode="0.00E+00">
                  <c:v>5.19497E-12</c:v>
                </c:pt>
                <c:pt idx="64" formatCode="0.00E+00">
                  <c:v>4.5029800000000003E-12</c:v>
                </c:pt>
                <c:pt idx="65" formatCode="0.00E+00">
                  <c:v>6.1511600000000002E-12</c:v>
                </c:pt>
                <c:pt idx="66" formatCode="0.00E+00">
                  <c:v>2.5006799999999998E-12</c:v>
                </c:pt>
                <c:pt idx="67" formatCode="0.00E+00">
                  <c:v>5.12527E-12</c:v>
                </c:pt>
                <c:pt idx="68" formatCode="0.00E+00">
                  <c:v>5.15502E-12</c:v>
                </c:pt>
                <c:pt idx="69" formatCode="0.00E+00">
                  <c:v>8.9792600000000003E-12</c:v>
                </c:pt>
                <c:pt idx="70" formatCode="0.00E+00">
                  <c:v>3.9625599999999996E-12</c:v>
                </c:pt>
                <c:pt idx="71" formatCode="0.00E+00">
                  <c:v>5.7508800000000002E-12</c:v>
                </c:pt>
                <c:pt idx="72" formatCode="0.00E+00">
                  <c:v>8.0889600000000003E-12</c:v>
                </c:pt>
                <c:pt idx="73" formatCode="0.00E+00">
                  <c:v>4.5211199999999996E-12</c:v>
                </c:pt>
                <c:pt idx="74" formatCode="0.00E+00">
                  <c:v>4.7947700000000002E-12</c:v>
                </c:pt>
                <c:pt idx="75" formatCode="0.00E+00">
                  <c:v>2.9640299999999998E-12</c:v>
                </c:pt>
                <c:pt idx="76" formatCode="0.00E+00">
                  <c:v>1.30303E-11</c:v>
                </c:pt>
                <c:pt idx="77" formatCode="0.00E+00">
                  <c:v>6.4279900000000004E-12</c:v>
                </c:pt>
                <c:pt idx="78" formatCode="0.00E+00">
                  <c:v>3.30181E-12</c:v>
                </c:pt>
                <c:pt idx="79" formatCode="0.00E+00">
                  <c:v>6.3618599999999997E-12</c:v>
                </c:pt>
                <c:pt idx="80" formatCode="0.00E+00">
                  <c:v>2.6075599999999998E-12</c:v>
                </c:pt>
                <c:pt idx="81" formatCode="0.00E+00">
                  <c:v>4.8100400000000004E-12</c:v>
                </c:pt>
                <c:pt idx="82" formatCode="0.00E+00">
                  <c:v>7.4080800000000001E-12</c:v>
                </c:pt>
                <c:pt idx="83" formatCode="0.00E+00">
                  <c:v>9.2699899999999998E-12</c:v>
                </c:pt>
                <c:pt idx="84" formatCode="0.00E+00">
                  <c:v>2.42515E-12</c:v>
                </c:pt>
                <c:pt idx="85" formatCode="0.00E+00">
                  <c:v>8.6307399999999992E-12</c:v>
                </c:pt>
                <c:pt idx="86" formatCode="0.00E+00">
                  <c:v>1.39213E-12</c:v>
                </c:pt>
                <c:pt idx="87" formatCode="0.00E+00">
                  <c:v>7.9812899999999994E-12</c:v>
                </c:pt>
                <c:pt idx="88" formatCode="0.00E+00">
                  <c:v>7.5499199999999998E-12</c:v>
                </c:pt>
                <c:pt idx="89" formatCode="0.00E+00">
                  <c:v>8.2693700000000007E-12</c:v>
                </c:pt>
                <c:pt idx="90" formatCode="0.00E+00">
                  <c:v>3.00563E-12</c:v>
                </c:pt>
                <c:pt idx="91" formatCode="0.00E+00">
                  <c:v>8.0410100000000003E-12</c:v>
                </c:pt>
                <c:pt idx="92" formatCode="0.00E+00">
                  <c:v>6.6995300000000002E-12</c:v>
                </c:pt>
                <c:pt idx="93" formatCode="0.00E+00">
                  <c:v>3.8214400000000003E-12</c:v>
                </c:pt>
                <c:pt idx="94" formatCode="0.00E+00">
                  <c:v>5.0036100000000003E-12</c:v>
                </c:pt>
                <c:pt idx="95" formatCode="0.00E+00">
                  <c:v>7.3567000000000008E-12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DBE2-4C6F-B3A5-B1B059175DD2}"/>
            </c:ext>
          </c:extLst>
        </c:ser>
        <c:ser>
          <c:idx val="30"/>
          <c:order val="30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[analysis.xlsx]Uniform_IP_texture!$A$239:$CW$239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8.5839999999999998E-12</c:v>
                </c:pt>
                <c:pt idx="4" formatCode="0.00E+00">
                  <c:v>6.3992899999999999E-12</c:v>
                </c:pt>
                <c:pt idx="5" formatCode="0.00E+00">
                  <c:v>4.44509E-12</c:v>
                </c:pt>
                <c:pt idx="6" formatCode="0.00E+00">
                  <c:v>3.5039499999999998E-12</c:v>
                </c:pt>
                <c:pt idx="7" formatCode="0.00E+00">
                  <c:v>4.5211000000000002E-12</c:v>
                </c:pt>
                <c:pt idx="8" formatCode="0.00E+00">
                  <c:v>1.4610800000000001E-12</c:v>
                </c:pt>
                <c:pt idx="9" formatCode="0.00E+00">
                  <c:v>2.3772199999999998E-12</c:v>
                </c:pt>
                <c:pt idx="10" formatCode="0.00E+00">
                  <c:v>2.9281899999999999E-12</c:v>
                </c:pt>
                <c:pt idx="11" formatCode="0.00E+00">
                  <c:v>2.8753199999999999E-12</c:v>
                </c:pt>
                <c:pt idx="12" formatCode="0.00E+00">
                  <c:v>2.6793099999999998E-12</c:v>
                </c:pt>
                <c:pt idx="13" formatCode="0.00E+00">
                  <c:v>2.40066E-12</c:v>
                </c:pt>
                <c:pt idx="14" formatCode="0.00E+00">
                  <c:v>6.9128299999999997E-12</c:v>
                </c:pt>
                <c:pt idx="15" formatCode="0.00E+00">
                  <c:v>2.53387E-12</c:v>
                </c:pt>
                <c:pt idx="16" formatCode="0.00E+00">
                  <c:v>6.9035399999999999E-12</c:v>
                </c:pt>
                <c:pt idx="17" formatCode="0.00E+00">
                  <c:v>3.1508699999999999E-12</c:v>
                </c:pt>
                <c:pt idx="18" formatCode="0.00E+00">
                  <c:v>1.66631E-12</c:v>
                </c:pt>
                <c:pt idx="19" formatCode="0.00E+00">
                  <c:v>7.5377800000000002E-12</c:v>
                </c:pt>
                <c:pt idx="20" formatCode="0.00E+00">
                  <c:v>8.1865700000000003E-12</c:v>
                </c:pt>
                <c:pt idx="21" formatCode="0.00E+00">
                  <c:v>5.6794399999999999E-12</c:v>
                </c:pt>
                <c:pt idx="22" formatCode="0.00E+00">
                  <c:v>2.22692E-12</c:v>
                </c:pt>
                <c:pt idx="23" formatCode="0.00E+00">
                  <c:v>8.4899E-12</c:v>
                </c:pt>
                <c:pt idx="24" formatCode="0.00E+00">
                  <c:v>8.3242100000000005E-12</c:v>
                </c:pt>
                <c:pt idx="25" formatCode="0.00E+00">
                  <c:v>7.3756300000000006E-12</c:v>
                </c:pt>
                <c:pt idx="26" formatCode="0.00E+00">
                  <c:v>6.2292600000000001E-12</c:v>
                </c:pt>
                <c:pt idx="27" formatCode="0.00E+00">
                  <c:v>9.0408600000000007E-12</c:v>
                </c:pt>
                <c:pt idx="28" formatCode="0.00E+00">
                  <c:v>3.8030200000000001E-12</c:v>
                </c:pt>
                <c:pt idx="29" formatCode="0.00E+00">
                  <c:v>5.5980199999999996E-12</c:v>
                </c:pt>
                <c:pt idx="30" formatCode="0.00E+00">
                  <c:v>2.7471900000000001E-12</c:v>
                </c:pt>
                <c:pt idx="31" formatCode="0.00E+00">
                  <c:v>8.0402699999999996E-12</c:v>
                </c:pt>
                <c:pt idx="32" formatCode="0.00E+00">
                  <c:v>5.2370400000000001E-12</c:v>
                </c:pt>
                <c:pt idx="33" formatCode="0.00E+00">
                  <c:v>7.8080000000000007E-12</c:v>
                </c:pt>
                <c:pt idx="34" formatCode="0.00E+00">
                  <c:v>3.2316400000000002E-12</c:v>
                </c:pt>
                <c:pt idx="35" formatCode="0.00E+00">
                  <c:v>3.3460700000000001E-12</c:v>
                </c:pt>
                <c:pt idx="36" formatCode="0.00E+00">
                  <c:v>3.3993999999999998E-12</c:v>
                </c:pt>
                <c:pt idx="37" formatCode="0.00E+00">
                  <c:v>9.6118299999999994E-12</c:v>
                </c:pt>
                <c:pt idx="38" formatCode="0.00E+00">
                  <c:v>8.1115600000000006E-12</c:v>
                </c:pt>
                <c:pt idx="39" formatCode="0.00E+00">
                  <c:v>4.93532E-12</c:v>
                </c:pt>
                <c:pt idx="40" formatCode="0.00E+00">
                  <c:v>5.4615699999999997E-12</c:v>
                </c:pt>
                <c:pt idx="41" formatCode="0.00E+00">
                  <c:v>6.7571499999999997E-12</c:v>
                </c:pt>
                <c:pt idx="42" formatCode="0.00E+00">
                  <c:v>5.6233299999999996E-12</c:v>
                </c:pt>
                <c:pt idx="43" formatCode="0.00E+00">
                  <c:v>5.9126899999999999E-12</c:v>
                </c:pt>
                <c:pt idx="44" formatCode="0.00E+00">
                  <c:v>3.23508E-12</c:v>
                </c:pt>
                <c:pt idx="45" formatCode="0.00E+00">
                  <c:v>7.3023699999999997E-12</c:v>
                </c:pt>
                <c:pt idx="46" formatCode="0.00E+00">
                  <c:v>1.7530300000000001E-12</c:v>
                </c:pt>
                <c:pt idx="47" formatCode="0.00E+00">
                  <c:v>3.0891699999999999E-12</c:v>
                </c:pt>
                <c:pt idx="48" formatCode="0.00E+00">
                  <c:v>9.2720299999999996E-12</c:v>
                </c:pt>
                <c:pt idx="49" formatCode="0.00E+00">
                  <c:v>4.1427800000000002E-12</c:v>
                </c:pt>
                <c:pt idx="50" formatCode="0.00E+00">
                  <c:v>5.1145199999999999E-12</c:v>
                </c:pt>
                <c:pt idx="51" formatCode="0.00E+00">
                  <c:v>4.8180900000000001E-12</c:v>
                </c:pt>
                <c:pt idx="52" formatCode="0.00E+00">
                  <c:v>6.9104800000000003E-12</c:v>
                </c:pt>
                <c:pt idx="53" formatCode="0.00E+00">
                  <c:v>3.0662199999999998E-12</c:v>
                </c:pt>
                <c:pt idx="54" formatCode="0.00E+00">
                  <c:v>6.7947599999999996E-12</c:v>
                </c:pt>
                <c:pt idx="55" formatCode="0.00E+00">
                  <c:v>5.5492300000000002E-12</c:v>
                </c:pt>
                <c:pt idx="56" formatCode="0.00E+00">
                  <c:v>8.1006599999999995E-12</c:v>
                </c:pt>
                <c:pt idx="57" formatCode="0.00E+00">
                  <c:v>4.7647500000000003E-12</c:v>
                </c:pt>
                <c:pt idx="58" formatCode="0.00E+00">
                  <c:v>4.1821000000000001E-12</c:v>
                </c:pt>
                <c:pt idx="59" formatCode="0.00E+00">
                  <c:v>6.3354499999999996E-12</c:v>
                </c:pt>
                <c:pt idx="60" formatCode="0.00E+00">
                  <c:v>5.9716900000000004E-12</c:v>
                </c:pt>
                <c:pt idx="61" formatCode="0.00E+00">
                  <c:v>4.8473399999999998E-12</c:v>
                </c:pt>
                <c:pt idx="62" formatCode="0.00E+00">
                  <c:v>5.8181800000000002E-12</c:v>
                </c:pt>
                <c:pt idx="63" formatCode="0.00E+00">
                  <c:v>1.09221E-11</c:v>
                </c:pt>
                <c:pt idx="64" formatCode="0.00E+00">
                  <c:v>3.63533E-12</c:v>
                </c:pt>
                <c:pt idx="65" formatCode="0.00E+00">
                  <c:v>5.1090200000000004E-12</c:v>
                </c:pt>
                <c:pt idx="66" formatCode="0.00E+00">
                  <c:v>2.39813E-12</c:v>
                </c:pt>
                <c:pt idx="67" formatCode="0.00E+00">
                  <c:v>1.6715699999999999E-12</c:v>
                </c:pt>
                <c:pt idx="68" formatCode="0.00E+00">
                  <c:v>4.13045E-12</c:v>
                </c:pt>
                <c:pt idx="69" formatCode="0.00E+00">
                  <c:v>2.3480899999999999E-12</c:v>
                </c:pt>
                <c:pt idx="70" formatCode="0.00E+00">
                  <c:v>4.6950600000000004E-12</c:v>
                </c:pt>
                <c:pt idx="71" formatCode="0.00E+00">
                  <c:v>2.42248E-12</c:v>
                </c:pt>
                <c:pt idx="72" formatCode="0.00E+00">
                  <c:v>3.5011199999999999E-12</c:v>
                </c:pt>
                <c:pt idx="73" formatCode="0.00E+00">
                  <c:v>6.9344200000000003E-12</c:v>
                </c:pt>
                <c:pt idx="74" formatCode="0.00E+00">
                  <c:v>4.4023000000000003E-12</c:v>
                </c:pt>
                <c:pt idx="75" formatCode="0.00E+00">
                  <c:v>4.92301E-12</c:v>
                </c:pt>
                <c:pt idx="76" formatCode="0.00E+00">
                  <c:v>6.41113E-12</c:v>
                </c:pt>
                <c:pt idx="77" formatCode="0.00E+00">
                  <c:v>1.12538E-11</c:v>
                </c:pt>
                <c:pt idx="78" formatCode="0.00E+00">
                  <c:v>7.9618499999999992E-12</c:v>
                </c:pt>
                <c:pt idx="79" formatCode="0.00E+00">
                  <c:v>3.8011599999999999E-12</c:v>
                </c:pt>
                <c:pt idx="80" formatCode="0.00E+00">
                  <c:v>4.6685899999999996E-12</c:v>
                </c:pt>
                <c:pt idx="81" formatCode="0.00E+00">
                  <c:v>6.1707399999999996E-12</c:v>
                </c:pt>
                <c:pt idx="82" formatCode="0.00E+00">
                  <c:v>6.7502900000000003E-12</c:v>
                </c:pt>
                <c:pt idx="83" formatCode="0.00E+00">
                  <c:v>2.2294600000000001E-12</c:v>
                </c:pt>
                <c:pt idx="84" formatCode="0.00E+00">
                  <c:v>7.6884700000000003E-12</c:v>
                </c:pt>
                <c:pt idx="85" formatCode="0.00E+00">
                  <c:v>7.2638699999999998E-12</c:v>
                </c:pt>
                <c:pt idx="86" formatCode="0.00E+00">
                  <c:v>3.1335599999999998E-12</c:v>
                </c:pt>
                <c:pt idx="87" formatCode="0.00E+00">
                  <c:v>8.5620700000000001E-12</c:v>
                </c:pt>
                <c:pt idx="88" formatCode="0.00E+00">
                  <c:v>1.20425E-11</c:v>
                </c:pt>
                <c:pt idx="89" formatCode="0.00E+00">
                  <c:v>3.6255200000000001E-12</c:v>
                </c:pt>
                <c:pt idx="90" formatCode="0.00E+00">
                  <c:v>5.3931400000000002E-12</c:v>
                </c:pt>
                <c:pt idx="91" formatCode="0.00E+00">
                  <c:v>5.2912900000000002E-12</c:v>
                </c:pt>
                <c:pt idx="92" formatCode="0.00E+00">
                  <c:v>1.11025E-11</c:v>
                </c:pt>
                <c:pt idx="93" formatCode="0.00E+00">
                  <c:v>5.5660199999999997E-12</c:v>
                </c:pt>
                <c:pt idx="94" formatCode="0.00E+00">
                  <c:v>4.3440499999999999E-12</c:v>
                </c:pt>
                <c:pt idx="95" formatCode="0.00E+00">
                  <c:v>4.8552099999999999E-12</c:v>
                </c:pt>
                <c:pt idx="96" formatCode="0.00E+00">
                  <c:v>5.3087500000000004E-12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DBE2-4C6F-B3A5-B1B059175DD2}"/>
            </c:ext>
          </c:extLst>
        </c:ser>
        <c:ser>
          <c:idx val="31"/>
          <c:order val="31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[analysis.xlsx]Uniform_IP_texture!$A$240:$CW$240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3.1563600000000001E-12</c:v>
                </c:pt>
                <c:pt idx="4" formatCode="0.00E+00">
                  <c:v>2.456E-12</c:v>
                </c:pt>
                <c:pt idx="5" formatCode="0.00E+00">
                  <c:v>5.0604799999999999E-12</c:v>
                </c:pt>
                <c:pt idx="6" formatCode="0.00E+00">
                  <c:v>3.4932000000000001E-12</c:v>
                </c:pt>
                <c:pt idx="7" formatCode="0.00E+00">
                  <c:v>3.38112E-12</c:v>
                </c:pt>
                <c:pt idx="8" formatCode="0.00E+00">
                  <c:v>7.5205600000000004E-12</c:v>
                </c:pt>
                <c:pt idx="9" formatCode="0.00E+00">
                  <c:v>4.9245900000000001E-12</c:v>
                </c:pt>
                <c:pt idx="10" formatCode="0.00E+00">
                  <c:v>6.7809800000000001E-12</c:v>
                </c:pt>
                <c:pt idx="11" formatCode="0.00E+00">
                  <c:v>8.3328199999999996E-12</c:v>
                </c:pt>
                <c:pt idx="12" formatCode="0.00E+00">
                  <c:v>1.72002E-12</c:v>
                </c:pt>
                <c:pt idx="13" formatCode="0.00E+00">
                  <c:v>2.5897600000000001E-12</c:v>
                </c:pt>
                <c:pt idx="14" formatCode="0.00E+00">
                  <c:v>4.3297100000000001E-12</c:v>
                </c:pt>
                <c:pt idx="15" formatCode="0.00E+00">
                  <c:v>8.7480300000000006E-12</c:v>
                </c:pt>
                <c:pt idx="16" formatCode="0.00E+00">
                  <c:v>3.3706600000000001E-12</c:v>
                </c:pt>
                <c:pt idx="17" formatCode="0.00E+00">
                  <c:v>6.9067800000000002E-12</c:v>
                </c:pt>
                <c:pt idx="18" formatCode="0.00E+00">
                  <c:v>3.1851200000000001E-12</c:v>
                </c:pt>
                <c:pt idx="19" formatCode="0.00E+00">
                  <c:v>3.5301199999999999E-12</c:v>
                </c:pt>
                <c:pt idx="20" formatCode="0.00E+00">
                  <c:v>5.3722000000000001E-12</c:v>
                </c:pt>
                <c:pt idx="21" formatCode="0.00E+00">
                  <c:v>6.2879799999999996E-12</c:v>
                </c:pt>
                <c:pt idx="22" formatCode="0.00E+00">
                  <c:v>3.3731999999999998E-12</c:v>
                </c:pt>
                <c:pt idx="23" formatCode="0.00E+00">
                  <c:v>1.6711200000000001E-12</c:v>
                </c:pt>
                <c:pt idx="24" formatCode="0.00E+00">
                  <c:v>1.03508E-11</c:v>
                </c:pt>
                <c:pt idx="25" formatCode="0.00E+00">
                  <c:v>3.4737800000000002E-12</c:v>
                </c:pt>
                <c:pt idx="26" formatCode="0.00E+00">
                  <c:v>2.6302399999999999E-12</c:v>
                </c:pt>
                <c:pt idx="27" formatCode="0.00E+00">
                  <c:v>9.7427699999999997E-12</c:v>
                </c:pt>
                <c:pt idx="28" formatCode="0.00E+00">
                  <c:v>3.1454900000000002E-12</c:v>
                </c:pt>
                <c:pt idx="29" formatCode="0.00E+00">
                  <c:v>2.6126400000000001E-12</c:v>
                </c:pt>
                <c:pt idx="30" formatCode="0.00E+00">
                  <c:v>4.8730900000000002E-12</c:v>
                </c:pt>
                <c:pt idx="31" formatCode="0.00E+00">
                  <c:v>6.1747500000000001E-12</c:v>
                </c:pt>
                <c:pt idx="32" formatCode="0.00E+00">
                  <c:v>4.0330299999999998E-12</c:v>
                </c:pt>
                <c:pt idx="33" formatCode="0.00E+00">
                  <c:v>4.5197200000000001E-12</c:v>
                </c:pt>
                <c:pt idx="34" formatCode="0.00E+00">
                  <c:v>3.13258E-12</c:v>
                </c:pt>
                <c:pt idx="35" formatCode="0.00E+00">
                  <c:v>3.42093E-12</c:v>
                </c:pt>
                <c:pt idx="36" formatCode="0.00E+00">
                  <c:v>3.6499500000000002E-12</c:v>
                </c:pt>
                <c:pt idx="37" formatCode="0.00E+00">
                  <c:v>6.0104899999999998E-12</c:v>
                </c:pt>
                <c:pt idx="38" formatCode="0.00E+00">
                  <c:v>4.9000400000000002E-12</c:v>
                </c:pt>
                <c:pt idx="39" formatCode="0.00E+00">
                  <c:v>4.7512700000000002E-12</c:v>
                </c:pt>
                <c:pt idx="40" formatCode="0.00E+00">
                  <c:v>6.0774499999999997E-12</c:v>
                </c:pt>
                <c:pt idx="41" formatCode="0.00E+00">
                  <c:v>6.6039800000000003E-12</c:v>
                </c:pt>
                <c:pt idx="42" formatCode="0.00E+00">
                  <c:v>9.1315099999999993E-12</c:v>
                </c:pt>
                <c:pt idx="43" formatCode="0.00E+00">
                  <c:v>4.7300999999999998E-12</c:v>
                </c:pt>
                <c:pt idx="44" formatCode="0.00E+00">
                  <c:v>4.0485300000000003E-12</c:v>
                </c:pt>
                <c:pt idx="45" formatCode="0.00E+00">
                  <c:v>7.61827E-12</c:v>
                </c:pt>
                <c:pt idx="46" formatCode="0.00E+00">
                  <c:v>4.1403700000000001E-12</c:v>
                </c:pt>
                <c:pt idx="47" formatCode="0.00E+00">
                  <c:v>1.012E-11</c:v>
                </c:pt>
                <c:pt idx="48" formatCode="0.00E+00">
                  <c:v>2.1332600000000001E-12</c:v>
                </c:pt>
                <c:pt idx="49" formatCode="0.00E+00">
                  <c:v>9.5553699999999999E-12</c:v>
                </c:pt>
                <c:pt idx="50" formatCode="0.00E+00">
                  <c:v>7.3505200000000005E-12</c:v>
                </c:pt>
                <c:pt idx="51" formatCode="0.00E+00">
                  <c:v>4.6251300000000001E-12</c:v>
                </c:pt>
                <c:pt idx="52" formatCode="0.00E+00">
                  <c:v>1.1608E-11</c:v>
                </c:pt>
                <c:pt idx="53" formatCode="0.00E+00">
                  <c:v>6.4013999999999998E-12</c:v>
                </c:pt>
                <c:pt idx="54" formatCode="0.00E+00">
                  <c:v>1.11124E-11</c:v>
                </c:pt>
                <c:pt idx="55" formatCode="0.00E+00">
                  <c:v>3.6642600000000004E-12</c:v>
                </c:pt>
                <c:pt idx="56" formatCode="0.00E+00">
                  <c:v>6.6051599999999997E-12</c:v>
                </c:pt>
                <c:pt idx="57" formatCode="0.00E+00">
                  <c:v>5.8683399999999996E-12</c:v>
                </c:pt>
                <c:pt idx="58" formatCode="0.00E+00">
                  <c:v>4.29994E-12</c:v>
                </c:pt>
                <c:pt idx="59" formatCode="0.00E+00">
                  <c:v>3.0288399999999998E-12</c:v>
                </c:pt>
                <c:pt idx="60" formatCode="0.00E+00">
                  <c:v>3.02615E-12</c:v>
                </c:pt>
                <c:pt idx="61" formatCode="0.00E+00">
                  <c:v>2.79318E-12</c:v>
                </c:pt>
                <c:pt idx="62" formatCode="0.00E+00">
                  <c:v>5.3200599999999999E-12</c:v>
                </c:pt>
                <c:pt idx="63" formatCode="0.00E+00">
                  <c:v>3.7817299999999999E-12</c:v>
                </c:pt>
                <c:pt idx="64" formatCode="0.00E+00">
                  <c:v>4.7471299999999998E-12</c:v>
                </c:pt>
                <c:pt idx="65" formatCode="0.00E+00">
                  <c:v>4.3243999999999996E-12</c:v>
                </c:pt>
                <c:pt idx="66" formatCode="0.00E+00">
                  <c:v>3.5521399999999998E-12</c:v>
                </c:pt>
                <c:pt idx="67" formatCode="0.00E+00">
                  <c:v>4.2838499999999998E-12</c:v>
                </c:pt>
                <c:pt idx="68" formatCode="0.00E+00">
                  <c:v>8.1487699999999998E-12</c:v>
                </c:pt>
                <c:pt idx="69" formatCode="0.00E+00">
                  <c:v>8.6880400000000006E-12</c:v>
                </c:pt>
                <c:pt idx="70" formatCode="0.00E+00">
                  <c:v>4.1243399999999998E-12</c:v>
                </c:pt>
                <c:pt idx="71" formatCode="0.00E+00">
                  <c:v>4.1955100000000002E-12</c:v>
                </c:pt>
                <c:pt idx="72" formatCode="0.00E+00">
                  <c:v>1.70338E-12</c:v>
                </c:pt>
                <c:pt idx="73" formatCode="0.00E+00">
                  <c:v>6.74185E-12</c:v>
                </c:pt>
                <c:pt idx="74" formatCode="0.00E+00">
                  <c:v>1.2855E-11</c:v>
                </c:pt>
                <c:pt idx="75" formatCode="0.00E+00">
                  <c:v>1.07385E-11</c:v>
                </c:pt>
                <c:pt idx="76" formatCode="0.00E+00">
                  <c:v>3.97648E-12</c:v>
                </c:pt>
                <c:pt idx="77" formatCode="0.00E+00">
                  <c:v>5.3106799999999997E-12</c:v>
                </c:pt>
                <c:pt idx="78" formatCode="0.00E+00">
                  <c:v>4.9506000000000003E-12</c:v>
                </c:pt>
                <c:pt idx="79" formatCode="0.00E+00">
                  <c:v>7.6920700000000008E-12</c:v>
                </c:pt>
                <c:pt idx="80" formatCode="0.00E+00">
                  <c:v>2.6172399999999999E-12</c:v>
                </c:pt>
                <c:pt idx="81" formatCode="0.00E+00">
                  <c:v>3.6958400000000001E-12</c:v>
                </c:pt>
                <c:pt idx="82" formatCode="0.00E+00">
                  <c:v>3.6587399999999998E-12</c:v>
                </c:pt>
                <c:pt idx="83" formatCode="0.00E+00">
                  <c:v>1.5138500000000001E-12</c:v>
                </c:pt>
                <c:pt idx="84" formatCode="0.00E+00">
                  <c:v>4.0298899999999999E-12</c:v>
                </c:pt>
                <c:pt idx="85" formatCode="0.00E+00">
                  <c:v>3.0456699999999999E-12</c:v>
                </c:pt>
                <c:pt idx="86" formatCode="0.00E+00">
                  <c:v>6.4403799999999997E-12</c:v>
                </c:pt>
                <c:pt idx="87" formatCode="0.00E+00">
                  <c:v>2.87895E-12</c:v>
                </c:pt>
                <c:pt idx="88" formatCode="0.00E+00">
                  <c:v>5.4053E-12</c:v>
                </c:pt>
                <c:pt idx="89" formatCode="0.00E+00">
                  <c:v>4.9599199999999997E-12</c:v>
                </c:pt>
                <c:pt idx="90" formatCode="0.00E+00">
                  <c:v>5.7760899999999999E-12</c:v>
                </c:pt>
                <c:pt idx="91" formatCode="0.00E+00">
                  <c:v>2.748E-12</c:v>
                </c:pt>
                <c:pt idx="92" formatCode="0.00E+00">
                  <c:v>5.3370799999999997E-12</c:v>
                </c:pt>
                <c:pt idx="93" formatCode="0.00E+00">
                  <c:v>5.28762E-13</c:v>
                </c:pt>
                <c:pt idx="94" formatCode="0.00E+00">
                  <c:v>4.7458399999999999E-12</c:v>
                </c:pt>
                <c:pt idx="95" formatCode="0.00E+00">
                  <c:v>1.0144099999999999E-12</c:v>
                </c:pt>
                <c:pt idx="96" formatCode="0.00E+00">
                  <c:v>5.8887499999999999E-12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DBE2-4C6F-B3A5-B1B059175DD2}"/>
            </c:ext>
          </c:extLst>
        </c:ser>
        <c:ser>
          <c:idx val="32"/>
          <c:order val="32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[analysis.xlsx]Uniform_IP_texture!$A$241:$CW$241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7.1515399999999996E-12</c:v>
                </c:pt>
                <c:pt idx="4" formatCode="0.00E+00">
                  <c:v>5.3773099999999998E-12</c:v>
                </c:pt>
                <c:pt idx="5" formatCode="0.00E+00">
                  <c:v>4.0046999999999997E-12</c:v>
                </c:pt>
                <c:pt idx="6" formatCode="0.00E+00">
                  <c:v>4.4790900000000001E-12</c:v>
                </c:pt>
                <c:pt idx="7" formatCode="0.00E+00">
                  <c:v>5.6563799999999998E-12</c:v>
                </c:pt>
                <c:pt idx="8" formatCode="0.00E+00">
                  <c:v>6.2396800000000003E-12</c:v>
                </c:pt>
                <c:pt idx="9" formatCode="0.00E+00">
                  <c:v>5.8629399999999997E-12</c:v>
                </c:pt>
                <c:pt idx="10" formatCode="0.00E+00">
                  <c:v>3.8631600000000003E-12</c:v>
                </c:pt>
                <c:pt idx="11" formatCode="0.00E+00">
                  <c:v>5.2064000000000001E-12</c:v>
                </c:pt>
                <c:pt idx="12" formatCode="0.00E+00">
                  <c:v>3.9821000000000002E-12</c:v>
                </c:pt>
                <c:pt idx="13" formatCode="0.00E+00">
                  <c:v>3.8324099999999998E-12</c:v>
                </c:pt>
                <c:pt idx="14" formatCode="0.00E+00">
                  <c:v>5.9945100000000001E-12</c:v>
                </c:pt>
                <c:pt idx="15" formatCode="0.00E+00">
                  <c:v>7.2706800000000003E-12</c:v>
                </c:pt>
                <c:pt idx="16" formatCode="0.00E+00">
                  <c:v>1.20006E-11</c:v>
                </c:pt>
                <c:pt idx="17" formatCode="0.00E+00">
                  <c:v>1.1734099999999999E-11</c:v>
                </c:pt>
                <c:pt idx="18" formatCode="0.00E+00">
                  <c:v>2.66773E-12</c:v>
                </c:pt>
                <c:pt idx="19" formatCode="0.00E+00">
                  <c:v>2.2856900000000001E-12</c:v>
                </c:pt>
                <c:pt idx="20" formatCode="0.00E+00">
                  <c:v>1.15889E-11</c:v>
                </c:pt>
                <c:pt idx="21" formatCode="0.00E+00">
                  <c:v>2.1987699999999999E-12</c:v>
                </c:pt>
                <c:pt idx="22" formatCode="0.00E+00">
                  <c:v>2.9022299999999998E-12</c:v>
                </c:pt>
                <c:pt idx="23" formatCode="0.00E+00">
                  <c:v>1.0104200000000001E-11</c:v>
                </c:pt>
                <c:pt idx="24" formatCode="0.00E+00">
                  <c:v>4.9120100000000002E-12</c:v>
                </c:pt>
                <c:pt idx="25" formatCode="0.00E+00">
                  <c:v>6.8044099999999997E-12</c:v>
                </c:pt>
                <c:pt idx="26" formatCode="0.00E+00">
                  <c:v>3.7346200000000001E-12</c:v>
                </c:pt>
                <c:pt idx="27" formatCode="0.00E+00">
                  <c:v>1.29008E-11</c:v>
                </c:pt>
                <c:pt idx="28" formatCode="0.00E+00">
                  <c:v>2.80258E-12</c:v>
                </c:pt>
                <c:pt idx="29" formatCode="0.00E+00">
                  <c:v>4.5382700000000002E-12</c:v>
                </c:pt>
                <c:pt idx="30" formatCode="0.00E+00">
                  <c:v>4.2207700000000004E-12</c:v>
                </c:pt>
                <c:pt idx="31" formatCode="0.00E+00">
                  <c:v>3.2806100000000001E-12</c:v>
                </c:pt>
                <c:pt idx="32" formatCode="0.00E+00">
                  <c:v>3.6317500000000002E-12</c:v>
                </c:pt>
                <c:pt idx="33" formatCode="0.00E+00">
                  <c:v>8.5553900000000004E-12</c:v>
                </c:pt>
                <c:pt idx="34" formatCode="0.00E+00">
                  <c:v>6.3246200000000002E-12</c:v>
                </c:pt>
                <c:pt idx="35" formatCode="0.00E+00">
                  <c:v>2.9089600000000002E-12</c:v>
                </c:pt>
                <c:pt idx="36" formatCode="0.00E+00">
                  <c:v>4.91541E-12</c:v>
                </c:pt>
                <c:pt idx="37" formatCode="0.00E+00">
                  <c:v>5.08149E-12</c:v>
                </c:pt>
                <c:pt idx="38" formatCode="0.00E+00">
                  <c:v>5.4370500000000001E-12</c:v>
                </c:pt>
                <c:pt idx="39" formatCode="0.00E+00">
                  <c:v>4.2324699999999996E-12</c:v>
                </c:pt>
                <c:pt idx="40" formatCode="0.00E+00">
                  <c:v>3.3989100000000001E-12</c:v>
                </c:pt>
                <c:pt idx="41" formatCode="0.00E+00">
                  <c:v>4.9755199999999998E-12</c:v>
                </c:pt>
                <c:pt idx="42" formatCode="0.00E+00">
                  <c:v>2.1628199999999999E-12</c:v>
                </c:pt>
                <c:pt idx="43" formatCode="0.00E+00">
                  <c:v>1.10538E-11</c:v>
                </c:pt>
                <c:pt idx="44" formatCode="0.00E+00">
                  <c:v>7.7148900000000005E-12</c:v>
                </c:pt>
                <c:pt idx="45" formatCode="0.00E+00">
                  <c:v>8.1928900000000006E-12</c:v>
                </c:pt>
                <c:pt idx="46" formatCode="0.00E+00">
                  <c:v>4.2879200000000002E-12</c:v>
                </c:pt>
                <c:pt idx="47" formatCode="0.00E+00">
                  <c:v>1.39683E-12</c:v>
                </c:pt>
                <c:pt idx="48" formatCode="0.00E+00">
                  <c:v>6.1493700000000001E-12</c:v>
                </c:pt>
                <c:pt idx="49" formatCode="0.00E+00">
                  <c:v>7.6293700000000002E-12</c:v>
                </c:pt>
                <c:pt idx="50" formatCode="0.00E+00">
                  <c:v>2.3312E-12</c:v>
                </c:pt>
                <c:pt idx="51" formatCode="0.00E+00">
                  <c:v>2.35849E-12</c:v>
                </c:pt>
                <c:pt idx="52" formatCode="0.00E+00">
                  <c:v>3.36932E-12</c:v>
                </c:pt>
                <c:pt idx="53" formatCode="0.00E+00">
                  <c:v>4.3029700000000002E-12</c:v>
                </c:pt>
                <c:pt idx="54" formatCode="0.00E+00">
                  <c:v>8.2628299999999994E-12</c:v>
                </c:pt>
                <c:pt idx="55" formatCode="0.00E+00">
                  <c:v>2.8058199999999999E-12</c:v>
                </c:pt>
                <c:pt idx="56" formatCode="0.00E+00">
                  <c:v>3.4255600000000002E-12</c:v>
                </c:pt>
                <c:pt idx="57" formatCode="0.00E+00">
                  <c:v>5.11241E-12</c:v>
                </c:pt>
                <c:pt idx="58" formatCode="0.00E+00">
                  <c:v>2.85672E-12</c:v>
                </c:pt>
                <c:pt idx="59" formatCode="0.00E+00">
                  <c:v>2.1116E-12</c:v>
                </c:pt>
                <c:pt idx="60" formatCode="0.00E+00">
                  <c:v>4.7572100000000001E-12</c:v>
                </c:pt>
                <c:pt idx="61" formatCode="0.00E+00">
                  <c:v>2.76975E-12</c:v>
                </c:pt>
                <c:pt idx="62" formatCode="0.00E+00">
                  <c:v>4.38538E-12</c:v>
                </c:pt>
                <c:pt idx="63" formatCode="0.00E+00">
                  <c:v>4.2262300000000003E-12</c:v>
                </c:pt>
                <c:pt idx="64" formatCode="0.00E+00">
                  <c:v>1.0495200000000001E-11</c:v>
                </c:pt>
                <c:pt idx="65" formatCode="0.00E+00">
                  <c:v>7.5974799999999992E-12</c:v>
                </c:pt>
                <c:pt idx="66" formatCode="0.00E+00">
                  <c:v>2.6613299999999999E-12</c:v>
                </c:pt>
                <c:pt idx="67" formatCode="0.00E+00">
                  <c:v>3.6478900000000001E-12</c:v>
                </c:pt>
                <c:pt idx="68" formatCode="0.00E+00">
                  <c:v>3.88085E-12</c:v>
                </c:pt>
                <c:pt idx="69" formatCode="0.00E+00">
                  <c:v>8.5347700000000008E-12</c:v>
                </c:pt>
                <c:pt idx="70" formatCode="0.00E+00">
                  <c:v>3.8677400000000002E-12</c:v>
                </c:pt>
                <c:pt idx="71" formatCode="0.00E+00">
                  <c:v>7.9635100000000001E-13</c:v>
                </c:pt>
                <c:pt idx="72" formatCode="0.00E+00">
                  <c:v>8.6777400000000001E-12</c:v>
                </c:pt>
                <c:pt idx="73" formatCode="0.00E+00">
                  <c:v>1.55167E-12</c:v>
                </c:pt>
                <c:pt idx="74" formatCode="0.00E+00">
                  <c:v>5.1545000000000003E-12</c:v>
                </c:pt>
                <c:pt idx="75" formatCode="0.00E+00">
                  <c:v>3.60164E-12</c:v>
                </c:pt>
                <c:pt idx="76" formatCode="0.00E+00">
                  <c:v>2.7448799999999999E-12</c:v>
                </c:pt>
                <c:pt idx="77" formatCode="0.00E+00">
                  <c:v>3.8225699999999999E-12</c:v>
                </c:pt>
                <c:pt idx="78" formatCode="0.00E+00">
                  <c:v>2.4171299999999998E-12</c:v>
                </c:pt>
                <c:pt idx="79" formatCode="0.00E+00">
                  <c:v>1.1907600000000001E-12</c:v>
                </c:pt>
                <c:pt idx="80" formatCode="0.00E+00">
                  <c:v>2.26866E-11</c:v>
                </c:pt>
                <c:pt idx="81" formatCode="0.00E+00">
                  <c:v>3.18857E-12</c:v>
                </c:pt>
                <c:pt idx="82" formatCode="0.00E+00">
                  <c:v>3.52134E-12</c:v>
                </c:pt>
                <c:pt idx="83" formatCode="0.00E+00">
                  <c:v>6.5394600000000001E-12</c:v>
                </c:pt>
                <c:pt idx="84" formatCode="0.00E+00">
                  <c:v>7.8200200000000004E-12</c:v>
                </c:pt>
                <c:pt idx="85" formatCode="0.00E+00">
                  <c:v>8.7887299999999999E-12</c:v>
                </c:pt>
                <c:pt idx="86" formatCode="0.00E+00">
                  <c:v>6.7405999999999998E-12</c:v>
                </c:pt>
                <c:pt idx="87" formatCode="0.00E+00">
                  <c:v>2.97738E-12</c:v>
                </c:pt>
                <c:pt idx="88" formatCode="0.00E+00">
                  <c:v>1.1627E-11</c:v>
                </c:pt>
                <c:pt idx="89" formatCode="0.00E+00">
                  <c:v>6.4510400000000003E-12</c:v>
                </c:pt>
                <c:pt idx="90" formatCode="0.00E+00">
                  <c:v>9.9672499999999996E-12</c:v>
                </c:pt>
                <c:pt idx="91" formatCode="0.00E+00">
                  <c:v>3.5154799999999999E-12</c:v>
                </c:pt>
                <c:pt idx="92" formatCode="0.00E+00">
                  <c:v>1.6173600000000001E-12</c:v>
                </c:pt>
                <c:pt idx="93" formatCode="0.00E+00">
                  <c:v>3.7588799999999998E-12</c:v>
                </c:pt>
                <c:pt idx="94" formatCode="0.00E+00">
                  <c:v>6.6773299999999998E-12</c:v>
                </c:pt>
                <c:pt idx="95" formatCode="0.00E+00">
                  <c:v>6.4773700000000003E-12</c:v>
                </c:pt>
                <c:pt idx="96" formatCode="0.00E+00">
                  <c:v>5.6506899999999996E-12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DBE2-4C6F-B3A5-B1B059175DD2}"/>
            </c:ext>
          </c:extLst>
        </c:ser>
        <c:ser>
          <c:idx val="33"/>
          <c:order val="33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[analysis.xlsx]Uniform_IP_texture!$A$242:$CW$242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8.6758299999999994E-12</c:v>
                </c:pt>
                <c:pt idx="3" formatCode="0.00E+00">
                  <c:v>4.08229E-12</c:v>
                </c:pt>
                <c:pt idx="4" formatCode="0.00E+00">
                  <c:v>6.3064699999999999E-12</c:v>
                </c:pt>
                <c:pt idx="5" formatCode="0.00E+00">
                  <c:v>4.2194899999999998E-12</c:v>
                </c:pt>
                <c:pt idx="6" formatCode="0.00E+00">
                  <c:v>5.1387700000000003E-12</c:v>
                </c:pt>
                <c:pt idx="7" formatCode="0.00E+00">
                  <c:v>4.0535200000000003E-12</c:v>
                </c:pt>
                <c:pt idx="8" formatCode="0.00E+00">
                  <c:v>8.8534799999999996E-12</c:v>
                </c:pt>
                <c:pt idx="9" formatCode="0.00E+00">
                  <c:v>1.1014799999999999E-11</c:v>
                </c:pt>
                <c:pt idx="10" formatCode="0.00E+00">
                  <c:v>1.063E-11</c:v>
                </c:pt>
                <c:pt idx="11" formatCode="0.00E+00">
                  <c:v>6.0457700000000004E-12</c:v>
                </c:pt>
                <c:pt idx="12" formatCode="0.00E+00">
                  <c:v>2.1691099999999998E-12</c:v>
                </c:pt>
                <c:pt idx="13" formatCode="0.00E+00">
                  <c:v>3.2687400000000001E-12</c:v>
                </c:pt>
                <c:pt idx="14" formatCode="0.00E+00">
                  <c:v>5.0642000000000002E-12</c:v>
                </c:pt>
                <c:pt idx="15" formatCode="0.00E+00">
                  <c:v>5.8307199999999996E-12</c:v>
                </c:pt>
                <c:pt idx="16" formatCode="0.00E+00">
                  <c:v>3.6573799999999999E-12</c:v>
                </c:pt>
                <c:pt idx="17" formatCode="0.00E+00">
                  <c:v>4.8818099999999998E-12</c:v>
                </c:pt>
                <c:pt idx="18" formatCode="0.00E+00">
                  <c:v>6.4957799999999996E-12</c:v>
                </c:pt>
                <c:pt idx="19" formatCode="0.00E+00">
                  <c:v>5.9267599999999997E-12</c:v>
                </c:pt>
                <c:pt idx="20" formatCode="0.00E+00">
                  <c:v>4.9256900000000002E-12</c:v>
                </c:pt>
                <c:pt idx="21" formatCode="0.00E+00">
                  <c:v>1.9076200000000001E-13</c:v>
                </c:pt>
                <c:pt idx="22" formatCode="0.00E+00">
                  <c:v>6.0482300000000004E-12</c:v>
                </c:pt>
                <c:pt idx="23" formatCode="0.00E+00">
                  <c:v>6.9201499999999998E-12</c:v>
                </c:pt>
                <c:pt idx="24" formatCode="0.00E+00">
                  <c:v>4.0954600000000004E-12</c:v>
                </c:pt>
                <c:pt idx="25" formatCode="0.00E+00">
                  <c:v>2.84749E-12</c:v>
                </c:pt>
                <c:pt idx="26" formatCode="0.00E+00">
                  <c:v>9.4716199999999992E-13</c:v>
                </c:pt>
                <c:pt idx="27" formatCode="0.00E+00">
                  <c:v>3.66546E-12</c:v>
                </c:pt>
                <c:pt idx="28" formatCode="0.00E+00">
                  <c:v>8.6639799999999998E-13</c:v>
                </c:pt>
                <c:pt idx="29" formatCode="0.00E+00">
                  <c:v>4.8318500000000003E-12</c:v>
                </c:pt>
                <c:pt idx="30" formatCode="0.00E+00">
                  <c:v>6.7855900000000004E-12</c:v>
                </c:pt>
                <c:pt idx="31" formatCode="0.00E+00">
                  <c:v>4.5486199999999997E-12</c:v>
                </c:pt>
                <c:pt idx="32" formatCode="0.00E+00">
                  <c:v>6.9111700000000003E-12</c:v>
                </c:pt>
                <c:pt idx="33" formatCode="0.00E+00">
                  <c:v>4.3670399999999999E-12</c:v>
                </c:pt>
                <c:pt idx="34" formatCode="0.00E+00">
                  <c:v>7.1903199999999996E-12</c:v>
                </c:pt>
                <c:pt idx="35" formatCode="0.00E+00">
                  <c:v>4.2349200000000003E-12</c:v>
                </c:pt>
                <c:pt idx="36" formatCode="0.00E+00">
                  <c:v>1.40596E-12</c:v>
                </c:pt>
                <c:pt idx="37" formatCode="0.00E+00">
                  <c:v>4.4043699999999997E-12</c:v>
                </c:pt>
                <c:pt idx="38" formatCode="0.00E+00">
                  <c:v>4.94394E-12</c:v>
                </c:pt>
                <c:pt idx="39" formatCode="0.00E+00">
                  <c:v>6.6171800000000003E-12</c:v>
                </c:pt>
                <c:pt idx="40" formatCode="0.00E+00">
                  <c:v>1.9005300000000002E-12</c:v>
                </c:pt>
                <c:pt idx="41" formatCode="0.00E+00">
                  <c:v>1.82928E-11</c:v>
                </c:pt>
                <c:pt idx="42" formatCode="0.00E+00">
                  <c:v>5.3335899999999997E-12</c:v>
                </c:pt>
                <c:pt idx="43" formatCode="0.00E+00">
                  <c:v>7.6610100000000007E-12</c:v>
                </c:pt>
                <c:pt idx="44" formatCode="0.00E+00">
                  <c:v>3.6710300000000004E-12</c:v>
                </c:pt>
                <c:pt idx="45" formatCode="0.00E+00">
                  <c:v>5.6556399999999999E-12</c:v>
                </c:pt>
                <c:pt idx="46" formatCode="0.00E+00">
                  <c:v>1.3258599999999999E-11</c:v>
                </c:pt>
                <c:pt idx="47" formatCode="0.00E+00">
                  <c:v>3.62955E-12</c:v>
                </c:pt>
                <c:pt idx="48" formatCode="0.00E+00">
                  <c:v>2.4362800000000002E-12</c:v>
                </c:pt>
                <c:pt idx="49" formatCode="0.00E+00">
                  <c:v>1.5174600000000001E-12</c:v>
                </c:pt>
                <c:pt idx="50" formatCode="0.00E+00">
                  <c:v>7.0390800000000003E-12</c:v>
                </c:pt>
                <c:pt idx="51" formatCode="0.00E+00">
                  <c:v>3.5781399999999999E-12</c:v>
                </c:pt>
                <c:pt idx="52" formatCode="0.00E+00">
                  <c:v>3.36501E-12</c:v>
                </c:pt>
                <c:pt idx="53" formatCode="0.00E+00">
                  <c:v>3.4376399999999999E-12</c:v>
                </c:pt>
                <c:pt idx="54" formatCode="0.00E+00">
                  <c:v>6.6007799999999997E-12</c:v>
                </c:pt>
                <c:pt idx="55" formatCode="0.00E+00">
                  <c:v>5.6698800000000001E-12</c:v>
                </c:pt>
                <c:pt idx="56" formatCode="0.00E+00">
                  <c:v>4.5386499999999999E-12</c:v>
                </c:pt>
                <c:pt idx="57" formatCode="0.00E+00">
                  <c:v>5.1515199999999998E-12</c:v>
                </c:pt>
                <c:pt idx="58" formatCode="0.00E+00">
                  <c:v>7.0644500000000003E-12</c:v>
                </c:pt>
                <c:pt idx="59" formatCode="0.00E+00">
                  <c:v>9.2938700000000007E-12</c:v>
                </c:pt>
                <c:pt idx="60" formatCode="0.00E+00">
                  <c:v>6.7918199999999996E-12</c:v>
                </c:pt>
                <c:pt idx="61" formatCode="0.00E+00">
                  <c:v>4.9950400000000001E-12</c:v>
                </c:pt>
                <c:pt idx="62" formatCode="0.00E+00">
                  <c:v>5.03765E-12</c:v>
                </c:pt>
                <c:pt idx="63" formatCode="0.00E+00">
                  <c:v>2.9855799999999999E-12</c:v>
                </c:pt>
                <c:pt idx="64" formatCode="0.00E+00">
                  <c:v>5.4100799999999999E-12</c:v>
                </c:pt>
                <c:pt idx="65" formatCode="0.00E+00">
                  <c:v>5.1141400000000003E-12</c:v>
                </c:pt>
                <c:pt idx="66" formatCode="0.00E+00">
                  <c:v>7.3242200000000001E-12</c:v>
                </c:pt>
                <c:pt idx="67" formatCode="0.00E+00">
                  <c:v>3.7309599999999997E-12</c:v>
                </c:pt>
                <c:pt idx="68" formatCode="0.00E+00">
                  <c:v>3.3808600000000002E-12</c:v>
                </c:pt>
                <c:pt idx="69" formatCode="0.00E+00">
                  <c:v>6.5968700000000003E-12</c:v>
                </c:pt>
                <c:pt idx="70" formatCode="0.00E+00">
                  <c:v>7.1245700000000002E-12</c:v>
                </c:pt>
                <c:pt idx="71" formatCode="0.00E+00">
                  <c:v>6.5529600000000004E-12</c:v>
                </c:pt>
                <c:pt idx="72" formatCode="0.00E+00">
                  <c:v>4.4380399999999999E-12</c:v>
                </c:pt>
                <c:pt idx="73" formatCode="0.00E+00">
                  <c:v>1.09098E-11</c:v>
                </c:pt>
                <c:pt idx="74" formatCode="0.00E+00">
                  <c:v>3.5528199999999998E-12</c:v>
                </c:pt>
                <c:pt idx="75" formatCode="0.00E+00">
                  <c:v>4.9740899999999999E-12</c:v>
                </c:pt>
                <c:pt idx="76" formatCode="0.00E+00">
                  <c:v>3.4602799999999999E-12</c:v>
                </c:pt>
                <c:pt idx="77" formatCode="0.00E+00">
                  <c:v>3.85773E-12</c:v>
                </c:pt>
                <c:pt idx="78" formatCode="0.00E+00">
                  <c:v>1.65179E-12</c:v>
                </c:pt>
                <c:pt idx="79" formatCode="0.00E+00">
                  <c:v>7.3390099999999994E-12</c:v>
                </c:pt>
                <c:pt idx="80" formatCode="0.00E+00">
                  <c:v>3.9124700000000002E-12</c:v>
                </c:pt>
                <c:pt idx="81" formatCode="0.00E+00">
                  <c:v>3.20068E-12</c:v>
                </c:pt>
                <c:pt idx="82" formatCode="0.00E+00">
                  <c:v>8.8342199999999999E-12</c:v>
                </c:pt>
                <c:pt idx="83" formatCode="0.00E+00">
                  <c:v>5.8927799999999999E-12</c:v>
                </c:pt>
                <c:pt idx="84" formatCode="0.00E+00">
                  <c:v>4.2750800000000004E-12</c:v>
                </c:pt>
                <c:pt idx="85" formatCode="0.00E+00">
                  <c:v>3.6661799999999996E-12</c:v>
                </c:pt>
                <c:pt idx="86" formatCode="0.00E+00">
                  <c:v>2.6486300000000002E-12</c:v>
                </c:pt>
                <c:pt idx="87" formatCode="0.00E+00">
                  <c:v>1.6709899999999999E-12</c:v>
                </c:pt>
                <c:pt idx="88" formatCode="0.00E+00">
                  <c:v>5.9099100000000002E-12</c:v>
                </c:pt>
                <c:pt idx="89" formatCode="0.00E+00">
                  <c:v>8.44181E-12</c:v>
                </c:pt>
                <c:pt idx="90" formatCode="0.00E+00">
                  <c:v>5.07308E-12</c:v>
                </c:pt>
                <c:pt idx="91" formatCode="0.00E+00">
                  <c:v>8.4793699999999992E-12</c:v>
                </c:pt>
                <c:pt idx="92" formatCode="0.00E+00">
                  <c:v>7.7174599999999993E-12</c:v>
                </c:pt>
                <c:pt idx="93" formatCode="0.00E+00">
                  <c:v>7.0032499999999997E-12</c:v>
                </c:pt>
                <c:pt idx="94" formatCode="0.00E+00">
                  <c:v>4.4555899999999996E-12</c:v>
                </c:pt>
                <c:pt idx="95" formatCode="0.00E+00">
                  <c:v>2.5516300000000001E-12</c:v>
                </c:pt>
                <c:pt idx="96" formatCode="0.00E+00">
                  <c:v>6.6964899999999999E-12</c:v>
                </c:pt>
                <c:pt idx="97" formatCode="0.00E+00">
                  <c:v>6.5827899999999997E-12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DBE2-4C6F-B3A5-B1B059175DD2}"/>
            </c:ext>
          </c:extLst>
        </c:ser>
        <c:ser>
          <c:idx val="34"/>
          <c:order val="34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[analysis.xlsx]Uniform_IP_texture!$A$243:$CW$243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3.5801100000000002E-12</c:v>
                </c:pt>
                <c:pt idx="3" formatCode="0.00E+00">
                  <c:v>5.2096300000000003E-12</c:v>
                </c:pt>
                <c:pt idx="4" formatCode="0.00E+00">
                  <c:v>4.9456700000000003E-12</c:v>
                </c:pt>
                <c:pt idx="5" formatCode="0.00E+00">
                  <c:v>3.8276600000000003E-12</c:v>
                </c:pt>
                <c:pt idx="6" formatCode="0.00E+00">
                  <c:v>7.0834500000000001E-12</c:v>
                </c:pt>
                <c:pt idx="7" formatCode="0.00E+00">
                  <c:v>5.1078500000000003E-12</c:v>
                </c:pt>
                <c:pt idx="8" formatCode="0.00E+00">
                  <c:v>9.1065099999999997E-12</c:v>
                </c:pt>
                <c:pt idx="9" formatCode="0.00E+00">
                  <c:v>4.5496200000000002E-12</c:v>
                </c:pt>
                <c:pt idx="10" formatCode="0.00E+00">
                  <c:v>5.67172E-12</c:v>
                </c:pt>
                <c:pt idx="11" formatCode="0.00E+00">
                  <c:v>5.2010700000000002E-12</c:v>
                </c:pt>
                <c:pt idx="12" formatCode="0.00E+00">
                  <c:v>5.4224499999999998E-12</c:v>
                </c:pt>
                <c:pt idx="13" formatCode="0.00E+00">
                  <c:v>1.6152800000000001E-11</c:v>
                </c:pt>
                <c:pt idx="14" formatCode="0.00E+00">
                  <c:v>1.68875E-12</c:v>
                </c:pt>
                <c:pt idx="15" formatCode="0.00E+00">
                  <c:v>6.1764000000000002E-12</c:v>
                </c:pt>
                <c:pt idx="16" formatCode="0.00E+00">
                  <c:v>2.7856300000000001E-12</c:v>
                </c:pt>
                <c:pt idx="17" formatCode="0.00E+00">
                  <c:v>8.4585500000000005E-12</c:v>
                </c:pt>
                <c:pt idx="18" formatCode="0.00E+00">
                  <c:v>7.6274000000000004E-12</c:v>
                </c:pt>
                <c:pt idx="19" formatCode="0.00E+00">
                  <c:v>1.03367E-11</c:v>
                </c:pt>
                <c:pt idx="20" formatCode="0.00E+00">
                  <c:v>4.1578800000000001E-12</c:v>
                </c:pt>
                <c:pt idx="21" formatCode="0.00E+00">
                  <c:v>5.0477599999999999E-12</c:v>
                </c:pt>
                <c:pt idx="22" formatCode="0.00E+00">
                  <c:v>6.4113899999999998E-12</c:v>
                </c:pt>
                <c:pt idx="23" formatCode="0.00E+00">
                  <c:v>3.0670000000000002E-12</c:v>
                </c:pt>
                <c:pt idx="24" formatCode="0.00E+00">
                  <c:v>5.0330100000000002E-12</c:v>
                </c:pt>
                <c:pt idx="25" formatCode="0.00E+00">
                  <c:v>4.2304899999999997E-12</c:v>
                </c:pt>
                <c:pt idx="26" formatCode="0.00E+00">
                  <c:v>4.7515199999999999E-12</c:v>
                </c:pt>
                <c:pt idx="27" formatCode="0.00E+00">
                  <c:v>2.6811E-12</c:v>
                </c:pt>
                <c:pt idx="28" formatCode="0.00E+00">
                  <c:v>1.1924099999999999E-11</c:v>
                </c:pt>
                <c:pt idx="29" formatCode="0.00E+00">
                  <c:v>4.17867E-12</c:v>
                </c:pt>
                <c:pt idx="30" formatCode="0.00E+00">
                  <c:v>2.5458800000000001E-11</c:v>
                </c:pt>
                <c:pt idx="31" formatCode="0.00E+00">
                  <c:v>4.5989400000000002E-12</c:v>
                </c:pt>
                <c:pt idx="32" formatCode="0.00E+00">
                  <c:v>9.7749999999999998E-12</c:v>
                </c:pt>
                <c:pt idx="33" formatCode="0.00E+00">
                  <c:v>2.66154E-12</c:v>
                </c:pt>
                <c:pt idx="34" formatCode="0.00E+00">
                  <c:v>7.1524000000000001E-12</c:v>
                </c:pt>
                <c:pt idx="35" formatCode="0.00E+00">
                  <c:v>4.8540399999999998E-12</c:v>
                </c:pt>
                <c:pt idx="36" formatCode="0.00E+00">
                  <c:v>2.2668500000000002E-12</c:v>
                </c:pt>
                <c:pt idx="37" formatCode="0.00E+00">
                  <c:v>5.9837200000000003E-12</c:v>
                </c:pt>
                <c:pt idx="38" formatCode="0.00E+00">
                  <c:v>3.66464E-12</c:v>
                </c:pt>
                <c:pt idx="39" formatCode="0.00E+00">
                  <c:v>5.4691799999999999E-12</c:v>
                </c:pt>
                <c:pt idx="40" formatCode="0.00E+00">
                  <c:v>6.9138499999999997E-12</c:v>
                </c:pt>
                <c:pt idx="41" formatCode="0.00E+00">
                  <c:v>2.8040000000000002E-12</c:v>
                </c:pt>
                <c:pt idx="42" formatCode="0.00E+00">
                  <c:v>3.1553199999999999E-12</c:v>
                </c:pt>
                <c:pt idx="43" formatCode="0.00E+00">
                  <c:v>5.3163300000000002E-12</c:v>
                </c:pt>
                <c:pt idx="44" formatCode="0.00E+00">
                  <c:v>6.5350900000000002E-12</c:v>
                </c:pt>
                <c:pt idx="45" formatCode="0.00E+00">
                  <c:v>7.9048999999999996E-12</c:v>
                </c:pt>
                <c:pt idx="46" formatCode="0.00E+00">
                  <c:v>7.3983800000000002E-12</c:v>
                </c:pt>
                <c:pt idx="47" formatCode="0.00E+00">
                  <c:v>2.3520899999999999E-12</c:v>
                </c:pt>
                <c:pt idx="48" formatCode="0.00E+00">
                  <c:v>4.9853300000000001E-12</c:v>
                </c:pt>
                <c:pt idx="49" formatCode="0.00E+00">
                  <c:v>3.60906E-12</c:v>
                </c:pt>
                <c:pt idx="50" formatCode="0.00E+00">
                  <c:v>9.6392399999999992E-12</c:v>
                </c:pt>
                <c:pt idx="51" formatCode="0.00E+00">
                  <c:v>3.8652900000000004E-12</c:v>
                </c:pt>
                <c:pt idx="52" formatCode="0.00E+00">
                  <c:v>1.9755300000000002E-12</c:v>
                </c:pt>
                <c:pt idx="53" formatCode="0.00E+00">
                  <c:v>2.2027999999999999E-12</c:v>
                </c:pt>
                <c:pt idx="54" formatCode="0.00E+00">
                  <c:v>5.4548400000000002E-12</c:v>
                </c:pt>
                <c:pt idx="55" formatCode="0.00E+00">
                  <c:v>5.0380399999999998E-12</c:v>
                </c:pt>
                <c:pt idx="56" formatCode="0.00E+00">
                  <c:v>2.48859E-12</c:v>
                </c:pt>
                <c:pt idx="57" formatCode="0.00E+00">
                  <c:v>4.1602599999999999E-12</c:v>
                </c:pt>
                <c:pt idx="58" formatCode="0.00E+00">
                  <c:v>9.75073E-12</c:v>
                </c:pt>
                <c:pt idx="59" formatCode="0.00E+00">
                  <c:v>6.0795899999999999E-12</c:v>
                </c:pt>
                <c:pt idx="60" formatCode="0.00E+00">
                  <c:v>7.55835E-12</c:v>
                </c:pt>
                <c:pt idx="61" formatCode="0.00E+00">
                  <c:v>8.0002799999999999E-12</c:v>
                </c:pt>
                <c:pt idx="62" formatCode="0.00E+00">
                  <c:v>6.9951000000000004E-12</c:v>
                </c:pt>
                <c:pt idx="63" formatCode="0.00E+00">
                  <c:v>4.03578E-12</c:v>
                </c:pt>
                <c:pt idx="64" formatCode="0.00E+00">
                  <c:v>5.1599199999999997E-12</c:v>
                </c:pt>
                <c:pt idx="65" formatCode="0.00E+00">
                  <c:v>2.3660200000000001E-12</c:v>
                </c:pt>
                <c:pt idx="66" formatCode="0.00E+00">
                  <c:v>8.7383999999999992E-12</c:v>
                </c:pt>
                <c:pt idx="67" formatCode="0.00E+00">
                  <c:v>3.5575799999999999E-12</c:v>
                </c:pt>
                <c:pt idx="68" formatCode="0.00E+00">
                  <c:v>3.9998900000000002E-12</c:v>
                </c:pt>
                <c:pt idx="69" formatCode="0.00E+00">
                  <c:v>6.0679800000000002E-12</c:v>
                </c:pt>
                <c:pt idx="70" formatCode="0.00E+00">
                  <c:v>3.3457799999999999E-12</c:v>
                </c:pt>
                <c:pt idx="71" formatCode="0.00E+00">
                  <c:v>6.0774599999999998E-12</c:v>
                </c:pt>
                <c:pt idx="72" formatCode="0.00E+00">
                  <c:v>4.2113499999999998E-12</c:v>
                </c:pt>
                <c:pt idx="73" formatCode="0.00E+00">
                  <c:v>3.8361300000000001E-12</c:v>
                </c:pt>
                <c:pt idx="74" formatCode="0.00E+00">
                  <c:v>4.9686099999999998E-12</c:v>
                </c:pt>
                <c:pt idx="75" formatCode="0.00E+00">
                  <c:v>3.0521299999999998E-12</c:v>
                </c:pt>
                <c:pt idx="76" formatCode="0.00E+00">
                  <c:v>3.7835599999999997E-12</c:v>
                </c:pt>
                <c:pt idx="77" formatCode="0.00E+00">
                  <c:v>1.72409E-12</c:v>
                </c:pt>
                <c:pt idx="78" formatCode="0.00E+00">
                  <c:v>6.8863900000000001E-12</c:v>
                </c:pt>
                <c:pt idx="79" formatCode="0.00E+00">
                  <c:v>4.1828500000000001E-12</c:v>
                </c:pt>
                <c:pt idx="80" formatCode="0.00E+00">
                  <c:v>1.0454999999999999E-11</c:v>
                </c:pt>
                <c:pt idx="81" formatCode="0.00E+00">
                  <c:v>3.9298799999999998E-12</c:v>
                </c:pt>
                <c:pt idx="82" formatCode="0.00E+00">
                  <c:v>4.6565900000000001E-12</c:v>
                </c:pt>
                <c:pt idx="83" formatCode="0.00E+00">
                  <c:v>4.5957200000000001E-12</c:v>
                </c:pt>
                <c:pt idx="84" formatCode="0.00E+00">
                  <c:v>5.7790999999999999E-12</c:v>
                </c:pt>
                <c:pt idx="85" formatCode="0.00E+00">
                  <c:v>5.9479500000000003E-12</c:v>
                </c:pt>
                <c:pt idx="86" formatCode="0.00E+00">
                  <c:v>4.2985900000000002E-12</c:v>
                </c:pt>
                <c:pt idx="87" formatCode="0.00E+00">
                  <c:v>8.9662699999999995E-12</c:v>
                </c:pt>
                <c:pt idx="88" formatCode="0.00E+00">
                  <c:v>3.2691900000000001E-12</c:v>
                </c:pt>
                <c:pt idx="89" formatCode="0.00E+00">
                  <c:v>1.95715E-12</c:v>
                </c:pt>
                <c:pt idx="90" formatCode="0.00E+00">
                  <c:v>3.0502499999999999E-12</c:v>
                </c:pt>
                <c:pt idx="91" formatCode="0.00E+00">
                  <c:v>8.7344099999999997E-12</c:v>
                </c:pt>
                <c:pt idx="92" formatCode="0.00E+00">
                  <c:v>3.8730200000000004E-12</c:v>
                </c:pt>
                <c:pt idx="93" formatCode="0.00E+00">
                  <c:v>7.8823699999999993E-12</c:v>
                </c:pt>
                <c:pt idx="94" formatCode="0.00E+00">
                  <c:v>7.4022799999999994E-12</c:v>
                </c:pt>
                <c:pt idx="95" formatCode="0.00E+00">
                  <c:v>2.7814999999999998E-12</c:v>
                </c:pt>
                <c:pt idx="96" formatCode="0.00E+00">
                  <c:v>4.3724399999999999E-12</c:v>
                </c:pt>
                <c:pt idx="97" formatCode="0.00E+00">
                  <c:v>1.64512E-12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DBE2-4C6F-B3A5-B1B059175DD2}"/>
            </c:ext>
          </c:extLst>
        </c:ser>
        <c:ser>
          <c:idx val="35"/>
          <c:order val="35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[analysis.xlsx]Uniform_IP_texture!$A$244:$CW$244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4.5493799999999997E-12</c:v>
                </c:pt>
                <c:pt idx="3" formatCode="0.00E+00">
                  <c:v>6.1738399999999999E-12</c:v>
                </c:pt>
                <c:pt idx="4" formatCode="0.00E+00">
                  <c:v>9.9000499999999992E-12</c:v>
                </c:pt>
                <c:pt idx="5" formatCode="0.00E+00">
                  <c:v>6.4863399999999996E-12</c:v>
                </c:pt>
                <c:pt idx="6" formatCode="0.00E+00">
                  <c:v>3.9026900000000002E-12</c:v>
                </c:pt>
                <c:pt idx="7" formatCode="0.00E+00">
                  <c:v>4.1974599999999998E-12</c:v>
                </c:pt>
                <c:pt idx="8" formatCode="0.00E+00">
                  <c:v>3.5484300000000001E-12</c:v>
                </c:pt>
                <c:pt idx="9" formatCode="0.00E+00">
                  <c:v>1.6852300000000002E-11</c:v>
                </c:pt>
                <c:pt idx="10" formatCode="0.00E+00">
                  <c:v>4.3170600000000002E-12</c:v>
                </c:pt>
                <c:pt idx="11" formatCode="0.00E+00">
                  <c:v>6.9424399999999996E-12</c:v>
                </c:pt>
                <c:pt idx="12" formatCode="0.00E+00">
                  <c:v>4.9172800000000002E-12</c:v>
                </c:pt>
                <c:pt idx="13" formatCode="0.00E+00">
                  <c:v>2.8101699999999999E-12</c:v>
                </c:pt>
                <c:pt idx="14" formatCode="0.00E+00">
                  <c:v>5.6123199999999997E-12</c:v>
                </c:pt>
                <c:pt idx="15" formatCode="0.00E+00">
                  <c:v>7.9213100000000003E-12</c:v>
                </c:pt>
                <c:pt idx="16" formatCode="0.00E+00">
                  <c:v>7.1630800000000002E-12</c:v>
                </c:pt>
                <c:pt idx="17" formatCode="0.00E+00">
                  <c:v>7.8162799999999999E-12</c:v>
                </c:pt>
                <c:pt idx="18" formatCode="0.00E+00">
                  <c:v>4.4374400000000001E-12</c:v>
                </c:pt>
                <c:pt idx="19" formatCode="0.00E+00">
                  <c:v>4.1987499999999997E-12</c:v>
                </c:pt>
                <c:pt idx="20" formatCode="0.00E+00">
                  <c:v>2.6710300000000002E-12</c:v>
                </c:pt>
                <c:pt idx="21" formatCode="0.00E+00">
                  <c:v>6.3245000000000004E-12</c:v>
                </c:pt>
                <c:pt idx="22" formatCode="0.00E+00">
                  <c:v>5.5356E-12</c:v>
                </c:pt>
                <c:pt idx="23" formatCode="0.00E+00">
                  <c:v>1.76705E-12</c:v>
                </c:pt>
                <c:pt idx="24" formatCode="0.00E+00">
                  <c:v>2.2931800000000001E-12</c:v>
                </c:pt>
                <c:pt idx="25" formatCode="0.00E+00">
                  <c:v>5.6172399999999996E-12</c:v>
                </c:pt>
                <c:pt idx="26" formatCode="0.00E+00">
                  <c:v>6.8027799999999998E-12</c:v>
                </c:pt>
                <c:pt idx="27" formatCode="0.00E+00">
                  <c:v>4.5618700000000002E-12</c:v>
                </c:pt>
                <c:pt idx="28" formatCode="0.00E+00">
                  <c:v>3.8144099999999997E-12</c:v>
                </c:pt>
                <c:pt idx="29" formatCode="0.00E+00">
                  <c:v>3.94371E-12</c:v>
                </c:pt>
                <c:pt idx="30" formatCode="0.00E+00">
                  <c:v>3.3052400000000002E-12</c:v>
                </c:pt>
                <c:pt idx="31" formatCode="0.00E+00">
                  <c:v>1.5126E-12</c:v>
                </c:pt>
                <c:pt idx="32" formatCode="0.00E+00">
                  <c:v>2.2464699999999998E-12</c:v>
                </c:pt>
                <c:pt idx="33" formatCode="0.00E+00">
                  <c:v>5.6552700000000004E-12</c:v>
                </c:pt>
                <c:pt idx="34" formatCode="0.00E+00">
                  <c:v>8.6892699999999998E-12</c:v>
                </c:pt>
                <c:pt idx="35" formatCode="0.00E+00">
                  <c:v>5.0958999999999997E-12</c:v>
                </c:pt>
                <c:pt idx="36" formatCode="0.00E+00">
                  <c:v>8.3313199999999997E-12</c:v>
                </c:pt>
                <c:pt idx="37" formatCode="0.00E+00">
                  <c:v>9.7565499999999993E-12</c:v>
                </c:pt>
                <c:pt idx="38" formatCode="0.00E+00">
                  <c:v>3.9495099999999998E-12</c:v>
                </c:pt>
                <c:pt idx="39" formatCode="0.00E+00">
                  <c:v>3.5442099999999999E-12</c:v>
                </c:pt>
                <c:pt idx="40" formatCode="0.00E+00">
                  <c:v>9.7751899999999997E-12</c:v>
                </c:pt>
                <c:pt idx="41" formatCode="0.00E+00">
                  <c:v>2.2865400000000001E-12</c:v>
                </c:pt>
                <c:pt idx="42" formatCode="0.00E+00">
                  <c:v>6.9386600000000002E-12</c:v>
                </c:pt>
                <c:pt idx="43" formatCode="0.00E+00">
                  <c:v>3.9605000000000003E-12</c:v>
                </c:pt>
                <c:pt idx="44" formatCode="0.00E+00">
                  <c:v>5.10502E-12</c:v>
                </c:pt>
                <c:pt idx="45" formatCode="0.00E+00">
                  <c:v>2.7823199999999998E-12</c:v>
                </c:pt>
                <c:pt idx="46" formatCode="0.00E+00">
                  <c:v>1.22318E-12</c:v>
                </c:pt>
                <c:pt idx="47" formatCode="0.00E+00">
                  <c:v>4.60884E-12</c:v>
                </c:pt>
                <c:pt idx="48" formatCode="0.00E+00">
                  <c:v>6.8193199999999997E-12</c:v>
                </c:pt>
                <c:pt idx="49" formatCode="0.00E+00">
                  <c:v>3.45793E-12</c:v>
                </c:pt>
                <c:pt idx="50" formatCode="0.00E+00">
                  <c:v>8.3620600000000004E-13</c:v>
                </c:pt>
                <c:pt idx="51" formatCode="0.00E+00">
                  <c:v>8.2099399999999992E-12</c:v>
                </c:pt>
                <c:pt idx="52" formatCode="0.00E+00">
                  <c:v>6.0141899999999998E-12</c:v>
                </c:pt>
                <c:pt idx="53" formatCode="0.00E+00">
                  <c:v>4.7655000000000002E-12</c:v>
                </c:pt>
                <c:pt idx="54" formatCode="0.00E+00">
                  <c:v>3.1982999999999998E-12</c:v>
                </c:pt>
                <c:pt idx="55" formatCode="0.00E+00">
                  <c:v>7.4446400000000005E-12</c:v>
                </c:pt>
                <c:pt idx="56" formatCode="0.00E+00">
                  <c:v>1.09671E-11</c:v>
                </c:pt>
                <c:pt idx="57" formatCode="0.00E+00">
                  <c:v>4.6909400000000002E-12</c:v>
                </c:pt>
                <c:pt idx="58" formatCode="0.00E+00">
                  <c:v>5.7961299999999999E-12</c:v>
                </c:pt>
                <c:pt idx="59" formatCode="0.00E+00">
                  <c:v>1.2848499999999999E-12</c:v>
                </c:pt>
                <c:pt idx="60" formatCode="0.00E+00">
                  <c:v>5.8185699999999999E-12</c:v>
                </c:pt>
                <c:pt idx="61" formatCode="0.00E+00">
                  <c:v>2.5145300000000002E-12</c:v>
                </c:pt>
                <c:pt idx="62" formatCode="0.00E+00">
                  <c:v>7.2457499999999999E-12</c:v>
                </c:pt>
                <c:pt idx="63" formatCode="0.00E+00">
                  <c:v>2.8942299999999999E-12</c:v>
                </c:pt>
                <c:pt idx="64" formatCode="0.00E+00">
                  <c:v>6.0030999999999997E-12</c:v>
                </c:pt>
                <c:pt idx="65" formatCode="0.00E+00">
                  <c:v>6.7196699999999998E-12</c:v>
                </c:pt>
                <c:pt idx="66" formatCode="0.00E+00">
                  <c:v>5.3499000000000001E-12</c:v>
                </c:pt>
                <c:pt idx="67" formatCode="0.00E+00">
                  <c:v>5.2869399999999997E-12</c:v>
                </c:pt>
                <c:pt idx="68" formatCode="0.00E+00">
                  <c:v>4.4120700000000002E-12</c:v>
                </c:pt>
                <c:pt idx="69" formatCode="0.00E+00">
                  <c:v>3.6934699999999996E-12</c:v>
                </c:pt>
                <c:pt idx="70" formatCode="0.00E+00">
                  <c:v>5.0067899999999999E-12</c:v>
                </c:pt>
                <c:pt idx="71" formatCode="0.00E+00">
                  <c:v>4.6680200000000001E-12</c:v>
                </c:pt>
                <c:pt idx="72" formatCode="0.00E+00">
                  <c:v>2.4230499999999999E-12</c:v>
                </c:pt>
                <c:pt idx="73" formatCode="0.00E+00">
                  <c:v>4.4633999999999997E-12</c:v>
                </c:pt>
                <c:pt idx="74" formatCode="0.00E+00">
                  <c:v>9.5218499999999999E-12</c:v>
                </c:pt>
                <c:pt idx="75" formatCode="0.00E+00">
                  <c:v>2.01878E-12</c:v>
                </c:pt>
                <c:pt idx="76" formatCode="0.00E+00">
                  <c:v>5.2037500000000003E-12</c:v>
                </c:pt>
                <c:pt idx="77" formatCode="0.00E+00">
                  <c:v>3.7522299999999997E-12</c:v>
                </c:pt>
                <c:pt idx="78" formatCode="0.00E+00">
                  <c:v>4.8473299999999997E-12</c:v>
                </c:pt>
                <c:pt idx="79" formatCode="0.00E+00">
                  <c:v>2.3493799999999998E-12</c:v>
                </c:pt>
                <c:pt idx="80" formatCode="0.00E+00">
                  <c:v>3.6953399999999999E-12</c:v>
                </c:pt>
                <c:pt idx="81" formatCode="0.00E+00">
                  <c:v>7.4902900000000008E-12</c:v>
                </c:pt>
                <c:pt idx="82" formatCode="0.00E+00">
                  <c:v>5.5528600000000002E-12</c:v>
                </c:pt>
                <c:pt idx="83" formatCode="0.00E+00">
                  <c:v>8.9020599999999997E-12</c:v>
                </c:pt>
                <c:pt idx="84" formatCode="0.00E+00">
                  <c:v>5.7525900000000002E-12</c:v>
                </c:pt>
                <c:pt idx="85" formatCode="0.00E+00">
                  <c:v>8.9914600000000005E-12</c:v>
                </c:pt>
                <c:pt idx="86" formatCode="0.00E+00">
                  <c:v>4.1003100000000003E-12</c:v>
                </c:pt>
                <c:pt idx="87" formatCode="0.00E+00">
                  <c:v>1.8009799999999999E-11</c:v>
                </c:pt>
                <c:pt idx="88" formatCode="0.00E+00">
                  <c:v>6.3628899999999998E-12</c:v>
                </c:pt>
                <c:pt idx="89" formatCode="0.00E+00">
                  <c:v>5.4466699999999999E-12</c:v>
                </c:pt>
                <c:pt idx="90" formatCode="0.00E+00">
                  <c:v>5.4274499999999999E-12</c:v>
                </c:pt>
                <c:pt idx="91" formatCode="0.00E+00">
                  <c:v>2.4296100000000002E-12</c:v>
                </c:pt>
                <c:pt idx="92" formatCode="0.00E+00">
                  <c:v>5.8318100000000004E-12</c:v>
                </c:pt>
                <c:pt idx="93" formatCode="0.00E+00">
                  <c:v>8.0882300000000006E-12</c:v>
                </c:pt>
                <c:pt idx="94" formatCode="0.00E+00">
                  <c:v>1.35941E-11</c:v>
                </c:pt>
                <c:pt idx="95" formatCode="0.00E+00">
                  <c:v>6.6764999999999997E-12</c:v>
                </c:pt>
                <c:pt idx="96" formatCode="0.00E+00">
                  <c:v>8.7463399999999993E-12</c:v>
                </c:pt>
                <c:pt idx="97" formatCode="0.00E+00">
                  <c:v>4.9737800000000002E-12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DBE2-4C6F-B3A5-B1B059175DD2}"/>
            </c:ext>
          </c:extLst>
        </c:ser>
        <c:ser>
          <c:idx val="36"/>
          <c:order val="36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[analysis.xlsx]Uniform_IP_texture!$A$245:$CW$245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4.8575999999999998E-12</c:v>
                </c:pt>
                <c:pt idx="2">
                  <c:v>4.8451800000000002E-12</c:v>
                </c:pt>
                <c:pt idx="3">
                  <c:v>9.4570599999999997E-12</c:v>
                </c:pt>
                <c:pt idx="4">
                  <c:v>6.5209599999999997E-12</c:v>
                </c:pt>
                <c:pt idx="5">
                  <c:v>5.5159599999999999E-12</c:v>
                </c:pt>
                <c:pt idx="6">
                  <c:v>5.3865000000000001E-12</c:v>
                </c:pt>
                <c:pt idx="7">
                  <c:v>5.2751199999999998E-12</c:v>
                </c:pt>
                <c:pt idx="8">
                  <c:v>2.0836499999999999E-12</c:v>
                </c:pt>
                <c:pt idx="9">
                  <c:v>1.24561E-12</c:v>
                </c:pt>
                <c:pt idx="10">
                  <c:v>3.5288499999999999E-12</c:v>
                </c:pt>
                <c:pt idx="11">
                  <c:v>3.4439900000000002E-12</c:v>
                </c:pt>
                <c:pt idx="12">
                  <c:v>5.1803799999999998E-12</c:v>
                </c:pt>
                <c:pt idx="13">
                  <c:v>1.1531499999999999E-11</c:v>
                </c:pt>
                <c:pt idx="14">
                  <c:v>3.5274899999999999E-12</c:v>
                </c:pt>
                <c:pt idx="15">
                  <c:v>7.5207900000000007E-12</c:v>
                </c:pt>
                <c:pt idx="16">
                  <c:v>1.4281300000000001E-12</c:v>
                </c:pt>
                <c:pt idx="17">
                  <c:v>4.7977900000000003E-12</c:v>
                </c:pt>
                <c:pt idx="18">
                  <c:v>4.55761E-12</c:v>
                </c:pt>
                <c:pt idx="19">
                  <c:v>4.1685100000000004E-12</c:v>
                </c:pt>
                <c:pt idx="20">
                  <c:v>8.8704899999999993E-12</c:v>
                </c:pt>
                <c:pt idx="21">
                  <c:v>4.0451600000000001E-12</c:v>
                </c:pt>
                <c:pt idx="22">
                  <c:v>8.3551800000000004E-12</c:v>
                </c:pt>
                <c:pt idx="23">
                  <c:v>6.9710200000000003E-12</c:v>
                </c:pt>
                <c:pt idx="24">
                  <c:v>2.95785E-12</c:v>
                </c:pt>
                <c:pt idx="25">
                  <c:v>6.08007E-12</c:v>
                </c:pt>
                <c:pt idx="26">
                  <c:v>5.4655900000000003E-12</c:v>
                </c:pt>
                <c:pt idx="27">
                  <c:v>5.4586999999999998E-12</c:v>
                </c:pt>
                <c:pt idx="28">
                  <c:v>4.4847200000000003E-12</c:v>
                </c:pt>
                <c:pt idx="29">
                  <c:v>2.8652299999999999E-12</c:v>
                </c:pt>
                <c:pt idx="30">
                  <c:v>3.8537300000000004E-12</c:v>
                </c:pt>
                <c:pt idx="31">
                  <c:v>4.4269200000000003E-12</c:v>
                </c:pt>
                <c:pt idx="32">
                  <c:v>6.2434599999999997E-12</c:v>
                </c:pt>
                <c:pt idx="33">
                  <c:v>7.8563500000000005E-12</c:v>
                </c:pt>
                <c:pt idx="34">
                  <c:v>3.1213899999999999E-12</c:v>
                </c:pt>
                <c:pt idx="35">
                  <c:v>4.66801E-12</c:v>
                </c:pt>
                <c:pt idx="36">
                  <c:v>5.9416899999999999E-12</c:v>
                </c:pt>
                <c:pt idx="37">
                  <c:v>5.0830399999999997E-12</c:v>
                </c:pt>
                <c:pt idx="38">
                  <c:v>2.7458900000000001E-12</c:v>
                </c:pt>
                <c:pt idx="39">
                  <c:v>9.0466199999999993E-12</c:v>
                </c:pt>
                <c:pt idx="40">
                  <c:v>7.2013200000000003E-12</c:v>
                </c:pt>
                <c:pt idx="41">
                  <c:v>5.96017E-12</c:v>
                </c:pt>
                <c:pt idx="42">
                  <c:v>8.7254199999999994E-12</c:v>
                </c:pt>
                <c:pt idx="43">
                  <c:v>3.8952500000000004E-12</c:v>
                </c:pt>
                <c:pt idx="44">
                  <c:v>6.9295600000000002E-12</c:v>
                </c:pt>
                <c:pt idx="45">
                  <c:v>1.8639800000000001E-11</c:v>
                </c:pt>
                <c:pt idx="46">
                  <c:v>4.03243E-12</c:v>
                </c:pt>
                <c:pt idx="47">
                  <c:v>6.0673700000000002E-12</c:v>
                </c:pt>
                <c:pt idx="48">
                  <c:v>3.6795100000000003E-12</c:v>
                </c:pt>
                <c:pt idx="49">
                  <c:v>9.54902E-12</c:v>
                </c:pt>
                <c:pt idx="50">
                  <c:v>7.2709799999999998E-12</c:v>
                </c:pt>
                <c:pt idx="51">
                  <c:v>8.4439100000000005E-12</c:v>
                </c:pt>
                <c:pt idx="52">
                  <c:v>2.8956699999999999E-12</c:v>
                </c:pt>
                <c:pt idx="53">
                  <c:v>3.62709E-12</c:v>
                </c:pt>
                <c:pt idx="54">
                  <c:v>4.6002099999999998E-12</c:v>
                </c:pt>
                <c:pt idx="55">
                  <c:v>5.6183599999999999E-12</c:v>
                </c:pt>
                <c:pt idx="56">
                  <c:v>6.2983899999999998E-12</c:v>
                </c:pt>
                <c:pt idx="57">
                  <c:v>5.0982899999999997E-12</c:v>
                </c:pt>
                <c:pt idx="58">
                  <c:v>1.0666499999999999E-11</c:v>
                </c:pt>
                <c:pt idx="59">
                  <c:v>8.5116699999999994E-12</c:v>
                </c:pt>
                <c:pt idx="60">
                  <c:v>1.8455799999999999E-12</c:v>
                </c:pt>
                <c:pt idx="61">
                  <c:v>5.2740899999999998E-12</c:v>
                </c:pt>
                <c:pt idx="62">
                  <c:v>5.8596599999999997E-12</c:v>
                </c:pt>
                <c:pt idx="63">
                  <c:v>4.7808800000000001E-12</c:v>
                </c:pt>
                <c:pt idx="64">
                  <c:v>5.1202599999999998E-12</c:v>
                </c:pt>
                <c:pt idx="65">
                  <c:v>2.7338699999999999E-12</c:v>
                </c:pt>
                <c:pt idx="66">
                  <c:v>2.9543899999999999E-12</c:v>
                </c:pt>
                <c:pt idx="67">
                  <c:v>2.97943E-12</c:v>
                </c:pt>
                <c:pt idx="68">
                  <c:v>3.42821E-12</c:v>
                </c:pt>
                <c:pt idx="69">
                  <c:v>4.6279500000000003E-12</c:v>
                </c:pt>
                <c:pt idx="70">
                  <c:v>6.16797E-12</c:v>
                </c:pt>
                <c:pt idx="71">
                  <c:v>1.68928E-11</c:v>
                </c:pt>
                <c:pt idx="72">
                  <c:v>2.68343E-12</c:v>
                </c:pt>
                <c:pt idx="73">
                  <c:v>2.9624599999999999E-12</c:v>
                </c:pt>
                <c:pt idx="74">
                  <c:v>2.9219999999999999E-12</c:v>
                </c:pt>
                <c:pt idx="75">
                  <c:v>4.8288500000000004E-12</c:v>
                </c:pt>
                <c:pt idx="76">
                  <c:v>3.9319999999999998E-12</c:v>
                </c:pt>
                <c:pt idx="77">
                  <c:v>5.1636500000000001E-12</c:v>
                </c:pt>
                <c:pt idx="78">
                  <c:v>6.0037000000000004E-12</c:v>
                </c:pt>
                <c:pt idx="79">
                  <c:v>7.7764899999999993E-12</c:v>
                </c:pt>
                <c:pt idx="80">
                  <c:v>2.51027E-12</c:v>
                </c:pt>
                <c:pt idx="81">
                  <c:v>7.3551699999999996E-12</c:v>
                </c:pt>
                <c:pt idx="82">
                  <c:v>7.0727200000000002E-12</c:v>
                </c:pt>
                <c:pt idx="83">
                  <c:v>6.9775100000000002E-12</c:v>
                </c:pt>
                <c:pt idx="84">
                  <c:v>1.0731300000000001E-11</c:v>
                </c:pt>
                <c:pt idx="85">
                  <c:v>5.6851500000000003E-12</c:v>
                </c:pt>
                <c:pt idx="86">
                  <c:v>4.3397899999999996E-12</c:v>
                </c:pt>
                <c:pt idx="87">
                  <c:v>7.6650700000000002E-12</c:v>
                </c:pt>
                <c:pt idx="88">
                  <c:v>1.39736E-11</c:v>
                </c:pt>
                <c:pt idx="89">
                  <c:v>1.33734E-11</c:v>
                </c:pt>
                <c:pt idx="90">
                  <c:v>5.6080999999999999E-12</c:v>
                </c:pt>
                <c:pt idx="91">
                  <c:v>6.13466E-12</c:v>
                </c:pt>
                <c:pt idx="92">
                  <c:v>5.8218700000000001E-12</c:v>
                </c:pt>
                <c:pt idx="93">
                  <c:v>7.3759400000000002E-12</c:v>
                </c:pt>
                <c:pt idx="94">
                  <c:v>3.6133500000000001E-12</c:v>
                </c:pt>
                <c:pt idx="95">
                  <c:v>7.6161899999999997E-12</c:v>
                </c:pt>
                <c:pt idx="96">
                  <c:v>3.73126E-12</c:v>
                </c:pt>
                <c:pt idx="97">
                  <c:v>4.0791899999999997E-12</c:v>
                </c:pt>
                <c:pt idx="98">
                  <c:v>2.13896E-12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DBE2-4C6F-B3A5-B1B059175DD2}"/>
            </c:ext>
          </c:extLst>
        </c:ser>
        <c:ser>
          <c:idx val="37"/>
          <c:order val="37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[analysis.xlsx]Uniform_IP_texture!$A$246:$CW$246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4.3466299999999996E-12</c:v>
                </c:pt>
                <c:pt idx="2">
                  <c:v>4.72909E-12</c:v>
                </c:pt>
                <c:pt idx="3">
                  <c:v>7.8833800000000007E-12</c:v>
                </c:pt>
                <c:pt idx="4">
                  <c:v>3.8763799999999997E-12</c:v>
                </c:pt>
                <c:pt idx="5">
                  <c:v>5.7823699999999997E-12</c:v>
                </c:pt>
                <c:pt idx="6">
                  <c:v>5.3404499999999999E-12</c:v>
                </c:pt>
                <c:pt idx="7">
                  <c:v>4.1009200000000003E-12</c:v>
                </c:pt>
                <c:pt idx="8">
                  <c:v>1.9744600000000001E-12</c:v>
                </c:pt>
                <c:pt idx="9">
                  <c:v>4.5291999999999997E-12</c:v>
                </c:pt>
                <c:pt idx="10">
                  <c:v>2.9451700000000001E-12</c:v>
                </c:pt>
                <c:pt idx="11">
                  <c:v>5.4364300000000001E-12</c:v>
                </c:pt>
                <c:pt idx="12">
                  <c:v>8.7950299999999999E-12</c:v>
                </c:pt>
                <c:pt idx="13">
                  <c:v>4.0342699999999999E-12</c:v>
                </c:pt>
                <c:pt idx="14">
                  <c:v>3.4504699999999999E-12</c:v>
                </c:pt>
                <c:pt idx="15">
                  <c:v>9.0897000000000007E-12</c:v>
                </c:pt>
                <c:pt idx="16">
                  <c:v>8.0566699999999994E-12</c:v>
                </c:pt>
                <c:pt idx="17">
                  <c:v>5.1882800000000002E-12</c:v>
                </c:pt>
                <c:pt idx="18">
                  <c:v>8.0284500000000006E-12</c:v>
                </c:pt>
                <c:pt idx="19">
                  <c:v>4.5292300000000001E-12</c:v>
                </c:pt>
                <c:pt idx="20">
                  <c:v>5.1560100000000004E-12</c:v>
                </c:pt>
                <c:pt idx="21">
                  <c:v>3.3186499999999998E-12</c:v>
                </c:pt>
                <c:pt idx="22">
                  <c:v>2.89499E-12</c:v>
                </c:pt>
                <c:pt idx="23">
                  <c:v>5.4999200000000003E-12</c:v>
                </c:pt>
                <c:pt idx="24">
                  <c:v>7.1215199999999997E-12</c:v>
                </c:pt>
                <c:pt idx="25">
                  <c:v>1.9183599999999999E-11</c:v>
                </c:pt>
                <c:pt idx="26">
                  <c:v>4.2211899999999997E-12</c:v>
                </c:pt>
                <c:pt idx="27">
                  <c:v>1.2737399999999999E-11</c:v>
                </c:pt>
                <c:pt idx="28">
                  <c:v>4.6492499999999998E-12</c:v>
                </c:pt>
                <c:pt idx="29">
                  <c:v>6.4109500000000003E-12</c:v>
                </c:pt>
                <c:pt idx="30">
                  <c:v>9.2380399999999997E-12</c:v>
                </c:pt>
                <c:pt idx="31">
                  <c:v>2.4624099999999998E-12</c:v>
                </c:pt>
                <c:pt idx="32">
                  <c:v>2.8039399999999999E-12</c:v>
                </c:pt>
                <c:pt idx="33">
                  <c:v>5.63547E-12</c:v>
                </c:pt>
                <c:pt idx="34">
                  <c:v>2.6990799999999998E-12</c:v>
                </c:pt>
                <c:pt idx="35">
                  <c:v>3.1300699999999998E-12</c:v>
                </c:pt>
                <c:pt idx="36">
                  <c:v>3.7400599999999997E-12</c:v>
                </c:pt>
                <c:pt idx="37">
                  <c:v>5.27787E-12</c:v>
                </c:pt>
                <c:pt idx="38">
                  <c:v>1.05685E-11</c:v>
                </c:pt>
                <c:pt idx="39">
                  <c:v>5.7890400000000001E-12</c:v>
                </c:pt>
                <c:pt idx="40">
                  <c:v>9.3696500000000006E-12</c:v>
                </c:pt>
                <c:pt idx="41">
                  <c:v>8.6875599999999998E-12</c:v>
                </c:pt>
                <c:pt idx="42">
                  <c:v>4.8800899999999997E-12</c:v>
                </c:pt>
                <c:pt idx="43">
                  <c:v>3.4093899999999999E-12</c:v>
                </c:pt>
                <c:pt idx="44">
                  <c:v>3.53194E-12</c:v>
                </c:pt>
                <c:pt idx="45">
                  <c:v>3.50786E-12</c:v>
                </c:pt>
                <c:pt idx="46">
                  <c:v>9.1096400000000003E-12</c:v>
                </c:pt>
                <c:pt idx="47">
                  <c:v>7.8872000000000006E-12</c:v>
                </c:pt>
                <c:pt idx="48">
                  <c:v>1.3784199999999999E-11</c:v>
                </c:pt>
                <c:pt idx="49">
                  <c:v>7.9527900000000005E-12</c:v>
                </c:pt>
                <c:pt idx="50">
                  <c:v>2.0270499999999999E-12</c:v>
                </c:pt>
                <c:pt idx="51">
                  <c:v>5.1426600000000002E-12</c:v>
                </c:pt>
                <c:pt idx="52">
                  <c:v>4.1907699999999999E-12</c:v>
                </c:pt>
                <c:pt idx="53">
                  <c:v>1.40908E-11</c:v>
                </c:pt>
                <c:pt idx="54">
                  <c:v>1.7774200000000002E-11</c:v>
                </c:pt>
                <c:pt idx="55">
                  <c:v>3.7598700000000002E-12</c:v>
                </c:pt>
                <c:pt idx="56">
                  <c:v>4.4996499999999997E-12</c:v>
                </c:pt>
                <c:pt idx="57">
                  <c:v>3.4906199999999999E-12</c:v>
                </c:pt>
                <c:pt idx="58">
                  <c:v>5.7134700000000003E-12</c:v>
                </c:pt>
                <c:pt idx="59">
                  <c:v>8.8518399999999996E-12</c:v>
                </c:pt>
                <c:pt idx="60">
                  <c:v>8.3784099999999992E-12</c:v>
                </c:pt>
                <c:pt idx="61">
                  <c:v>4.8646100000000002E-12</c:v>
                </c:pt>
                <c:pt idx="62">
                  <c:v>6.6186000000000001E-12</c:v>
                </c:pt>
                <c:pt idx="63">
                  <c:v>8.0918400000000004E-12</c:v>
                </c:pt>
                <c:pt idx="64">
                  <c:v>4.4981100000000001E-12</c:v>
                </c:pt>
                <c:pt idx="65">
                  <c:v>2.0638300000000001E-12</c:v>
                </c:pt>
                <c:pt idx="66">
                  <c:v>1.9005099999999999E-12</c:v>
                </c:pt>
                <c:pt idx="67">
                  <c:v>7.5932500000000002E-12</c:v>
                </c:pt>
                <c:pt idx="68">
                  <c:v>4.8501200000000003E-12</c:v>
                </c:pt>
                <c:pt idx="69">
                  <c:v>6.7841300000000001E-12</c:v>
                </c:pt>
                <c:pt idx="70">
                  <c:v>6.7640399999999997E-11</c:v>
                </c:pt>
                <c:pt idx="71">
                  <c:v>6.1275000000000003E-12</c:v>
                </c:pt>
                <c:pt idx="72">
                  <c:v>6.81312E-12</c:v>
                </c:pt>
                <c:pt idx="73">
                  <c:v>2.2414499999999999E-12</c:v>
                </c:pt>
                <c:pt idx="74">
                  <c:v>5.4468400000000002E-12</c:v>
                </c:pt>
                <c:pt idx="75">
                  <c:v>1.3284700000000001E-11</c:v>
                </c:pt>
                <c:pt idx="76">
                  <c:v>7.3025000000000004E-12</c:v>
                </c:pt>
                <c:pt idx="77">
                  <c:v>5.9784500000000002E-12</c:v>
                </c:pt>
                <c:pt idx="78">
                  <c:v>3.5803199999999998E-12</c:v>
                </c:pt>
                <c:pt idx="79">
                  <c:v>6.0253000000000002E-12</c:v>
                </c:pt>
                <c:pt idx="80">
                  <c:v>1.7475999999999999E-12</c:v>
                </c:pt>
                <c:pt idx="81">
                  <c:v>7.4473100000000005E-12</c:v>
                </c:pt>
                <c:pt idx="82">
                  <c:v>2.1262500000000002E-12</c:v>
                </c:pt>
                <c:pt idx="83">
                  <c:v>3.78147E-12</c:v>
                </c:pt>
                <c:pt idx="84">
                  <c:v>7.4556700000000007E-12</c:v>
                </c:pt>
                <c:pt idx="85">
                  <c:v>3.8007100000000003E-12</c:v>
                </c:pt>
                <c:pt idx="86">
                  <c:v>3.8749800000000001E-12</c:v>
                </c:pt>
                <c:pt idx="87">
                  <c:v>7.3796999999999993E-12</c:v>
                </c:pt>
                <c:pt idx="88">
                  <c:v>1.11913E-11</c:v>
                </c:pt>
                <c:pt idx="89">
                  <c:v>9.6231500000000007E-12</c:v>
                </c:pt>
                <c:pt idx="90">
                  <c:v>5.5896999999999999E-12</c:v>
                </c:pt>
                <c:pt idx="91">
                  <c:v>4.1090099999999997E-12</c:v>
                </c:pt>
                <c:pt idx="92">
                  <c:v>1.4641400000000001E-11</c:v>
                </c:pt>
                <c:pt idx="93">
                  <c:v>9.4454300000000005E-12</c:v>
                </c:pt>
                <c:pt idx="94">
                  <c:v>6.5179400000000004E-12</c:v>
                </c:pt>
                <c:pt idx="95">
                  <c:v>1.19034E-12</c:v>
                </c:pt>
                <c:pt idx="96">
                  <c:v>9.8905500000000001E-12</c:v>
                </c:pt>
                <c:pt idx="97">
                  <c:v>4.0365799999999997E-12</c:v>
                </c:pt>
                <c:pt idx="98">
                  <c:v>1.0171100000000001E-11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DBE2-4C6F-B3A5-B1B059175DD2}"/>
            </c:ext>
          </c:extLst>
        </c:ser>
        <c:ser>
          <c:idx val="38"/>
          <c:order val="38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[analysis.xlsx]Uniform_IP_texture!$A$247:$CW$247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9.3527799999999993E-12</c:v>
                </c:pt>
                <c:pt idx="2">
                  <c:v>5.8549200000000003E-12</c:v>
                </c:pt>
                <c:pt idx="3">
                  <c:v>4.7397299999999996E-12</c:v>
                </c:pt>
                <c:pt idx="4">
                  <c:v>1.8992300000000002E-12</c:v>
                </c:pt>
                <c:pt idx="5">
                  <c:v>3.7882700000000004E-12</c:v>
                </c:pt>
                <c:pt idx="6">
                  <c:v>3.8666799999999998E-12</c:v>
                </c:pt>
                <c:pt idx="7">
                  <c:v>2.0859099999999999E-12</c:v>
                </c:pt>
                <c:pt idx="8">
                  <c:v>4.0829900000000002E-12</c:v>
                </c:pt>
                <c:pt idx="9">
                  <c:v>5.4107399999999996E-12</c:v>
                </c:pt>
                <c:pt idx="10">
                  <c:v>2.4088E-12</c:v>
                </c:pt>
                <c:pt idx="11">
                  <c:v>3.8734E-12</c:v>
                </c:pt>
                <c:pt idx="12">
                  <c:v>3.6061700000000002E-12</c:v>
                </c:pt>
                <c:pt idx="13">
                  <c:v>8.0786599999999998E-12</c:v>
                </c:pt>
                <c:pt idx="14">
                  <c:v>3.1239400000000001E-12</c:v>
                </c:pt>
                <c:pt idx="15">
                  <c:v>3.0497099999999999E-12</c:v>
                </c:pt>
                <c:pt idx="16">
                  <c:v>7.57292E-12</c:v>
                </c:pt>
                <c:pt idx="17">
                  <c:v>3.8206900000000004E-12</c:v>
                </c:pt>
                <c:pt idx="18">
                  <c:v>8.19824E-12</c:v>
                </c:pt>
                <c:pt idx="19">
                  <c:v>8.4939799999999997E-12</c:v>
                </c:pt>
                <c:pt idx="20">
                  <c:v>6.8137999999999999E-12</c:v>
                </c:pt>
                <c:pt idx="21">
                  <c:v>4.4781400000000001E-12</c:v>
                </c:pt>
                <c:pt idx="22">
                  <c:v>5.1910800000000001E-12</c:v>
                </c:pt>
                <c:pt idx="23">
                  <c:v>4.9203799999999997E-12</c:v>
                </c:pt>
                <c:pt idx="24">
                  <c:v>9.3602800000000006E-12</c:v>
                </c:pt>
                <c:pt idx="25">
                  <c:v>5.6199799999999996E-12</c:v>
                </c:pt>
                <c:pt idx="26">
                  <c:v>1.7109500000000001E-12</c:v>
                </c:pt>
                <c:pt idx="27">
                  <c:v>6.64383E-12</c:v>
                </c:pt>
                <c:pt idx="28">
                  <c:v>8.4196799999999995E-12</c:v>
                </c:pt>
                <c:pt idx="29">
                  <c:v>1.9728300000000002E-12</c:v>
                </c:pt>
                <c:pt idx="30">
                  <c:v>5.0080099999999998E-12</c:v>
                </c:pt>
                <c:pt idx="31">
                  <c:v>4.2507100000000002E-12</c:v>
                </c:pt>
                <c:pt idx="32">
                  <c:v>5.3272399999999998E-12</c:v>
                </c:pt>
                <c:pt idx="33">
                  <c:v>4.7547299999999999E-12</c:v>
                </c:pt>
                <c:pt idx="34">
                  <c:v>6.6598000000000004E-12</c:v>
                </c:pt>
                <c:pt idx="35">
                  <c:v>9.0216500000000002E-13</c:v>
                </c:pt>
                <c:pt idx="36">
                  <c:v>8.6546900000000002E-12</c:v>
                </c:pt>
                <c:pt idx="37">
                  <c:v>3.1871400000000001E-12</c:v>
                </c:pt>
                <c:pt idx="38">
                  <c:v>7.5949300000000006E-12</c:v>
                </c:pt>
                <c:pt idx="39">
                  <c:v>6.4024700000000003E-12</c:v>
                </c:pt>
                <c:pt idx="40">
                  <c:v>3.0903399999999999E-12</c:v>
                </c:pt>
                <c:pt idx="41">
                  <c:v>2.9840399999999999E-12</c:v>
                </c:pt>
                <c:pt idx="42">
                  <c:v>4.7729699999999996E-12</c:v>
                </c:pt>
                <c:pt idx="43">
                  <c:v>1.12827E-12</c:v>
                </c:pt>
                <c:pt idx="44">
                  <c:v>8.4813700000000002E-12</c:v>
                </c:pt>
                <c:pt idx="45">
                  <c:v>6.7427500000000001E-12</c:v>
                </c:pt>
                <c:pt idx="46">
                  <c:v>8.2719599999999998E-12</c:v>
                </c:pt>
                <c:pt idx="47">
                  <c:v>1.95021E-12</c:v>
                </c:pt>
                <c:pt idx="48">
                  <c:v>2.1654E-12</c:v>
                </c:pt>
                <c:pt idx="49">
                  <c:v>5.5798200000000004E-12</c:v>
                </c:pt>
                <c:pt idx="50">
                  <c:v>1.45935E-12</c:v>
                </c:pt>
                <c:pt idx="51">
                  <c:v>5.7841300000000003E-12</c:v>
                </c:pt>
                <c:pt idx="52">
                  <c:v>4.15131E-12</c:v>
                </c:pt>
                <c:pt idx="53">
                  <c:v>2.5875E-12</c:v>
                </c:pt>
                <c:pt idx="54">
                  <c:v>8.0181900000000006E-12</c:v>
                </c:pt>
                <c:pt idx="55">
                  <c:v>8.6966799999999992E-12</c:v>
                </c:pt>
                <c:pt idx="56">
                  <c:v>4.4943299999999999E-12</c:v>
                </c:pt>
                <c:pt idx="57">
                  <c:v>1.3175400000000001E-11</c:v>
                </c:pt>
                <c:pt idx="58">
                  <c:v>8.0695200000000001E-12</c:v>
                </c:pt>
                <c:pt idx="59">
                  <c:v>3.4106899999999999E-12</c:v>
                </c:pt>
                <c:pt idx="60">
                  <c:v>4.9730599999999998E-12</c:v>
                </c:pt>
                <c:pt idx="61">
                  <c:v>7.0855900000000003E-12</c:v>
                </c:pt>
                <c:pt idx="62">
                  <c:v>3.5188900000000002E-12</c:v>
                </c:pt>
                <c:pt idx="63">
                  <c:v>5.5738500000000001E-12</c:v>
                </c:pt>
                <c:pt idx="64">
                  <c:v>1.15352E-11</c:v>
                </c:pt>
                <c:pt idx="65">
                  <c:v>2.09946E-12</c:v>
                </c:pt>
                <c:pt idx="66">
                  <c:v>4.8220800000000004E-12</c:v>
                </c:pt>
                <c:pt idx="67">
                  <c:v>4.6940200000000002E-12</c:v>
                </c:pt>
                <c:pt idx="68">
                  <c:v>6.0518099999999998E-12</c:v>
                </c:pt>
                <c:pt idx="69">
                  <c:v>3.9036699999999997E-12</c:v>
                </c:pt>
                <c:pt idx="70">
                  <c:v>6.2928399999999997E-12</c:v>
                </c:pt>
                <c:pt idx="71">
                  <c:v>1.4738599999999999E-11</c:v>
                </c:pt>
                <c:pt idx="72">
                  <c:v>1.6778100000000001E-11</c:v>
                </c:pt>
                <c:pt idx="73">
                  <c:v>5.2470099999999999E-12</c:v>
                </c:pt>
                <c:pt idx="74">
                  <c:v>4.4359400000000002E-12</c:v>
                </c:pt>
                <c:pt idx="75">
                  <c:v>1.6584000000000001E-11</c:v>
                </c:pt>
                <c:pt idx="76">
                  <c:v>2.2481700000000001E-12</c:v>
                </c:pt>
                <c:pt idx="77">
                  <c:v>2.5550200000000002E-12</c:v>
                </c:pt>
                <c:pt idx="78">
                  <c:v>4.1655000000000004E-12</c:v>
                </c:pt>
                <c:pt idx="79">
                  <c:v>4.2538299999999999E-12</c:v>
                </c:pt>
                <c:pt idx="80">
                  <c:v>3.0055100000000002E-12</c:v>
                </c:pt>
                <c:pt idx="81">
                  <c:v>1.4267999999999999E-12</c:v>
                </c:pt>
                <c:pt idx="82">
                  <c:v>5.7939600000000001E-12</c:v>
                </c:pt>
                <c:pt idx="83">
                  <c:v>1.9513299999999999E-12</c:v>
                </c:pt>
                <c:pt idx="84">
                  <c:v>8.8979300000000002E-12</c:v>
                </c:pt>
                <c:pt idx="85">
                  <c:v>1.53456E-11</c:v>
                </c:pt>
                <c:pt idx="86">
                  <c:v>6.8011999999999997E-12</c:v>
                </c:pt>
                <c:pt idx="87">
                  <c:v>5.6475499999999997E-12</c:v>
                </c:pt>
                <c:pt idx="88">
                  <c:v>2.9305400000000002E-12</c:v>
                </c:pt>
                <c:pt idx="89">
                  <c:v>4.8235800000000003E-12</c:v>
                </c:pt>
                <c:pt idx="90">
                  <c:v>4.1960600000000002E-12</c:v>
                </c:pt>
                <c:pt idx="91">
                  <c:v>4.8859099999999997E-12</c:v>
                </c:pt>
                <c:pt idx="92">
                  <c:v>5.1069000000000004E-12</c:v>
                </c:pt>
                <c:pt idx="93">
                  <c:v>1.0416699999999999E-11</c:v>
                </c:pt>
                <c:pt idx="94">
                  <c:v>3.48478E-12</c:v>
                </c:pt>
                <c:pt idx="95">
                  <c:v>6.3178000000000004E-12</c:v>
                </c:pt>
                <c:pt idx="96">
                  <c:v>2.9724700000000002E-12</c:v>
                </c:pt>
                <c:pt idx="97">
                  <c:v>9.0002200000000006E-12</c:v>
                </c:pt>
                <c:pt idx="98">
                  <c:v>4.8291200000000003E-12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DBE2-4C6F-B3A5-B1B059175DD2}"/>
            </c:ext>
          </c:extLst>
        </c:ser>
        <c:ser>
          <c:idx val="39"/>
          <c:order val="39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[analysis.xlsx]Uniform_IP_texture!$A$248:$CW$248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7.4400700000000006E-12</c:v>
                </c:pt>
                <c:pt idx="2">
                  <c:v>2.41126E-12</c:v>
                </c:pt>
                <c:pt idx="3">
                  <c:v>7.0067499999999998E-12</c:v>
                </c:pt>
                <c:pt idx="4">
                  <c:v>5.2610999999999999E-12</c:v>
                </c:pt>
                <c:pt idx="5">
                  <c:v>9.6718399999999997E-12</c:v>
                </c:pt>
                <c:pt idx="6">
                  <c:v>1.8513899999999998E-12</c:v>
                </c:pt>
                <c:pt idx="7">
                  <c:v>1.05147E-11</c:v>
                </c:pt>
                <c:pt idx="8">
                  <c:v>1.7296400000000001E-12</c:v>
                </c:pt>
                <c:pt idx="9">
                  <c:v>7.9087100000000001E-12</c:v>
                </c:pt>
                <c:pt idx="10">
                  <c:v>2.3495100000000002E-12</c:v>
                </c:pt>
                <c:pt idx="11">
                  <c:v>5.0517299999999999E-12</c:v>
                </c:pt>
                <c:pt idx="12">
                  <c:v>3.9628999999999996E-12</c:v>
                </c:pt>
                <c:pt idx="13">
                  <c:v>8.7629600000000001E-12</c:v>
                </c:pt>
                <c:pt idx="14">
                  <c:v>4.3542999999999997E-12</c:v>
                </c:pt>
                <c:pt idx="15">
                  <c:v>4.6552599999999997E-12</c:v>
                </c:pt>
                <c:pt idx="16">
                  <c:v>3.0642399999999999E-12</c:v>
                </c:pt>
                <c:pt idx="17">
                  <c:v>6.1105200000000001E-12</c:v>
                </c:pt>
                <c:pt idx="18">
                  <c:v>2.18585E-12</c:v>
                </c:pt>
                <c:pt idx="19">
                  <c:v>2.28359E-12</c:v>
                </c:pt>
                <c:pt idx="20">
                  <c:v>9.3374999999999997E-12</c:v>
                </c:pt>
                <c:pt idx="21">
                  <c:v>2.9144799999999999E-12</c:v>
                </c:pt>
                <c:pt idx="22">
                  <c:v>5.7906100000000001E-12</c:v>
                </c:pt>
                <c:pt idx="23">
                  <c:v>5.4813999999999996E-12</c:v>
                </c:pt>
                <c:pt idx="24">
                  <c:v>9.3660900000000005E-12</c:v>
                </c:pt>
                <c:pt idx="25">
                  <c:v>7.10643E-12</c:v>
                </c:pt>
                <c:pt idx="26">
                  <c:v>1.7530500000000001E-11</c:v>
                </c:pt>
                <c:pt idx="27">
                  <c:v>3.8667399999999997E-12</c:v>
                </c:pt>
                <c:pt idx="28">
                  <c:v>3.3174100000000001E-12</c:v>
                </c:pt>
                <c:pt idx="29">
                  <c:v>5.0393700000000002E-12</c:v>
                </c:pt>
                <c:pt idx="30">
                  <c:v>5.2652300000000002E-12</c:v>
                </c:pt>
                <c:pt idx="31">
                  <c:v>5.7249099999999997E-12</c:v>
                </c:pt>
                <c:pt idx="32">
                  <c:v>7.7115999999999996E-12</c:v>
                </c:pt>
                <c:pt idx="33">
                  <c:v>5.2608799999999997E-12</c:v>
                </c:pt>
                <c:pt idx="34">
                  <c:v>3.9168899999999999E-12</c:v>
                </c:pt>
                <c:pt idx="35">
                  <c:v>6.5009999999999999E-12</c:v>
                </c:pt>
                <c:pt idx="36">
                  <c:v>9.3623799999999995E-12</c:v>
                </c:pt>
                <c:pt idx="37">
                  <c:v>2.71934E-12</c:v>
                </c:pt>
                <c:pt idx="38">
                  <c:v>4.8900500000000002E-12</c:v>
                </c:pt>
                <c:pt idx="39">
                  <c:v>7.0921899999999999E-12</c:v>
                </c:pt>
                <c:pt idx="40">
                  <c:v>4.7863199999999997E-12</c:v>
                </c:pt>
                <c:pt idx="41">
                  <c:v>8.1906700000000003E-12</c:v>
                </c:pt>
                <c:pt idx="42">
                  <c:v>3.9717700000000001E-12</c:v>
                </c:pt>
                <c:pt idx="43">
                  <c:v>4.0411900000000001E-12</c:v>
                </c:pt>
                <c:pt idx="44">
                  <c:v>5.4636000000000003E-12</c:v>
                </c:pt>
                <c:pt idx="45">
                  <c:v>3.8574100000000002E-12</c:v>
                </c:pt>
                <c:pt idx="46">
                  <c:v>1.18459E-11</c:v>
                </c:pt>
                <c:pt idx="47">
                  <c:v>7.5297999999999997E-12</c:v>
                </c:pt>
                <c:pt idx="48">
                  <c:v>1.0010799999999999E-11</c:v>
                </c:pt>
                <c:pt idx="49">
                  <c:v>3.4147599999999999E-12</c:v>
                </c:pt>
                <c:pt idx="50">
                  <c:v>4.1312599999999999E-12</c:v>
                </c:pt>
                <c:pt idx="51">
                  <c:v>1.25733E-11</c:v>
                </c:pt>
                <c:pt idx="52">
                  <c:v>9.6057799999999999E-12</c:v>
                </c:pt>
                <c:pt idx="53">
                  <c:v>9.6202500000000003E-12</c:v>
                </c:pt>
                <c:pt idx="54">
                  <c:v>2.8016899999999999E-12</c:v>
                </c:pt>
                <c:pt idx="55">
                  <c:v>3.8162599999999997E-12</c:v>
                </c:pt>
                <c:pt idx="56">
                  <c:v>9.61749E-12</c:v>
                </c:pt>
                <c:pt idx="57">
                  <c:v>2.6660499999999999E-11</c:v>
                </c:pt>
                <c:pt idx="58">
                  <c:v>6.8299600000000001E-12</c:v>
                </c:pt>
                <c:pt idx="59">
                  <c:v>4.8475399999999998E-12</c:v>
                </c:pt>
                <c:pt idx="60">
                  <c:v>6.7478800000000001E-12</c:v>
                </c:pt>
                <c:pt idx="61">
                  <c:v>7.1600800000000003E-12</c:v>
                </c:pt>
                <c:pt idx="62">
                  <c:v>4.0904500000000002E-12</c:v>
                </c:pt>
                <c:pt idx="63">
                  <c:v>1.0027899999999999E-11</c:v>
                </c:pt>
                <c:pt idx="64">
                  <c:v>2.5192500000000002E-12</c:v>
                </c:pt>
                <c:pt idx="65">
                  <c:v>5.2514499999999998E-12</c:v>
                </c:pt>
                <c:pt idx="66">
                  <c:v>3.98893E-12</c:v>
                </c:pt>
                <c:pt idx="67">
                  <c:v>3.31744E-12</c:v>
                </c:pt>
                <c:pt idx="68">
                  <c:v>8.3041299999999993E-12</c:v>
                </c:pt>
                <c:pt idx="69">
                  <c:v>6.0667000000000004E-12</c:v>
                </c:pt>
                <c:pt idx="70">
                  <c:v>7.0097400000000004E-12</c:v>
                </c:pt>
                <c:pt idx="71">
                  <c:v>9.8545999999999996E-12</c:v>
                </c:pt>
                <c:pt idx="72">
                  <c:v>6.70396E-12</c:v>
                </c:pt>
                <c:pt idx="73">
                  <c:v>7.1822299999999996E-13</c:v>
                </c:pt>
                <c:pt idx="74">
                  <c:v>7.7612799999999998E-12</c:v>
                </c:pt>
                <c:pt idx="75">
                  <c:v>4.14693E-12</c:v>
                </c:pt>
                <c:pt idx="76">
                  <c:v>1.3545100000000001E-12</c:v>
                </c:pt>
                <c:pt idx="77">
                  <c:v>1.2203599999999999E-11</c:v>
                </c:pt>
                <c:pt idx="78">
                  <c:v>6.2869099999999999E-12</c:v>
                </c:pt>
                <c:pt idx="79">
                  <c:v>4.2730100000000002E-12</c:v>
                </c:pt>
                <c:pt idx="80">
                  <c:v>4.2010500000000002E-12</c:v>
                </c:pt>
                <c:pt idx="81">
                  <c:v>6.1286500000000001E-12</c:v>
                </c:pt>
                <c:pt idx="82">
                  <c:v>2.6512699999999999E-12</c:v>
                </c:pt>
                <c:pt idx="83">
                  <c:v>6.0924600000000001E-12</c:v>
                </c:pt>
                <c:pt idx="84">
                  <c:v>8.9210599999999996E-12</c:v>
                </c:pt>
                <c:pt idx="85">
                  <c:v>1.19525E-11</c:v>
                </c:pt>
                <c:pt idx="86">
                  <c:v>5.3153199999999996E-12</c:v>
                </c:pt>
                <c:pt idx="87">
                  <c:v>5.1239300000000004E-12</c:v>
                </c:pt>
                <c:pt idx="88">
                  <c:v>5.2823200000000001E-12</c:v>
                </c:pt>
                <c:pt idx="89">
                  <c:v>4.5931699999999999E-12</c:v>
                </c:pt>
                <c:pt idx="90">
                  <c:v>3.1399999999999999E-12</c:v>
                </c:pt>
                <c:pt idx="91">
                  <c:v>5.4196700000000001E-12</c:v>
                </c:pt>
                <c:pt idx="92">
                  <c:v>1.5326699999999998E-11</c:v>
                </c:pt>
                <c:pt idx="93">
                  <c:v>5.1752499999999998E-12</c:v>
                </c:pt>
                <c:pt idx="94">
                  <c:v>5.2694999999999997E-12</c:v>
                </c:pt>
                <c:pt idx="95">
                  <c:v>7.8830499999999992E-12</c:v>
                </c:pt>
                <c:pt idx="96">
                  <c:v>6.0522899999999999E-12</c:v>
                </c:pt>
                <c:pt idx="97">
                  <c:v>5.4972600000000003E-12</c:v>
                </c:pt>
                <c:pt idx="98">
                  <c:v>9.2649599999999993E-12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DBE2-4C6F-B3A5-B1B059175DD2}"/>
            </c:ext>
          </c:extLst>
        </c:ser>
        <c:ser>
          <c:idx val="40"/>
          <c:order val="40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[analysis.xlsx]Uniform_IP_texture!$A$249:$CW$249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5.1701999999999999E-12</c:v>
                </c:pt>
                <c:pt idx="2">
                  <c:v>6.34677E-12</c:v>
                </c:pt>
                <c:pt idx="3">
                  <c:v>4.9906899999999996E-12</c:v>
                </c:pt>
                <c:pt idx="4">
                  <c:v>6.2709599999999998E-12</c:v>
                </c:pt>
                <c:pt idx="5">
                  <c:v>3.3392799999999999E-12</c:v>
                </c:pt>
                <c:pt idx="6">
                  <c:v>5.5603800000000002E-12</c:v>
                </c:pt>
                <c:pt idx="7">
                  <c:v>3.9450699999999999E-12</c:v>
                </c:pt>
                <c:pt idx="8">
                  <c:v>8.4913700000000004E-12</c:v>
                </c:pt>
                <c:pt idx="9">
                  <c:v>4.2610099999999998E-12</c:v>
                </c:pt>
                <c:pt idx="10">
                  <c:v>3.3883400000000001E-12</c:v>
                </c:pt>
                <c:pt idx="11">
                  <c:v>4.4011300000000003E-12</c:v>
                </c:pt>
                <c:pt idx="12">
                  <c:v>8.4687900000000003E-12</c:v>
                </c:pt>
                <c:pt idx="13">
                  <c:v>2.7159700000000002E-12</c:v>
                </c:pt>
                <c:pt idx="14">
                  <c:v>1.1024499999999999E-11</c:v>
                </c:pt>
                <c:pt idx="15">
                  <c:v>3.4826400000000002E-12</c:v>
                </c:pt>
                <c:pt idx="16">
                  <c:v>2.7687300000000001E-12</c:v>
                </c:pt>
                <c:pt idx="17">
                  <c:v>3.8427100000000003E-12</c:v>
                </c:pt>
                <c:pt idx="18">
                  <c:v>4.1727400000000003E-12</c:v>
                </c:pt>
                <c:pt idx="19">
                  <c:v>8.0944600000000006E-12</c:v>
                </c:pt>
                <c:pt idx="20">
                  <c:v>3.27068E-12</c:v>
                </c:pt>
                <c:pt idx="21">
                  <c:v>3.8484799999999998E-12</c:v>
                </c:pt>
                <c:pt idx="22">
                  <c:v>3.70479E-12</c:v>
                </c:pt>
                <c:pt idx="23">
                  <c:v>5.1372500000000001E-12</c:v>
                </c:pt>
                <c:pt idx="24">
                  <c:v>4.62013E-12</c:v>
                </c:pt>
                <c:pt idx="25">
                  <c:v>7.5671199999999994E-12</c:v>
                </c:pt>
                <c:pt idx="26">
                  <c:v>4.1341799999999997E-12</c:v>
                </c:pt>
                <c:pt idx="27">
                  <c:v>1.1852800000000001E-11</c:v>
                </c:pt>
                <c:pt idx="28">
                  <c:v>1.3857200000000001E-12</c:v>
                </c:pt>
                <c:pt idx="29">
                  <c:v>5.9604000000000003E-12</c:v>
                </c:pt>
                <c:pt idx="30">
                  <c:v>4.1927299999999996E-12</c:v>
                </c:pt>
                <c:pt idx="31">
                  <c:v>7.9776999999999998E-12</c:v>
                </c:pt>
                <c:pt idx="32">
                  <c:v>4.29365E-12</c:v>
                </c:pt>
                <c:pt idx="33">
                  <c:v>2.1670800000000001E-11</c:v>
                </c:pt>
                <c:pt idx="34">
                  <c:v>1.20571E-11</c:v>
                </c:pt>
                <c:pt idx="35">
                  <c:v>1.2111799999999999E-11</c:v>
                </c:pt>
                <c:pt idx="36">
                  <c:v>8.2013300000000002E-12</c:v>
                </c:pt>
                <c:pt idx="37">
                  <c:v>6.1834799999999998E-12</c:v>
                </c:pt>
                <c:pt idx="38">
                  <c:v>4.1595799999999999E-12</c:v>
                </c:pt>
                <c:pt idx="39">
                  <c:v>3.62712E-12</c:v>
                </c:pt>
                <c:pt idx="40">
                  <c:v>4.6160400000000002E-12</c:v>
                </c:pt>
                <c:pt idx="41">
                  <c:v>6.4212399999999998E-12</c:v>
                </c:pt>
                <c:pt idx="42">
                  <c:v>4.4929900000000002E-12</c:v>
                </c:pt>
                <c:pt idx="43">
                  <c:v>4.6983900000000001E-12</c:v>
                </c:pt>
                <c:pt idx="44">
                  <c:v>6.9978499999999997E-12</c:v>
                </c:pt>
                <c:pt idx="45">
                  <c:v>3.5310600000000001E-12</c:v>
                </c:pt>
                <c:pt idx="46">
                  <c:v>3.3157400000000002E-12</c:v>
                </c:pt>
                <c:pt idx="47">
                  <c:v>3.0192900000000002E-12</c:v>
                </c:pt>
                <c:pt idx="48">
                  <c:v>3.89953E-12</c:v>
                </c:pt>
                <c:pt idx="49">
                  <c:v>5.0662099999999997E-12</c:v>
                </c:pt>
                <c:pt idx="50">
                  <c:v>4.9873300000000003E-12</c:v>
                </c:pt>
                <c:pt idx="51">
                  <c:v>3.9540199999999997E-12</c:v>
                </c:pt>
                <c:pt idx="52">
                  <c:v>5.2528099999999997E-12</c:v>
                </c:pt>
                <c:pt idx="53">
                  <c:v>3.9465400000000003E-12</c:v>
                </c:pt>
                <c:pt idx="54">
                  <c:v>3.6913599999999997E-12</c:v>
                </c:pt>
                <c:pt idx="55">
                  <c:v>2.0805600000000002E-12</c:v>
                </c:pt>
                <c:pt idx="56">
                  <c:v>4.2685199999999997E-12</c:v>
                </c:pt>
                <c:pt idx="57">
                  <c:v>2.5582000000000001E-12</c:v>
                </c:pt>
                <c:pt idx="58">
                  <c:v>8.3736499999999996E-12</c:v>
                </c:pt>
                <c:pt idx="59">
                  <c:v>8.11164E-12</c:v>
                </c:pt>
                <c:pt idx="60">
                  <c:v>2.7078300000000002E-12</c:v>
                </c:pt>
                <c:pt idx="61">
                  <c:v>5.9136499999999999E-12</c:v>
                </c:pt>
                <c:pt idx="62">
                  <c:v>4.7408600000000001E-12</c:v>
                </c:pt>
                <c:pt idx="63">
                  <c:v>2.07326E-12</c:v>
                </c:pt>
                <c:pt idx="64">
                  <c:v>6.7820800000000001E-12</c:v>
                </c:pt>
                <c:pt idx="65">
                  <c:v>8.5740699999999996E-12</c:v>
                </c:pt>
                <c:pt idx="66">
                  <c:v>4.2371700000000002E-13</c:v>
                </c:pt>
                <c:pt idx="67">
                  <c:v>5.3865000000000001E-12</c:v>
                </c:pt>
                <c:pt idx="68">
                  <c:v>1.8315599999999999E-12</c:v>
                </c:pt>
                <c:pt idx="69">
                  <c:v>3.2080700000000001E-12</c:v>
                </c:pt>
                <c:pt idx="70">
                  <c:v>4.2589E-12</c:v>
                </c:pt>
                <c:pt idx="71">
                  <c:v>7.3371400000000008E-12</c:v>
                </c:pt>
                <c:pt idx="72">
                  <c:v>2.6669999999999998E-12</c:v>
                </c:pt>
                <c:pt idx="73">
                  <c:v>1.4111499999999999E-12</c:v>
                </c:pt>
                <c:pt idx="74">
                  <c:v>1.3719399999999999E-12</c:v>
                </c:pt>
                <c:pt idx="75">
                  <c:v>8.4705400000000008E-12</c:v>
                </c:pt>
                <c:pt idx="76">
                  <c:v>4.4099899999999999E-12</c:v>
                </c:pt>
                <c:pt idx="77">
                  <c:v>6.1296900000000003E-12</c:v>
                </c:pt>
                <c:pt idx="78">
                  <c:v>2.92105E-12</c:v>
                </c:pt>
                <c:pt idx="79">
                  <c:v>6.8883700000000001E-12</c:v>
                </c:pt>
                <c:pt idx="80">
                  <c:v>2.91921E-12</c:v>
                </c:pt>
                <c:pt idx="81">
                  <c:v>6.4136700000000001E-12</c:v>
                </c:pt>
                <c:pt idx="82">
                  <c:v>8.9515099999999997E-12</c:v>
                </c:pt>
                <c:pt idx="83">
                  <c:v>8.3936000000000001E-12</c:v>
                </c:pt>
                <c:pt idx="84">
                  <c:v>2.5365900000000002E-12</c:v>
                </c:pt>
                <c:pt idx="85">
                  <c:v>5.7043899999999997E-12</c:v>
                </c:pt>
                <c:pt idx="86">
                  <c:v>5.9198300000000002E-12</c:v>
                </c:pt>
                <c:pt idx="87">
                  <c:v>5.3148499999999997E-12</c:v>
                </c:pt>
                <c:pt idx="88">
                  <c:v>1.4643800000000001E-12</c:v>
                </c:pt>
                <c:pt idx="89">
                  <c:v>2.6856099999999999E-12</c:v>
                </c:pt>
                <c:pt idx="90">
                  <c:v>8.4372999999999992E-12</c:v>
                </c:pt>
                <c:pt idx="91">
                  <c:v>7.7858299999999998E-12</c:v>
                </c:pt>
                <c:pt idx="92">
                  <c:v>2.84568E-12</c:v>
                </c:pt>
                <c:pt idx="93">
                  <c:v>5.93123E-12</c:v>
                </c:pt>
                <c:pt idx="94">
                  <c:v>3.4739100000000001E-12</c:v>
                </c:pt>
                <c:pt idx="95">
                  <c:v>2.6647500000000001E-11</c:v>
                </c:pt>
                <c:pt idx="96">
                  <c:v>3.1767400000000001E-12</c:v>
                </c:pt>
                <c:pt idx="97">
                  <c:v>1.1888399999999999E-11</c:v>
                </c:pt>
                <c:pt idx="98">
                  <c:v>6.2398399999999998E-12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DBE2-4C6F-B3A5-B1B059175DD2}"/>
            </c:ext>
          </c:extLst>
        </c:ser>
        <c:ser>
          <c:idx val="41"/>
          <c:order val="41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[analysis.xlsx]Uniform_IP_texture!$A$250:$CW$250</c:f>
              <c:numCache>
                <c:formatCode>0.00E+00</c:formatCode>
                <c:ptCount val="101"/>
                <c:pt idx="0">
                  <c:v>9.2740300000000006E-12</c:v>
                </c:pt>
                <c:pt idx="1">
                  <c:v>6.28083E-12</c:v>
                </c:pt>
                <c:pt idx="2">
                  <c:v>4.2200000000000002E-12</c:v>
                </c:pt>
                <c:pt idx="3">
                  <c:v>5.8782599999999996E-12</c:v>
                </c:pt>
                <c:pt idx="4">
                  <c:v>3.63044E-12</c:v>
                </c:pt>
                <c:pt idx="5">
                  <c:v>7.8380800000000005E-12</c:v>
                </c:pt>
                <c:pt idx="6">
                  <c:v>4.1595799999999999E-12</c:v>
                </c:pt>
                <c:pt idx="7">
                  <c:v>3.2892000000000002E-12</c:v>
                </c:pt>
                <c:pt idx="8">
                  <c:v>2.6181699999999999E-12</c:v>
                </c:pt>
                <c:pt idx="9">
                  <c:v>2.0944E-12</c:v>
                </c:pt>
                <c:pt idx="10">
                  <c:v>3.5131800000000002E-12</c:v>
                </c:pt>
                <c:pt idx="11">
                  <c:v>5.6286600000000004E-12</c:v>
                </c:pt>
                <c:pt idx="12">
                  <c:v>2.78791E-12</c:v>
                </c:pt>
                <c:pt idx="13">
                  <c:v>7.4138999999999993E-12</c:v>
                </c:pt>
                <c:pt idx="14">
                  <c:v>3.8193499999999999E-12</c:v>
                </c:pt>
                <c:pt idx="15">
                  <c:v>8.7910299999999995E-12</c:v>
                </c:pt>
                <c:pt idx="16">
                  <c:v>3.7825399999999998E-12</c:v>
                </c:pt>
                <c:pt idx="17">
                  <c:v>4.3977800000000003E-12</c:v>
                </c:pt>
                <c:pt idx="18">
                  <c:v>6.9253499999999998E-12</c:v>
                </c:pt>
                <c:pt idx="19">
                  <c:v>4.4110500000000003E-12</c:v>
                </c:pt>
                <c:pt idx="20">
                  <c:v>5.3625199999999997E-12</c:v>
                </c:pt>
                <c:pt idx="21">
                  <c:v>7.6023300000000008E-12</c:v>
                </c:pt>
                <c:pt idx="22">
                  <c:v>6.7110900000000002E-12</c:v>
                </c:pt>
                <c:pt idx="23">
                  <c:v>3.2334599999999998E-12</c:v>
                </c:pt>
                <c:pt idx="24">
                  <c:v>4.7747300000000002E-12</c:v>
                </c:pt>
                <c:pt idx="25">
                  <c:v>7.8709999999999999E-12</c:v>
                </c:pt>
                <c:pt idx="26">
                  <c:v>8.4165199999999994E-12</c:v>
                </c:pt>
                <c:pt idx="27">
                  <c:v>2.6215700000000001E-12</c:v>
                </c:pt>
                <c:pt idx="28">
                  <c:v>7.23796E-12</c:v>
                </c:pt>
                <c:pt idx="29">
                  <c:v>4.3867000000000003E-12</c:v>
                </c:pt>
                <c:pt idx="30">
                  <c:v>6.82434E-12</c:v>
                </c:pt>
                <c:pt idx="31">
                  <c:v>6.63337E-12</c:v>
                </c:pt>
                <c:pt idx="32">
                  <c:v>5.5257000000000002E-12</c:v>
                </c:pt>
                <c:pt idx="33">
                  <c:v>2.8803099999999999E-12</c:v>
                </c:pt>
                <c:pt idx="34">
                  <c:v>4.3081600000000001E-12</c:v>
                </c:pt>
                <c:pt idx="35">
                  <c:v>3.7765099999999996E-12</c:v>
                </c:pt>
                <c:pt idx="36">
                  <c:v>5.6172900000000002E-12</c:v>
                </c:pt>
                <c:pt idx="37">
                  <c:v>1.24053E-11</c:v>
                </c:pt>
                <c:pt idx="38">
                  <c:v>7.0639000000000002E-12</c:v>
                </c:pt>
                <c:pt idx="39">
                  <c:v>3.7236E-12</c:v>
                </c:pt>
                <c:pt idx="40">
                  <c:v>6.8307E-12</c:v>
                </c:pt>
                <c:pt idx="41">
                  <c:v>4.7926000000000004E-12</c:v>
                </c:pt>
                <c:pt idx="42">
                  <c:v>3.2282299999999999E-12</c:v>
                </c:pt>
                <c:pt idx="43">
                  <c:v>5.5857199999999998E-12</c:v>
                </c:pt>
                <c:pt idx="44">
                  <c:v>4.3631199999999997E-12</c:v>
                </c:pt>
                <c:pt idx="45">
                  <c:v>4.4196199999999997E-12</c:v>
                </c:pt>
                <c:pt idx="46">
                  <c:v>4.0621499999999996E-12</c:v>
                </c:pt>
                <c:pt idx="47">
                  <c:v>6.1044599999999996E-12</c:v>
                </c:pt>
                <c:pt idx="48">
                  <c:v>1.14741E-11</c:v>
                </c:pt>
                <c:pt idx="49">
                  <c:v>3.8156100000000001E-12</c:v>
                </c:pt>
                <c:pt idx="50">
                  <c:v>5.89286E-12</c:v>
                </c:pt>
                <c:pt idx="51">
                  <c:v>2.3406800000000001E-12</c:v>
                </c:pt>
                <c:pt idx="52">
                  <c:v>7.5697199999999994E-12</c:v>
                </c:pt>
                <c:pt idx="53">
                  <c:v>3.2399200000000002E-12</c:v>
                </c:pt>
                <c:pt idx="54">
                  <c:v>8.6382600000000008E-12</c:v>
                </c:pt>
                <c:pt idx="55">
                  <c:v>6.5092099999999999E-12</c:v>
                </c:pt>
                <c:pt idx="56">
                  <c:v>9.9410099999999999E-12</c:v>
                </c:pt>
                <c:pt idx="57">
                  <c:v>4.3412999999999997E-12</c:v>
                </c:pt>
                <c:pt idx="58">
                  <c:v>4.2207899999999998E-12</c:v>
                </c:pt>
                <c:pt idx="59">
                  <c:v>3.8367400000000001E-12</c:v>
                </c:pt>
                <c:pt idx="60">
                  <c:v>4.4281099999999998E-12</c:v>
                </c:pt>
                <c:pt idx="61">
                  <c:v>6.2535700000000004E-12</c:v>
                </c:pt>
                <c:pt idx="62">
                  <c:v>3.5833699999999999E-12</c:v>
                </c:pt>
                <c:pt idx="63">
                  <c:v>7.3645199999999994E-12</c:v>
                </c:pt>
                <c:pt idx="64">
                  <c:v>3.13628E-12</c:v>
                </c:pt>
                <c:pt idx="65">
                  <c:v>7.5465400000000003E-12</c:v>
                </c:pt>
                <c:pt idx="66">
                  <c:v>3.57261E-11</c:v>
                </c:pt>
                <c:pt idx="67">
                  <c:v>8.6598399999999997E-11</c:v>
                </c:pt>
                <c:pt idx="68">
                  <c:v>8.7985200000000006E-11</c:v>
                </c:pt>
                <c:pt idx="69">
                  <c:v>7.4054700000000008E-12</c:v>
                </c:pt>
                <c:pt idx="70">
                  <c:v>2.29898E-12</c:v>
                </c:pt>
                <c:pt idx="71">
                  <c:v>6.0980999999999996E-12</c:v>
                </c:pt>
                <c:pt idx="72">
                  <c:v>2.3377199999999999E-12</c:v>
                </c:pt>
                <c:pt idx="73">
                  <c:v>5.54292E-12</c:v>
                </c:pt>
                <c:pt idx="74">
                  <c:v>7.8912199999999996E-12</c:v>
                </c:pt>
                <c:pt idx="75">
                  <c:v>4.72458E-12</c:v>
                </c:pt>
                <c:pt idx="76">
                  <c:v>3.05054E-12</c:v>
                </c:pt>
                <c:pt idx="77">
                  <c:v>6.6700799999999998E-12</c:v>
                </c:pt>
                <c:pt idx="78">
                  <c:v>4.9891999999999998E-12</c:v>
                </c:pt>
                <c:pt idx="79">
                  <c:v>4.3453399999999997E-12</c:v>
                </c:pt>
                <c:pt idx="80">
                  <c:v>6.1191799999999998E-12</c:v>
                </c:pt>
                <c:pt idx="81">
                  <c:v>2.77403E-12</c:v>
                </c:pt>
                <c:pt idx="82">
                  <c:v>7.8675500000000003E-12</c:v>
                </c:pt>
                <c:pt idx="83">
                  <c:v>2.95837E-12</c:v>
                </c:pt>
                <c:pt idx="84">
                  <c:v>7.3074700000000002E-12</c:v>
                </c:pt>
                <c:pt idx="85">
                  <c:v>1.48787E-11</c:v>
                </c:pt>
                <c:pt idx="86">
                  <c:v>3.6767700000000003E-12</c:v>
                </c:pt>
                <c:pt idx="87">
                  <c:v>3.4821299999999998E-12</c:v>
                </c:pt>
                <c:pt idx="88">
                  <c:v>5.6151800000000003E-12</c:v>
                </c:pt>
                <c:pt idx="89">
                  <c:v>1.02137E-11</c:v>
                </c:pt>
                <c:pt idx="90">
                  <c:v>4.2680900000000002E-12</c:v>
                </c:pt>
                <c:pt idx="91">
                  <c:v>4.4112799999999998E-12</c:v>
                </c:pt>
                <c:pt idx="92">
                  <c:v>8.3910299999999996E-12</c:v>
                </c:pt>
                <c:pt idx="93">
                  <c:v>5.0648399999999997E-12</c:v>
                </c:pt>
                <c:pt idx="94">
                  <c:v>3.7985300000000004E-12</c:v>
                </c:pt>
                <c:pt idx="95">
                  <c:v>4.6413699999999996E-12</c:v>
                </c:pt>
                <c:pt idx="96">
                  <c:v>4.3963099999999999E-12</c:v>
                </c:pt>
                <c:pt idx="97">
                  <c:v>3.9538000000000004E-12</c:v>
                </c:pt>
                <c:pt idx="98">
                  <c:v>4.2579899999999997E-12</c:v>
                </c:pt>
                <c:pt idx="99">
                  <c:v>5.2517999999999999E-12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DBE2-4C6F-B3A5-B1B059175DD2}"/>
            </c:ext>
          </c:extLst>
        </c:ser>
        <c:ser>
          <c:idx val="42"/>
          <c:order val="42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[analysis.xlsx]Uniform_IP_texture!$A$251:$CW$251</c:f>
              <c:numCache>
                <c:formatCode>0.00E+00</c:formatCode>
                <c:ptCount val="101"/>
                <c:pt idx="0">
                  <c:v>5.9256300000000001E-12</c:v>
                </c:pt>
                <c:pt idx="1">
                  <c:v>7.2500399999999997E-12</c:v>
                </c:pt>
                <c:pt idx="2">
                  <c:v>7.0235099999999998E-12</c:v>
                </c:pt>
                <c:pt idx="3">
                  <c:v>2.6754400000000002E-12</c:v>
                </c:pt>
                <c:pt idx="4">
                  <c:v>1.6303200000000001E-12</c:v>
                </c:pt>
                <c:pt idx="5">
                  <c:v>7.4534099999999998E-12</c:v>
                </c:pt>
                <c:pt idx="6">
                  <c:v>1.7654800000000001E-12</c:v>
                </c:pt>
                <c:pt idx="7">
                  <c:v>3.49487E-12</c:v>
                </c:pt>
                <c:pt idx="8">
                  <c:v>1.1520300000000001E-12</c:v>
                </c:pt>
                <c:pt idx="9">
                  <c:v>2.7457599999999998E-12</c:v>
                </c:pt>
                <c:pt idx="10">
                  <c:v>3.855E-12</c:v>
                </c:pt>
                <c:pt idx="11">
                  <c:v>4.2417500000000002E-12</c:v>
                </c:pt>
                <c:pt idx="12">
                  <c:v>3.1044100000000001E-12</c:v>
                </c:pt>
                <c:pt idx="13">
                  <c:v>2.7946200000000001E-12</c:v>
                </c:pt>
                <c:pt idx="14">
                  <c:v>2.10069E-12</c:v>
                </c:pt>
                <c:pt idx="15">
                  <c:v>7.6214199999999992E-12</c:v>
                </c:pt>
                <c:pt idx="16">
                  <c:v>9.5733699999999992E-12</c:v>
                </c:pt>
                <c:pt idx="17">
                  <c:v>3.8925700000000002E-12</c:v>
                </c:pt>
                <c:pt idx="18">
                  <c:v>9.6603700000000008E-12</c:v>
                </c:pt>
                <c:pt idx="19">
                  <c:v>4.4956500000000001E-12</c:v>
                </c:pt>
                <c:pt idx="20">
                  <c:v>4.4774700000000003E-12</c:v>
                </c:pt>
                <c:pt idx="21">
                  <c:v>3.89474E-12</c:v>
                </c:pt>
                <c:pt idx="22">
                  <c:v>7.4653099999999998E-12</c:v>
                </c:pt>
                <c:pt idx="23">
                  <c:v>2.34447E-12</c:v>
                </c:pt>
                <c:pt idx="24">
                  <c:v>2.8730500000000002E-12</c:v>
                </c:pt>
                <c:pt idx="25">
                  <c:v>1.2720699999999999E-11</c:v>
                </c:pt>
                <c:pt idx="26">
                  <c:v>7.1745399999999998E-12</c:v>
                </c:pt>
                <c:pt idx="27">
                  <c:v>4.02518E-12</c:v>
                </c:pt>
                <c:pt idx="28">
                  <c:v>4.4428699999999996E-12</c:v>
                </c:pt>
                <c:pt idx="29">
                  <c:v>5.9070300000000001E-12</c:v>
                </c:pt>
                <c:pt idx="30">
                  <c:v>8.2073200000000006E-12</c:v>
                </c:pt>
                <c:pt idx="31">
                  <c:v>2.9279899999999999E-12</c:v>
                </c:pt>
                <c:pt idx="32">
                  <c:v>4.1270699999999997E-12</c:v>
                </c:pt>
                <c:pt idx="33">
                  <c:v>7.0416299999999998E-12</c:v>
                </c:pt>
                <c:pt idx="34">
                  <c:v>7.9042899999999996E-12</c:v>
                </c:pt>
                <c:pt idx="35">
                  <c:v>5.0160099999999997E-12</c:v>
                </c:pt>
                <c:pt idx="36">
                  <c:v>2.86551E-12</c:v>
                </c:pt>
                <c:pt idx="37">
                  <c:v>7.2301000000000001E-12</c:v>
                </c:pt>
                <c:pt idx="38">
                  <c:v>4.3231099999999997E-12</c:v>
                </c:pt>
                <c:pt idx="39">
                  <c:v>4.4557800000000002E-12</c:v>
                </c:pt>
                <c:pt idx="40">
                  <c:v>4.1082799999999999E-12</c:v>
                </c:pt>
                <c:pt idx="41">
                  <c:v>8.9259299999999997E-12</c:v>
                </c:pt>
                <c:pt idx="42">
                  <c:v>5.5063600000000004E-12</c:v>
                </c:pt>
                <c:pt idx="43">
                  <c:v>3.2867300000000001E-12</c:v>
                </c:pt>
                <c:pt idx="44">
                  <c:v>5.68985E-12</c:v>
                </c:pt>
                <c:pt idx="45">
                  <c:v>6.0157400000000004E-12</c:v>
                </c:pt>
                <c:pt idx="46">
                  <c:v>3.7700199999999997E-12</c:v>
                </c:pt>
                <c:pt idx="47">
                  <c:v>3.9687600000000001E-12</c:v>
                </c:pt>
                <c:pt idx="48">
                  <c:v>3.29172E-12</c:v>
                </c:pt>
                <c:pt idx="49">
                  <c:v>3.9419899999999998E-12</c:v>
                </c:pt>
                <c:pt idx="50">
                  <c:v>3.9542399999999999E-12</c:v>
                </c:pt>
                <c:pt idx="51">
                  <c:v>6.2745199999999998E-12</c:v>
                </c:pt>
                <c:pt idx="52">
                  <c:v>4.3087900000000003E-12</c:v>
                </c:pt>
                <c:pt idx="53">
                  <c:v>4.50556E-12</c:v>
                </c:pt>
                <c:pt idx="54">
                  <c:v>5.5346600000000002E-12</c:v>
                </c:pt>
                <c:pt idx="55">
                  <c:v>3.3006900000000001E-12</c:v>
                </c:pt>
                <c:pt idx="56">
                  <c:v>7.37784E-12</c:v>
                </c:pt>
                <c:pt idx="57">
                  <c:v>8.2216800000000006E-12</c:v>
                </c:pt>
                <c:pt idx="58">
                  <c:v>4.3013599999999998E-12</c:v>
                </c:pt>
                <c:pt idx="59">
                  <c:v>6.8147700000000001E-12</c:v>
                </c:pt>
                <c:pt idx="60">
                  <c:v>2.48661E-12</c:v>
                </c:pt>
                <c:pt idx="61">
                  <c:v>4.586E-12</c:v>
                </c:pt>
                <c:pt idx="62">
                  <c:v>4.5084199999999999E-12</c:v>
                </c:pt>
                <c:pt idx="63">
                  <c:v>4.3895499999999999E-11</c:v>
                </c:pt>
                <c:pt idx="64">
                  <c:v>1.5670399999999999E-10</c:v>
                </c:pt>
                <c:pt idx="65">
                  <c:v>3.2228499999999999E-10</c:v>
                </c:pt>
                <c:pt idx="66">
                  <c:v>5.7857500000000004E-10</c:v>
                </c:pt>
                <c:pt idx="67">
                  <c:v>8.1562499999999996E-10</c:v>
                </c:pt>
                <c:pt idx="68">
                  <c:v>5.3860500000000002E-10</c:v>
                </c:pt>
                <c:pt idx="69">
                  <c:v>6.7307100000000004E-11</c:v>
                </c:pt>
                <c:pt idx="70">
                  <c:v>1.3840499999999999E-12</c:v>
                </c:pt>
                <c:pt idx="71">
                  <c:v>2.2557700000000002E-12</c:v>
                </c:pt>
                <c:pt idx="72">
                  <c:v>5.2632600000000003E-12</c:v>
                </c:pt>
                <c:pt idx="73">
                  <c:v>5.9612000000000001E-12</c:v>
                </c:pt>
                <c:pt idx="74">
                  <c:v>6.1721999999999999E-12</c:v>
                </c:pt>
                <c:pt idx="75">
                  <c:v>9.969E-12</c:v>
                </c:pt>
                <c:pt idx="76">
                  <c:v>4.8108699999999997E-12</c:v>
                </c:pt>
                <c:pt idx="77">
                  <c:v>7.3669799999999994E-12</c:v>
                </c:pt>
                <c:pt idx="78">
                  <c:v>6.4762399999999999E-12</c:v>
                </c:pt>
                <c:pt idx="79">
                  <c:v>6.5547200000000002E-12</c:v>
                </c:pt>
                <c:pt idx="80">
                  <c:v>5.0532299999999999E-12</c:v>
                </c:pt>
                <c:pt idx="81">
                  <c:v>4.1419600000000003E-12</c:v>
                </c:pt>
                <c:pt idx="82">
                  <c:v>6.2125599999999999E-12</c:v>
                </c:pt>
                <c:pt idx="83">
                  <c:v>1.2211399999999999E-11</c:v>
                </c:pt>
                <c:pt idx="84">
                  <c:v>3.7455299999999997E-12</c:v>
                </c:pt>
                <c:pt idx="85">
                  <c:v>4.0955800000000002E-12</c:v>
                </c:pt>
                <c:pt idx="86">
                  <c:v>3.1491299999999999E-12</c:v>
                </c:pt>
                <c:pt idx="87">
                  <c:v>3.3094599999999999E-12</c:v>
                </c:pt>
                <c:pt idx="88">
                  <c:v>8.2040200000000004E-12</c:v>
                </c:pt>
                <c:pt idx="89">
                  <c:v>5.1595700000000004E-12</c:v>
                </c:pt>
                <c:pt idx="90">
                  <c:v>4.4086899999999999E-12</c:v>
                </c:pt>
                <c:pt idx="91">
                  <c:v>4.7571099999999997E-12</c:v>
                </c:pt>
                <c:pt idx="92">
                  <c:v>7.5474800000000001E-12</c:v>
                </c:pt>
                <c:pt idx="93">
                  <c:v>3.2438899999999998E-12</c:v>
                </c:pt>
                <c:pt idx="94">
                  <c:v>6.1041399999999999E-12</c:v>
                </c:pt>
                <c:pt idx="95">
                  <c:v>6.90129E-12</c:v>
                </c:pt>
                <c:pt idx="96">
                  <c:v>3.6205099999999999E-12</c:v>
                </c:pt>
                <c:pt idx="97">
                  <c:v>5.4593000000000004E-12</c:v>
                </c:pt>
                <c:pt idx="98">
                  <c:v>2.81455E-12</c:v>
                </c:pt>
                <c:pt idx="99">
                  <c:v>1.57286E-11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DBE2-4C6F-B3A5-B1B059175DD2}"/>
            </c:ext>
          </c:extLst>
        </c:ser>
        <c:ser>
          <c:idx val="43"/>
          <c:order val="43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[analysis.xlsx]Uniform_IP_texture!$A$252:$CW$252</c:f>
              <c:numCache>
                <c:formatCode>0.00E+00</c:formatCode>
                <c:ptCount val="101"/>
                <c:pt idx="0">
                  <c:v>3.1358599999999999E-12</c:v>
                </c:pt>
                <c:pt idx="1">
                  <c:v>9.3207900000000003E-12</c:v>
                </c:pt>
                <c:pt idx="2">
                  <c:v>6.5175599999999999E-12</c:v>
                </c:pt>
                <c:pt idx="3">
                  <c:v>1.2023800000000001E-11</c:v>
                </c:pt>
                <c:pt idx="4">
                  <c:v>6.0986699999999999E-12</c:v>
                </c:pt>
                <c:pt idx="5">
                  <c:v>5.9915200000000003E-12</c:v>
                </c:pt>
                <c:pt idx="6">
                  <c:v>7.6820199999999992E-12</c:v>
                </c:pt>
                <c:pt idx="7">
                  <c:v>2.8611400000000001E-12</c:v>
                </c:pt>
                <c:pt idx="8">
                  <c:v>2.0017600000000001E-12</c:v>
                </c:pt>
                <c:pt idx="9">
                  <c:v>7.7009399999999997E-12</c:v>
                </c:pt>
                <c:pt idx="10">
                  <c:v>2.9538600000000001E-12</c:v>
                </c:pt>
                <c:pt idx="11">
                  <c:v>4.7632799999999999E-12</c:v>
                </c:pt>
                <c:pt idx="12">
                  <c:v>4.1321100000000003E-12</c:v>
                </c:pt>
                <c:pt idx="13">
                  <c:v>5.8988300000000002E-12</c:v>
                </c:pt>
                <c:pt idx="14">
                  <c:v>1.3308800000000001E-11</c:v>
                </c:pt>
                <c:pt idx="15">
                  <c:v>4.7703199999999998E-12</c:v>
                </c:pt>
                <c:pt idx="16">
                  <c:v>1.2390199999999999E-11</c:v>
                </c:pt>
                <c:pt idx="17">
                  <c:v>1.02254E-11</c:v>
                </c:pt>
                <c:pt idx="18">
                  <c:v>9.4028299999999998E-12</c:v>
                </c:pt>
                <c:pt idx="19">
                  <c:v>4.4880100000000004E-12</c:v>
                </c:pt>
                <c:pt idx="20">
                  <c:v>1.5850799999999999E-12</c:v>
                </c:pt>
                <c:pt idx="21">
                  <c:v>7.2636900000000001E-12</c:v>
                </c:pt>
                <c:pt idx="22">
                  <c:v>2.5633799999999999E-12</c:v>
                </c:pt>
                <c:pt idx="23">
                  <c:v>7.10622E-12</c:v>
                </c:pt>
                <c:pt idx="24">
                  <c:v>8.1728200000000003E-12</c:v>
                </c:pt>
                <c:pt idx="25">
                  <c:v>4.8444499999999996E-12</c:v>
                </c:pt>
                <c:pt idx="26">
                  <c:v>4.2893899999999998E-12</c:v>
                </c:pt>
                <c:pt idx="27">
                  <c:v>7.0698799999999998E-12</c:v>
                </c:pt>
                <c:pt idx="28">
                  <c:v>4.7157000000000002E-12</c:v>
                </c:pt>
                <c:pt idx="29">
                  <c:v>3.3102300000000001E-12</c:v>
                </c:pt>
                <c:pt idx="30">
                  <c:v>4.4076900000000002E-12</c:v>
                </c:pt>
                <c:pt idx="31">
                  <c:v>5.7776900000000002E-12</c:v>
                </c:pt>
                <c:pt idx="32">
                  <c:v>3.45803E-12</c:v>
                </c:pt>
                <c:pt idx="33">
                  <c:v>7.0530800000000001E-12</c:v>
                </c:pt>
                <c:pt idx="34">
                  <c:v>4.2432000000000003E-12</c:v>
                </c:pt>
                <c:pt idx="35">
                  <c:v>4.1583999999999997E-12</c:v>
                </c:pt>
                <c:pt idx="36">
                  <c:v>3.8706399999999998E-12</c:v>
                </c:pt>
                <c:pt idx="37">
                  <c:v>3.3981699999999998E-12</c:v>
                </c:pt>
                <c:pt idx="38">
                  <c:v>4.4064999999999999E-12</c:v>
                </c:pt>
                <c:pt idx="39">
                  <c:v>5.1062299999999997E-12</c:v>
                </c:pt>
                <c:pt idx="40">
                  <c:v>3.1076600000000001E-12</c:v>
                </c:pt>
                <c:pt idx="41">
                  <c:v>3.1223300000000001E-12</c:v>
                </c:pt>
                <c:pt idx="42">
                  <c:v>3.7018199999999997E-12</c:v>
                </c:pt>
                <c:pt idx="43">
                  <c:v>1.1531899999999999E-11</c:v>
                </c:pt>
                <c:pt idx="44">
                  <c:v>2.68647E-12</c:v>
                </c:pt>
                <c:pt idx="45">
                  <c:v>1.0104E-11</c:v>
                </c:pt>
                <c:pt idx="46">
                  <c:v>6.1583799999999999E-12</c:v>
                </c:pt>
                <c:pt idx="47">
                  <c:v>3.44018E-12</c:v>
                </c:pt>
                <c:pt idx="48">
                  <c:v>2.6082000000000001E-12</c:v>
                </c:pt>
                <c:pt idx="49">
                  <c:v>8.6123699999999996E-12</c:v>
                </c:pt>
                <c:pt idx="50">
                  <c:v>2.9403900000000002E-12</c:v>
                </c:pt>
                <c:pt idx="51">
                  <c:v>4.01129E-12</c:v>
                </c:pt>
                <c:pt idx="52">
                  <c:v>1.6714900000000001E-11</c:v>
                </c:pt>
                <c:pt idx="53">
                  <c:v>5.7754300000000002E-12</c:v>
                </c:pt>
                <c:pt idx="54">
                  <c:v>4.0916499999999998E-12</c:v>
                </c:pt>
                <c:pt idx="55">
                  <c:v>9.2724900000000002E-12</c:v>
                </c:pt>
                <c:pt idx="56">
                  <c:v>2.2911799999999999E-12</c:v>
                </c:pt>
                <c:pt idx="57">
                  <c:v>3.9050200000000003E-12</c:v>
                </c:pt>
                <c:pt idx="58">
                  <c:v>1.1608099999999999E-11</c:v>
                </c:pt>
                <c:pt idx="59">
                  <c:v>7.5788299999999995E-12</c:v>
                </c:pt>
                <c:pt idx="60">
                  <c:v>6.7342599999999999E-11</c:v>
                </c:pt>
                <c:pt idx="61">
                  <c:v>2.0191100000000001E-10</c:v>
                </c:pt>
                <c:pt idx="62">
                  <c:v>4.2681100000000001E-10</c:v>
                </c:pt>
                <c:pt idx="63">
                  <c:v>6.9499999999999998E-10</c:v>
                </c:pt>
                <c:pt idx="64">
                  <c:v>9.7463600000000002E-10</c:v>
                </c:pt>
                <c:pt idx="65">
                  <c:v>1.2413E-9</c:v>
                </c:pt>
                <c:pt idx="66">
                  <c:v>1.41626E-9</c:v>
                </c:pt>
                <c:pt idx="67">
                  <c:v>1.49398E-9</c:v>
                </c:pt>
                <c:pt idx="68">
                  <c:v>9.9424099999999998E-10</c:v>
                </c:pt>
                <c:pt idx="69">
                  <c:v>2.1991599999999999E-10</c:v>
                </c:pt>
                <c:pt idx="70">
                  <c:v>7.00013E-12</c:v>
                </c:pt>
                <c:pt idx="71">
                  <c:v>3.21333E-12</c:v>
                </c:pt>
                <c:pt idx="72">
                  <c:v>1.12597E-11</c:v>
                </c:pt>
                <c:pt idx="73">
                  <c:v>5.1090299999999997E-12</c:v>
                </c:pt>
                <c:pt idx="74">
                  <c:v>6.5747600000000001E-12</c:v>
                </c:pt>
                <c:pt idx="75">
                  <c:v>6.1437100000000003E-12</c:v>
                </c:pt>
                <c:pt idx="76">
                  <c:v>5.5895800000000001E-12</c:v>
                </c:pt>
                <c:pt idx="77">
                  <c:v>7.6548500000000006E-12</c:v>
                </c:pt>
                <c:pt idx="78">
                  <c:v>4.0044100000000003E-12</c:v>
                </c:pt>
                <c:pt idx="79">
                  <c:v>2.9952899999999999E-12</c:v>
                </c:pt>
                <c:pt idx="80">
                  <c:v>6.0005300000000001E-12</c:v>
                </c:pt>
                <c:pt idx="81">
                  <c:v>2.6001300000000002E-12</c:v>
                </c:pt>
                <c:pt idx="82">
                  <c:v>4.3390100000000001E-12</c:v>
                </c:pt>
                <c:pt idx="83">
                  <c:v>3.7700999999999999E-12</c:v>
                </c:pt>
                <c:pt idx="84">
                  <c:v>6.2896899999999996E-12</c:v>
                </c:pt>
                <c:pt idx="85">
                  <c:v>5.7771500000000003E-12</c:v>
                </c:pt>
                <c:pt idx="86">
                  <c:v>4.8528400000000002E-12</c:v>
                </c:pt>
                <c:pt idx="87">
                  <c:v>5.2020900000000001E-12</c:v>
                </c:pt>
                <c:pt idx="88">
                  <c:v>3.8304000000000003E-12</c:v>
                </c:pt>
                <c:pt idx="89">
                  <c:v>3.7666699999999997E-12</c:v>
                </c:pt>
                <c:pt idx="90">
                  <c:v>4.8427100000000001E-12</c:v>
                </c:pt>
                <c:pt idx="91">
                  <c:v>4.7421700000000002E-12</c:v>
                </c:pt>
                <c:pt idx="92">
                  <c:v>3.3328799999999998E-12</c:v>
                </c:pt>
                <c:pt idx="93">
                  <c:v>1.17786E-11</c:v>
                </c:pt>
                <c:pt idx="94">
                  <c:v>3.7669300000000004E-12</c:v>
                </c:pt>
                <c:pt idx="95">
                  <c:v>4.7976699999999997E-12</c:v>
                </c:pt>
                <c:pt idx="96">
                  <c:v>7.5095700000000007E-12</c:v>
                </c:pt>
                <c:pt idx="97">
                  <c:v>2.86514E-12</c:v>
                </c:pt>
                <c:pt idx="98">
                  <c:v>6.7149E-12</c:v>
                </c:pt>
                <c:pt idx="99">
                  <c:v>2.8358899999999999E-12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DBE2-4C6F-B3A5-B1B059175DD2}"/>
            </c:ext>
          </c:extLst>
        </c:ser>
        <c:ser>
          <c:idx val="44"/>
          <c:order val="44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[analysis.xlsx]Uniform_IP_texture!$A$253:$CW$253</c:f>
              <c:numCache>
                <c:formatCode>0.00E+00</c:formatCode>
                <c:ptCount val="101"/>
                <c:pt idx="0">
                  <c:v>3.1616300000000001E-12</c:v>
                </c:pt>
                <c:pt idx="1">
                  <c:v>5.53068E-12</c:v>
                </c:pt>
                <c:pt idx="2">
                  <c:v>9.0393600000000008E-12</c:v>
                </c:pt>
                <c:pt idx="3">
                  <c:v>4.8246600000000002E-12</c:v>
                </c:pt>
                <c:pt idx="4">
                  <c:v>1.4491800000000001E-12</c:v>
                </c:pt>
                <c:pt idx="5">
                  <c:v>3.8449700000000003E-12</c:v>
                </c:pt>
                <c:pt idx="6">
                  <c:v>1.6402200000000001E-12</c:v>
                </c:pt>
                <c:pt idx="7">
                  <c:v>4.4703899999999999E-12</c:v>
                </c:pt>
                <c:pt idx="8">
                  <c:v>4.0309799999999999E-12</c:v>
                </c:pt>
                <c:pt idx="9">
                  <c:v>3.0062999999999998E-12</c:v>
                </c:pt>
                <c:pt idx="10">
                  <c:v>2.59906E-12</c:v>
                </c:pt>
                <c:pt idx="11">
                  <c:v>6.5547400000000004E-12</c:v>
                </c:pt>
                <c:pt idx="12">
                  <c:v>5.7052600000000003E-12</c:v>
                </c:pt>
                <c:pt idx="13">
                  <c:v>4.1236300000000003E-12</c:v>
                </c:pt>
                <c:pt idx="14">
                  <c:v>3.7411599999999998E-12</c:v>
                </c:pt>
                <c:pt idx="15">
                  <c:v>5.5510900000000003E-12</c:v>
                </c:pt>
                <c:pt idx="16">
                  <c:v>5.8509199999999999E-12</c:v>
                </c:pt>
                <c:pt idx="17">
                  <c:v>1.1350499999999999E-11</c:v>
                </c:pt>
                <c:pt idx="18">
                  <c:v>8.6536300000000006E-12</c:v>
                </c:pt>
                <c:pt idx="19">
                  <c:v>5.1757899999999997E-12</c:v>
                </c:pt>
                <c:pt idx="20">
                  <c:v>2.4020199999999999E-12</c:v>
                </c:pt>
                <c:pt idx="21">
                  <c:v>8.2662400000000001E-12</c:v>
                </c:pt>
                <c:pt idx="22">
                  <c:v>6.3703800000000002E-12</c:v>
                </c:pt>
                <c:pt idx="23">
                  <c:v>3.0620400000000001E-12</c:v>
                </c:pt>
                <c:pt idx="24">
                  <c:v>5.9058999999999997E-12</c:v>
                </c:pt>
                <c:pt idx="25">
                  <c:v>6.6981799999999996E-12</c:v>
                </c:pt>
                <c:pt idx="26">
                  <c:v>7.6831500000000004E-12</c:v>
                </c:pt>
                <c:pt idx="27">
                  <c:v>8.88081E-12</c:v>
                </c:pt>
                <c:pt idx="28">
                  <c:v>1.07029E-11</c:v>
                </c:pt>
                <c:pt idx="29">
                  <c:v>5.88828E-12</c:v>
                </c:pt>
                <c:pt idx="30">
                  <c:v>3.89255E-12</c:v>
                </c:pt>
                <c:pt idx="31">
                  <c:v>6.8585500000000001E-12</c:v>
                </c:pt>
                <c:pt idx="32">
                  <c:v>1.1182E-11</c:v>
                </c:pt>
                <c:pt idx="33">
                  <c:v>6.2227999999999997E-12</c:v>
                </c:pt>
                <c:pt idx="34">
                  <c:v>1.0571800000000001E-11</c:v>
                </c:pt>
                <c:pt idx="35">
                  <c:v>5.4281899999999997E-12</c:v>
                </c:pt>
                <c:pt idx="36">
                  <c:v>9.6539100000000004E-12</c:v>
                </c:pt>
                <c:pt idx="37">
                  <c:v>5.1892500000000003E-12</c:v>
                </c:pt>
                <c:pt idx="38">
                  <c:v>3.8619399999999996E-12</c:v>
                </c:pt>
                <c:pt idx="39">
                  <c:v>6.4803200000000004E-12</c:v>
                </c:pt>
                <c:pt idx="40">
                  <c:v>5.1694700000000002E-12</c:v>
                </c:pt>
                <c:pt idx="41">
                  <c:v>7.2708800000000002E-12</c:v>
                </c:pt>
                <c:pt idx="42">
                  <c:v>9.6165200000000007E-12</c:v>
                </c:pt>
                <c:pt idx="43">
                  <c:v>2.3671200000000001E-12</c:v>
                </c:pt>
                <c:pt idx="44">
                  <c:v>1.13518E-11</c:v>
                </c:pt>
                <c:pt idx="45">
                  <c:v>6.84007E-12</c:v>
                </c:pt>
                <c:pt idx="46">
                  <c:v>4.8153199999999997E-12</c:v>
                </c:pt>
                <c:pt idx="47">
                  <c:v>1.0140200000000001E-11</c:v>
                </c:pt>
                <c:pt idx="48">
                  <c:v>4.3026200000000001E-12</c:v>
                </c:pt>
                <c:pt idx="49">
                  <c:v>7.2572399999999999E-12</c:v>
                </c:pt>
                <c:pt idx="50">
                  <c:v>2.1985999999999999E-12</c:v>
                </c:pt>
                <c:pt idx="51">
                  <c:v>1.01917E-11</c:v>
                </c:pt>
                <c:pt idx="52">
                  <c:v>6.5317799999999999E-12</c:v>
                </c:pt>
                <c:pt idx="53">
                  <c:v>2.5702400000000002E-12</c:v>
                </c:pt>
                <c:pt idx="54">
                  <c:v>6.4885900000000003E-12</c:v>
                </c:pt>
                <c:pt idx="55">
                  <c:v>4.8902500000000001E-12</c:v>
                </c:pt>
                <c:pt idx="56">
                  <c:v>9.5540399999999995E-12</c:v>
                </c:pt>
                <c:pt idx="57">
                  <c:v>6.7920300000000002E-11</c:v>
                </c:pt>
                <c:pt idx="58">
                  <c:v>2.1720399999999999E-10</c:v>
                </c:pt>
                <c:pt idx="59">
                  <c:v>4.6744999999999997E-10</c:v>
                </c:pt>
                <c:pt idx="60">
                  <c:v>7.9545199999999999E-10</c:v>
                </c:pt>
                <c:pt idx="61">
                  <c:v>1.16449E-9</c:v>
                </c:pt>
                <c:pt idx="62">
                  <c:v>1.42701E-9</c:v>
                </c:pt>
                <c:pt idx="63">
                  <c:v>1.6179400000000001E-9</c:v>
                </c:pt>
                <c:pt idx="64">
                  <c:v>1.6534200000000001E-9</c:v>
                </c:pt>
                <c:pt idx="65">
                  <c:v>1.5902199999999999E-9</c:v>
                </c:pt>
                <c:pt idx="66">
                  <c:v>1.56154E-9</c:v>
                </c:pt>
                <c:pt idx="67">
                  <c:v>1.51938E-9</c:v>
                </c:pt>
                <c:pt idx="68">
                  <c:v>1.2623700000000001E-9</c:v>
                </c:pt>
                <c:pt idx="69">
                  <c:v>4.5380699999999998E-10</c:v>
                </c:pt>
                <c:pt idx="70">
                  <c:v>1.14523E-11</c:v>
                </c:pt>
                <c:pt idx="71">
                  <c:v>6.3273500000000001E-12</c:v>
                </c:pt>
                <c:pt idx="72">
                  <c:v>2.4795199999999999E-12</c:v>
                </c:pt>
                <c:pt idx="73">
                  <c:v>1.1252699999999999E-11</c:v>
                </c:pt>
                <c:pt idx="74">
                  <c:v>5.2612299999999998E-12</c:v>
                </c:pt>
                <c:pt idx="75">
                  <c:v>3.4207700000000002E-12</c:v>
                </c:pt>
                <c:pt idx="76">
                  <c:v>1.6807000000000001E-12</c:v>
                </c:pt>
                <c:pt idx="77">
                  <c:v>1.8743300000000002E-12</c:v>
                </c:pt>
                <c:pt idx="78">
                  <c:v>8.6061700000000001E-13</c:v>
                </c:pt>
                <c:pt idx="79">
                  <c:v>2.4017600000000001E-12</c:v>
                </c:pt>
                <c:pt idx="80">
                  <c:v>5.9922600000000002E-12</c:v>
                </c:pt>
                <c:pt idx="81">
                  <c:v>6.2125300000000004E-12</c:v>
                </c:pt>
                <c:pt idx="82">
                  <c:v>1.24008E-11</c:v>
                </c:pt>
                <c:pt idx="83">
                  <c:v>2.7428299999999999E-12</c:v>
                </c:pt>
                <c:pt idx="84">
                  <c:v>1.5097499999999999E-12</c:v>
                </c:pt>
                <c:pt idx="85">
                  <c:v>6.9152700000000003E-12</c:v>
                </c:pt>
                <c:pt idx="86">
                  <c:v>3.9514999999999999E-12</c:v>
                </c:pt>
                <c:pt idx="87">
                  <c:v>8.9255900000000005E-12</c:v>
                </c:pt>
                <c:pt idx="88">
                  <c:v>4.0892800000000001E-12</c:v>
                </c:pt>
                <c:pt idx="89">
                  <c:v>5.62883E-12</c:v>
                </c:pt>
                <c:pt idx="90">
                  <c:v>7.1933100000000002E-12</c:v>
                </c:pt>
                <c:pt idx="91">
                  <c:v>3.95767E-12</c:v>
                </c:pt>
                <c:pt idx="92">
                  <c:v>6.9544600000000002E-12</c:v>
                </c:pt>
                <c:pt idx="93">
                  <c:v>8.3044400000000005E-12</c:v>
                </c:pt>
                <c:pt idx="94">
                  <c:v>4.3608099999999999E-12</c:v>
                </c:pt>
                <c:pt idx="95">
                  <c:v>3.8036099999999998E-12</c:v>
                </c:pt>
                <c:pt idx="96">
                  <c:v>3.6458899999999999E-12</c:v>
                </c:pt>
                <c:pt idx="97">
                  <c:v>9.3315099999999993E-12</c:v>
                </c:pt>
                <c:pt idx="98">
                  <c:v>4.0500400000000004E-12</c:v>
                </c:pt>
                <c:pt idx="99">
                  <c:v>1.06147E-11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DBE2-4C6F-B3A5-B1B059175DD2}"/>
            </c:ext>
          </c:extLst>
        </c:ser>
        <c:ser>
          <c:idx val="45"/>
          <c:order val="45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[analysis.xlsx]Uniform_IP_texture!$A$254:$CW$254</c:f>
              <c:numCache>
                <c:formatCode>0.00E+00</c:formatCode>
                <c:ptCount val="101"/>
                <c:pt idx="0">
                  <c:v>7.1758199999999996E-12</c:v>
                </c:pt>
                <c:pt idx="1">
                  <c:v>3.7864200000000003E-12</c:v>
                </c:pt>
                <c:pt idx="2">
                  <c:v>5.6544599999999997E-12</c:v>
                </c:pt>
                <c:pt idx="3">
                  <c:v>2.3565200000000001E-12</c:v>
                </c:pt>
                <c:pt idx="4">
                  <c:v>7.7434799999999996E-12</c:v>
                </c:pt>
                <c:pt idx="5">
                  <c:v>3.2669000000000001E-12</c:v>
                </c:pt>
                <c:pt idx="6">
                  <c:v>7.26648E-12</c:v>
                </c:pt>
                <c:pt idx="7">
                  <c:v>9.0035300000000001E-12</c:v>
                </c:pt>
                <c:pt idx="8">
                  <c:v>3.8447700000000004E-12</c:v>
                </c:pt>
                <c:pt idx="9">
                  <c:v>8.7741100000000001E-12</c:v>
                </c:pt>
                <c:pt idx="10">
                  <c:v>5.05516E-12</c:v>
                </c:pt>
                <c:pt idx="11">
                  <c:v>5.8959099999999997E-12</c:v>
                </c:pt>
                <c:pt idx="12">
                  <c:v>2.4172900000000001E-12</c:v>
                </c:pt>
                <c:pt idx="13">
                  <c:v>5.6651600000000001E-12</c:v>
                </c:pt>
                <c:pt idx="14">
                  <c:v>4.4664199999999999E-12</c:v>
                </c:pt>
                <c:pt idx="15">
                  <c:v>3.25731E-12</c:v>
                </c:pt>
                <c:pt idx="16">
                  <c:v>4.5942300000000003E-12</c:v>
                </c:pt>
                <c:pt idx="17">
                  <c:v>1.00635E-11</c:v>
                </c:pt>
                <c:pt idx="18">
                  <c:v>2.5293300000000001E-12</c:v>
                </c:pt>
                <c:pt idx="19">
                  <c:v>1.3512900000000001E-11</c:v>
                </c:pt>
                <c:pt idx="20">
                  <c:v>1.0636799999999999E-11</c:v>
                </c:pt>
                <c:pt idx="21">
                  <c:v>7.2500200000000002E-12</c:v>
                </c:pt>
                <c:pt idx="22">
                  <c:v>4.7992900000000002E-12</c:v>
                </c:pt>
                <c:pt idx="23">
                  <c:v>8.6616299999999997E-12</c:v>
                </c:pt>
                <c:pt idx="24">
                  <c:v>2.2929199999999999E-12</c:v>
                </c:pt>
                <c:pt idx="25">
                  <c:v>2.3865100000000001E-12</c:v>
                </c:pt>
                <c:pt idx="26">
                  <c:v>4.9919800000000003E-12</c:v>
                </c:pt>
                <c:pt idx="27">
                  <c:v>2.8160099999999998E-12</c:v>
                </c:pt>
                <c:pt idx="28">
                  <c:v>1.6113799999999999E-11</c:v>
                </c:pt>
                <c:pt idx="29">
                  <c:v>6.3972000000000002E-12</c:v>
                </c:pt>
                <c:pt idx="30">
                  <c:v>3.1959300000000001E-12</c:v>
                </c:pt>
                <c:pt idx="31">
                  <c:v>2.87239E-12</c:v>
                </c:pt>
                <c:pt idx="32">
                  <c:v>6.2625800000000002E-12</c:v>
                </c:pt>
                <c:pt idx="33">
                  <c:v>7.6365100000000005E-12</c:v>
                </c:pt>
                <c:pt idx="34">
                  <c:v>3.7410999999999999E-12</c:v>
                </c:pt>
                <c:pt idx="35">
                  <c:v>5.6112600000000001E-12</c:v>
                </c:pt>
                <c:pt idx="36">
                  <c:v>4.8120200000000003E-12</c:v>
                </c:pt>
                <c:pt idx="37">
                  <c:v>6.7027500000000003E-12</c:v>
                </c:pt>
                <c:pt idx="38">
                  <c:v>4.2541400000000003E-12</c:v>
                </c:pt>
                <c:pt idx="39">
                  <c:v>8.5441599999999994E-12</c:v>
                </c:pt>
                <c:pt idx="40">
                  <c:v>5.2819599999999998E-12</c:v>
                </c:pt>
                <c:pt idx="41">
                  <c:v>2.6259100000000001E-12</c:v>
                </c:pt>
                <c:pt idx="42">
                  <c:v>5.6701000000000002E-12</c:v>
                </c:pt>
                <c:pt idx="43">
                  <c:v>7.6108800000000008E-12</c:v>
                </c:pt>
                <c:pt idx="44">
                  <c:v>1.65198E-12</c:v>
                </c:pt>
                <c:pt idx="45">
                  <c:v>6.0004700000000002E-12</c:v>
                </c:pt>
                <c:pt idx="46">
                  <c:v>5.3398600000000002E-12</c:v>
                </c:pt>
                <c:pt idx="47">
                  <c:v>5.7409500000000001E-12</c:v>
                </c:pt>
                <c:pt idx="48">
                  <c:v>4.62642E-12</c:v>
                </c:pt>
                <c:pt idx="49">
                  <c:v>2.1920299999999999E-12</c:v>
                </c:pt>
                <c:pt idx="50">
                  <c:v>3.5604400000000001E-12</c:v>
                </c:pt>
                <c:pt idx="51">
                  <c:v>6.7310700000000003E-12</c:v>
                </c:pt>
                <c:pt idx="52">
                  <c:v>7.7992799999999995E-12</c:v>
                </c:pt>
                <c:pt idx="53">
                  <c:v>1.9244100000000001E-11</c:v>
                </c:pt>
                <c:pt idx="54">
                  <c:v>8.5499899999999996E-11</c:v>
                </c:pt>
                <c:pt idx="55">
                  <c:v>2.5132100000000003E-10</c:v>
                </c:pt>
                <c:pt idx="56">
                  <c:v>4.8973300000000005E-10</c:v>
                </c:pt>
                <c:pt idx="57">
                  <c:v>7.7928499999999996E-10</c:v>
                </c:pt>
                <c:pt idx="58">
                  <c:v>1.13169E-9</c:v>
                </c:pt>
                <c:pt idx="59">
                  <c:v>1.4664099999999999E-9</c:v>
                </c:pt>
                <c:pt idx="60">
                  <c:v>1.6913199999999999E-9</c:v>
                </c:pt>
                <c:pt idx="61">
                  <c:v>1.7534400000000001E-9</c:v>
                </c:pt>
                <c:pt idx="62">
                  <c:v>1.8480599999999999E-9</c:v>
                </c:pt>
                <c:pt idx="63">
                  <c:v>1.7266599999999999E-9</c:v>
                </c:pt>
                <c:pt idx="64">
                  <c:v>1.6805400000000001E-9</c:v>
                </c:pt>
                <c:pt idx="65">
                  <c:v>1.60363E-9</c:v>
                </c:pt>
                <c:pt idx="66">
                  <c:v>1.6049900000000001E-9</c:v>
                </c:pt>
                <c:pt idx="67">
                  <c:v>1.49868E-9</c:v>
                </c:pt>
                <c:pt idx="68">
                  <c:v>1.2161100000000001E-9</c:v>
                </c:pt>
                <c:pt idx="69">
                  <c:v>5.1655900000000002E-10</c:v>
                </c:pt>
                <c:pt idx="70">
                  <c:v>3.8005699999999999E-11</c:v>
                </c:pt>
                <c:pt idx="71">
                  <c:v>6.1765300000000001E-12</c:v>
                </c:pt>
                <c:pt idx="72">
                  <c:v>8.2466300000000004E-12</c:v>
                </c:pt>
                <c:pt idx="73">
                  <c:v>4.8781400000000001E-12</c:v>
                </c:pt>
                <c:pt idx="74">
                  <c:v>4.6835600000000003E-12</c:v>
                </c:pt>
                <c:pt idx="75">
                  <c:v>7.1641100000000003E-12</c:v>
                </c:pt>
                <c:pt idx="76">
                  <c:v>3.8480400000000002E-12</c:v>
                </c:pt>
                <c:pt idx="77">
                  <c:v>4.1468900000000003E-12</c:v>
                </c:pt>
                <c:pt idx="78">
                  <c:v>3.5554E-12</c:v>
                </c:pt>
                <c:pt idx="79">
                  <c:v>6.6222799999999999E-12</c:v>
                </c:pt>
                <c:pt idx="80">
                  <c:v>6.6285599999999998E-12</c:v>
                </c:pt>
                <c:pt idx="81">
                  <c:v>1.34416E-11</c:v>
                </c:pt>
                <c:pt idx="82">
                  <c:v>2.09046E-12</c:v>
                </c:pt>
                <c:pt idx="83">
                  <c:v>2.87762E-12</c:v>
                </c:pt>
                <c:pt idx="84">
                  <c:v>4.8335899999999998E-12</c:v>
                </c:pt>
                <c:pt idx="85">
                  <c:v>6.4362299999999999E-12</c:v>
                </c:pt>
                <c:pt idx="86">
                  <c:v>2.10317E-11</c:v>
                </c:pt>
                <c:pt idx="87">
                  <c:v>8.6277799999999998E-12</c:v>
                </c:pt>
                <c:pt idx="88">
                  <c:v>4.5182300000000002E-12</c:v>
                </c:pt>
                <c:pt idx="89">
                  <c:v>2.6417999999999999E-12</c:v>
                </c:pt>
                <c:pt idx="90">
                  <c:v>5.9479300000000001E-12</c:v>
                </c:pt>
                <c:pt idx="91">
                  <c:v>6.5772699999999999E-12</c:v>
                </c:pt>
                <c:pt idx="92">
                  <c:v>4.2335899999999999E-12</c:v>
                </c:pt>
                <c:pt idx="93">
                  <c:v>6.4537800000000004E-12</c:v>
                </c:pt>
                <c:pt idx="94">
                  <c:v>1.08185E-11</c:v>
                </c:pt>
                <c:pt idx="95">
                  <c:v>5.8789300000000003E-12</c:v>
                </c:pt>
                <c:pt idx="96">
                  <c:v>2.3917899999999998E-12</c:v>
                </c:pt>
                <c:pt idx="97">
                  <c:v>3.33283E-12</c:v>
                </c:pt>
                <c:pt idx="98">
                  <c:v>2.7027000000000002E-12</c:v>
                </c:pt>
                <c:pt idx="99">
                  <c:v>7.0752400000000001E-12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DBE2-4C6F-B3A5-B1B059175DD2}"/>
            </c:ext>
          </c:extLst>
        </c:ser>
        <c:ser>
          <c:idx val="46"/>
          <c:order val="46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[analysis.xlsx]Uniform_IP_texture!$A$255:$CW$255</c:f>
              <c:numCache>
                <c:formatCode>0.00E+00</c:formatCode>
                <c:ptCount val="101"/>
                <c:pt idx="0">
                  <c:v>1.1158400000000001E-11</c:v>
                </c:pt>
                <c:pt idx="1">
                  <c:v>3.1442600000000002E-12</c:v>
                </c:pt>
                <c:pt idx="2">
                  <c:v>6.3370700000000002E-12</c:v>
                </c:pt>
                <c:pt idx="3">
                  <c:v>3.1841700000000002E-12</c:v>
                </c:pt>
                <c:pt idx="4">
                  <c:v>4.5526099999999999E-12</c:v>
                </c:pt>
                <c:pt idx="5">
                  <c:v>2.8903299999999999E-12</c:v>
                </c:pt>
                <c:pt idx="6">
                  <c:v>6.0758899999999999E-12</c:v>
                </c:pt>
                <c:pt idx="7">
                  <c:v>6.4665899999999998E-12</c:v>
                </c:pt>
                <c:pt idx="8">
                  <c:v>4.6712799999999999E-12</c:v>
                </c:pt>
                <c:pt idx="9">
                  <c:v>4.3669599999999998E-12</c:v>
                </c:pt>
                <c:pt idx="10">
                  <c:v>4.7901399999999996E-12</c:v>
                </c:pt>
                <c:pt idx="11">
                  <c:v>4.3580900000000001E-12</c:v>
                </c:pt>
                <c:pt idx="12">
                  <c:v>3.6468100000000003E-12</c:v>
                </c:pt>
                <c:pt idx="13">
                  <c:v>4.4802199999999997E-12</c:v>
                </c:pt>
                <c:pt idx="14">
                  <c:v>2.3807499999999999E-12</c:v>
                </c:pt>
                <c:pt idx="15">
                  <c:v>7.2266499999999997E-12</c:v>
                </c:pt>
                <c:pt idx="16">
                  <c:v>7.9625199999999999E-12</c:v>
                </c:pt>
                <c:pt idx="17">
                  <c:v>3.0727899999999999E-12</c:v>
                </c:pt>
                <c:pt idx="18">
                  <c:v>8.8230699999999999E-12</c:v>
                </c:pt>
                <c:pt idx="19">
                  <c:v>7.02243E-12</c:v>
                </c:pt>
                <c:pt idx="20">
                  <c:v>2.2850800000000002E-12</c:v>
                </c:pt>
                <c:pt idx="21">
                  <c:v>6.3108299999999997E-12</c:v>
                </c:pt>
                <c:pt idx="22">
                  <c:v>5.0960399999999998E-12</c:v>
                </c:pt>
                <c:pt idx="23">
                  <c:v>6.4914400000000001E-12</c:v>
                </c:pt>
                <c:pt idx="24">
                  <c:v>3.16227E-12</c:v>
                </c:pt>
                <c:pt idx="25">
                  <c:v>4.0672999999999998E-12</c:v>
                </c:pt>
                <c:pt idx="26">
                  <c:v>7.0721499999999999E-12</c:v>
                </c:pt>
                <c:pt idx="27">
                  <c:v>4.35754E-12</c:v>
                </c:pt>
                <c:pt idx="28">
                  <c:v>4.19194E-12</c:v>
                </c:pt>
                <c:pt idx="29">
                  <c:v>1.1927900000000001E-11</c:v>
                </c:pt>
                <c:pt idx="30">
                  <c:v>3.7358000000000003E-12</c:v>
                </c:pt>
                <c:pt idx="31">
                  <c:v>1.0791100000000001E-11</c:v>
                </c:pt>
                <c:pt idx="32">
                  <c:v>3.0073699999999999E-12</c:v>
                </c:pt>
                <c:pt idx="33">
                  <c:v>8.2766999999999993E-12</c:v>
                </c:pt>
                <c:pt idx="34">
                  <c:v>1.4413699999999999E-12</c:v>
                </c:pt>
                <c:pt idx="35">
                  <c:v>9.5948800000000004E-12</c:v>
                </c:pt>
                <c:pt idx="36">
                  <c:v>9.2382299999999995E-12</c:v>
                </c:pt>
                <c:pt idx="37">
                  <c:v>3.6523699999999997E-12</c:v>
                </c:pt>
                <c:pt idx="38">
                  <c:v>7.8814900000000002E-12</c:v>
                </c:pt>
                <c:pt idx="39">
                  <c:v>3.6641499999999999E-12</c:v>
                </c:pt>
                <c:pt idx="40">
                  <c:v>4.5107999999999997E-12</c:v>
                </c:pt>
                <c:pt idx="41">
                  <c:v>3.07058E-12</c:v>
                </c:pt>
                <c:pt idx="42">
                  <c:v>5.19216E-12</c:v>
                </c:pt>
                <c:pt idx="43">
                  <c:v>5.3006100000000004E-12</c:v>
                </c:pt>
                <c:pt idx="44">
                  <c:v>3.88003E-12</c:v>
                </c:pt>
                <c:pt idx="45">
                  <c:v>6.0508200000000003E-12</c:v>
                </c:pt>
                <c:pt idx="46">
                  <c:v>4.6711800000000003E-12</c:v>
                </c:pt>
                <c:pt idx="47">
                  <c:v>7.7054399999999995E-12</c:v>
                </c:pt>
                <c:pt idx="48">
                  <c:v>5.0879799999999999E-12</c:v>
                </c:pt>
                <c:pt idx="49">
                  <c:v>4.6428299999999999E-12</c:v>
                </c:pt>
                <c:pt idx="50">
                  <c:v>2.8515800000000001E-11</c:v>
                </c:pt>
                <c:pt idx="51">
                  <c:v>1.17879E-10</c:v>
                </c:pt>
                <c:pt idx="52">
                  <c:v>2.87507E-10</c:v>
                </c:pt>
                <c:pt idx="53">
                  <c:v>5.7517300000000002E-10</c:v>
                </c:pt>
                <c:pt idx="54">
                  <c:v>8.8016700000000005E-10</c:v>
                </c:pt>
                <c:pt idx="55">
                  <c:v>1.2016799999999999E-9</c:v>
                </c:pt>
                <c:pt idx="56">
                  <c:v>1.3983599999999999E-9</c:v>
                </c:pt>
                <c:pt idx="57">
                  <c:v>1.6268399999999999E-9</c:v>
                </c:pt>
                <c:pt idx="58">
                  <c:v>1.6540999999999999E-9</c:v>
                </c:pt>
                <c:pt idx="59">
                  <c:v>1.7172E-9</c:v>
                </c:pt>
                <c:pt idx="60">
                  <c:v>1.7539200000000001E-9</c:v>
                </c:pt>
                <c:pt idx="61">
                  <c:v>1.8028099999999999E-9</c:v>
                </c:pt>
                <c:pt idx="62">
                  <c:v>1.81085E-9</c:v>
                </c:pt>
                <c:pt idx="63">
                  <c:v>1.7760799999999999E-9</c:v>
                </c:pt>
                <c:pt idx="64">
                  <c:v>1.64408E-9</c:v>
                </c:pt>
                <c:pt idx="65">
                  <c:v>1.4368E-9</c:v>
                </c:pt>
                <c:pt idx="66">
                  <c:v>1.1133299999999999E-9</c:v>
                </c:pt>
                <c:pt idx="67">
                  <c:v>8.7729600000000003E-10</c:v>
                </c:pt>
                <c:pt idx="68">
                  <c:v>5.2631499999999996E-10</c:v>
                </c:pt>
                <c:pt idx="69">
                  <c:v>1.81573E-10</c:v>
                </c:pt>
                <c:pt idx="70">
                  <c:v>1.1193E-11</c:v>
                </c:pt>
                <c:pt idx="71">
                  <c:v>4.0853499999999998E-12</c:v>
                </c:pt>
                <c:pt idx="72">
                  <c:v>1.0767999999999999E-11</c:v>
                </c:pt>
                <c:pt idx="73">
                  <c:v>6.8919400000000002E-12</c:v>
                </c:pt>
                <c:pt idx="74">
                  <c:v>4.7770500000000001E-12</c:v>
                </c:pt>
                <c:pt idx="75">
                  <c:v>2.8002700000000001E-12</c:v>
                </c:pt>
                <c:pt idx="76">
                  <c:v>1.1367700000000001E-11</c:v>
                </c:pt>
                <c:pt idx="77">
                  <c:v>2.0764800000000001E-12</c:v>
                </c:pt>
                <c:pt idx="78">
                  <c:v>7.9570800000000003E-12</c:v>
                </c:pt>
                <c:pt idx="79">
                  <c:v>5.1129899999999996E-12</c:v>
                </c:pt>
                <c:pt idx="80">
                  <c:v>4.0361699999999998E-12</c:v>
                </c:pt>
                <c:pt idx="81">
                  <c:v>4.8843200000000003E-12</c:v>
                </c:pt>
                <c:pt idx="82">
                  <c:v>4.3639300000000004E-12</c:v>
                </c:pt>
                <c:pt idx="83">
                  <c:v>8.4985299999999993E-12</c:v>
                </c:pt>
                <c:pt idx="84">
                  <c:v>3.9120799999999996E-12</c:v>
                </c:pt>
                <c:pt idx="85">
                  <c:v>1.3948200000000001E-11</c:v>
                </c:pt>
                <c:pt idx="86">
                  <c:v>2.3319799999999999E-12</c:v>
                </c:pt>
                <c:pt idx="87">
                  <c:v>4.8188799999999998E-12</c:v>
                </c:pt>
                <c:pt idx="88">
                  <c:v>4.4373800000000002E-12</c:v>
                </c:pt>
                <c:pt idx="89">
                  <c:v>6.3938500000000003E-12</c:v>
                </c:pt>
                <c:pt idx="90">
                  <c:v>2.2530600000000001E-12</c:v>
                </c:pt>
                <c:pt idx="91">
                  <c:v>4.7650499999999998E-12</c:v>
                </c:pt>
                <c:pt idx="92">
                  <c:v>1.14373E-11</c:v>
                </c:pt>
                <c:pt idx="93">
                  <c:v>6.4664599999999999E-12</c:v>
                </c:pt>
                <c:pt idx="94">
                  <c:v>8.1703199999999999E-12</c:v>
                </c:pt>
                <c:pt idx="95">
                  <c:v>3.4412800000000001E-11</c:v>
                </c:pt>
                <c:pt idx="96">
                  <c:v>2.66161E-12</c:v>
                </c:pt>
                <c:pt idx="97">
                  <c:v>3.4107E-12</c:v>
                </c:pt>
                <c:pt idx="98">
                  <c:v>7.1072600000000002E-12</c:v>
                </c:pt>
                <c:pt idx="99">
                  <c:v>5.32732E-12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DBE2-4C6F-B3A5-B1B059175DD2}"/>
            </c:ext>
          </c:extLst>
        </c:ser>
        <c:ser>
          <c:idx val="47"/>
          <c:order val="47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[analysis.xlsx]Uniform_IP_texture!$A$256:$CW$256</c:f>
              <c:numCache>
                <c:formatCode>0.00E+00</c:formatCode>
                <c:ptCount val="101"/>
                <c:pt idx="0">
                  <c:v>2.3565900000000002E-12</c:v>
                </c:pt>
                <c:pt idx="1">
                  <c:v>4.8255600000000003E-12</c:v>
                </c:pt>
                <c:pt idx="2">
                  <c:v>3.5961199999999998E-12</c:v>
                </c:pt>
                <c:pt idx="3">
                  <c:v>3.84433E-12</c:v>
                </c:pt>
                <c:pt idx="4">
                  <c:v>3.8302000000000004E-12</c:v>
                </c:pt>
                <c:pt idx="5">
                  <c:v>7.6679500000000003E-12</c:v>
                </c:pt>
                <c:pt idx="6">
                  <c:v>4.1588699999999996E-12</c:v>
                </c:pt>
                <c:pt idx="7">
                  <c:v>8.5717799999999992E-12</c:v>
                </c:pt>
                <c:pt idx="8">
                  <c:v>9.8339300000000003E-12</c:v>
                </c:pt>
                <c:pt idx="9">
                  <c:v>6.0167500000000002E-12</c:v>
                </c:pt>
                <c:pt idx="10">
                  <c:v>3.9864200000000003E-12</c:v>
                </c:pt>
                <c:pt idx="11">
                  <c:v>2.06221E-12</c:v>
                </c:pt>
                <c:pt idx="12">
                  <c:v>1.0343099999999999E-11</c:v>
                </c:pt>
                <c:pt idx="13">
                  <c:v>1.1045799999999999E-12</c:v>
                </c:pt>
                <c:pt idx="14">
                  <c:v>8.9354100000000002E-12</c:v>
                </c:pt>
                <c:pt idx="15">
                  <c:v>1.7248500000000001E-12</c:v>
                </c:pt>
                <c:pt idx="16">
                  <c:v>6.70204E-12</c:v>
                </c:pt>
                <c:pt idx="17">
                  <c:v>5.5462900000000002E-12</c:v>
                </c:pt>
                <c:pt idx="18">
                  <c:v>7.7526700000000007E-12</c:v>
                </c:pt>
                <c:pt idx="19">
                  <c:v>4.2781400000000002E-12</c:v>
                </c:pt>
                <c:pt idx="20">
                  <c:v>3.6914999999999998E-12</c:v>
                </c:pt>
                <c:pt idx="21">
                  <c:v>1.03509E-12</c:v>
                </c:pt>
                <c:pt idx="22">
                  <c:v>2.92663E-12</c:v>
                </c:pt>
                <c:pt idx="23">
                  <c:v>5.7436200000000001E-12</c:v>
                </c:pt>
                <c:pt idx="24">
                  <c:v>6.3273799999999996E-12</c:v>
                </c:pt>
                <c:pt idx="25">
                  <c:v>1.18284E-12</c:v>
                </c:pt>
                <c:pt idx="26">
                  <c:v>7.5210599999999999E-12</c:v>
                </c:pt>
                <c:pt idx="27">
                  <c:v>7.4058300000000002E-12</c:v>
                </c:pt>
                <c:pt idx="28">
                  <c:v>5.6786099999999998E-12</c:v>
                </c:pt>
                <c:pt idx="29">
                  <c:v>2.23438E-12</c:v>
                </c:pt>
                <c:pt idx="30">
                  <c:v>8.0532100000000006E-12</c:v>
                </c:pt>
                <c:pt idx="31">
                  <c:v>4.0951999999999998E-12</c:v>
                </c:pt>
                <c:pt idx="32">
                  <c:v>3.0603799999999999E-12</c:v>
                </c:pt>
                <c:pt idx="33">
                  <c:v>6.2207100000000001E-12</c:v>
                </c:pt>
                <c:pt idx="34">
                  <c:v>1.01184E-11</c:v>
                </c:pt>
                <c:pt idx="35">
                  <c:v>7.5624999999999997E-12</c:v>
                </c:pt>
                <c:pt idx="36">
                  <c:v>6.18787E-12</c:v>
                </c:pt>
                <c:pt idx="37">
                  <c:v>3.4380799999999998E-12</c:v>
                </c:pt>
                <c:pt idx="38">
                  <c:v>2.6144399999999999E-12</c:v>
                </c:pt>
                <c:pt idx="39">
                  <c:v>6.3996299999999999E-12</c:v>
                </c:pt>
                <c:pt idx="40">
                  <c:v>4.2923899999999996E-12</c:v>
                </c:pt>
                <c:pt idx="41">
                  <c:v>8.6368499999999995E-12</c:v>
                </c:pt>
                <c:pt idx="42">
                  <c:v>7.18707E-12</c:v>
                </c:pt>
                <c:pt idx="43">
                  <c:v>3.75712E-12</c:v>
                </c:pt>
                <c:pt idx="44">
                  <c:v>5.3270000000000002E-12</c:v>
                </c:pt>
                <c:pt idx="45">
                  <c:v>3.7618500000000002E-12</c:v>
                </c:pt>
                <c:pt idx="46">
                  <c:v>5.0840300000000001E-12</c:v>
                </c:pt>
                <c:pt idx="47">
                  <c:v>3.6154000000000001E-11</c:v>
                </c:pt>
                <c:pt idx="48">
                  <c:v>1.5051600000000001E-10</c:v>
                </c:pt>
                <c:pt idx="49">
                  <c:v>3.9256599999999999E-10</c:v>
                </c:pt>
                <c:pt idx="50">
                  <c:v>7.2442600000000002E-10</c:v>
                </c:pt>
                <c:pt idx="51">
                  <c:v>1.0586300000000001E-9</c:v>
                </c:pt>
                <c:pt idx="52">
                  <c:v>1.33013E-9</c:v>
                </c:pt>
                <c:pt idx="53">
                  <c:v>1.5820200000000001E-9</c:v>
                </c:pt>
                <c:pt idx="54">
                  <c:v>1.6765900000000001E-9</c:v>
                </c:pt>
                <c:pt idx="55">
                  <c:v>1.73431E-9</c:v>
                </c:pt>
                <c:pt idx="56">
                  <c:v>1.71216E-9</c:v>
                </c:pt>
                <c:pt idx="57">
                  <c:v>1.73251E-9</c:v>
                </c:pt>
                <c:pt idx="58">
                  <c:v>1.7359600000000001E-9</c:v>
                </c:pt>
                <c:pt idx="59">
                  <c:v>1.71703E-9</c:v>
                </c:pt>
                <c:pt idx="60">
                  <c:v>1.75435E-9</c:v>
                </c:pt>
                <c:pt idx="61">
                  <c:v>1.6901399999999999E-9</c:v>
                </c:pt>
                <c:pt idx="62">
                  <c:v>1.5978100000000001E-9</c:v>
                </c:pt>
                <c:pt idx="63">
                  <c:v>1.27676E-9</c:v>
                </c:pt>
                <c:pt idx="64">
                  <c:v>8.8179999999999999E-10</c:v>
                </c:pt>
                <c:pt idx="65">
                  <c:v>5.6869299999999995E-10</c:v>
                </c:pt>
                <c:pt idx="66">
                  <c:v>2.71603E-10</c:v>
                </c:pt>
                <c:pt idx="67">
                  <c:v>9.6354600000000001E-11</c:v>
                </c:pt>
                <c:pt idx="68">
                  <c:v>2.7382399999999999E-11</c:v>
                </c:pt>
                <c:pt idx="69">
                  <c:v>4.7724999999999997E-12</c:v>
                </c:pt>
                <c:pt idx="70">
                  <c:v>6.7864899999999997E-12</c:v>
                </c:pt>
                <c:pt idx="71">
                  <c:v>1.60121E-12</c:v>
                </c:pt>
                <c:pt idx="72">
                  <c:v>7.5682100000000001E-12</c:v>
                </c:pt>
                <c:pt idx="73">
                  <c:v>5.3584799999999996E-12</c:v>
                </c:pt>
                <c:pt idx="74">
                  <c:v>3.7431100000000002E-12</c:v>
                </c:pt>
                <c:pt idx="75">
                  <c:v>5.3801199999999999E-12</c:v>
                </c:pt>
                <c:pt idx="76">
                  <c:v>4.3321200000000003E-12</c:v>
                </c:pt>
                <c:pt idx="77">
                  <c:v>6.5869099999999998E-12</c:v>
                </c:pt>
                <c:pt idx="78">
                  <c:v>2.98337E-12</c:v>
                </c:pt>
                <c:pt idx="79">
                  <c:v>2.92892E-12</c:v>
                </c:pt>
                <c:pt idx="80">
                  <c:v>4.5260300000000003E-12</c:v>
                </c:pt>
                <c:pt idx="81">
                  <c:v>7.5241999999999998E-12</c:v>
                </c:pt>
                <c:pt idx="82">
                  <c:v>5.0276900000000004E-12</c:v>
                </c:pt>
                <c:pt idx="83">
                  <c:v>1.4043400000000001E-11</c:v>
                </c:pt>
                <c:pt idx="84">
                  <c:v>2.17053E-12</c:v>
                </c:pt>
                <c:pt idx="85">
                  <c:v>3.9983599999999999E-12</c:v>
                </c:pt>
                <c:pt idx="86">
                  <c:v>7.6954000000000005E-12</c:v>
                </c:pt>
                <c:pt idx="87">
                  <c:v>5.0991199999999998E-12</c:v>
                </c:pt>
                <c:pt idx="88">
                  <c:v>7.3620700000000004E-12</c:v>
                </c:pt>
                <c:pt idx="89">
                  <c:v>6.5866800000000004E-12</c:v>
                </c:pt>
                <c:pt idx="90">
                  <c:v>3.88092E-12</c:v>
                </c:pt>
                <c:pt idx="91">
                  <c:v>4.4966900000000003E-12</c:v>
                </c:pt>
                <c:pt idx="92">
                  <c:v>6.6359100000000001E-12</c:v>
                </c:pt>
                <c:pt idx="93">
                  <c:v>5.9311399999999997E-12</c:v>
                </c:pt>
                <c:pt idx="94">
                  <c:v>1.3039699999999999E-12</c:v>
                </c:pt>
                <c:pt idx="95">
                  <c:v>2.41954E-12</c:v>
                </c:pt>
                <c:pt idx="96">
                  <c:v>8.87807E-12</c:v>
                </c:pt>
                <c:pt idx="97">
                  <c:v>5.7969299999999996E-12</c:v>
                </c:pt>
                <c:pt idx="98">
                  <c:v>4.7564999999999998E-12</c:v>
                </c:pt>
                <c:pt idx="99">
                  <c:v>4.9369299999999996E-12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F-DBE2-4C6F-B3A5-B1B059175DD2}"/>
            </c:ext>
          </c:extLst>
        </c:ser>
        <c:ser>
          <c:idx val="48"/>
          <c:order val="48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[analysis.xlsx]Uniform_IP_texture!$A$257:$CW$257</c:f>
              <c:numCache>
                <c:formatCode>0.00E+00</c:formatCode>
                <c:ptCount val="101"/>
                <c:pt idx="0">
                  <c:v>6.1903600000000003E-12</c:v>
                </c:pt>
                <c:pt idx="1">
                  <c:v>6.0421400000000003E-12</c:v>
                </c:pt>
                <c:pt idx="2">
                  <c:v>4.7566100000000003E-12</c:v>
                </c:pt>
                <c:pt idx="3">
                  <c:v>5.38936E-12</c:v>
                </c:pt>
                <c:pt idx="4">
                  <c:v>2.0208199999999999E-12</c:v>
                </c:pt>
                <c:pt idx="5">
                  <c:v>3.1319800000000002E-12</c:v>
                </c:pt>
                <c:pt idx="6">
                  <c:v>6.6072999999999999E-12</c:v>
                </c:pt>
                <c:pt idx="7">
                  <c:v>5.8362300000000001E-12</c:v>
                </c:pt>
                <c:pt idx="8">
                  <c:v>4.37908E-12</c:v>
                </c:pt>
                <c:pt idx="9">
                  <c:v>6.1959000000000003E-12</c:v>
                </c:pt>
                <c:pt idx="10">
                  <c:v>3.8740400000000003E-12</c:v>
                </c:pt>
                <c:pt idx="11">
                  <c:v>8.2143199999999993E-12</c:v>
                </c:pt>
                <c:pt idx="12">
                  <c:v>6.0107400000000003E-12</c:v>
                </c:pt>
                <c:pt idx="13">
                  <c:v>5.9255900000000004E-12</c:v>
                </c:pt>
                <c:pt idx="14">
                  <c:v>3.6818200000000002E-12</c:v>
                </c:pt>
                <c:pt idx="15">
                  <c:v>7.7996999999999996E-12</c:v>
                </c:pt>
                <c:pt idx="16">
                  <c:v>5.7009400000000001E-12</c:v>
                </c:pt>
                <c:pt idx="17">
                  <c:v>2.03099E-12</c:v>
                </c:pt>
                <c:pt idx="18">
                  <c:v>5.5562999999999997E-12</c:v>
                </c:pt>
                <c:pt idx="19">
                  <c:v>1.0618199999999999E-11</c:v>
                </c:pt>
                <c:pt idx="20">
                  <c:v>4.90413E-12</c:v>
                </c:pt>
                <c:pt idx="21">
                  <c:v>5.5411899999999997E-12</c:v>
                </c:pt>
                <c:pt idx="22">
                  <c:v>7.2076800000000002E-12</c:v>
                </c:pt>
                <c:pt idx="23">
                  <c:v>5.6192100000000002E-12</c:v>
                </c:pt>
                <c:pt idx="24">
                  <c:v>5.8362799999999998E-12</c:v>
                </c:pt>
                <c:pt idx="25">
                  <c:v>5.9203499999999999E-12</c:v>
                </c:pt>
                <c:pt idx="26">
                  <c:v>4.2213899999999996E-12</c:v>
                </c:pt>
                <c:pt idx="27">
                  <c:v>1.1699899999999999E-11</c:v>
                </c:pt>
                <c:pt idx="28">
                  <c:v>3.1780800000000001E-12</c:v>
                </c:pt>
                <c:pt idx="29">
                  <c:v>3.4135999999999999E-12</c:v>
                </c:pt>
                <c:pt idx="30">
                  <c:v>4.3988999999999998E-12</c:v>
                </c:pt>
                <c:pt idx="31">
                  <c:v>7.6482700000000005E-12</c:v>
                </c:pt>
                <c:pt idx="32">
                  <c:v>4.6247900000000001E-12</c:v>
                </c:pt>
                <c:pt idx="33">
                  <c:v>5.9463000000000002E-12</c:v>
                </c:pt>
                <c:pt idx="34">
                  <c:v>3.16237E-12</c:v>
                </c:pt>
                <c:pt idx="35">
                  <c:v>3.6845500000000001E-12</c:v>
                </c:pt>
                <c:pt idx="36">
                  <c:v>4.1633899999999997E-12</c:v>
                </c:pt>
                <c:pt idx="37">
                  <c:v>2.08643E-12</c:v>
                </c:pt>
                <c:pt idx="38">
                  <c:v>2.97581E-12</c:v>
                </c:pt>
                <c:pt idx="39">
                  <c:v>2.9085E-12</c:v>
                </c:pt>
                <c:pt idx="40">
                  <c:v>3.4466699999999999E-12</c:v>
                </c:pt>
                <c:pt idx="41">
                  <c:v>3.36829E-12</c:v>
                </c:pt>
                <c:pt idx="42">
                  <c:v>8.9452599999999994E-12</c:v>
                </c:pt>
                <c:pt idx="43">
                  <c:v>6.9347799999999997E-12</c:v>
                </c:pt>
                <c:pt idx="44">
                  <c:v>4.5802600000000001E-11</c:v>
                </c:pt>
                <c:pt idx="45">
                  <c:v>1.5302999999999999E-10</c:v>
                </c:pt>
                <c:pt idx="46">
                  <c:v>4.0472600000000002E-10</c:v>
                </c:pt>
                <c:pt idx="47">
                  <c:v>7.5782900000000005E-10</c:v>
                </c:pt>
                <c:pt idx="48">
                  <c:v>1.2701899999999999E-9</c:v>
                </c:pt>
                <c:pt idx="49">
                  <c:v>2.08101E-9</c:v>
                </c:pt>
                <c:pt idx="50">
                  <c:v>2.61621E-9</c:v>
                </c:pt>
                <c:pt idx="51">
                  <c:v>2.2910900000000002E-9</c:v>
                </c:pt>
                <c:pt idx="52">
                  <c:v>1.9836000000000001E-9</c:v>
                </c:pt>
                <c:pt idx="53">
                  <c:v>1.8234499999999999E-9</c:v>
                </c:pt>
                <c:pt idx="54">
                  <c:v>1.7825800000000001E-9</c:v>
                </c:pt>
                <c:pt idx="55">
                  <c:v>1.7773500000000001E-9</c:v>
                </c:pt>
                <c:pt idx="56">
                  <c:v>1.7264899999999999E-9</c:v>
                </c:pt>
                <c:pt idx="57">
                  <c:v>1.70399E-9</c:v>
                </c:pt>
                <c:pt idx="58">
                  <c:v>1.6526000000000001E-9</c:v>
                </c:pt>
                <c:pt idx="59">
                  <c:v>1.3942599999999999E-9</c:v>
                </c:pt>
                <c:pt idx="60">
                  <c:v>1.1458200000000001E-9</c:v>
                </c:pt>
                <c:pt idx="61">
                  <c:v>8.5415799999999996E-10</c:v>
                </c:pt>
                <c:pt idx="62">
                  <c:v>5.5338899999999998E-10</c:v>
                </c:pt>
                <c:pt idx="63">
                  <c:v>2.6303500000000001E-10</c:v>
                </c:pt>
                <c:pt idx="64">
                  <c:v>8.47139E-11</c:v>
                </c:pt>
                <c:pt idx="65">
                  <c:v>1.8770999999999999E-11</c:v>
                </c:pt>
                <c:pt idx="66">
                  <c:v>4.5695699999999999E-12</c:v>
                </c:pt>
                <c:pt idx="67">
                  <c:v>5.5406999999999996E-12</c:v>
                </c:pt>
                <c:pt idx="68">
                  <c:v>6.55108E-12</c:v>
                </c:pt>
                <c:pt idx="69">
                  <c:v>5.0198499999999999E-12</c:v>
                </c:pt>
                <c:pt idx="70">
                  <c:v>6.9655500000000003E-12</c:v>
                </c:pt>
                <c:pt idx="71">
                  <c:v>3.50215E-12</c:v>
                </c:pt>
                <c:pt idx="72">
                  <c:v>5.9632999999999998E-12</c:v>
                </c:pt>
                <c:pt idx="73">
                  <c:v>4.3696999999999998E-12</c:v>
                </c:pt>
                <c:pt idx="74">
                  <c:v>2.87225E-12</c:v>
                </c:pt>
                <c:pt idx="75">
                  <c:v>4.1960700000000003E-12</c:v>
                </c:pt>
                <c:pt idx="76">
                  <c:v>5.7211599999999998E-12</c:v>
                </c:pt>
                <c:pt idx="77">
                  <c:v>8.9798700000000002E-12</c:v>
                </c:pt>
                <c:pt idx="78">
                  <c:v>4.0972100000000001E-12</c:v>
                </c:pt>
                <c:pt idx="79">
                  <c:v>3.6141000000000001E-12</c:v>
                </c:pt>
                <c:pt idx="80">
                  <c:v>3.4616199999999999E-12</c:v>
                </c:pt>
                <c:pt idx="81">
                  <c:v>4.7506299999999999E-12</c:v>
                </c:pt>
                <c:pt idx="82">
                  <c:v>4.1337699999999997E-12</c:v>
                </c:pt>
                <c:pt idx="83">
                  <c:v>6.5471599999999997E-12</c:v>
                </c:pt>
                <c:pt idx="84">
                  <c:v>7.1618899999999999E-12</c:v>
                </c:pt>
                <c:pt idx="85">
                  <c:v>6.0679499999999998E-12</c:v>
                </c:pt>
                <c:pt idx="86">
                  <c:v>3.4811600000000001E-12</c:v>
                </c:pt>
                <c:pt idx="87">
                  <c:v>6.6225399999999998E-12</c:v>
                </c:pt>
                <c:pt idx="88">
                  <c:v>1.42152E-11</c:v>
                </c:pt>
                <c:pt idx="89">
                  <c:v>4.6587200000000002E-12</c:v>
                </c:pt>
                <c:pt idx="90">
                  <c:v>7.4241200000000005E-12</c:v>
                </c:pt>
                <c:pt idx="91">
                  <c:v>4.6509400000000004E-12</c:v>
                </c:pt>
                <c:pt idx="92">
                  <c:v>4.1337400000000001E-12</c:v>
                </c:pt>
                <c:pt idx="93">
                  <c:v>2.9152299999999999E-12</c:v>
                </c:pt>
                <c:pt idx="94">
                  <c:v>5.9354200000000002E-12</c:v>
                </c:pt>
                <c:pt idx="95">
                  <c:v>5.0316899999999999E-12</c:v>
                </c:pt>
                <c:pt idx="96">
                  <c:v>3.7936199999999997E-12</c:v>
                </c:pt>
                <c:pt idx="97">
                  <c:v>6.6672699999999997E-12</c:v>
                </c:pt>
                <c:pt idx="98">
                  <c:v>3.35335E-12</c:v>
                </c:pt>
                <c:pt idx="99">
                  <c:v>3.09592E-12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DBE2-4C6F-B3A5-B1B059175DD2}"/>
            </c:ext>
          </c:extLst>
        </c:ser>
        <c:ser>
          <c:idx val="49"/>
          <c:order val="49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[analysis.xlsx]Uniform_IP_texture!$A$258:$CW$258</c:f>
              <c:numCache>
                <c:formatCode>0.00E+00</c:formatCode>
                <c:ptCount val="101"/>
                <c:pt idx="0">
                  <c:v>4.63613E-12</c:v>
                </c:pt>
                <c:pt idx="1">
                  <c:v>5.1053800000000002E-12</c:v>
                </c:pt>
                <c:pt idx="2">
                  <c:v>2.7085899999999999E-12</c:v>
                </c:pt>
                <c:pt idx="3">
                  <c:v>9.8958200000000001E-12</c:v>
                </c:pt>
                <c:pt idx="4">
                  <c:v>4.3693900000000002E-12</c:v>
                </c:pt>
                <c:pt idx="5">
                  <c:v>4.6992300000000004E-12</c:v>
                </c:pt>
                <c:pt idx="6">
                  <c:v>1.11913E-11</c:v>
                </c:pt>
                <c:pt idx="7">
                  <c:v>4.6693699999999999E-12</c:v>
                </c:pt>
                <c:pt idx="8">
                  <c:v>8.7816599999999996E-12</c:v>
                </c:pt>
                <c:pt idx="9">
                  <c:v>5.9370800000000004E-12</c:v>
                </c:pt>
                <c:pt idx="10">
                  <c:v>4.2828500000000001E-12</c:v>
                </c:pt>
                <c:pt idx="11">
                  <c:v>3.8154900000000003E-12</c:v>
                </c:pt>
                <c:pt idx="12">
                  <c:v>7.7151900000000008E-12</c:v>
                </c:pt>
                <c:pt idx="13">
                  <c:v>2.3115400000000001E-12</c:v>
                </c:pt>
                <c:pt idx="14">
                  <c:v>3.29798E-12</c:v>
                </c:pt>
                <c:pt idx="15">
                  <c:v>4.6274700000000003E-12</c:v>
                </c:pt>
                <c:pt idx="16">
                  <c:v>3.8268799999999999E-12</c:v>
                </c:pt>
                <c:pt idx="17">
                  <c:v>3.09739E-12</c:v>
                </c:pt>
                <c:pt idx="18">
                  <c:v>1.4825399999999999E-11</c:v>
                </c:pt>
                <c:pt idx="19">
                  <c:v>6.5363200000000002E-12</c:v>
                </c:pt>
                <c:pt idx="20">
                  <c:v>5.9392000000000004E-12</c:v>
                </c:pt>
                <c:pt idx="21">
                  <c:v>6.9342499999999999E-12</c:v>
                </c:pt>
                <c:pt idx="22">
                  <c:v>5.9913700000000001E-12</c:v>
                </c:pt>
                <c:pt idx="23">
                  <c:v>3.9478599999999997E-12</c:v>
                </c:pt>
                <c:pt idx="24">
                  <c:v>6.6783800000000001E-12</c:v>
                </c:pt>
                <c:pt idx="25">
                  <c:v>7.5076500000000006E-12</c:v>
                </c:pt>
                <c:pt idx="26">
                  <c:v>5.4201099999999996E-12</c:v>
                </c:pt>
                <c:pt idx="27">
                  <c:v>3.3310699999999999E-12</c:v>
                </c:pt>
                <c:pt idx="28">
                  <c:v>4.6521600000000002E-12</c:v>
                </c:pt>
                <c:pt idx="29">
                  <c:v>4.6003800000000002E-12</c:v>
                </c:pt>
                <c:pt idx="30">
                  <c:v>4.3341500000000001E-12</c:v>
                </c:pt>
                <c:pt idx="31">
                  <c:v>2.24279E-12</c:v>
                </c:pt>
                <c:pt idx="32">
                  <c:v>6.5019800000000001E-12</c:v>
                </c:pt>
                <c:pt idx="33">
                  <c:v>1.0067299999999999E-11</c:v>
                </c:pt>
                <c:pt idx="34">
                  <c:v>1.78945E-12</c:v>
                </c:pt>
                <c:pt idx="35">
                  <c:v>3.9424699999999999E-12</c:v>
                </c:pt>
                <c:pt idx="36">
                  <c:v>5.7317200000000001E-12</c:v>
                </c:pt>
                <c:pt idx="37">
                  <c:v>5.77405E-12</c:v>
                </c:pt>
                <c:pt idx="38">
                  <c:v>2.6082000000000001E-12</c:v>
                </c:pt>
                <c:pt idx="39">
                  <c:v>8.0339199999999998E-12</c:v>
                </c:pt>
                <c:pt idx="40">
                  <c:v>1.6140799999999998E-11</c:v>
                </c:pt>
                <c:pt idx="41">
                  <c:v>4.8203099999999998E-11</c:v>
                </c:pt>
                <c:pt idx="42">
                  <c:v>1.7651899999999999E-10</c:v>
                </c:pt>
                <c:pt idx="43">
                  <c:v>4.3295499999999998E-10</c:v>
                </c:pt>
                <c:pt idx="44">
                  <c:v>7.3584300000000004E-10</c:v>
                </c:pt>
                <c:pt idx="45">
                  <c:v>1.0577E-9</c:v>
                </c:pt>
                <c:pt idx="46">
                  <c:v>1.45707E-9</c:v>
                </c:pt>
                <c:pt idx="47">
                  <c:v>1.87519E-9</c:v>
                </c:pt>
                <c:pt idx="48">
                  <c:v>2.9393099999999999E-9</c:v>
                </c:pt>
                <c:pt idx="49">
                  <c:v>6.6418899999999997E-9</c:v>
                </c:pt>
                <c:pt idx="50">
                  <c:v>6.6367300000000001E-9</c:v>
                </c:pt>
                <c:pt idx="51">
                  <c:v>3.02638E-9</c:v>
                </c:pt>
                <c:pt idx="52">
                  <c:v>2.1091300000000001E-9</c:v>
                </c:pt>
                <c:pt idx="53">
                  <c:v>1.87034E-9</c:v>
                </c:pt>
                <c:pt idx="54">
                  <c:v>1.7326600000000001E-9</c:v>
                </c:pt>
                <c:pt idx="55">
                  <c:v>1.6154599999999999E-9</c:v>
                </c:pt>
                <c:pt idx="56">
                  <c:v>1.35722E-9</c:v>
                </c:pt>
                <c:pt idx="57">
                  <c:v>1.09909E-9</c:v>
                </c:pt>
                <c:pt idx="58">
                  <c:v>7.77397E-10</c:v>
                </c:pt>
                <c:pt idx="59">
                  <c:v>4.51784E-10</c:v>
                </c:pt>
                <c:pt idx="60">
                  <c:v>2.1865800000000001E-10</c:v>
                </c:pt>
                <c:pt idx="61">
                  <c:v>6.7580700000000004E-11</c:v>
                </c:pt>
                <c:pt idx="62">
                  <c:v>1.5535700000000001E-11</c:v>
                </c:pt>
                <c:pt idx="63">
                  <c:v>4.8272399999999999E-12</c:v>
                </c:pt>
                <c:pt idx="64">
                  <c:v>6.9905800000000003E-12</c:v>
                </c:pt>
                <c:pt idx="65">
                  <c:v>3.6767899999999997E-12</c:v>
                </c:pt>
                <c:pt idx="66">
                  <c:v>8.9914800000000008E-12</c:v>
                </c:pt>
                <c:pt idx="67">
                  <c:v>5.1051399999999998E-12</c:v>
                </c:pt>
                <c:pt idx="68">
                  <c:v>1.2665400000000001E-11</c:v>
                </c:pt>
                <c:pt idx="69">
                  <c:v>6.0888199999999999E-12</c:v>
                </c:pt>
                <c:pt idx="70">
                  <c:v>1.1096300000000001E-11</c:v>
                </c:pt>
                <c:pt idx="71">
                  <c:v>8.7037100000000007E-12</c:v>
                </c:pt>
                <c:pt idx="72">
                  <c:v>4.6881300000000001E-12</c:v>
                </c:pt>
                <c:pt idx="73">
                  <c:v>2.99045E-12</c:v>
                </c:pt>
                <c:pt idx="74">
                  <c:v>4.3206499999999998E-12</c:v>
                </c:pt>
                <c:pt idx="75">
                  <c:v>6.6950999999999996E-12</c:v>
                </c:pt>
                <c:pt idx="76">
                  <c:v>6.0967800000000002E-12</c:v>
                </c:pt>
                <c:pt idx="77">
                  <c:v>7.7815600000000002E-12</c:v>
                </c:pt>
                <c:pt idx="78">
                  <c:v>8.0887900000000007E-12</c:v>
                </c:pt>
                <c:pt idx="79">
                  <c:v>5.4663699999999999E-12</c:v>
                </c:pt>
                <c:pt idx="80">
                  <c:v>8.0830600000000001E-12</c:v>
                </c:pt>
                <c:pt idx="81">
                  <c:v>4.75481E-12</c:v>
                </c:pt>
                <c:pt idx="82">
                  <c:v>1.41295E-12</c:v>
                </c:pt>
                <c:pt idx="83">
                  <c:v>1.1366099999999999E-11</c:v>
                </c:pt>
                <c:pt idx="84">
                  <c:v>4.8638099999999996E-12</c:v>
                </c:pt>
                <c:pt idx="85">
                  <c:v>2.6403299999999999E-12</c:v>
                </c:pt>
                <c:pt idx="86">
                  <c:v>2.3766000000000002E-12</c:v>
                </c:pt>
                <c:pt idx="87">
                  <c:v>5.7579499999999997E-12</c:v>
                </c:pt>
                <c:pt idx="88">
                  <c:v>4.4079899999999997E-12</c:v>
                </c:pt>
                <c:pt idx="89">
                  <c:v>3.9616099999999997E-12</c:v>
                </c:pt>
                <c:pt idx="90">
                  <c:v>4.865E-12</c:v>
                </c:pt>
                <c:pt idx="91">
                  <c:v>3.3252199999999998E-12</c:v>
                </c:pt>
                <c:pt idx="92">
                  <c:v>5.0257799999999996E-12</c:v>
                </c:pt>
                <c:pt idx="93">
                  <c:v>6.1650199999999999E-12</c:v>
                </c:pt>
                <c:pt idx="94">
                  <c:v>6.3410699999999998E-12</c:v>
                </c:pt>
                <c:pt idx="95">
                  <c:v>7.7780999999999997E-12</c:v>
                </c:pt>
                <c:pt idx="96">
                  <c:v>3.0710499999999999E-12</c:v>
                </c:pt>
                <c:pt idx="97">
                  <c:v>5.2235499999999999E-12</c:v>
                </c:pt>
                <c:pt idx="98">
                  <c:v>3.8651500000000003E-12</c:v>
                </c:pt>
                <c:pt idx="99">
                  <c:v>5.0717900000000001E-12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1-DBE2-4C6F-B3A5-B1B059175DD2}"/>
            </c:ext>
          </c:extLst>
        </c:ser>
        <c:ser>
          <c:idx val="50"/>
          <c:order val="50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[analysis.xlsx]Uniform_IP_texture!$A$259:$CW$259</c:f>
              <c:numCache>
                <c:formatCode>0.00E+00</c:formatCode>
                <c:ptCount val="101"/>
                <c:pt idx="0">
                  <c:v>4.37669E-12</c:v>
                </c:pt>
                <c:pt idx="1">
                  <c:v>4.7977200000000003E-12</c:v>
                </c:pt>
                <c:pt idx="2">
                  <c:v>4.9880200000000004E-12</c:v>
                </c:pt>
                <c:pt idx="3">
                  <c:v>2.5717100000000002E-12</c:v>
                </c:pt>
                <c:pt idx="4">
                  <c:v>5.4577499999999998E-12</c:v>
                </c:pt>
                <c:pt idx="5">
                  <c:v>5.7042200000000001E-12</c:v>
                </c:pt>
                <c:pt idx="6">
                  <c:v>2.38719E-12</c:v>
                </c:pt>
                <c:pt idx="7">
                  <c:v>7.5749000000000008E-12</c:v>
                </c:pt>
                <c:pt idx="8">
                  <c:v>2.8826299999999998E-12</c:v>
                </c:pt>
                <c:pt idx="9">
                  <c:v>1.6014E-12</c:v>
                </c:pt>
                <c:pt idx="10">
                  <c:v>6.0266100000000003E-12</c:v>
                </c:pt>
                <c:pt idx="11">
                  <c:v>5.0032600000000002E-12</c:v>
                </c:pt>
                <c:pt idx="12">
                  <c:v>7.5824200000000007E-12</c:v>
                </c:pt>
                <c:pt idx="13">
                  <c:v>5.3510800000000003E-12</c:v>
                </c:pt>
                <c:pt idx="14">
                  <c:v>7.5417699999999997E-12</c:v>
                </c:pt>
                <c:pt idx="15">
                  <c:v>2.02997E-10</c:v>
                </c:pt>
                <c:pt idx="16">
                  <c:v>5.3115599999999996E-12</c:v>
                </c:pt>
                <c:pt idx="17">
                  <c:v>5.5222599999999999E-12</c:v>
                </c:pt>
                <c:pt idx="18">
                  <c:v>3.75178E-12</c:v>
                </c:pt>
                <c:pt idx="19">
                  <c:v>5.8416500000000003E-12</c:v>
                </c:pt>
                <c:pt idx="20">
                  <c:v>1.0102E-11</c:v>
                </c:pt>
                <c:pt idx="21">
                  <c:v>3.5136200000000001E-12</c:v>
                </c:pt>
                <c:pt idx="22">
                  <c:v>1.2136299999999999E-11</c:v>
                </c:pt>
                <c:pt idx="23">
                  <c:v>2.50196E-12</c:v>
                </c:pt>
                <c:pt idx="24">
                  <c:v>6.4656399999999999E-12</c:v>
                </c:pt>
                <c:pt idx="25">
                  <c:v>5.8361299999999997E-12</c:v>
                </c:pt>
                <c:pt idx="26">
                  <c:v>2.3762900000000002E-12</c:v>
                </c:pt>
                <c:pt idx="27">
                  <c:v>2.4401499999999999E-12</c:v>
                </c:pt>
                <c:pt idx="28">
                  <c:v>4.93573E-12</c:v>
                </c:pt>
                <c:pt idx="29">
                  <c:v>3.2885199999999998E-12</c:v>
                </c:pt>
                <c:pt idx="30">
                  <c:v>3.50222E-12</c:v>
                </c:pt>
                <c:pt idx="31">
                  <c:v>5.4543299999999998E-12</c:v>
                </c:pt>
                <c:pt idx="32">
                  <c:v>2.2564800000000001E-12</c:v>
                </c:pt>
                <c:pt idx="33">
                  <c:v>1.73724E-11</c:v>
                </c:pt>
                <c:pt idx="34">
                  <c:v>1.18551E-11</c:v>
                </c:pt>
                <c:pt idx="35">
                  <c:v>3.77107E-12</c:v>
                </c:pt>
                <c:pt idx="36">
                  <c:v>9.4218499999999999E-12</c:v>
                </c:pt>
                <c:pt idx="37">
                  <c:v>8.5350899999999997E-12</c:v>
                </c:pt>
                <c:pt idx="38">
                  <c:v>9.1579999999999995E-11</c:v>
                </c:pt>
                <c:pt idx="39">
                  <c:v>2.3356699999999998E-10</c:v>
                </c:pt>
                <c:pt idx="40">
                  <c:v>4.7359699999999997E-10</c:v>
                </c:pt>
                <c:pt idx="41">
                  <c:v>7.7199100000000005E-10</c:v>
                </c:pt>
                <c:pt idx="42">
                  <c:v>1.07544E-9</c:v>
                </c:pt>
                <c:pt idx="43">
                  <c:v>1.3733100000000001E-9</c:v>
                </c:pt>
                <c:pt idx="44">
                  <c:v>1.5990400000000001E-9</c:v>
                </c:pt>
                <c:pt idx="45">
                  <c:v>1.7552299999999999E-9</c:v>
                </c:pt>
                <c:pt idx="46">
                  <c:v>1.9252399999999999E-9</c:v>
                </c:pt>
                <c:pt idx="47">
                  <c:v>2.12999E-9</c:v>
                </c:pt>
                <c:pt idx="48">
                  <c:v>3.0239299999999999E-9</c:v>
                </c:pt>
                <c:pt idx="49">
                  <c:v>6.6856999999999998E-9</c:v>
                </c:pt>
                <c:pt idx="50">
                  <c:v>6.6940000000000003E-9</c:v>
                </c:pt>
                <c:pt idx="51">
                  <c:v>2.93342E-9</c:v>
                </c:pt>
                <c:pt idx="52">
                  <c:v>1.8896299999999998E-9</c:v>
                </c:pt>
                <c:pt idx="53">
                  <c:v>1.4658599999999999E-9</c:v>
                </c:pt>
                <c:pt idx="54">
                  <c:v>1.0989100000000001E-9</c:v>
                </c:pt>
                <c:pt idx="55">
                  <c:v>7.1459400000000005E-10</c:v>
                </c:pt>
                <c:pt idx="56">
                  <c:v>4.1455099999999999E-10</c:v>
                </c:pt>
                <c:pt idx="57">
                  <c:v>1.91007E-10</c:v>
                </c:pt>
                <c:pt idx="58">
                  <c:v>5.2044700000000001E-11</c:v>
                </c:pt>
                <c:pt idx="59">
                  <c:v>8.5812500000000004E-12</c:v>
                </c:pt>
                <c:pt idx="60">
                  <c:v>5.6944699999999997E-12</c:v>
                </c:pt>
                <c:pt idx="61">
                  <c:v>8.2011299999999994E-12</c:v>
                </c:pt>
                <c:pt idx="62">
                  <c:v>3.7847899999999997E-12</c:v>
                </c:pt>
                <c:pt idx="63">
                  <c:v>4.0258999999999996E-12</c:v>
                </c:pt>
                <c:pt idx="64">
                  <c:v>6.3247299999999998E-12</c:v>
                </c:pt>
                <c:pt idx="65">
                  <c:v>4.3907200000000001E-12</c:v>
                </c:pt>
                <c:pt idx="66">
                  <c:v>1.55501E-11</c:v>
                </c:pt>
                <c:pt idx="67">
                  <c:v>9.8429900000000007E-12</c:v>
                </c:pt>
                <c:pt idx="68">
                  <c:v>4.9845800000000002E-12</c:v>
                </c:pt>
                <c:pt idx="69">
                  <c:v>7.2315799999999998E-12</c:v>
                </c:pt>
                <c:pt idx="70">
                  <c:v>4.4345200000000004E-12</c:v>
                </c:pt>
                <c:pt idx="71">
                  <c:v>1.6539299999999998E-11</c:v>
                </c:pt>
                <c:pt idx="72">
                  <c:v>5.9557400000000002E-12</c:v>
                </c:pt>
                <c:pt idx="73">
                  <c:v>5.1326100000000003E-12</c:v>
                </c:pt>
                <c:pt idx="74">
                  <c:v>4.7275699999999998E-12</c:v>
                </c:pt>
                <c:pt idx="75">
                  <c:v>1.7136000000000001E-12</c:v>
                </c:pt>
                <c:pt idx="76">
                  <c:v>3.2424599999999999E-12</c:v>
                </c:pt>
                <c:pt idx="77">
                  <c:v>4.4649600000000004E-12</c:v>
                </c:pt>
                <c:pt idx="78">
                  <c:v>4.1662599999999997E-12</c:v>
                </c:pt>
                <c:pt idx="79">
                  <c:v>6.7143800000000003E-12</c:v>
                </c:pt>
                <c:pt idx="80">
                  <c:v>5.17267E-12</c:v>
                </c:pt>
                <c:pt idx="81">
                  <c:v>8.9842099999999997E-12</c:v>
                </c:pt>
                <c:pt idx="82">
                  <c:v>3.4087900000000001E-12</c:v>
                </c:pt>
                <c:pt idx="83">
                  <c:v>2.8488799999999999E-12</c:v>
                </c:pt>
                <c:pt idx="84">
                  <c:v>3.3162599999999998E-12</c:v>
                </c:pt>
                <c:pt idx="85">
                  <c:v>3.3501800000000002E-12</c:v>
                </c:pt>
                <c:pt idx="86">
                  <c:v>4.5259899999999998E-12</c:v>
                </c:pt>
                <c:pt idx="87">
                  <c:v>5.3984499999999999E-12</c:v>
                </c:pt>
                <c:pt idx="88">
                  <c:v>1.8125099999999999E-12</c:v>
                </c:pt>
                <c:pt idx="89">
                  <c:v>4.8712400000000002E-12</c:v>
                </c:pt>
                <c:pt idx="90">
                  <c:v>6.4708100000000004E-12</c:v>
                </c:pt>
                <c:pt idx="91">
                  <c:v>8.1571799999999998E-12</c:v>
                </c:pt>
                <c:pt idx="92">
                  <c:v>3.22092E-12</c:v>
                </c:pt>
                <c:pt idx="93">
                  <c:v>2.1379400000000001E-12</c:v>
                </c:pt>
                <c:pt idx="94">
                  <c:v>5.7264600000000002E-12</c:v>
                </c:pt>
                <c:pt idx="95">
                  <c:v>6.4667700000000003E-12</c:v>
                </c:pt>
                <c:pt idx="96">
                  <c:v>2.3914000000000001E-12</c:v>
                </c:pt>
                <c:pt idx="97">
                  <c:v>6.5355600000000001E-12</c:v>
                </c:pt>
                <c:pt idx="98">
                  <c:v>5.5995399999999998E-12</c:v>
                </c:pt>
                <c:pt idx="99">
                  <c:v>6.4477600000000004E-12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DBE2-4C6F-B3A5-B1B059175DD2}"/>
            </c:ext>
          </c:extLst>
        </c:ser>
        <c:ser>
          <c:idx val="51"/>
          <c:order val="51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[analysis.xlsx]Uniform_IP_texture!$A$260:$CW$260</c:f>
              <c:numCache>
                <c:formatCode>0.00E+00</c:formatCode>
                <c:ptCount val="101"/>
                <c:pt idx="0">
                  <c:v>4.2194000000000004E-12</c:v>
                </c:pt>
                <c:pt idx="1">
                  <c:v>7.7145799999999992E-12</c:v>
                </c:pt>
                <c:pt idx="2">
                  <c:v>2.7474900000000001E-11</c:v>
                </c:pt>
                <c:pt idx="3">
                  <c:v>3.7882600000000003E-12</c:v>
                </c:pt>
                <c:pt idx="4">
                  <c:v>3.6392499999999999E-12</c:v>
                </c:pt>
                <c:pt idx="5">
                  <c:v>5.75914E-12</c:v>
                </c:pt>
                <c:pt idx="6">
                  <c:v>9.1117599999999995E-12</c:v>
                </c:pt>
                <c:pt idx="7">
                  <c:v>3.9586300000000001E-12</c:v>
                </c:pt>
                <c:pt idx="8">
                  <c:v>3.0384899999999999E-12</c:v>
                </c:pt>
                <c:pt idx="9">
                  <c:v>3.7573400000000002E-12</c:v>
                </c:pt>
                <c:pt idx="10">
                  <c:v>5.0239300000000004E-12</c:v>
                </c:pt>
                <c:pt idx="11">
                  <c:v>4.6059300000000003E-12</c:v>
                </c:pt>
                <c:pt idx="12">
                  <c:v>3.9730999999999997E-12</c:v>
                </c:pt>
                <c:pt idx="13">
                  <c:v>8.0942000000000008E-12</c:v>
                </c:pt>
                <c:pt idx="14">
                  <c:v>5.8483500000000002E-12</c:v>
                </c:pt>
                <c:pt idx="15">
                  <c:v>5.0496900000000001E-12</c:v>
                </c:pt>
                <c:pt idx="16">
                  <c:v>5.4597800000000004E-12</c:v>
                </c:pt>
                <c:pt idx="17">
                  <c:v>3.3932099999999998E-12</c:v>
                </c:pt>
                <c:pt idx="18">
                  <c:v>8.6015100000000006E-12</c:v>
                </c:pt>
                <c:pt idx="19">
                  <c:v>7.3479599999999993E-12</c:v>
                </c:pt>
                <c:pt idx="20">
                  <c:v>8.9512799999999994E-12</c:v>
                </c:pt>
                <c:pt idx="21">
                  <c:v>3.28919E-12</c:v>
                </c:pt>
                <c:pt idx="22">
                  <c:v>3.7131199999999998E-12</c:v>
                </c:pt>
                <c:pt idx="23">
                  <c:v>3.6060799999999999E-12</c:v>
                </c:pt>
                <c:pt idx="24">
                  <c:v>6.1967E-12</c:v>
                </c:pt>
                <c:pt idx="25">
                  <c:v>1.0191500000000001E-11</c:v>
                </c:pt>
                <c:pt idx="26">
                  <c:v>6.0924700000000002E-12</c:v>
                </c:pt>
                <c:pt idx="27">
                  <c:v>2.5348199999999999E-12</c:v>
                </c:pt>
                <c:pt idx="28">
                  <c:v>9.9079500000000004E-12</c:v>
                </c:pt>
                <c:pt idx="29">
                  <c:v>6.2229000000000001E-12</c:v>
                </c:pt>
                <c:pt idx="30">
                  <c:v>8.9991400000000008E-12</c:v>
                </c:pt>
                <c:pt idx="31">
                  <c:v>6.2441E-12</c:v>
                </c:pt>
                <c:pt idx="32">
                  <c:v>4.7834800000000001E-12</c:v>
                </c:pt>
                <c:pt idx="33">
                  <c:v>6.0379500000000001E-12</c:v>
                </c:pt>
                <c:pt idx="34">
                  <c:v>2.1657E-11</c:v>
                </c:pt>
                <c:pt idx="35">
                  <c:v>8.9019100000000004E-11</c:v>
                </c:pt>
                <c:pt idx="36">
                  <c:v>2.6056799999999999E-10</c:v>
                </c:pt>
                <c:pt idx="37">
                  <c:v>5.6319E-10</c:v>
                </c:pt>
                <c:pt idx="38">
                  <c:v>8.8385599999999995E-10</c:v>
                </c:pt>
                <c:pt idx="39">
                  <c:v>1.15155E-9</c:v>
                </c:pt>
                <c:pt idx="40">
                  <c:v>1.4400600000000001E-9</c:v>
                </c:pt>
                <c:pt idx="41">
                  <c:v>1.5974000000000001E-9</c:v>
                </c:pt>
                <c:pt idx="42">
                  <c:v>1.6976399999999999E-9</c:v>
                </c:pt>
                <c:pt idx="43">
                  <c:v>1.7153799999999999E-9</c:v>
                </c:pt>
                <c:pt idx="44">
                  <c:v>1.7565500000000001E-9</c:v>
                </c:pt>
                <c:pt idx="45">
                  <c:v>1.8472800000000001E-9</c:v>
                </c:pt>
                <c:pt idx="46">
                  <c:v>1.8702300000000001E-9</c:v>
                </c:pt>
                <c:pt idx="47">
                  <c:v>1.9716600000000002E-9</c:v>
                </c:pt>
                <c:pt idx="48">
                  <c:v>2.2297999999999999E-9</c:v>
                </c:pt>
                <c:pt idx="49">
                  <c:v>2.57383E-9</c:v>
                </c:pt>
                <c:pt idx="50">
                  <c:v>2.0919700000000002E-9</c:v>
                </c:pt>
                <c:pt idx="51">
                  <c:v>1.24956E-9</c:v>
                </c:pt>
                <c:pt idx="52">
                  <c:v>7.26148E-10</c:v>
                </c:pt>
                <c:pt idx="53">
                  <c:v>3.9631900000000002E-10</c:v>
                </c:pt>
                <c:pt idx="54">
                  <c:v>1.5063700000000001E-10</c:v>
                </c:pt>
                <c:pt idx="55">
                  <c:v>4.6359299999999999E-11</c:v>
                </c:pt>
                <c:pt idx="56">
                  <c:v>6.9296499999999997E-12</c:v>
                </c:pt>
                <c:pt idx="57">
                  <c:v>7.8578000000000007E-12</c:v>
                </c:pt>
                <c:pt idx="58">
                  <c:v>7.7539799999999992E-12</c:v>
                </c:pt>
                <c:pt idx="59">
                  <c:v>4.1989900000000001E-12</c:v>
                </c:pt>
                <c:pt idx="60">
                  <c:v>9.0322099999999995E-12</c:v>
                </c:pt>
                <c:pt idx="61">
                  <c:v>6.85964E-12</c:v>
                </c:pt>
                <c:pt idx="62">
                  <c:v>4.3798600000000003E-12</c:v>
                </c:pt>
                <c:pt idx="63">
                  <c:v>1.5650199999999999E-12</c:v>
                </c:pt>
                <c:pt idx="64">
                  <c:v>1.2752000000000001E-12</c:v>
                </c:pt>
                <c:pt idx="65">
                  <c:v>3.48208E-12</c:v>
                </c:pt>
                <c:pt idx="66">
                  <c:v>8.3756300000000003E-12</c:v>
                </c:pt>
                <c:pt idx="67">
                  <c:v>7.5564399999999993E-12</c:v>
                </c:pt>
                <c:pt idx="68">
                  <c:v>8.9209199999999995E-12</c:v>
                </c:pt>
                <c:pt idx="69">
                  <c:v>1.2346800000000001E-11</c:v>
                </c:pt>
                <c:pt idx="70">
                  <c:v>5.1463000000000004E-12</c:v>
                </c:pt>
                <c:pt idx="71">
                  <c:v>3.7156999999999996E-12</c:v>
                </c:pt>
                <c:pt idx="72">
                  <c:v>7.7288000000000008E-12</c:v>
                </c:pt>
                <c:pt idx="73">
                  <c:v>5.1239599999999999E-12</c:v>
                </c:pt>
                <c:pt idx="74">
                  <c:v>4.2466200000000003E-12</c:v>
                </c:pt>
                <c:pt idx="75">
                  <c:v>4.0614199999999999E-12</c:v>
                </c:pt>
                <c:pt idx="76">
                  <c:v>5.2328000000000001E-12</c:v>
                </c:pt>
                <c:pt idx="77">
                  <c:v>1.61017E-12</c:v>
                </c:pt>
                <c:pt idx="78">
                  <c:v>6.5069999999999996E-12</c:v>
                </c:pt>
                <c:pt idx="79">
                  <c:v>5.6160099999999996E-12</c:v>
                </c:pt>
                <c:pt idx="80">
                  <c:v>2.3976799999999999E-12</c:v>
                </c:pt>
                <c:pt idx="81">
                  <c:v>5.9911000000000002E-12</c:v>
                </c:pt>
                <c:pt idx="82">
                  <c:v>3.1880499999999999E-12</c:v>
                </c:pt>
                <c:pt idx="83">
                  <c:v>5.5497299999999996E-12</c:v>
                </c:pt>
                <c:pt idx="84">
                  <c:v>4.5409799999999999E-12</c:v>
                </c:pt>
                <c:pt idx="85">
                  <c:v>6.6056700000000001E-12</c:v>
                </c:pt>
                <c:pt idx="86">
                  <c:v>8.8281000000000003E-12</c:v>
                </c:pt>
                <c:pt idx="87">
                  <c:v>8.7681300000000005E-12</c:v>
                </c:pt>
                <c:pt idx="88">
                  <c:v>7.4839500000000002E-12</c:v>
                </c:pt>
                <c:pt idx="89">
                  <c:v>1.0802E-11</c:v>
                </c:pt>
                <c:pt idx="90">
                  <c:v>8.1512799999999996E-12</c:v>
                </c:pt>
                <c:pt idx="91">
                  <c:v>1.8620100000000001E-12</c:v>
                </c:pt>
                <c:pt idx="92">
                  <c:v>1.9683800000000001E-12</c:v>
                </c:pt>
                <c:pt idx="93">
                  <c:v>4.2159999999999998E-12</c:v>
                </c:pt>
                <c:pt idx="94">
                  <c:v>3.8692300000000001E-12</c:v>
                </c:pt>
                <c:pt idx="95">
                  <c:v>1.1008E-11</c:v>
                </c:pt>
                <c:pt idx="96">
                  <c:v>6.1492400000000002E-12</c:v>
                </c:pt>
                <c:pt idx="97">
                  <c:v>3.38368E-12</c:v>
                </c:pt>
                <c:pt idx="98">
                  <c:v>8.5631599999999992E-12</c:v>
                </c:pt>
                <c:pt idx="99">
                  <c:v>9.4041800000000004E-12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DBE2-4C6F-B3A5-B1B059175DD2}"/>
            </c:ext>
          </c:extLst>
        </c:ser>
        <c:ser>
          <c:idx val="52"/>
          <c:order val="52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[analysis.xlsx]Uniform_IP_texture!$A$261:$CW$261</c:f>
              <c:numCache>
                <c:formatCode>0.00E+00</c:formatCode>
                <c:ptCount val="101"/>
                <c:pt idx="0">
                  <c:v>5.6134299999999998E-12</c:v>
                </c:pt>
                <c:pt idx="1">
                  <c:v>4.7453800000000001E-12</c:v>
                </c:pt>
                <c:pt idx="2">
                  <c:v>5.0343100000000002E-12</c:v>
                </c:pt>
                <c:pt idx="3">
                  <c:v>4.8571600000000003E-12</c:v>
                </c:pt>
                <c:pt idx="4">
                  <c:v>1.33966E-12</c:v>
                </c:pt>
                <c:pt idx="5">
                  <c:v>6.0264100000000004E-12</c:v>
                </c:pt>
                <c:pt idx="6">
                  <c:v>5.091E-12</c:v>
                </c:pt>
                <c:pt idx="7">
                  <c:v>3.8617E-12</c:v>
                </c:pt>
                <c:pt idx="8">
                  <c:v>5.2391600000000001E-12</c:v>
                </c:pt>
                <c:pt idx="9">
                  <c:v>3.3994200000000001E-12</c:v>
                </c:pt>
                <c:pt idx="10">
                  <c:v>6.2852900000000002E-12</c:v>
                </c:pt>
                <c:pt idx="11">
                  <c:v>2.4735900000000002E-12</c:v>
                </c:pt>
                <c:pt idx="12">
                  <c:v>5.66433E-12</c:v>
                </c:pt>
                <c:pt idx="13">
                  <c:v>3.8367299999999999E-12</c:v>
                </c:pt>
                <c:pt idx="14">
                  <c:v>3.4066100000000002E-12</c:v>
                </c:pt>
                <c:pt idx="15">
                  <c:v>5.7686199999999997E-12</c:v>
                </c:pt>
                <c:pt idx="16">
                  <c:v>4.4456600000000003E-12</c:v>
                </c:pt>
                <c:pt idx="17">
                  <c:v>7.1400900000000001E-12</c:v>
                </c:pt>
                <c:pt idx="18">
                  <c:v>9.6904899999999994E-12</c:v>
                </c:pt>
                <c:pt idx="19">
                  <c:v>4.6247599999999998E-12</c:v>
                </c:pt>
                <c:pt idx="20">
                  <c:v>3.9344499999999997E-12</c:v>
                </c:pt>
                <c:pt idx="21">
                  <c:v>4.69585E-12</c:v>
                </c:pt>
                <c:pt idx="22">
                  <c:v>3.1159400000000002E-12</c:v>
                </c:pt>
                <c:pt idx="23">
                  <c:v>2.2235100000000001E-12</c:v>
                </c:pt>
                <c:pt idx="24">
                  <c:v>8.2194800000000004E-12</c:v>
                </c:pt>
                <c:pt idx="25">
                  <c:v>6.9260000000000002E-12</c:v>
                </c:pt>
                <c:pt idx="26">
                  <c:v>6.7581899999999999E-12</c:v>
                </c:pt>
                <c:pt idx="27">
                  <c:v>6.9298900000000001E-12</c:v>
                </c:pt>
                <c:pt idx="28">
                  <c:v>5.2928100000000003E-12</c:v>
                </c:pt>
                <c:pt idx="29">
                  <c:v>2.8742400000000001E-12</c:v>
                </c:pt>
                <c:pt idx="30">
                  <c:v>5.6747500000000002E-12</c:v>
                </c:pt>
                <c:pt idx="31">
                  <c:v>1.9534499999999999E-11</c:v>
                </c:pt>
                <c:pt idx="32">
                  <c:v>1.0822E-10</c:v>
                </c:pt>
                <c:pt idx="33">
                  <c:v>2.7157500000000002E-10</c:v>
                </c:pt>
                <c:pt idx="34">
                  <c:v>5.5115100000000001E-10</c:v>
                </c:pt>
                <c:pt idx="35">
                  <c:v>9.2366200000000001E-10</c:v>
                </c:pt>
                <c:pt idx="36">
                  <c:v>1.2232299999999999E-9</c:v>
                </c:pt>
                <c:pt idx="37">
                  <c:v>1.5762800000000001E-9</c:v>
                </c:pt>
                <c:pt idx="38">
                  <c:v>1.7033499999999999E-9</c:v>
                </c:pt>
                <c:pt idx="39">
                  <c:v>1.7433899999999999E-9</c:v>
                </c:pt>
                <c:pt idx="40">
                  <c:v>1.76946E-9</c:v>
                </c:pt>
                <c:pt idx="41">
                  <c:v>1.7152599999999999E-9</c:v>
                </c:pt>
                <c:pt idx="42">
                  <c:v>1.6964299999999999E-9</c:v>
                </c:pt>
                <c:pt idx="43">
                  <c:v>1.7228299999999999E-9</c:v>
                </c:pt>
                <c:pt idx="44">
                  <c:v>1.7363999999999999E-9</c:v>
                </c:pt>
                <c:pt idx="45">
                  <c:v>1.69278E-9</c:v>
                </c:pt>
                <c:pt idx="46">
                  <c:v>1.5742300000000001E-9</c:v>
                </c:pt>
                <c:pt idx="47">
                  <c:v>1.38046E-9</c:v>
                </c:pt>
                <c:pt idx="48">
                  <c:v>1.0775599999999999E-9</c:v>
                </c:pt>
                <c:pt idx="49">
                  <c:v>7.2239799999999999E-10</c:v>
                </c:pt>
                <c:pt idx="50">
                  <c:v>3.75862E-10</c:v>
                </c:pt>
                <c:pt idx="51">
                  <c:v>1.42825E-10</c:v>
                </c:pt>
                <c:pt idx="52">
                  <c:v>4.7913099999999999E-11</c:v>
                </c:pt>
                <c:pt idx="53">
                  <c:v>9.0974199999999998E-12</c:v>
                </c:pt>
                <c:pt idx="54">
                  <c:v>5.2773099999999999E-12</c:v>
                </c:pt>
                <c:pt idx="55">
                  <c:v>3.1636599999999999E-12</c:v>
                </c:pt>
                <c:pt idx="56">
                  <c:v>5.0958100000000003E-12</c:v>
                </c:pt>
                <c:pt idx="57">
                  <c:v>5.2021299999999998E-12</c:v>
                </c:pt>
                <c:pt idx="58">
                  <c:v>7.3029000000000003E-12</c:v>
                </c:pt>
                <c:pt idx="59">
                  <c:v>4.1279500000000004E-12</c:v>
                </c:pt>
                <c:pt idx="60">
                  <c:v>2.8299500000000001E-12</c:v>
                </c:pt>
                <c:pt idx="61">
                  <c:v>5.4165699999999998E-12</c:v>
                </c:pt>
                <c:pt idx="62">
                  <c:v>2.1655500000000002E-12</c:v>
                </c:pt>
                <c:pt idx="63">
                  <c:v>3.2596E-12</c:v>
                </c:pt>
                <c:pt idx="64">
                  <c:v>8.7401799999999992E-12</c:v>
                </c:pt>
                <c:pt idx="65">
                  <c:v>4.7482899999999998E-12</c:v>
                </c:pt>
                <c:pt idx="66">
                  <c:v>4.5788499999999996E-12</c:v>
                </c:pt>
                <c:pt idx="67">
                  <c:v>7.7379400000000004E-12</c:v>
                </c:pt>
                <c:pt idx="68">
                  <c:v>7.1844E-12</c:v>
                </c:pt>
                <c:pt idx="69">
                  <c:v>4.7426699999999996E-12</c:v>
                </c:pt>
                <c:pt idx="70">
                  <c:v>5.2810599999999997E-12</c:v>
                </c:pt>
                <c:pt idx="71">
                  <c:v>3.8273900000000003E-12</c:v>
                </c:pt>
                <c:pt idx="72">
                  <c:v>3.5974899999999999E-12</c:v>
                </c:pt>
                <c:pt idx="73">
                  <c:v>1.5779399999999999E-11</c:v>
                </c:pt>
                <c:pt idx="74">
                  <c:v>4.29591E-12</c:v>
                </c:pt>
                <c:pt idx="75">
                  <c:v>7.3984399999999993E-12</c:v>
                </c:pt>
                <c:pt idx="76">
                  <c:v>2.4661600000000001E-12</c:v>
                </c:pt>
                <c:pt idx="77">
                  <c:v>5.9468799999999998E-12</c:v>
                </c:pt>
                <c:pt idx="78">
                  <c:v>5.3735999999999996E-12</c:v>
                </c:pt>
                <c:pt idx="79">
                  <c:v>5.7224200000000002E-12</c:v>
                </c:pt>
                <c:pt idx="80">
                  <c:v>4.5188699999999997E-12</c:v>
                </c:pt>
                <c:pt idx="81">
                  <c:v>7.7178200000000003E-12</c:v>
                </c:pt>
                <c:pt idx="82">
                  <c:v>6.5236700000000002E-12</c:v>
                </c:pt>
                <c:pt idx="83">
                  <c:v>1.51391E-12</c:v>
                </c:pt>
                <c:pt idx="84">
                  <c:v>1.66552E-12</c:v>
                </c:pt>
                <c:pt idx="85">
                  <c:v>7.0363499999999996E-12</c:v>
                </c:pt>
                <c:pt idx="86">
                  <c:v>2.7472300000000002E-12</c:v>
                </c:pt>
                <c:pt idx="87">
                  <c:v>4.2010899999999998E-12</c:v>
                </c:pt>
                <c:pt idx="88">
                  <c:v>3.4039000000000001E-12</c:v>
                </c:pt>
                <c:pt idx="89">
                  <c:v>4.50303E-12</c:v>
                </c:pt>
                <c:pt idx="90">
                  <c:v>7.9557000000000001E-12</c:v>
                </c:pt>
                <c:pt idx="91">
                  <c:v>7.6940599999999992E-12</c:v>
                </c:pt>
                <c:pt idx="92">
                  <c:v>7.9312400000000004E-12</c:v>
                </c:pt>
                <c:pt idx="93">
                  <c:v>4.3058099999999998E-12</c:v>
                </c:pt>
                <c:pt idx="94">
                  <c:v>4.2088899999999999E-12</c:v>
                </c:pt>
                <c:pt idx="95">
                  <c:v>6.7692900000000001E-12</c:v>
                </c:pt>
                <c:pt idx="96">
                  <c:v>7.99529E-12</c:v>
                </c:pt>
                <c:pt idx="97">
                  <c:v>6.4530100000000002E-12</c:v>
                </c:pt>
                <c:pt idx="98">
                  <c:v>4.4338100000000001E-12</c:v>
                </c:pt>
                <c:pt idx="99">
                  <c:v>1.3019E-11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4-DBE2-4C6F-B3A5-B1B059175DD2}"/>
            </c:ext>
          </c:extLst>
        </c:ser>
        <c:ser>
          <c:idx val="53"/>
          <c:order val="53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[analysis.xlsx]Uniform_IP_texture!$A$262:$CW$262</c:f>
              <c:numCache>
                <c:formatCode>0.00E+00</c:formatCode>
                <c:ptCount val="101"/>
                <c:pt idx="0">
                  <c:v>2.9676400000000001E-12</c:v>
                </c:pt>
                <c:pt idx="1">
                  <c:v>7.3542599999999994E-12</c:v>
                </c:pt>
                <c:pt idx="2">
                  <c:v>5.60941E-12</c:v>
                </c:pt>
                <c:pt idx="3">
                  <c:v>2.32545E-12</c:v>
                </c:pt>
                <c:pt idx="4">
                  <c:v>4.7116600000000001E-12</c:v>
                </c:pt>
                <c:pt idx="5">
                  <c:v>4.1701400000000002E-12</c:v>
                </c:pt>
                <c:pt idx="6">
                  <c:v>3.7001199999999998E-12</c:v>
                </c:pt>
                <c:pt idx="7">
                  <c:v>4.9393800000000003E-12</c:v>
                </c:pt>
                <c:pt idx="8">
                  <c:v>1.1052100000000001E-11</c:v>
                </c:pt>
                <c:pt idx="9">
                  <c:v>2.6424799999999999E-12</c:v>
                </c:pt>
                <c:pt idx="10">
                  <c:v>6.87961E-12</c:v>
                </c:pt>
                <c:pt idx="11">
                  <c:v>5.21077E-12</c:v>
                </c:pt>
                <c:pt idx="12">
                  <c:v>3.9925899999999997E-12</c:v>
                </c:pt>
                <c:pt idx="13">
                  <c:v>3.6702700000000003E-12</c:v>
                </c:pt>
                <c:pt idx="14">
                  <c:v>8.2140399999999992E-12</c:v>
                </c:pt>
                <c:pt idx="15">
                  <c:v>2.5900799999999998E-12</c:v>
                </c:pt>
                <c:pt idx="16">
                  <c:v>5.2514100000000001E-12</c:v>
                </c:pt>
                <c:pt idx="17">
                  <c:v>5.3764899999999998E-12</c:v>
                </c:pt>
                <c:pt idx="18">
                  <c:v>8.9627700000000002E-12</c:v>
                </c:pt>
                <c:pt idx="19">
                  <c:v>8.7081499999999998E-12</c:v>
                </c:pt>
                <c:pt idx="20">
                  <c:v>3.1120400000000001E-12</c:v>
                </c:pt>
                <c:pt idx="21">
                  <c:v>8.5766499999999994E-12</c:v>
                </c:pt>
                <c:pt idx="22">
                  <c:v>4.8930299999999998E-12</c:v>
                </c:pt>
                <c:pt idx="23">
                  <c:v>3.9254100000000003E-12</c:v>
                </c:pt>
                <c:pt idx="24">
                  <c:v>3.8097699999999998E-12</c:v>
                </c:pt>
                <c:pt idx="25">
                  <c:v>5.8851199999999999E-12</c:v>
                </c:pt>
                <c:pt idx="26">
                  <c:v>5.0320600000000003E-12</c:v>
                </c:pt>
                <c:pt idx="27">
                  <c:v>3.37889E-12</c:v>
                </c:pt>
                <c:pt idx="28">
                  <c:v>5.1316500000000003E-12</c:v>
                </c:pt>
                <c:pt idx="29">
                  <c:v>1.18017E-11</c:v>
                </c:pt>
                <c:pt idx="30">
                  <c:v>1.84285E-10</c:v>
                </c:pt>
                <c:pt idx="31">
                  <c:v>5.4021199999999995E-10</c:v>
                </c:pt>
                <c:pt idx="32">
                  <c:v>8.0961199999999997E-10</c:v>
                </c:pt>
                <c:pt idx="33">
                  <c:v>1.1083600000000001E-9</c:v>
                </c:pt>
                <c:pt idx="34">
                  <c:v>1.45659E-9</c:v>
                </c:pt>
                <c:pt idx="35">
                  <c:v>1.6058899999999999E-9</c:v>
                </c:pt>
                <c:pt idx="36">
                  <c:v>1.73533E-9</c:v>
                </c:pt>
                <c:pt idx="37">
                  <c:v>1.83609E-9</c:v>
                </c:pt>
                <c:pt idx="38">
                  <c:v>1.84604E-9</c:v>
                </c:pt>
                <c:pt idx="39">
                  <c:v>1.7687700000000001E-9</c:v>
                </c:pt>
                <c:pt idx="40">
                  <c:v>1.75013E-9</c:v>
                </c:pt>
                <c:pt idx="41">
                  <c:v>1.71896E-9</c:v>
                </c:pt>
                <c:pt idx="42">
                  <c:v>1.62914E-9</c:v>
                </c:pt>
                <c:pt idx="43">
                  <c:v>1.45733E-9</c:v>
                </c:pt>
                <c:pt idx="44">
                  <c:v>1.16854E-9</c:v>
                </c:pt>
                <c:pt idx="45">
                  <c:v>8.8490000000000002E-10</c:v>
                </c:pt>
                <c:pt idx="46">
                  <c:v>5.8462200000000001E-10</c:v>
                </c:pt>
                <c:pt idx="47">
                  <c:v>3.1065700000000002E-10</c:v>
                </c:pt>
                <c:pt idx="48">
                  <c:v>1.11891E-10</c:v>
                </c:pt>
                <c:pt idx="49">
                  <c:v>3.2467099999999998E-11</c:v>
                </c:pt>
                <c:pt idx="50">
                  <c:v>4.3800199999999997E-12</c:v>
                </c:pt>
                <c:pt idx="51">
                  <c:v>6.6297299999999999E-12</c:v>
                </c:pt>
                <c:pt idx="52">
                  <c:v>6.0063899999999998E-12</c:v>
                </c:pt>
                <c:pt idx="53">
                  <c:v>5.8738799999999996E-12</c:v>
                </c:pt>
                <c:pt idx="54">
                  <c:v>1.0697800000000001E-11</c:v>
                </c:pt>
                <c:pt idx="55">
                  <c:v>3.4319999999999999E-12</c:v>
                </c:pt>
                <c:pt idx="56">
                  <c:v>4.6889500000000001E-12</c:v>
                </c:pt>
                <c:pt idx="57">
                  <c:v>4.9257799999999996E-12</c:v>
                </c:pt>
                <c:pt idx="58">
                  <c:v>3.8704000000000001E-12</c:v>
                </c:pt>
                <c:pt idx="59">
                  <c:v>4.5606400000000002E-12</c:v>
                </c:pt>
                <c:pt idx="60">
                  <c:v>3.4686400000000001E-12</c:v>
                </c:pt>
                <c:pt idx="61">
                  <c:v>5.5717099999999999E-12</c:v>
                </c:pt>
                <c:pt idx="62">
                  <c:v>4.3837500000000002E-12</c:v>
                </c:pt>
                <c:pt idx="63">
                  <c:v>2.2860099999999999E-12</c:v>
                </c:pt>
                <c:pt idx="64">
                  <c:v>6.7599900000000002E-12</c:v>
                </c:pt>
                <c:pt idx="65">
                  <c:v>8.1532899999999999E-12</c:v>
                </c:pt>
                <c:pt idx="66">
                  <c:v>5.5209800000000002E-12</c:v>
                </c:pt>
                <c:pt idx="67">
                  <c:v>3.0217200000000002E-12</c:v>
                </c:pt>
                <c:pt idx="68">
                  <c:v>5.4670800000000002E-12</c:v>
                </c:pt>
                <c:pt idx="69">
                  <c:v>2.42077E-12</c:v>
                </c:pt>
                <c:pt idx="70">
                  <c:v>6.9364800000000003E-12</c:v>
                </c:pt>
                <c:pt idx="71">
                  <c:v>8.0217599999999999E-12</c:v>
                </c:pt>
                <c:pt idx="72">
                  <c:v>6.01749E-12</c:v>
                </c:pt>
                <c:pt idx="73">
                  <c:v>3.28354E-12</c:v>
                </c:pt>
                <c:pt idx="74">
                  <c:v>9.62145E-12</c:v>
                </c:pt>
                <c:pt idx="75">
                  <c:v>2.2324199999999999E-12</c:v>
                </c:pt>
                <c:pt idx="76">
                  <c:v>3.8085399999999998E-12</c:v>
                </c:pt>
                <c:pt idx="77">
                  <c:v>3.2949499999999998E-12</c:v>
                </c:pt>
                <c:pt idx="78">
                  <c:v>7.7128899999999995E-12</c:v>
                </c:pt>
                <c:pt idx="79">
                  <c:v>7.9716000000000005E-12</c:v>
                </c:pt>
                <c:pt idx="80">
                  <c:v>2.4666899999999999E-12</c:v>
                </c:pt>
                <c:pt idx="81">
                  <c:v>4.3000900000000001E-12</c:v>
                </c:pt>
                <c:pt idx="82">
                  <c:v>4.1678499999999999E-12</c:v>
                </c:pt>
                <c:pt idx="83">
                  <c:v>5.8582000000000002E-12</c:v>
                </c:pt>
                <c:pt idx="84">
                  <c:v>2.27169E-12</c:v>
                </c:pt>
                <c:pt idx="85">
                  <c:v>4.7876199999999997E-12</c:v>
                </c:pt>
                <c:pt idx="86">
                  <c:v>2.7835100000000001E-12</c:v>
                </c:pt>
                <c:pt idx="87">
                  <c:v>5.39559E-12</c:v>
                </c:pt>
                <c:pt idx="88">
                  <c:v>1.2084299999999999E-12</c:v>
                </c:pt>
                <c:pt idx="89">
                  <c:v>2.9333899999999999E-12</c:v>
                </c:pt>
                <c:pt idx="90">
                  <c:v>5.34381E-12</c:v>
                </c:pt>
                <c:pt idx="91">
                  <c:v>5.9240999999999998E-12</c:v>
                </c:pt>
                <c:pt idx="92">
                  <c:v>3.2565000000000001E-12</c:v>
                </c:pt>
                <c:pt idx="93">
                  <c:v>4.4503399999999998E-12</c:v>
                </c:pt>
                <c:pt idx="94">
                  <c:v>2.8824800000000001E-12</c:v>
                </c:pt>
                <c:pt idx="95">
                  <c:v>6.5171700000000002E-12</c:v>
                </c:pt>
                <c:pt idx="96">
                  <c:v>4.2272799999999997E-12</c:v>
                </c:pt>
                <c:pt idx="97">
                  <c:v>5.1983699999999998E-12</c:v>
                </c:pt>
                <c:pt idx="98">
                  <c:v>6.0475699999999998E-12</c:v>
                </c:pt>
                <c:pt idx="99">
                  <c:v>2.8016199999999999E-12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5-DBE2-4C6F-B3A5-B1B059175DD2}"/>
            </c:ext>
          </c:extLst>
        </c:ser>
        <c:ser>
          <c:idx val="54"/>
          <c:order val="54"/>
          <c:spPr>
            <a:solidFill>
              <a:schemeClr val="accent1"/>
            </a:solidFill>
            <a:ln/>
            <a:effectLst/>
            <a:sp3d/>
          </c:spPr>
          <c:val>
            <c:numRef>
              <c:f>[analysis.xlsx]Uniform_IP_texture!$A$263:$CW$263</c:f>
              <c:numCache>
                <c:formatCode>0.00E+00</c:formatCode>
                <c:ptCount val="101"/>
                <c:pt idx="0">
                  <c:v>9.5531699999999998E-12</c:v>
                </c:pt>
                <c:pt idx="1">
                  <c:v>2.3495899999999999E-12</c:v>
                </c:pt>
                <c:pt idx="2">
                  <c:v>7.5421699999999996E-12</c:v>
                </c:pt>
                <c:pt idx="3">
                  <c:v>2.5523500000000001E-12</c:v>
                </c:pt>
                <c:pt idx="4">
                  <c:v>6.0600400000000001E-12</c:v>
                </c:pt>
                <c:pt idx="5">
                  <c:v>4.9809700000000003E-12</c:v>
                </c:pt>
                <c:pt idx="6">
                  <c:v>5.1780399999999996E-12</c:v>
                </c:pt>
                <c:pt idx="7">
                  <c:v>3.1219200000000001E-12</c:v>
                </c:pt>
                <c:pt idx="8">
                  <c:v>6.2396299999999997E-12</c:v>
                </c:pt>
                <c:pt idx="9">
                  <c:v>1.3751E-11</c:v>
                </c:pt>
                <c:pt idx="10">
                  <c:v>4.03934E-12</c:v>
                </c:pt>
                <c:pt idx="11">
                  <c:v>8.7199500000000002E-12</c:v>
                </c:pt>
                <c:pt idx="12">
                  <c:v>8.5646799999999994E-12</c:v>
                </c:pt>
                <c:pt idx="13">
                  <c:v>8.9326999999999997E-12</c:v>
                </c:pt>
                <c:pt idx="14">
                  <c:v>2.5542300000000001E-12</c:v>
                </c:pt>
                <c:pt idx="15">
                  <c:v>3.2341499999999999E-12</c:v>
                </c:pt>
                <c:pt idx="16">
                  <c:v>5.6633900000000002E-12</c:v>
                </c:pt>
                <c:pt idx="17">
                  <c:v>9.6592899999999993E-12</c:v>
                </c:pt>
                <c:pt idx="18">
                  <c:v>5.4853500000000002E-12</c:v>
                </c:pt>
                <c:pt idx="19">
                  <c:v>2.4533400000000001E-12</c:v>
                </c:pt>
                <c:pt idx="20">
                  <c:v>7.2729699999999999E-12</c:v>
                </c:pt>
                <c:pt idx="21">
                  <c:v>4.1405800000000001E-12</c:v>
                </c:pt>
                <c:pt idx="22">
                  <c:v>3.30947E-12</c:v>
                </c:pt>
                <c:pt idx="23">
                  <c:v>2.89383E-12</c:v>
                </c:pt>
                <c:pt idx="24">
                  <c:v>2.1823499999999999E-12</c:v>
                </c:pt>
                <c:pt idx="25">
                  <c:v>4.6434299999999997E-12</c:v>
                </c:pt>
                <c:pt idx="26">
                  <c:v>6.7000900000000004E-12</c:v>
                </c:pt>
                <c:pt idx="27">
                  <c:v>3.8083800000000004E-12</c:v>
                </c:pt>
                <c:pt idx="28">
                  <c:v>3.5362300000000002E-12</c:v>
                </c:pt>
                <c:pt idx="29">
                  <c:v>3.6367099999999999E-11</c:v>
                </c:pt>
                <c:pt idx="30">
                  <c:v>5.1876999999999996E-10</c:v>
                </c:pt>
                <c:pt idx="31">
                  <c:v>1.22447E-9</c:v>
                </c:pt>
                <c:pt idx="32">
                  <c:v>1.4859E-9</c:v>
                </c:pt>
                <c:pt idx="33">
                  <c:v>1.6074500000000001E-9</c:v>
                </c:pt>
                <c:pt idx="34">
                  <c:v>1.6182299999999999E-9</c:v>
                </c:pt>
                <c:pt idx="35">
                  <c:v>1.6947900000000001E-9</c:v>
                </c:pt>
                <c:pt idx="36">
                  <c:v>1.70353E-9</c:v>
                </c:pt>
                <c:pt idx="37">
                  <c:v>1.8459399999999999E-9</c:v>
                </c:pt>
                <c:pt idx="38">
                  <c:v>1.8502799999999999E-9</c:v>
                </c:pt>
                <c:pt idx="39">
                  <c:v>1.65266E-9</c:v>
                </c:pt>
                <c:pt idx="40">
                  <c:v>1.4372899999999999E-9</c:v>
                </c:pt>
                <c:pt idx="41">
                  <c:v>1.12874E-9</c:v>
                </c:pt>
                <c:pt idx="42">
                  <c:v>8.2583100000000004E-10</c:v>
                </c:pt>
                <c:pt idx="43">
                  <c:v>4.9948899999999999E-10</c:v>
                </c:pt>
                <c:pt idx="44">
                  <c:v>2.4147499999999999E-10</c:v>
                </c:pt>
                <c:pt idx="45">
                  <c:v>9.4278400000000003E-11</c:v>
                </c:pt>
                <c:pt idx="46">
                  <c:v>1.7642399999999999E-11</c:v>
                </c:pt>
                <c:pt idx="47">
                  <c:v>6.4950299999999996E-12</c:v>
                </c:pt>
                <c:pt idx="48">
                  <c:v>6.6554100000000002E-12</c:v>
                </c:pt>
                <c:pt idx="49">
                  <c:v>5.9322999999999997E-12</c:v>
                </c:pt>
                <c:pt idx="50">
                  <c:v>4.0613399999999997E-12</c:v>
                </c:pt>
                <c:pt idx="51">
                  <c:v>6.2632100000000003E-12</c:v>
                </c:pt>
                <c:pt idx="52">
                  <c:v>3.4609500000000001E-12</c:v>
                </c:pt>
                <c:pt idx="53">
                  <c:v>3.9611499999999999E-12</c:v>
                </c:pt>
                <c:pt idx="54">
                  <c:v>6.55929E-12</c:v>
                </c:pt>
                <c:pt idx="55">
                  <c:v>4.2451600000000001E-12</c:v>
                </c:pt>
                <c:pt idx="56">
                  <c:v>5.4475900000000002E-12</c:v>
                </c:pt>
                <c:pt idx="57">
                  <c:v>5.3610600000000002E-12</c:v>
                </c:pt>
                <c:pt idx="58">
                  <c:v>4.1693599999999999E-12</c:v>
                </c:pt>
                <c:pt idx="59">
                  <c:v>7.1092899999999999E-12</c:v>
                </c:pt>
                <c:pt idx="60">
                  <c:v>3.7784000000000001E-12</c:v>
                </c:pt>
                <c:pt idx="61">
                  <c:v>5.8561799999999998E-12</c:v>
                </c:pt>
                <c:pt idx="62">
                  <c:v>2.7837599999999998E-12</c:v>
                </c:pt>
                <c:pt idx="63">
                  <c:v>3.6022499999999999E-12</c:v>
                </c:pt>
                <c:pt idx="64">
                  <c:v>5.5423400000000004E-12</c:v>
                </c:pt>
                <c:pt idx="65">
                  <c:v>3.5051700000000001E-12</c:v>
                </c:pt>
                <c:pt idx="66">
                  <c:v>4.7228599999999999E-12</c:v>
                </c:pt>
                <c:pt idx="67">
                  <c:v>6.5416999999999999E-12</c:v>
                </c:pt>
                <c:pt idx="68">
                  <c:v>6.7773700000000002E-12</c:v>
                </c:pt>
                <c:pt idx="69">
                  <c:v>3.7321800000000004E-12</c:v>
                </c:pt>
                <c:pt idx="70">
                  <c:v>6.7027799999999998E-12</c:v>
                </c:pt>
                <c:pt idx="71">
                  <c:v>9.7939000000000001E-12</c:v>
                </c:pt>
                <c:pt idx="72">
                  <c:v>3.7172899999999998E-12</c:v>
                </c:pt>
                <c:pt idx="73">
                  <c:v>6.5236299999999997E-12</c:v>
                </c:pt>
                <c:pt idx="74">
                  <c:v>3.3866000000000001E-12</c:v>
                </c:pt>
                <c:pt idx="75">
                  <c:v>1.9517699999999999E-12</c:v>
                </c:pt>
                <c:pt idx="76">
                  <c:v>8.6117500000000003E-12</c:v>
                </c:pt>
                <c:pt idx="77">
                  <c:v>4.5070800000000002E-12</c:v>
                </c:pt>
                <c:pt idx="78">
                  <c:v>7.0173399999999997E-12</c:v>
                </c:pt>
                <c:pt idx="79">
                  <c:v>5.88985E-12</c:v>
                </c:pt>
                <c:pt idx="80">
                  <c:v>4.2367600000000002E-12</c:v>
                </c:pt>
                <c:pt idx="81">
                  <c:v>2.3989099999999999E-12</c:v>
                </c:pt>
                <c:pt idx="82">
                  <c:v>3.6047799999999999E-12</c:v>
                </c:pt>
                <c:pt idx="83">
                  <c:v>7.1150700000000003E-12</c:v>
                </c:pt>
                <c:pt idx="84">
                  <c:v>3.32373E-12</c:v>
                </c:pt>
                <c:pt idx="85">
                  <c:v>5.0898699999999996E-12</c:v>
                </c:pt>
                <c:pt idx="86">
                  <c:v>5.1594100000000001E-12</c:v>
                </c:pt>
                <c:pt idx="87">
                  <c:v>5.2510100000000003E-12</c:v>
                </c:pt>
                <c:pt idx="88">
                  <c:v>5.57541E-12</c:v>
                </c:pt>
                <c:pt idx="89">
                  <c:v>5.7645600000000002E-12</c:v>
                </c:pt>
                <c:pt idx="90">
                  <c:v>5.2444799999999999E-12</c:v>
                </c:pt>
                <c:pt idx="91">
                  <c:v>6.7690599999999998E-12</c:v>
                </c:pt>
                <c:pt idx="92">
                  <c:v>9.6697500000000001E-12</c:v>
                </c:pt>
                <c:pt idx="93">
                  <c:v>4.07511E-12</c:v>
                </c:pt>
                <c:pt idx="94">
                  <c:v>5.4051399999999997E-12</c:v>
                </c:pt>
                <c:pt idx="95">
                  <c:v>2.8829700000000002E-12</c:v>
                </c:pt>
                <c:pt idx="96">
                  <c:v>3.51802E-12</c:v>
                </c:pt>
                <c:pt idx="97">
                  <c:v>3.2669499999999999E-12</c:v>
                </c:pt>
                <c:pt idx="98">
                  <c:v>4.4294199999999999E-12</c:v>
                </c:pt>
                <c:pt idx="99">
                  <c:v>5.0817999999999996E-12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6-DBE2-4C6F-B3A5-B1B059175DD2}"/>
            </c:ext>
          </c:extLst>
        </c:ser>
        <c:ser>
          <c:idx val="55"/>
          <c:order val="55"/>
          <c:spPr>
            <a:solidFill>
              <a:schemeClr val="accent2"/>
            </a:solidFill>
            <a:ln/>
            <a:effectLst/>
            <a:sp3d/>
          </c:spPr>
          <c:val>
            <c:numRef>
              <c:f>[analysis.xlsx]Uniform_IP_texture!$A$264:$CW$264</c:f>
              <c:numCache>
                <c:formatCode>0.00E+00</c:formatCode>
                <c:ptCount val="101"/>
                <c:pt idx="0">
                  <c:v>5.5190000000000002E-12</c:v>
                </c:pt>
                <c:pt idx="1">
                  <c:v>2.5631699999999999E-12</c:v>
                </c:pt>
                <c:pt idx="2">
                  <c:v>4.9365000000000002E-12</c:v>
                </c:pt>
                <c:pt idx="3">
                  <c:v>4.9963099999999997E-12</c:v>
                </c:pt>
                <c:pt idx="4">
                  <c:v>3.2146700000000001E-12</c:v>
                </c:pt>
                <c:pt idx="5">
                  <c:v>3.5870500000000001E-12</c:v>
                </c:pt>
                <c:pt idx="6">
                  <c:v>6.0989700000000002E-12</c:v>
                </c:pt>
                <c:pt idx="7">
                  <c:v>3.0697399999999998E-12</c:v>
                </c:pt>
                <c:pt idx="8">
                  <c:v>4.0956500000000002E-12</c:v>
                </c:pt>
                <c:pt idx="9">
                  <c:v>7.4698299999999999E-12</c:v>
                </c:pt>
                <c:pt idx="10">
                  <c:v>4.0008799999999998E-12</c:v>
                </c:pt>
                <c:pt idx="11">
                  <c:v>6.2589899999999998E-12</c:v>
                </c:pt>
                <c:pt idx="12">
                  <c:v>2.94612E-12</c:v>
                </c:pt>
                <c:pt idx="13">
                  <c:v>5.0658600000000004E-12</c:v>
                </c:pt>
                <c:pt idx="14">
                  <c:v>3.06531E-12</c:v>
                </c:pt>
                <c:pt idx="15">
                  <c:v>3.0790000000000001E-12</c:v>
                </c:pt>
                <c:pt idx="16">
                  <c:v>3.2176299999999999E-12</c:v>
                </c:pt>
                <c:pt idx="17">
                  <c:v>6.4685699999999998E-12</c:v>
                </c:pt>
                <c:pt idx="18">
                  <c:v>4.0558500000000003E-12</c:v>
                </c:pt>
                <c:pt idx="19">
                  <c:v>1.2595E-11</c:v>
                </c:pt>
                <c:pt idx="20">
                  <c:v>5.1986299999999996E-12</c:v>
                </c:pt>
                <c:pt idx="21">
                  <c:v>4.4625799999999998E-12</c:v>
                </c:pt>
                <c:pt idx="22">
                  <c:v>4.17176E-12</c:v>
                </c:pt>
                <c:pt idx="23">
                  <c:v>6.6366000000000002E-13</c:v>
                </c:pt>
                <c:pt idx="24">
                  <c:v>4.39981E-12</c:v>
                </c:pt>
                <c:pt idx="25">
                  <c:v>2.9541799999999998E-12</c:v>
                </c:pt>
                <c:pt idx="26">
                  <c:v>4.0515400000000003E-12</c:v>
                </c:pt>
                <c:pt idx="27">
                  <c:v>1.17749E-11</c:v>
                </c:pt>
                <c:pt idx="28">
                  <c:v>2.5574899999999998E-12</c:v>
                </c:pt>
                <c:pt idx="29">
                  <c:v>7.9591699999999999E-12</c:v>
                </c:pt>
                <c:pt idx="30">
                  <c:v>4.20018E-10</c:v>
                </c:pt>
                <c:pt idx="31">
                  <c:v>1.25858E-9</c:v>
                </c:pt>
                <c:pt idx="32">
                  <c:v>1.52953E-9</c:v>
                </c:pt>
                <c:pt idx="33">
                  <c:v>1.58114E-9</c:v>
                </c:pt>
                <c:pt idx="34">
                  <c:v>1.61995E-9</c:v>
                </c:pt>
                <c:pt idx="35">
                  <c:v>1.65799E-9</c:v>
                </c:pt>
                <c:pt idx="36">
                  <c:v>1.6015700000000001E-9</c:v>
                </c:pt>
                <c:pt idx="37">
                  <c:v>1.43388E-9</c:v>
                </c:pt>
                <c:pt idx="38">
                  <c:v>1.15376E-9</c:v>
                </c:pt>
                <c:pt idx="39">
                  <c:v>7.4670200000000003E-10</c:v>
                </c:pt>
                <c:pt idx="40">
                  <c:v>4.6634800000000003E-10</c:v>
                </c:pt>
                <c:pt idx="41">
                  <c:v>2.0845200000000001E-10</c:v>
                </c:pt>
                <c:pt idx="42">
                  <c:v>7.4618899999999995E-11</c:v>
                </c:pt>
                <c:pt idx="43">
                  <c:v>6.0344899999999997E-12</c:v>
                </c:pt>
                <c:pt idx="44">
                  <c:v>8.6607399999999997E-12</c:v>
                </c:pt>
                <c:pt idx="45">
                  <c:v>1.2311E-11</c:v>
                </c:pt>
                <c:pt idx="46">
                  <c:v>6.0112999999999996E-12</c:v>
                </c:pt>
                <c:pt idx="47">
                  <c:v>1.03471E-11</c:v>
                </c:pt>
                <c:pt idx="48">
                  <c:v>4.0624499999999999E-12</c:v>
                </c:pt>
                <c:pt idx="49">
                  <c:v>5.1508000000000002E-12</c:v>
                </c:pt>
                <c:pt idx="50">
                  <c:v>7.9166700000000004E-12</c:v>
                </c:pt>
                <c:pt idx="51">
                  <c:v>3.7136599999999997E-12</c:v>
                </c:pt>
                <c:pt idx="52">
                  <c:v>4.9332200000000003E-12</c:v>
                </c:pt>
                <c:pt idx="53">
                  <c:v>6.5436699999999997E-12</c:v>
                </c:pt>
                <c:pt idx="54">
                  <c:v>4.40959E-12</c:v>
                </c:pt>
                <c:pt idx="55">
                  <c:v>1.13459E-11</c:v>
                </c:pt>
                <c:pt idx="56">
                  <c:v>1.48505E-12</c:v>
                </c:pt>
                <c:pt idx="57">
                  <c:v>4.9945399999999998E-12</c:v>
                </c:pt>
                <c:pt idx="58">
                  <c:v>1.0007500000000001E-11</c:v>
                </c:pt>
                <c:pt idx="59">
                  <c:v>3.9823299999999997E-12</c:v>
                </c:pt>
                <c:pt idx="60">
                  <c:v>4.4051299999999998E-12</c:v>
                </c:pt>
                <c:pt idx="61">
                  <c:v>3.1130099999999999E-12</c:v>
                </c:pt>
                <c:pt idx="62">
                  <c:v>3.6133899999999998E-12</c:v>
                </c:pt>
                <c:pt idx="63">
                  <c:v>2.14289E-12</c:v>
                </c:pt>
                <c:pt idx="64">
                  <c:v>7.0539000000000001E-12</c:v>
                </c:pt>
                <c:pt idx="65">
                  <c:v>4.5713299999999997E-12</c:v>
                </c:pt>
                <c:pt idx="66">
                  <c:v>6.48083E-12</c:v>
                </c:pt>
                <c:pt idx="67">
                  <c:v>3.74214E-12</c:v>
                </c:pt>
                <c:pt idx="68">
                  <c:v>1.5974199999999999E-11</c:v>
                </c:pt>
                <c:pt idx="69">
                  <c:v>4.3332800000000003E-12</c:v>
                </c:pt>
                <c:pt idx="70">
                  <c:v>6.3266800000000003E-12</c:v>
                </c:pt>
                <c:pt idx="71">
                  <c:v>4.2293499999999999E-12</c:v>
                </c:pt>
                <c:pt idx="72">
                  <c:v>4.6488999999999997E-12</c:v>
                </c:pt>
                <c:pt idx="73">
                  <c:v>3.7087399999999998E-12</c:v>
                </c:pt>
                <c:pt idx="74">
                  <c:v>4.3289199999999997E-12</c:v>
                </c:pt>
                <c:pt idx="75">
                  <c:v>5.9475900000000001E-12</c:v>
                </c:pt>
                <c:pt idx="76">
                  <c:v>4.1154599999999999E-12</c:v>
                </c:pt>
                <c:pt idx="77">
                  <c:v>8.3798000000000003E-12</c:v>
                </c:pt>
                <c:pt idx="78">
                  <c:v>9.0551399999999997E-12</c:v>
                </c:pt>
                <c:pt idx="79">
                  <c:v>2.5313999999999999E-12</c:v>
                </c:pt>
                <c:pt idx="80">
                  <c:v>7.3936599999999994E-12</c:v>
                </c:pt>
                <c:pt idx="81">
                  <c:v>4.2436199999999996E-12</c:v>
                </c:pt>
                <c:pt idx="82">
                  <c:v>3.1988499999999998E-12</c:v>
                </c:pt>
                <c:pt idx="83">
                  <c:v>6.1971300000000003E-12</c:v>
                </c:pt>
                <c:pt idx="84">
                  <c:v>4.66958E-12</c:v>
                </c:pt>
                <c:pt idx="85">
                  <c:v>1.6453799999999998E-11</c:v>
                </c:pt>
                <c:pt idx="86">
                  <c:v>6.0511700000000004E-12</c:v>
                </c:pt>
                <c:pt idx="87">
                  <c:v>7.3866400000000005E-12</c:v>
                </c:pt>
                <c:pt idx="88">
                  <c:v>5.5340899999999999E-12</c:v>
                </c:pt>
                <c:pt idx="89">
                  <c:v>3.1220300000000002E-12</c:v>
                </c:pt>
                <c:pt idx="90">
                  <c:v>5.2094499999999998E-12</c:v>
                </c:pt>
                <c:pt idx="91">
                  <c:v>5.10721E-12</c:v>
                </c:pt>
                <c:pt idx="92">
                  <c:v>2.22022E-12</c:v>
                </c:pt>
                <c:pt idx="93">
                  <c:v>3.8702000000000002E-12</c:v>
                </c:pt>
                <c:pt idx="94">
                  <c:v>3.3163999999999999E-12</c:v>
                </c:pt>
                <c:pt idx="95">
                  <c:v>1.14954E-11</c:v>
                </c:pt>
                <c:pt idx="96">
                  <c:v>5.5383899999999998E-12</c:v>
                </c:pt>
                <c:pt idx="97">
                  <c:v>5.0821200000000002E-12</c:v>
                </c:pt>
                <c:pt idx="98">
                  <c:v>9.5382400000000004E-12</c:v>
                </c:pt>
                <c:pt idx="99">
                  <c:v>3.23094E-12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7-DBE2-4C6F-B3A5-B1B059175DD2}"/>
            </c:ext>
          </c:extLst>
        </c:ser>
        <c:ser>
          <c:idx val="56"/>
          <c:order val="56"/>
          <c:spPr>
            <a:solidFill>
              <a:schemeClr val="accent3"/>
            </a:solidFill>
            <a:ln/>
            <a:effectLst/>
            <a:sp3d/>
          </c:spPr>
          <c:val>
            <c:numRef>
              <c:f>[analysis.xlsx]Uniform_IP_texture!$A$265:$CW$265</c:f>
              <c:numCache>
                <c:formatCode>0.00E+00</c:formatCode>
                <c:ptCount val="101"/>
                <c:pt idx="0">
                  <c:v>3.4324300000000001E-12</c:v>
                </c:pt>
                <c:pt idx="1">
                  <c:v>4.0155799999999997E-12</c:v>
                </c:pt>
                <c:pt idx="2">
                  <c:v>8.9707300000000005E-12</c:v>
                </c:pt>
                <c:pt idx="3">
                  <c:v>3.3880199999999999E-12</c:v>
                </c:pt>
                <c:pt idx="4">
                  <c:v>5.6575999999999996E-12</c:v>
                </c:pt>
                <c:pt idx="5">
                  <c:v>4.0810100000000002E-12</c:v>
                </c:pt>
                <c:pt idx="6">
                  <c:v>4.6341000000000002E-12</c:v>
                </c:pt>
                <c:pt idx="7">
                  <c:v>1.5273499999999999E-12</c:v>
                </c:pt>
                <c:pt idx="8">
                  <c:v>5.4330300000000003E-12</c:v>
                </c:pt>
                <c:pt idx="9">
                  <c:v>6.3545999999999996E-12</c:v>
                </c:pt>
                <c:pt idx="10">
                  <c:v>7.5640499999999995E-12</c:v>
                </c:pt>
                <c:pt idx="11">
                  <c:v>2.1874300000000001E-12</c:v>
                </c:pt>
                <c:pt idx="12">
                  <c:v>2.3470199999999998E-12</c:v>
                </c:pt>
                <c:pt idx="13">
                  <c:v>5.4972099999999998E-12</c:v>
                </c:pt>
                <c:pt idx="14">
                  <c:v>6.2073399999999997E-12</c:v>
                </c:pt>
                <c:pt idx="15">
                  <c:v>7.8087300000000004E-12</c:v>
                </c:pt>
                <c:pt idx="16">
                  <c:v>3.17872E-12</c:v>
                </c:pt>
                <c:pt idx="17">
                  <c:v>6.4087199999999998E-12</c:v>
                </c:pt>
                <c:pt idx="18">
                  <c:v>2.9837999999999999E-12</c:v>
                </c:pt>
                <c:pt idx="19">
                  <c:v>7.1349899999999997E-12</c:v>
                </c:pt>
                <c:pt idx="20">
                  <c:v>1.98393E-12</c:v>
                </c:pt>
                <c:pt idx="21">
                  <c:v>6.82195E-12</c:v>
                </c:pt>
                <c:pt idx="22">
                  <c:v>5.4170999999999996E-12</c:v>
                </c:pt>
                <c:pt idx="23">
                  <c:v>5.3293599999999998E-12</c:v>
                </c:pt>
                <c:pt idx="24">
                  <c:v>5.8740800000000004E-12</c:v>
                </c:pt>
                <c:pt idx="25">
                  <c:v>3.2780899999999998E-12</c:v>
                </c:pt>
                <c:pt idx="26">
                  <c:v>6.5728699999999996E-12</c:v>
                </c:pt>
                <c:pt idx="27">
                  <c:v>4.0868599999999998E-12</c:v>
                </c:pt>
                <c:pt idx="28">
                  <c:v>8.1954700000000004E-12</c:v>
                </c:pt>
                <c:pt idx="29">
                  <c:v>3.16309E-12</c:v>
                </c:pt>
                <c:pt idx="30">
                  <c:v>2.1170799999999999E-10</c:v>
                </c:pt>
                <c:pt idx="31">
                  <c:v>1.00267E-9</c:v>
                </c:pt>
                <c:pt idx="32">
                  <c:v>1.4955099999999999E-9</c:v>
                </c:pt>
                <c:pt idx="33">
                  <c:v>1.39145E-9</c:v>
                </c:pt>
                <c:pt idx="34">
                  <c:v>1.23693E-9</c:v>
                </c:pt>
                <c:pt idx="35">
                  <c:v>9.8999699999999997E-10</c:v>
                </c:pt>
                <c:pt idx="36">
                  <c:v>7.1155500000000003E-10</c:v>
                </c:pt>
                <c:pt idx="37">
                  <c:v>4.1079400000000002E-10</c:v>
                </c:pt>
                <c:pt idx="38">
                  <c:v>1.9322900000000001E-10</c:v>
                </c:pt>
                <c:pt idx="39">
                  <c:v>5.9251199999999997E-11</c:v>
                </c:pt>
                <c:pt idx="40">
                  <c:v>1.07916E-11</c:v>
                </c:pt>
                <c:pt idx="41">
                  <c:v>7.0240300000000003E-12</c:v>
                </c:pt>
                <c:pt idx="42">
                  <c:v>3.6110200000000001E-12</c:v>
                </c:pt>
                <c:pt idx="43">
                  <c:v>2.16324E-11</c:v>
                </c:pt>
                <c:pt idx="44">
                  <c:v>3.8552499999999998E-12</c:v>
                </c:pt>
                <c:pt idx="45">
                  <c:v>3.3353300000000001E-12</c:v>
                </c:pt>
                <c:pt idx="46">
                  <c:v>2.12186E-12</c:v>
                </c:pt>
                <c:pt idx="47">
                  <c:v>5.09921E-12</c:v>
                </c:pt>
                <c:pt idx="48">
                  <c:v>6.2344299999999997E-12</c:v>
                </c:pt>
                <c:pt idx="49">
                  <c:v>3.5996400000000002E-12</c:v>
                </c:pt>
                <c:pt idx="50">
                  <c:v>6.7781300000000003E-12</c:v>
                </c:pt>
                <c:pt idx="51">
                  <c:v>5.1374299999999999E-12</c:v>
                </c:pt>
                <c:pt idx="52">
                  <c:v>3.0283699999999999E-12</c:v>
                </c:pt>
                <c:pt idx="53">
                  <c:v>5.1314099999999998E-12</c:v>
                </c:pt>
                <c:pt idx="54">
                  <c:v>5.1778599999999999E-12</c:v>
                </c:pt>
                <c:pt idx="55">
                  <c:v>3.5255399999999999E-12</c:v>
                </c:pt>
                <c:pt idx="56">
                  <c:v>5.2051100000000002E-12</c:v>
                </c:pt>
                <c:pt idx="57">
                  <c:v>2.50798E-12</c:v>
                </c:pt>
                <c:pt idx="58">
                  <c:v>5.4537899999999999E-12</c:v>
                </c:pt>
                <c:pt idx="59">
                  <c:v>4.2076399999999996E-12</c:v>
                </c:pt>
                <c:pt idx="60">
                  <c:v>2.8831400000000002E-12</c:v>
                </c:pt>
                <c:pt idx="61">
                  <c:v>2.1213600000000002E-12</c:v>
                </c:pt>
                <c:pt idx="62">
                  <c:v>7.2601799999999999E-12</c:v>
                </c:pt>
                <c:pt idx="63">
                  <c:v>5.4424000000000003E-12</c:v>
                </c:pt>
                <c:pt idx="64">
                  <c:v>1.1764499999999999E-12</c:v>
                </c:pt>
                <c:pt idx="65">
                  <c:v>2.9708600000000001E-12</c:v>
                </c:pt>
                <c:pt idx="66">
                  <c:v>2.63401E-12</c:v>
                </c:pt>
                <c:pt idx="67">
                  <c:v>1.6987700000000001E-11</c:v>
                </c:pt>
                <c:pt idx="68">
                  <c:v>6.3604000000000002E-12</c:v>
                </c:pt>
                <c:pt idx="69">
                  <c:v>4.8266799999999998E-12</c:v>
                </c:pt>
                <c:pt idx="70">
                  <c:v>3.7704199999999996E-12</c:v>
                </c:pt>
                <c:pt idx="71">
                  <c:v>5.5193799999999999E-12</c:v>
                </c:pt>
                <c:pt idx="72">
                  <c:v>5.4160000000000003E-12</c:v>
                </c:pt>
                <c:pt idx="73">
                  <c:v>2.65234E-12</c:v>
                </c:pt>
                <c:pt idx="74">
                  <c:v>5.8044099999999999E-12</c:v>
                </c:pt>
                <c:pt idx="75">
                  <c:v>1.69574E-12</c:v>
                </c:pt>
                <c:pt idx="76">
                  <c:v>7.7833800000000007E-12</c:v>
                </c:pt>
                <c:pt idx="77">
                  <c:v>3.7131899999999999E-12</c:v>
                </c:pt>
                <c:pt idx="78">
                  <c:v>3.4993600000000001E-12</c:v>
                </c:pt>
                <c:pt idx="79">
                  <c:v>6.4897400000000002E-12</c:v>
                </c:pt>
                <c:pt idx="80">
                  <c:v>7.8409200000000001E-12</c:v>
                </c:pt>
                <c:pt idx="81">
                  <c:v>6.1107300000000002E-12</c:v>
                </c:pt>
                <c:pt idx="82">
                  <c:v>1.21782E-11</c:v>
                </c:pt>
                <c:pt idx="83">
                  <c:v>6.7711400000000002E-12</c:v>
                </c:pt>
                <c:pt idx="84">
                  <c:v>5.2326900000000004E-12</c:v>
                </c:pt>
                <c:pt idx="85">
                  <c:v>9.1690000000000002E-12</c:v>
                </c:pt>
                <c:pt idx="86">
                  <c:v>5.6613799999999999E-12</c:v>
                </c:pt>
                <c:pt idx="87">
                  <c:v>3.8784800000000003E-12</c:v>
                </c:pt>
                <c:pt idx="88">
                  <c:v>5.8948899999999997E-13</c:v>
                </c:pt>
                <c:pt idx="89">
                  <c:v>5.5072500000000004E-12</c:v>
                </c:pt>
                <c:pt idx="90">
                  <c:v>1.56265E-12</c:v>
                </c:pt>
                <c:pt idx="91">
                  <c:v>2.2692000000000001E-12</c:v>
                </c:pt>
                <c:pt idx="92">
                  <c:v>3.9701499999999996E-12</c:v>
                </c:pt>
                <c:pt idx="93">
                  <c:v>4.2145900000000001E-12</c:v>
                </c:pt>
                <c:pt idx="94">
                  <c:v>5.0132500000000003E-12</c:v>
                </c:pt>
                <c:pt idx="95">
                  <c:v>2.6899199999999999E-12</c:v>
                </c:pt>
                <c:pt idx="96">
                  <c:v>5.5639500000000003E-12</c:v>
                </c:pt>
                <c:pt idx="97">
                  <c:v>5.1160500000000002E-12</c:v>
                </c:pt>
                <c:pt idx="98">
                  <c:v>5.0904199999999996E-12</c:v>
                </c:pt>
                <c:pt idx="99">
                  <c:v>2.3646699999999999E-12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DBE2-4C6F-B3A5-B1B059175DD2}"/>
            </c:ext>
          </c:extLst>
        </c:ser>
        <c:ser>
          <c:idx val="57"/>
          <c:order val="57"/>
          <c:spPr>
            <a:solidFill>
              <a:schemeClr val="accent4"/>
            </a:solidFill>
            <a:ln/>
            <a:effectLst/>
            <a:sp3d/>
          </c:spPr>
          <c:val>
            <c:numRef>
              <c:f>[analysis.xlsx]Uniform_IP_texture!$A$266:$CW$266</c:f>
              <c:numCache>
                <c:formatCode>0.00E+00</c:formatCode>
                <c:ptCount val="101"/>
                <c:pt idx="0">
                  <c:v>6.30853E-12</c:v>
                </c:pt>
                <c:pt idx="1">
                  <c:v>4.1762599999999998E-12</c:v>
                </c:pt>
                <c:pt idx="2">
                  <c:v>3.2624699999999999E-12</c:v>
                </c:pt>
                <c:pt idx="3">
                  <c:v>1.8688500000000001E-12</c:v>
                </c:pt>
                <c:pt idx="4">
                  <c:v>3.40167E-12</c:v>
                </c:pt>
                <c:pt idx="5">
                  <c:v>5.9220399999999997E-12</c:v>
                </c:pt>
                <c:pt idx="6">
                  <c:v>6.4968600000000002E-12</c:v>
                </c:pt>
                <c:pt idx="7">
                  <c:v>6.9239600000000003E-12</c:v>
                </c:pt>
                <c:pt idx="8">
                  <c:v>8.2520799999999993E-12</c:v>
                </c:pt>
                <c:pt idx="9">
                  <c:v>3.2831800000000002E-12</c:v>
                </c:pt>
                <c:pt idx="10">
                  <c:v>4.2181099999999997E-12</c:v>
                </c:pt>
                <c:pt idx="11">
                  <c:v>7.2593E-12</c:v>
                </c:pt>
                <c:pt idx="12">
                  <c:v>3.5377300000000001E-12</c:v>
                </c:pt>
                <c:pt idx="13">
                  <c:v>2.29987E-12</c:v>
                </c:pt>
                <c:pt idx="14">
                  <c:v>6.7264800000000002E-12</c:v>
                </c:pt>
                <c:pt idx="15">
                  <c:v>1.94289E-12</c:v>
                </c:pt>
                <c:pt idx="16">
                  <c:v>4.7160199999999999E-12</c:v>
                </c:pt>
                <c:pt idx="17">
                  <c:v>6.2175399999999998E-12</c:v>
                </c:pt>
                <c:pt idx="18">
                  <c:v>1.01656E-11</c:v>
                </c:pt>
                <c:pt idx="19">
                  <c:v>4.4406299999999998E-12</c:v>
                </c:pt>
                <c:pt idx="20">
                  <c:v>3.12612E-12</c:v>
                </c:pt>
                <c:pt idx="21">
                  <c:v>4.78771E-12</c:v>
                </c:pt>
                <c:pt idx="22">
                  <c:v>4.1828700000000003E-12</c:v>
                </c:pt>
                <c:pt idx="23">
                  <c:v>1.05702E-11</c:v>
                </c:pt>
                <c:pt idx="24">
                  <c:v>6.1959500000000001E-12</c:v>
                </c:pt>
                <c:pt idx="25">
                  <c:v>3.2437100000000001E-12</c:v>
                </c:pt>
                <c:pt idx="26">
                  <c:v>4.0766300000000002E-12</c:v>
                </c:pt>
                <c:pt idx="27">
                  <c:v>6.1532700000000001E-12</c:v>
                </c:pt>
                <c:pt idx="28">
                  <c:v>3.7328500000000002E-12</c:v>
                </c:pt>
                <c:pt idx="29">
                  <c:v>5.8534399999999997E-12</c:v>
                </c:pt>
                <c:pt idx="30">
                  <c:v>6.79533E-11</c:v>
                </c:pt>
                <c:pt idx="31">
                  <c:v>5.4275599999999996E-10</c:v>
                </c:pt>
                <c:pt idx="32">
                  <c:v>8.2005600000000003E-10</c:v>
                </c:pt>
                <c:pt idx="33">
                  <c:v>5.8992800000000003E-10</c:v>
                </c:pt>
                <c:pt idx="34">
                  <c:v>3.51413E-10</c:v>
                </c:pt>
                <c:pt idx="35">
                  <c:v>1.3838500000000001E-10</c:v>
                </c:pt>
                <c:pt idx="36">
                  <c:v>3.7127099999999998E-11</c:v>
                </c:pt>
                <c:pt idx="37">
                  <c:v>9.0671500000000002E-12</c:v>
                </c:pt>
                <c:pt idx="38">
                  <c:v>4.4366699999999999E-12</c:v>
                </c:pt>
                <c:pt idx="39">
                  <c:v>6.8998900000000004E-12</c:v>
                </c:pt>
                <c:pt idx="40">
                  <c:v>3.2308999999999999E-12</c:v>
                </c:pt>
                <c:pt idx="41">
                  <c:v>2.1044900000000001E-12</c:v>
                </c:pt>
                <c:pt idx="42">
                  <c:v>7.3000400000000005E-12</c:v>
                </c:pt>
                <c:pt idx="43">
                  <c:v>4.20117E-12</c:v>
                </c:pt>
                <c:pt idx="44">
                  <c:v>9.1029999999999995E-12</c:v>
                </c:pt>
                <c:pt idx="45">
                  <c:v>4.45836E-12</c:v>
                </c:pt>
                <c:pt idx="46">
                  <c:v>4.4413400000000001E-12</c:v>
                </c:pt>
                <c:pt idx="47">
                  <c:v>5.8406300000000003E-12</c:v>
                </c:pt>
                <c:pt idx="48">
                  <c:v>4.4975800000000003E-12</c:v>
                </c:pt>
                <c:pt idx="49">
                  <c:v>7.0653599999999997E-12</c:v>
                </c:pt>
                <c:pt idx="50">
                  <c:v>5.0531900000000002E-12</c:v>
                </c:pt>
                <c:pt idx="51">
                  <c:v>3.4406700000000001E-12</c:v>
                </c:pt>
                <c:pt idx="52">
                  <c:v>6.5801899999999997E-12</c:v>
                </c:pt>
                <c:pt idx="53">
                  <c:v>3.8191800000000003E-12</c:v>
                </c:pt>
                <c:pt idx="54">
                  <c:v>4.2480400000000001E-12</c:v>
                </c:pt>
                <c:pt idx="55">
                  <c:v>7.1310000000000002E-12</c:v>
                </c:pt>
                <c:pt idx="56">
                  <c:v>9.5285900000000003E-12</c:v>
                </c:pt>
                <c:pt idx="57">
                  <c:v>3.3745099999999999E-12</c:v>
                </c:pt>
                <c:pt idx="58">
                  <c:v>4.0803499999999997E-12</c:v>
                </c:pt>
                <c:pt idx="59">
                  <c:v>8.7225099999999998E-12</c:v>
                </c:pt>
                <c:pt idx="60">
                  <c:v>2.3665400000000001E-12</c:v>
                </c:pt>
                <c:pt idx="61">
                  <c:v>5.2892599999999996E-12</c:v>
                </c:pt>
                <c:pt idx="62">
                  <c:v>6.2089099999999996E-12</c:v>
                </c:pt>
                <c:pt idx="63">
                  <c:v>6.7055400000000001E-12</c:v>
                </c:pt>
                <c:pt idx="64">
                  <c:v>5.2109599999999998E-12</c:v>
                </c:pt>
                <c:pt idx="65">
                  <c:v>6.4469499999999997E-12</c:v>
                </c:pt>
                <c:pt idx="66">
                  <c:v>7.3473600000000003E-12</c:v>
                </c:pt>
                <c:pt idx="67">
                  <c:v>5.9283999999999997E-12</c:v>
                </c:pt>
                <c:pt idx="68">
                  <c:v>5.3604099999999998E-12</c:v>
                </c:pt>
                <c:pt idx="69">
                  <c:v>5.1059699999999999E-12</c:v>
                </c:pt>
                <c:pt idx="70">
                  <c:v>6.0692300000000004E-12</c:v>
                </c:pt>
                <c:pt idx="71">
                  <c:v>4.8533200000000002E-12</c:v>
                </c:pt>
                <c:pt idx="72">
                  <c:v>3.6303899999999998E-12</c:v>
                </c:pt>
                <c:pt idx="73">
                  <c:v>2.0298700000000001E-12</c:v>
                </c:pt>
                <c:pt idx="74">
                  <c:v>3.5001E-12</c:v>
                </c:pt>
                <c:pt idx="75">
                  <c:v>2.5224699999999999E-12</c:v>
                </c:pt>
                <c:pt idx="76">
                  <c:v>6.1474999999999998E-12</c:v>
                </c:pt>
                <c:pt idx="77">
                  <c:v>3.7089299999999996E-12</c:v>
                </c:pt>
                <c:pt idx="78">
                  <c:v>7.5471500000000002E-12</c:v>
                </c:pt>
                <c:pt idx="79">
                  <c:v>4.4901399999999997E-12</c:v>
                </c:pt>
                <c:pt idx="80">
                  <c:v>4.0782299999999997E-12</c:v>
                </c:pt>
                <c:pt idx="81">
                  <c:v>3.7679099999999998E-12</c:v>
                </c:pt>
                <c:pt idx="82">
                  <c:v>7.0196899999999999E-12</c:v>
                </c:pt>
                <c:pt idx="83">
                  <c:v>2.4523899999999998E-12</c:v>
                </c:pt>
                <c:pt idx="84">
                  <c:v>4.1634699999999998E-12</c:v>
                </c:pt>
                <c:pt idx="85">
                  <c:v>6.2079599999999997E-12</c:v>
                </c:pt>
                <c:pt idx="86">
                  <c:v>4.5347299999999996E-12</c:v>
                </c:pt>
                <c:pt idx="87">
                  <c:v>5.1986100000000002E-12</c:v>
                </c:pt>
                <c:pt idx="88">
                  <c:v>2.1353400000000001E-12</c:v>
                </c:pt>
                <c:pt idx="89">
                  <c:v>9.3726599999999998E-12</c:v>
                </c:pt>
                <c:pt idx="90">
                  <c:v>7.2814799999999994E-12</c:v>
                </c:pt>
                <c:pt idx="91">
                  <c:v>6.2151700000000001E-12</c:v>
                </c:pt>
                <c:pt idx="92">
                  <c:v>5.6514499999999997E-12</c:v>
                </c:pt>
                <c:pt idx="93">
                  <c:v>8.5006999999999999E-12</c:v>
                </c:pt>
                <c:pt idx="94">
                  <c:v>4.9610799999999997E-12</c:v>
                </c:pt>
                <c:pt idx="95">
                  <c:v>3.5664900000000001E-12</c:v>
                </c:pt>
                <c:pt idx="96">
                  <c:v>8.3114700000000003E-12</c:v>
                </c:pt>
                <c:pt idx="97">
                  <c:v>8.5658499999999995E-12</c:v>
                </c:pt>
                <c:pt idx="98">
                  <c:v>8.1056499999999995E-12</c:v>
                </c:pt>
                <c:pt idx="99">
                  <c:v>4.92745E-12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9-DBE2-4C6F-B3A5-B1B059175DD2}"/>
            </c:ext>
          </c:extLst>
        </c:ser>
        <c:ser>
          <c:idx val="58"/>
          <c:order val="58"/>
          <c:spPr>
            <a:solidFill>
              <a:schemeClr val="accent5"/>
            </a:solidFill>
            <a:ln/>
            <a:effectLst/>
            <a:sp3d/>
          </c:spPr>
          <c:val>
            <c:numRef>
              <c:f>[analysis.xlsx]Uniform_IP_texture!$A$267:$CW$267</c:f>
              <c:numCache>
                <c:formatCode>0.00E+00</c:formatCode>
                <c:ptCount val="101"/>
                <c:pt idx="0">
                  <c:v>5.3450900000000004E-13</c:v>
                </c:pt>
                <c:pt idx="1">
                  <c:v>3.7059000000000002E-12</c:v>
                </c:pt>
                <c:pt idx="2">
                  <c:v>7.8352099999999997E-12</c:v>
                </c:pt>
                <c:pt idx="3">
                  <c:v>8.8628499999999995E-12</c:v>
                </c:pt>
                <c:pt idx="4">
                  <c:v>1.42023E-11</c:v>
                </c:pt>
                <c:pt idx="5">
                  <c:v>3.9496299999999996E-12</c:v>
                </c:pt>
                <c:pt idx="6">
                  <c:v>2.46775E-11</c:v>
                </c:pt>
                <c:pt idx="7">
                  <c:v>6.35532E-12</c:v>
                </c:pt>
                <c:pt idx="8">
                  <c:v>7.4929900000000004E-12</c:v>
                </c:pt>
                <c:pt idx="9">
                  <c:v>4.23681E-12</c:v>
                </c:pt>
                <c:pt idx="10">
                  <c:v>4.0811699999999997E-12</c:v>
                </c:pt>
                <c:pt idx="11">
                  <c:v>4.9981599999999998E-12</c:v>
                </c:pt>
                <c:pt idx="12">
                  <c:v>4.0199599999999998E-12</c:v>
                </c:pt>
                <c:pt idx="13">
                  <c:v>3.8692199999999999E-12</c:v>
                </c:pt>
                <c:pt idx="14">
                  <c:v>2.6401599999999999E-12</c:v>
                </c:pt>
                <c:pt idx="15">
                  <c:v>5.9580700000000003E-12</c:v>
                </c:pt>
                <c:pt idx="16">
                  <c:v>8.7973999999999997E-12</c:v>
                </c:pt>
                <c:pt idx="17">
                  <c:v>3.8680000000000001E-12</c:v>
                </c:pt>
                <c:pt idx="18">
                  <c:v>4.4210200000000001E-12</c:v>
                </c:pt>
                <c:pt idx="19">
                  <c:v>2.5414899999999999E-12</c:v>
                </c:pt>
                <c:pt idx="20">
                  <c:v>1.1073E-11</c:v>
                </c:pt>
                <c:pt idx="21">
                  <c:v>6.21674E-12</c:v>
                </c:pt>
                <c:pt idx="22">
                  <c:v>7.4837699999999997E-12</c:v>
                </c:pt>
                <c:pt idx="23">
                  <c:v>4.7430600000000002E-12</c:v>
                </c:pt>
                <c:pt idx="24">
                  <c:v>2.4701000000000001E-12</c:v>
                </c:pt>
                <c:pt idx="25">
                  <c:v>8.6239599999999999E-12</c:v>
                </c:pt>
                <c:pt idx="26">
                  <c:v>4.5930700000000003E-12</c:v>
                </c:pt>
                <c:pt idx="27">
                  <c:v>7.4485599999999999E-12</c:v>
                </c:pt>
                <c:pt idx="28">
                  <c:v>5.9544699999999998E-12</c:v>
                </c:pt>
                <c:pt idx="29">
                  <c:v>3.5506999999999998E-12</c:v>
                </c:pt>
                <c:pt idx="30">
                  <c:v>8.6439800000000005E-12</c:v>
                </c:pt>
                <c:pt idx="31">
                  <c:v>8.4042800000000002E-11</c:v>
                </c:pt>
                <c:pt idx="32">
                  <c:v>1.08631E-10</c:v>
                </c:pt>
                <c:pt idx="33">
                  <c:v>2.77539E-11</c:v>
                </c:pt>
                <c:pt idx="34">
                  <c:v>6.7760299999999998E-12</c:v>
                </c:pt>
                <c:pt idx="35">
                  <c:v>3.3162599999999998E-12</c:v>
                </c:pt>
                <c:pt idx="36">
                  <c:v>5.2131800000000002E-12</c:v>
                </c:pt>
                <c:pt idx="37">
                  <c:v>2.1993499999999999E-12</c:v>
                </c:pt>
                <c:pt idx="38">
                  <c:v>8.3799999999999994E-12</c:v>
                </c:pt>
                <c:pt idx="39">
                  <c:v>2.4564599999999998E-12</c:v>
                </c:pt>
                <c:pt idx="40">
                  <c:v>6.1531400000000002E-12</c:v>
                </c:pt>
                <c:pt idx="41">
                  <c:v>5.8733399999999997E-12</c:v>
                </c:pt>
                <c:pt idx="42">
                  <c:v>4.2281400000000002E-12</c:v>
                </c:pt>
                <c:pt idx="43">
                  <c:v>4.8103999999999998E-12</c:v>
                </c:pt>
                <c:pt idx="44">
                  <c:v>1.8218799999999999E-12</c:v>
                </c:pt>
                <c:pt idx="45">
                  <c:v>6.0759900000000002E-12</c:v>
                </c:pt>
                <c:pt idx="46">
                  <c:v>4.4462299999999997E-12</c:v>
                </c:pt>
                <c:pt idx="47">
                  <c:v>3.5052899999999999E-12</c:v>
                </c:pt>
                <c:pt idx="48">
                  <c:v>6.9109099999999997E-12</c:v>
                </c:pt>
                <c:pt idx="49">
                  <c:v>3.7129600000000004E-12</c:v>
                </c:pt>
                <c:pt idx="50">
                  <c:v>3.3682000000000001E-12</c:v>
                </c:pt>
                <c:pt idx="51">
                  <c:v>1.9957000000000001E-12</c:v>
                </c:pt>
                <c:pt idx="52">
                  <c:v>5.8841599999999998E-12</c:v>
                </c:pt>
                <c:pt idx="53">
                  <c:v>5.3595799999999997E-12</c:v>
                </c:pt>
                <c:pt idx="54">
                  <c:v>5.9450999999999998E-12</c:v>
                </c:pt>
                <c:pt idx="55">
                  <c:v>5.7887499999999999E-12</c:v>
                </c:pt>
                <c:pt idx="56">
                  <c:v>5.3771099999999999E-12</c:v>
                </c:pt>
                <c:pt idx="57">
                  <c:v>5.5493399999999999E-12</c:v>
                </c:pt>
                <c:pt idx="58">
                  <c:v>1.06062E-11</c:v>
                </c:pt>
                <c:pt idx="59">
                  <c:v>5.5534900000000004E-12</c:v>
                </c:pt>
                <c:pt idx="60">
                  <c:v>2.2757899999999999E-12</c:v>
                </c:pt>
                <c:pt idx="61">
                  <c:v>6.0648500000000004E-12</c:v>
                </c:pt>
                <c:pt idx="62">
                  <c:v>2.7544100000000002E-12</c:v>
                </c:pt>
                <c:pt idx="63">
                  <c:v>9.3040900000000002E-12</c:v>
                </c:pt>
                <c:pt idx="64">
                  <c:v>5.4892799999999998E-12</c:v>
                </c:pt>
                <c:pt idx="65">
                  <c:v>5.6800499999999998E-12</c:v>
                </c:pt>
                <c:pt idx="66">
                  <c:v>5.0740099999999997E-12</c:v>
                </c:pt>
                <c:pt idx="67">
                  <c:v>3.4963599999999999E-12</c:v>
                </c:pt>
                <c:pt idx="68">
                  <c:v>4.2164600000000004E-12</c:v>
                </c:pt>
                <c:pt idx="69">
                  <c:v>3.3733300000000001E-12</c:v>
                </c:pt>
                <c:pt idx="70">
                  <c:v>3.3822699999999999E-12</c:v>
                </c:pt>
                <c:pt idx="71">
                  <c:v>7.1607600000000003E-12</c:v>
                </c:pt>
                <c:pt idx="72">
                  <c:v>8.6667099999999999E-12</c:v>
                </c:pt>
                <c:pt idx="73">
                  <c:v>4.0980500000000003E-12</c:v>
                </c:pt>
                <c:pt idx="74">
                  <c:v>1.9032799999999999E-12</c:v>
                </c:pt>
                <c:pt idx="75">
                  <c:v>4.0397899999999997E-12</c:v>
                </c:pt>
                <c:pt idx="76">
                  <c:v>5.1000400000000001E-12</c:v>
                </c:pt>
                <c:pt idx="77">
                  <c:v>8.1187100000000002E-12</c:v>
                </c:pt>
                <c:pt idx="78">
                  <c:v>4.8959799999999999E-12</c:v>
                </c:pt>
                <c:pt idx="79">
                  <c:v>3.3139399999999999E-12</c:v>
                </c:pt>
                <c:pt idx="80">
                  <c:v>4.47881E-12</c:v>
                </c:pt>
                <c:pt idx="81">
                  <c:v>2.9548900000000001E-12</c:v>
                </c:pt>
                <c:pt idx="82">
                  <c:v>3.1505800000000001E-12</c:v>
                </c:pt>
                <c:pt idx="83">
                  <c:v>4.8352800000000004E-12</c:v>
                </c:pt>
                <c:pt idx="84">
                  <c:v>3.7061100000000002E-12</c:v>
                </c:pt>
                <c:pt idx="85">
                  <c:v>3.7727200000000001E-12</c:v>
                </c:pt>
                <c:pt idx="86">
                  <c:v>4.99387E-12</c:v>
                </c:pt>
                <c:pt idx="87">
                  <c:v>8.6756700000000007E-12</c:v>
                </c:pt>
                <c:pt idx="88">
                  <c:v>5.5717500000000004E-12</c:v>
                </c:pt>
                <c:pt idx="89">
                  <c:v>8.55823E-12</c:v>
                </c:pt>
                <c:pt idx="90">
                  <c:v>7.6878499999999994E-12</c:v>
                </c:pt>
                <c:pt idx="91">
                  <c:v>7.4796800000000007E-12</c:v>
                </c:pt>
                <c:pt idx="92">
                  <c:v>4.5578400000000003E-12</c:v>
                </c:pt>
                <c:pt idx="93">
                  <c:v>2.03085E-12</c:v>
                </c:pt>
                <c:pt idx="94">
                  <c:v>6.4775299999999998E-12</c:v>
                </c:pt>
                <c:pt idx="95">
                  <c:v>3.2072500000000001E-12</c:v>
                </c:pt>
                <c:pt idx="96">
                  <c:v>3.6678700000000002E-12</c:v>
                </c:pt>
                <c:pt idx="97">
                  <c:v>5.4290699999999996E-12</c:v>
                </c:pt>
                <c:pt idx="98">
                  <c:v>7.15458E-12</c:v>
                </c:pt>
                <c:pt idx="99">
                  <c:v>2.08851E-12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A-DBE2-4C6F-B3A5-B1B059175DD2}"/>
            </c:ext>
          </c:extLst>
        </c:ser>
        <c:ser>
          <c:idx val="59"/>
          <c:order val="59"/>
          <c:spPr>
            <a:solidFill>
              <a:schemeClr val="accent6"/>
            </a:solidFill>
            <a:ln/>
            <a:effectLst/>
            <a:sp3d/>
          </c:spPr>
          <c:val>
            <c:numRef>
              <c:f>[analysis.xlsx]Uniform_IP_texture!$A$268:$CW$268</c:f>
              <c:numCache>
                <c:formatCode>0.00E+00</c:formatCode>
                <c:ptCount val="101"/>
                <c:pt idx="0">
                  <c:v>1.62281E-12</c:v>
                </c:pt>
                <c:pt idx="1">
                  <c:v>6.0683200000000001E-12</c:v>
                </c:pt>
                <c:pt idx="2">
                  <c:v>2.8542799999999998E-12</c:v>
                </c:pt>
                <c:pt idx="3">
                  <c:v>5.4015299999999999E-12</c:v>
                </c:pt>
                <c:pt idx="4">
                  <c:v>2.2607299999999998E-12</c:v>
                </c:pt>
                <c:pt idx="5">
                  <c:v>5.3283199999999997E-12</c:v>
                </c:pt>
                <c:pt idx="6">
                  <c:v>3.01692E-12</c:v>
                </c:pt>
                <c:pt idx="7">
                  <c:v>2.2707599999999999E-12</c:v>
                </c:pt>
                <c:pt idx="8">
                  <c:v>1.25258E-11</c:v>
                </c:pt>
                <c:pt idx="9">
                  <c:v>4.5836399999999996E-12</c:v>
                </c:pt>
                <c:pt idx="10">
                  <c:v>6.5071E-12</c:v>
                </c:pt>
                <c:pt idx="11">
                  <c:v>4.0216699999999998E-12</c:v>
                </c:pt>
                <c:pt idx="12">
                  <c:v>5.7733800000000002E-12</c:v>
                </c:pt>
                <c:pt idx="13">
                  <c:v>2.9091799999999999E-12</c:v>
                </c:pt>
                <c:pt idx="14">
                  <c:v>5.8729499999999999E-12</c:v>
                </c:pt>
                <c:pt idx="15">
                  <c:v>4.3512199999999997E-12</c:v>
                </c:pt>
                <c:pt idx="16">
                  <c:v>5.7636299999999997E-12</c:v>
                </c:pt>
                <c:pt idx="17">
                  <c:v>9.9973999999999994E-12</c:v>
                </c:pt>
                <c:pt idx="18">
                  <c:v>2.5412199999999999E-12</c:v>
                </c:pt>
                <c:pt idx="19">
                  <c:v>4.5315299999999998E-12</c:v>
                </c:pt>
                <c:pt idx="20">
                  <c:v>9.2983599999999996E-12</c:v>
                </c:pt>
                <c:pt idx="21">
                  <c:v>7.1894200000000003E-12</c:v>
                </c:pt>
                <c:pt idx="22">
                  <c:v>9.5862800000000006E-12</c:v>
                </c:pt>
                <c:pt idx="23">
                  <c:v>5.5947900000000002E-12</c:v>
                </c:pt>
                <c:pt idx="24">
                  <c:v>7.4991899999999993E-12</c:v>
                </c:pt>
                <c:pt idx="25">
                  <c:v>9.0338600000000004E-12</c:v>
                </c:pt>
                <c:pt idx="26">
                  <c:v>3.2394099999999998E-12</c:v>
                </c:pt>
                <c:pt idx="27">
                  <c:v>6.6726500000000002E-12</c:v>
                </c:pt>
                <c:pt idx="28">
                  <c:v>6.4012200000000001E-12</c:v>
                </c:pt>
                <c:pt idx="29">
                  <c:v>4.6963199999999999E-12</c:v>
                </c:pt>
                <c:pt idx="30">
                  <c:v>3.8116400000000001E-12</c:v>
                </c:pt>
                <c:pt idx="31">
                  <c:v>7.1797800000000003E-12</c:v>
                </c:pt>
                <c:pt idx="32">
                  <c:v>6.0452000000000001E-12</c:v>
                </c:pt>
                <c:pt idx="33">
                  <c:v>7.0111799999999996E-12</c:v>
                </c:pt>
                <c:pt idx="34">
                  <c:v>9.6532300000000005E-12</c:v>
                </c:pt>
                <c:pt idx="35">
                  <c:v>5.0405699999999998E-12</c:v>
                </c:pt>
                <c:pt idx="36">
                  <c:v>5.4099000000000002E-12</c:v>
                </c:pt>
                <c:pt idx="37">
                  <c:v>3.4351300000000001E-12</c:v>
                </c:pt>
                <c:pt idx="38">
                  <c:v>3.3547900000000001E-12</c:v>
                </c:pt>
                <c:pt idx="39">
                  <c:v>3.5830500000000002E-12</c:v>
                </c:pt>
                <c:pt idx="40">
                  <c:v>3.5143799999999998E-12</c:v>
                </c:pt>
                <c:pt idx="41">
                  <c:v>6.16325E-12</c:v>
                </c:pt>
                <c:pt idx="42">
                  <c:v>5.8527900000000001E-12</c:v>
                </c:pt>
                <c:pt idx="43">
                  <c:v>6.54315E-12</c:v>
                </c:pt>
                <c:pt idx="44">
                  <c:v>1.23552E-11</c:v>
                </c:pt>
                <c:pt idx="45">
                  <c:v>5.2906700000000001E-12</c:v>
                </c:pt>
                <c:pt idx="46">
                  <c:v>3.9986299999999999E-12</c:v>
                </c:pt>
                <c:pt idx="47">
                  <c:v>5.5398000000000003E-12</c:v>
                </c:pt>
                <c:pt idx="48">
                  <c:v>1.9168199999999999E-12</c:v>
                </c:pt>
                <c:pt idx="49">
                  <c:v>8.8901899999999993E-12</c:v>
                </c:pt>
                <c:pt idx="50">
                  <c:v>1.35892E-12</c:v>
                </c:pt>
                <c:pt idx="51">
                  <c:v>6.2638200000000003E-12</c:v>
                </c:pt>
                <c:pt idx="52">
                  <c:v>6.4082100000000002E-12</c:v>
                </c:pt>
                <c:pt idx="53">
                  <c:v>4.4627000000000004E-12</c:v>
                </c:pt>
                <c:pt idx="54">
                  <c:v>5.0963600000000003E-12</c:v>
                </c:pt>
                <c:pt idx="55">
                  <c:v>5.9442799999999998E-12</c:v>
                </c:pt>
                <c:pt idx="56">
                  <c:v>2.4606900000000001E-12</c:v>
                </c:pt>
                <c:pt idx="57">
                  <c:v>7.2199599999999999E-12</c:v>
                </c:pt>
                <c:pt idx="58">
                  <c:v>3.20088E-12</c:v>
                </c:pt>
                <c:pt idx="59">
                  <c:v>6.9242800000000001E-12</c:v>
                </c:pt>
                <c:pt idx="60">
                  <c:v>1.2479E-12</c:v>
                </c:pt>
                <c:pt idx="61">
                  <c:v>1.9971300000000001E-11</c:v>
                </c:pt>
                <c:pt idx="62">
                  <c:v>3.7723900000000002E-12</c:v>
                </c:pt>
                <c:pt idx="63">
                  <c:v>9.4696899999999994E-12</c:v>
                </c:pt>
                <c:pt idx="64">
                  <c:v>2.87598E-12</c:v>
                </c:pt>
                <c:pt idx="65">
                  <c:v>5.5723400000000001E-12</c:v>
                </c:pt>
                <c:pt idx="66">
                  <c:v>4.2225699999999998E-12</c:v>
                </c:pt>
                <c:pt idx="67">
                  <c:v>3.8371000000000003E-12</c:v>
                </c:pt>
                <c:pt idx="68">
                  <c:v>1.4437400000000001E-12</c:v>
                </c:pt>
                <c:pt idx="69">
                  <c:v>3.6877299999999997E-12</c:v>
                </c:pt>
                <c:pt idx="70">
                  <c:v>7.3446E-12</c:v>
                </c:pt>
                <c:pt idx="71">
                  <c:v>5.5761E-12</c:v>
                </c:pt>
                <c:pt idx="72">
                  <c:v>8.27006E-12</c:v>
                </c:pt>
                <c:pt idx="73">
                  <c:v>5.7859899999999997E-12</c:v>
                </c:pt>
                <c:pt idx="74">
                  <c:v>1.6450299999999999E-12</c:v>
                </c:pt>
                <c:pt idx="75">
                  <c:v>6.4781800000000002E-12</c:v>
                </c:pt>
                <c:pt idx="76">
                  <c:v>2.7578600000000001E-12</c:v>
                </c:pt>
                <c:pt idx="77">
                  <c:v>2.6216700000000001E-12</c:v>
                </c:pt>
                <c:pt idx="78">
                  <c:v>9.9548799999999997E-12</c:v>
                </c:pt>
                <c:pt idx="79">
                  <c:v>8.4292099999999998E-12</c:v>
                </c:pt>
                <c:pt idx="80">
                  <c:v>8.2042199999999995E-12</c:v>
                </c:pt>
                <c:pt idx="81">
                  <c:v>5.2440200000000001E-12</c:v>
                </c:pt>
                <c:pt idx="82">
                  <c:v>1.35856E-12</c:v>
                </c:pt>
                <c:pt idx="83">
                  <c:v>1.13147E-11</c:v>
                </c:pt>
                <c:pt idx="84">
                  <c:v>4.3394900000000001E-12</c:v>
                </c:pt>
                <c:pt idx="85">
                  <c:v>2.2818300000000002E-12</c:v>
                </c:pt>
                <c:pt idx="86">
                  <c:v>1.72546E-12</c:v>
                </c:pt>
                <c:pt idx="87">
                  <c:v>1.42223E-11</c:v>
                </c:pt>
                <c:pt idx="88">
                  <c:v>1.02322E-11</c:v>
                </c:pt>
                <c:pt idx="89">
                  <c:v>4.3802600000000002E-12</c:v>
                </c:pt>
                <c:pt idx="90">
                  <c:v>3.8571699999999998E-12</c:v>
                </c:pt>
                <c:pt idx="91">
                  <c:v>5.4250200000000002E-12</c:v>
                </c:pt>
                <c:pt idx="92">
                  <c:v>5.4140399999999998E-12</c:v>
                </c:pt>
                <c:pt idx="93">
                  <c:v>5.2445900000000004E-12</c:v>
                </c:pt>
                <c:pt idx="94">
                  <c:v>3.6590600000000004E-12</c:v>
                </c:pt>
                <c:pt idx="95">
                  <c:v>3.0230800000000001E-12</c:v>
                </c:pt>
                <c:pt idx="96">
                  <c:v>4.4095599999999996E-12</c:v>
                </c:pt>
                <c:pt idx="97">
                  <c:v>2.9511900000000001E-12</c:v>
                </c:pt>
                <c:pt idx="98">
                  <c:v>5.39723E-12</c:v>
                </c:pt>
                <c:pt idx="99">
                  <c:v>2.3546199999999999E-12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B-DBE2-4C6F-B3A5-B1B059175DD2}"/>
            </c:ext>
          </c:extLst>
        </c:ser>
        <c:ser>
          <c:idx val="60"/>
          <c:order val="60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[analysis.xlsx]Uniform_IP_texture!$A$269:$CW$269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5.5952999999999998E-12</c:v>
                </c:pt>
                <c:pt idx="2">
                  <c:v>2.7017799999999998E-12</c:v>
                </c:pt>
                <c:pt idx="3">
                  <c:v>5.9749199999999997E-12</c:v>
                </c:pt>
                <c:pt idx="4">
                  <c:v>4.8313600000000001E-12</c:v>
                </c:pt>
                <c:pt idx="5">
                  <c:v>2.4469100000000001E-12</c:v>
                </c:pt>
                <c:pt idx="6">
                  <c:v>3.36063E-12</c:v>
                </c:pt>
                <c:pt idx="7">
                  <c:v>4.1567200000000001E-12</c:v>
                </c:pt>
                <c:pt idx="8">
                  <c:v>7.2007399999999999E-12</c:v>
                </c:pt>
                <c:pt idx="9">
                  <c:v>3.9898300000000002E-12</c:v>
                </c:pt>
                <c:pt idx="10">
                  <c:v>9.9264199999999996E-12</c:v>
                </c:pt>
                <c:pt idx="11">
                  <c:v>2.0421100000000001E-12</c:v>
                </c:pt>
                <c:pt idx="12">
                  <c:v>3.5996799999999999E-12</c:v>
                </c:pt>
                <c:pt idx="13">
                  <c:v>2.7629200000000001E-12</c:v>
                </c:pt>
                <c:pt idx="14">
                  <c:v>4.6181999999999999E-12</c:v>
                </c:pt>
                <c:pt idx="15">
                  <c:v>3.3055E-12</c:v>
                </c:pt>
                <c:pt idx="16">
                  <c:v>1.4899199999999999E-11</c:v>
                </c:pt>
                <c:pt idx="17">
                  <c:v>4.2636500000000003E-12</c:v>
                </c:pt>
                <c:pt idx="18">
                  <c:v>5.0674300000000004E-12</c:v>
                </c:pt>
                <c:pt idx="19">
                  <c:v>6.7863300000000002E-12</c:v>
                </c:pt>
                <c:pt idx="20">
                  <c:v>6.6970999999999998E-12</c:v>
                </c:pt>
                <c:pt idx="21">
                  <c:v>5.0848099999999996E-12</c:v>
                </c:pt>
                <c:pt idx="22">
                  <c:v>5.2126400000000003E-12</c:v>
                </c:pt>
                <c:pt idx="23">
                  <c:v>4.3343100000000003E-12</c:v>
                </c:pt>
                <c:pt idx="24">
                  <c:v>3.14985E-12</c:v>
                </c:pt>
                <c:pt idx="25">
                  <c:v>1.6077499999999999E-11</c:v>
                </c:pt>
                <c:pt idx="26">
                  <c:v>4.0433499999999997E-12</c:v>
                </c:pt>
                <c:pt idx="27">
                  <c:v>4.7322099999999997E-12</c:v>
                </c:pt>
                <c:pt idx="28">
                  <c:v>3.9461900000000002E-12</c:v>
                </c:pt>
                <c:pt idx="29">
                  <c:v>5.4006600000000001E-12</c:v>
                </c:pt>
                <c:pt idx="30">
                  <c:v>7.2829299999999995E-12</c:v>
                </c:pt>
                <c:pt idx="31">
                  <c:v>7.0659500000000002E-12</c:v>
                </c:pt>
                <c:pt idx="32">
                  <c:v>1.43223E-11</c:v>
                </c:pt>
                <c:pt idx="33">
                  <c:v>4.9058000000000004E-12</c:v>
                </c:pt>
                <c:pt idx="34">
                  <c:v>6.3129200000000001E-12</c:v>
                </c:pt>
                <c:pt idx="35">
                  <c:v>8.05945E-12</c:v>
                </c:pt>
                <c:pt idx="36">
                  <c:v>2.6759999999999999E-12</c:v>
                </c:pt>
                <c:pt idx="37">
                  <c:v>2.8727199999999999E-12</c:v>
                </c:pt>
                <c:pt idx="38">
                  <c:v>6.0506299999999996E-12</c:v>
                </c:pt>
                <c:pt idx="39">
                  <c:v>5.7200900000000001E-12</c:v>
                </c:pt>
                <c:pt idx="40">
                  <c:v>5.0649099999999997E-12</c:v>
                </c:pt>
                <c:pt idx="41">
                  <c:v>3.2404099999999999E-12</c:v>
                </c:pt>
                <c:pt idx="42">
                  <c:v>3.4894499999999998E-12</c:v>
                </c:pt>
                <c:pt idx="43">
                  <c:v>3.9754199999999996E-12</c:v>
                </c:pt>
                <c:pt idx="44">
                  <c:v>4.9547999999999998E-12</c:v>
                </c:pt>
                <c:pt idx="45">
                  <c:v>4.80645E-12</c:v>
                </c:pt>
                <c:pt idx="46">
                  <c:v>5.2924999999999999E-12</c:v>
                </c:pt>
                <c:pt idx="47">
                  <c:v>4.6181500000000001E-12</c:v>
                </c:pt>
                <c:pt idx="48">
                  <c:v>6.9076000000000002E-12</c:v>
                </c:pt>
                <c:pt idx="49">
                  <c:v>2.1847600000000001E-12</c:v>
                </c:pt>
                <c:pt idx="50">
                  <c:v>3.8688699999999999E-12</c:v>
                </c:pt>
                <c:pt idx="51">
                  <c:v>5.5515299999999999E-12</c:v>
                </c:pt>
                <c:pt idx="52">
                  <c:v>4.1472100000000001E-12</c:v>
                </c:pt>
                <c:pt idx="53">
                  <c:v>8.8482700000000002E-12</c:v>
                </c:pt>
                <c:pt idx="54">
                  <c:v>6.5942500000000001E-12</c:v>
                </c:pt>
                <c:pt idx="55">
                  <c:v>1.3492500000000001E-11</c:v>
                </c:pt>
                <c:pt idx="56">
                  <c:v>2.10397E-12</c:v>
                </c:pt>
                <c:pt idx="57">
                  <c:v>4.6947899999999996E-12</c:v>
                </c:pt>
                <c:pt idx="58">
                  <c:v>6.9939699999999999E-12</c:v>
                </c:pt>
                <c:pt idx="59">
                  <c:v>3.8854099999999997E-12</c:v>
                </c:pt>
                <c:pt idx="60">
                  <c:v>6.3599599999999999E-12</c:v>
                </c:pt>
                <c:pt idx="61">
                  <c:v>8.0559800000000002E-12</c:v>
                </c:pt>
                <c:pt idx="62">
                  <c:v>5.0816199999999999E-12</c:v>
                </c:pt>
                <c:pt idx="63">
                  <c:v>5.4884300000000003E-12</c:v>
                </c:pt>
                <c:pt idx="64">
                  <c:v>4.8229799999999997E-12</c:v>
                </c:pt>
                <c:pt idx="65">
                  <c:v>2.1417199999999999E-12</c:v>
                </c:pt>
                <c:pt idx="66">
                  <c:v>2.3693500000000002E-12</c:v>
                </c:pt>
                <c:pt idx="67">
                  <c:v>5.7287100000000001E-12</c:v>
                </c:pt>
                <c:pt idx="68">
                  <c:v>9.0835900000000005E-12</c:v>
                </c:pt>
                <c:pt idx="69">
                  <c:v>5.5318099999999996E-12</c:v>
                </c:pt>
                <c:pt idx="70">
                  <c:v>5.2344400000000001E-12</c:v>
                </c:pt>
                <c:pt idx="71">
                  <c:v>9.1136700000000003E-12</c:v>
                </c:pt>
                <c:pt idx="72">
                  <c:v>3.3749199999999999E-12</c:v>
                </c:pt>
                <c:pt idx="73">
                  <c:v>6.56079E-12</c:v>
                </c:pt>
                <c:pt idx="74">
                  <c:v>2.28903E-12</c:v>
                </c:pt>
                <c:pt idx="75">
                  <c:v>3.4424800000000001E-12</c:v>
                </c:pt>
                <c:pt idx="76">
                  <c:v>5.0729600000000002E-12</c:v>
                </c:pt>
                <c:pt idx="77">
                  <c:v>4.9027299999999996E-12</c:v>
                </c:pt>
                <c:pt idx="78">
                  <c:v>6.1061799999999997E-12</c:v>
                </c:pt>
                <c:pt idx="79">
                  <c:v>2.0246700000000001E-12</c:v>
                </c:pt>
                <c:pt idx="80">
                  <c:v>1.53142E-12</c:v>
                </c:pt>
                <c:pt idx="81">
                  <c:v>8.9576499999999995E-12</c:v>
                </c:pt>
                <c:pt idx="82">
                  <c:v>8.6628600000000005E-12</c:v>
                </c:pt>
                <c:pt idx="83">
                  <c:v>1.6656599999999999E-11</c:v>
                </c:pt>
                <c:pt idx="84">
                  <c:v>3.8083399999999999E-12</c:v>
                </c:pt>
                <c:pt idx="85">
                  <c:v>3.7686499999999997E-12</c:v>
                </c:pt>
                <c:pt idx="86">
                  <c:v>2.7368799999999999E-12</c:v>
                </c:pt>
                <c:pt idx="87">
                  <c:v>5.9273699999999996E-12</c:v>
                </c:pt>
                <c:pt idx="88">
                  <c:v>3.5768999999999998E-12</c:v>
                </c:pt>
                <c:pt idx="89">
                  <c:v>3.14886E-12</c:v>
                </c:pt>
                <c:pt idx="90">
                  <c:v>4.2334900000000004E-12</c:v>
                </c:pt>
                <c:pt idx="91">
                  <c:v>3.8111600000000001E-12</c:v>
                </c:pt>
                <c:pt idx="92">
                  <c:v>3.2030800000000001E-12</c:v>
                </c:pt>
                <c:pt idx="93">
                  <c:v>4.5495199999999998E-12</c:v>
                </c:pt>
                <c:pt idx="94">
                  <c:v>1.02674E-11</c:v>
                </c:pt>
                <c:pt idx="95">
                  <c:v>4.9622200000000002E-12</c:v>
                </c:pt>
                <c:pt idx="96">
                  <c:v>4.3057399999999998E-12</c:v>
                </c:pt>
                <c:pt idx="97">
                  <c:v>4.2079999999999998E-12</c:v>
                </c:pt>
                <c:pt idx="98">
                  <c:v>3.3557900000000002E-12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DBE2-4C6F-B3A5-B1B059175DD2}"/>
            </c:ext>
          </c:extLst>
        </c:ser>
        <c:ser>
          <c:idx val="61"/>
          <c:order val="61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[analysis.xlsx]Uniform_IP_texture!$A$270:$CW$270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6.6025300000000001E-12</c:v>
                </c:pt>
                <c:pt idx="2">
                  <c:v>4.4893600000000002E-12</c:v>
                </c:pt>
                <c:pt idx="3">
                  <c:v>1.07645E-11</c:v>
                </c:pt>
                <c:pt idx="4">
                  <c:v>5.1035799999999999E-12</c:v>
                </c:pt>
                <c:pt idx="5">
                  <c:v>5.5401500000000004E-12</c:v>
                </c:pt>
                <c:pt idx="6">
                  <c:v>4.7646399999999998E-12</c:v>
                </c:pt>
                <c:pt idx="7">
                  <c:v>3.8074800000000003E-12</c:v>
                </c:pt>
                <c:pt idx="8">
                  <c:v>6.4602299999999998E-12</c:v>
                </c:pt>
                <c:pt idx="9">
                  <c:v>7.03693E-12</c:v>
                </c:pt>
                <c:pt idx="10">
                  <c:v>2.9120300000000001E-12</c:v>
                </c:pt>
                <c:pt idx="11">
                  <c:v>2.49755E-12</c:v>
                </c:pt>
                <c:pt idx="12">
                  <c:v>2.1254300000000002E-12</c:v>
                </c:pt>
                <c:pt idx="13">
                  <c:v>4.5658400000000003E-12</c:v>
                </c:pt>
                <c:pt idx="14">
                  <c:v>5.3798000000000002E-12</c:v>
                </c:pt>
                <c:pt idx="15">
                  <c:v>3.9123799999999999E-12</c:v>
                </c:pt>
                <c:pt idx="16">
                  <c:v>3.2220799999999999E-12</c:v>
                </c:pt>
                <c:pt idx="17">
                  <c:v>7.5645899999999994E-12</c:v>
                </c:pt>
                <c:pt idx="18">
                  <c:v>2.7563299999999998E-12</c:v>
                </c:pt>
                <c:pt idx="19">
                  <c:v>3.5079E-12</c:v>
                </c:pt>
                <c:pt idx="20">
                  <c:v>7.2774800000000006E-12</c:v>
                </c:pt>
                <c:pt idx="21">
                  <c:v>5.3676599999999998E-12</c:v>
                </c:pt>
                <c:pt idx="22">
                  <c:v>2.8251499999999999E-12</c:v>
                </c:pt>
                <c:pt idx="23">
                  <c:v>4.6933099999999999E-12</c:v>
                </c:pt>
                <c:pt idx="24">
                  <c:v>5.8191699999999997E-12</c:v>
                </c:pt>
                <c:pt idx="25">
                  <c:v>5.0588000000000002E-12</c:v>
                </c:pt>
                <c:pt idx="26">
                  <c:v>5.0519000000000003E-12</c:v>
                </c:pt>
                <c:pt idx="27">
                  <c:v>3.2701999999999999E-12</c:v>
                </c:pt>
                <c:pt idx="28">
                  <c:v>5.99136E-12</c:v>
                </c:pt>
                <c:pt idx="29">
                  <c:v>1.79851E-12</c:v>
                </c:pt>
                <c:pt idx="30">
                  <c:v>8.2467500000000002E-12</c:v>
                </c:pt>
                <c:pt idx="31">
                  <c:v>7.6432899999999996E-13</c:v>
                </c:pt>
                <c:pt idx="32">
                  <c:v>4.4285000000000004E-12</c:v>
                </c:pt>
                <c:pt idx="33">
                  <c:v>3.0025099999999998E-13</c:v>
                </c:pt>
                <c:pt idx="34">
                  <c:v>4.5196299999999998E-12</c:v>
                </c:pt>
                <c:pt idx="35">
                  <c:v>2.7049699999999999E-12</c:v>
                </c:pt>
                <c:pt idx="36">
                  <c:v>4.7653600000000002E-12</c:v>
                </c:pt>
                <c:pt idx="37">
                  <c:v>3.4059600000000002E-12</c:v>
                </c:pt>
                <c:pt idx="38">
                  <c:v>4.3908199999999997E-12</c:v>
                </c:pt>
                <c:pt idx="39">
                  <c:v>5.8380300000000003E-12</c:v>
                </c:pt>
                <c:pt idx="40">
                  <c:v>9.3279100000000004E-12</c:v>
                </c:pt>
                <c:pt idx="41">
                  <c:v>8.0334000000000001E-12</c:v>
                </c:pt>
                <c:pt idx="42">
                  <c:v>5.1990100000000001E-12</c:v>
                </c:pt>
                <c:pt idx="43">
                  <c:v>4.2453800000000002E-12</c:v>
                </c:pt>
                <c:pt idx="44">
                  <c:v>6.1931799999999997E-12</c:v>
                </c:pt>
                <c:pt idx="45">
                  <c:v>4.2742300000000001E-12</c:v>
                </c:pt>
                <c:pt idx="46">
                  <c:v>5.5701600000000002E-12</c:v>
                </c:pt>
                <c:pt idx="47">
                  <c:v>7.5572000000000002E-12</c:v>
                </c:pt>
                <c:pt idx="48">
                  <c:v>6.6855299999999997E-12</c:v>
                </c:pt>
                <c:pt idx="49">
                  <c:v>6.0456E-12</c:v>
                </c:pt>
                <c:pt idx="50">
                  <c:v>2.6470200000000002E-12</c:v>
                </c:pt>
                <c:pt idx="51">
                  <c:v>3.6767299999999998E-12</c:v>
                </c:pt>
                <c:pt idx="52">
                  <c:v>4.2013699999999999E-12</c:v>
                </c:pt>
                <c:pt idx="53">
                  <c:v>3.5203299999999998E-12</c:v>
                </c:pt>
                <c:pt idx="54">
                  <c:v>3.8427100000000003E-12</c:v>
                </c:pt>
                <c:pt idx="55">
                  <c:v>6.4038499999999996E-12</c:v>
                </c:pt>
                <c:pt idx="56">
                  <c:v>3.2016400000000001E-12</c:v>
                </c:pt>
                <c:pt idx="57">
                  <c:v>3.6021399999999998E-12</c:v>
                </c:pt>
                <c:pt idx="58">
                  <c:v>7.4298600000000004E-12</c:v>
                </c:pt>
                <c:pt idx="59">
                  <c:v>9.6622799999999999E-12</c:v>
                </c:pt>
                <c:pt idx="60">
                  <c:v>4.3040000000000002E-12</c:v>
                </c:pt>
                <c:pt idx="61">
                  <c:v>4.5128800000000001E-12</c:v>
                </c:pt>
                <c:pt idx="62">
                  <c:v>5.1197899999999999E-12</c:v>
                </c:pt>
                <c:pt idx="63">
                  <c:v>3.5278999999999999E-12</c:v>
                </c:pt>
                <c:pt idx="64">
                  <c:v>5.7775299999999999E-12</c:v>
                </c:pt>
                <c:pt idx="65">
                  <c:v>2.9968999999999999E-12</c:v>
                </c:pt>
                <c:pt idx="66">
                  <c:v>3.6026400000000001E-12</c:v>
                </c:pt>
                <c:pt idx="67">
                  <c:v>2.85628E-12</c:v>
                </c:pt>
                <c:pt idx="68">
                  <c:v>5.54463E-12</c:v>
                </c:pt>
                <c:pt idx="69">
                  <c:v>2.8935000000000001E-12</c:v>
                </c:pt>
                <c:pt idx="70">
                  <c:v>2.04573E-12</c:v>
                </c:pt>
                <c:pt idx="71">
                  <c:v>5.2603999999999997E-12</c:v>
                </c:pt>
                <c:pt idx="72">
                  <c:v>4.7988299999999997E-12</c:v>
                </c:pt>
                <c:pt idx="73">
                  <c:v>4.6805799999999998E-12</c:v>
                </c:pt>
                <c:pt idx="74">
                  <c:v>4.4065699999999999E-12</c:v>
                </c:pt>
                <c:pt idx="75">
                  <c:v>5.9595800000000003E-12</c:v>
                </c:pt>
                <c:pt idx="76">
                  <c:v>3.2941699999999999E-12</c:v>
                </c:pt>
                <c:pt idx="77">
                  <c:v>1.0428700000000001E-11</c:v>
                </c:pt>
                <c:pt idx="78">
                  <c:v>4.3616999999999999E-12</c:v>
                </c:pt>
                <c:pt idx="79">
                  <c:v>2.8893200000000001E-12</c:v>
                </c:pt>
                <c:pt idx="80">
                  <c:v>4.2115900000000002E-12</c:v>
                </c:pt>
                <c:pt idx="81">
                  <c:v>1.7029100000000001E-12</c:v>
                </c:pt>
                <c:pt idx="82">
                  <c:v>5.7904599999999999E-12</c:v>
                </c:pt>
                <c:pt idx="83">
                  <c:v>6.5199999999999997E-12</c:v>
                </c:pt>
                <c:pt idx="84">
                  <c:v>3.1858199999999998E-12</c:v>
                </c:pt>
                <c:pt idx="85">
                  <c:v>4.1547699999999997E-12</c:v>
                </c:pt>
                <c:pt idx="86">
                  <c:v>2.03249E-12</c:v>
                </c:pt>
                <c:pt idx="87">
                  <c:v>3.9131799999999997E-12</c:v>
                </c:pt>
                <c:pt idx="88">
                  <c:v>5.8883700000000003E-12</c:v>
                </c:pt>
                <c:pt idx="89">
                  <c:v>4.3813999999999999E-12</c:v>
                </c:pt>
                <c:pt idx="90">
                  <c:v>5.0310200000000001E-12</c:v>
                </c:pt>
                <c:pt idx="91">
                  <c:v>1.2014799999999999E-11</c:v>
                </c:pt>
                <c:pt idx="92">
                  <c:v>2.05308E-12</c:v>
                </c:pt>
                <c:pt idx="93">
                  <c:v>6.2779700000000002E-12</c:v>
                </c:pt>
                <c:pt idx="94">
                  <c:v>4.9131100000000003E-12</c:v>
                </c:pt>
                <c:pt idx="95">
                  <c:v>5.2716999999999998E-12</c:v>
                </c:pt>
                <c:pt idx="96">
                  <c:v>1.8358299999999999E-12</c:v>
                </c:pt>
                <c:pt idx="97">
                  <c:v>4.13961E-12</c:v>
                </c:pt>
                <c:pt idx="98">
                  <c:v>5.92166E-12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D-DBE2-4C6F-B3A5-B1B059175DD2}"/>
            </c:ext>
          </c:extLst>
        </c:ser>
        <c:ser>
          <c:idx val="62"/>
          <c:order val="62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[analysis.xlsx]Uniform_IP_texture!$A$271:$CW$271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1.6137699999999999E-11</c:v>
                </c:pt>
                <c:pt idx="2">
                  <c:v>5.53321E-12</c:v>
                </c:pt>
                <c:pt idx="3">
                  <c:v>2.3877E-12</c:v>
                </c:pt>
                <c:pt idx="4">
                  <c:v>5.50831E-12</c:v>
                </c:pt>
                <c:pt idx="5">
                  <c:v>2.46482E-12</c:v>
                </c:pt>
                <c:pt idx="6">
                  <c:v>5.73643E-12</c:v>
                </c:pt>
                <c:pt idx="7">
                  <c:v>4.4211899999999997E-12</c:v>
                </c:pt>
                <c:pt idx="8">
                  <c:v>4.9699899999999999E-12</c:v>
                </c:pt>
                <c:pt idx="9">
                  <c:v>7.8256799999999994E-12</c:v>
                </c:pt>
                <c:pt idx="10">
                  <c:v>1.2580899999999999E-11</c:v>
                </c:pt>
                <c:pt idx="11">
                  <c:v>2.3041200000000001E-12</c:v>
                </c:pt>
                <c:pt idx="12">
                  <c:v>4.3798600000000003E-12</c:v>
                </c:pt>
                <c:pt idx="13">
                  <c:v>5.2367700000000001E-12</c:v>
                </c:pt>
                <c:pt idx="14">
                  <c:v>6.1629300000000003E-12</c:v>
                </c:pt>
                <c:pt idx="15">
                  <c:v>1.01724E-11</c:v>
                </c:pt>
                <c:pt idx="16">
                  <c:v>5.4688500000000001E-12</c:v>
                </c:pt>
                <c:pt idx="17">
                  <c:v>2.3896200000000001E-12</c:v>
                </c:pt>
                <c:pt idx="18">
                  <c:v>4.5281699999999997E-12</c:v>
                </c:pt>
                <c:pt idx="19">
                  <c:v>1.25499E-11</c:v>
                </c:pt>
                <c:pt idx="20">
                  <c:v>2.2437699999999998E-12</c:v>
                </c:pt>
                <c:pt idx="21">
                  <c:v>4.0302500000000001E-12</c:v>
                </c:pt>
                <c:pt idx="22">
                  <c:v>2.4841600000000002E-12</c:v>
                </c:pt>
                <c:pt idx="23">
                  <c:v>1.92818E-12</c:v>
                </c:pt>
                <c:pt idx="24">
                  <c:v>5.3347300000000002E-12</c:v>
                </c:pt>
                <c:pt idx="25">
                  <c:v>4.1067400000000003E-12</c:v>
                </c:pt>
                <c:pt idx="26">
                  <c:v>9.8576199999999998E-12</c:v>
                </c:pt>
                <c:pt idx="27">
                  <c:v>3.9343299999999999E-12</c:v>
                </c:pt>
                <c:pt idx="28">
                  <c:v>2.0166300000000001E-12</c:v>
                </c:pt>
                <c:pt idx="29">
                  <c:v>1.0582600000000001E-11</c:v>
                </c:pt>
                <c:pt idx="30">
                  <c:v>4.3893199999999997E-12</c:v>
                </c:pt>
                <c:pt idx="31">
                  <c:v>3.0075200000000001E-12</c:v>
                </c:pt>
                <c:pt idx="32">
                  <c:v>5.6501200000000002E-12</c:v>
                </c:pt>
                <c:pt idx="33">
                  <c:v>1.5325299999999999E-12</c:v>
                </c:pt>
                <c:pt idx="34">
                  <c:v>3.0789300000000001E-12</c:v>
                </c:pt>
                <c:pt idx="35">
                  <c:v>2.79232E-12</c:v>
                </c:pt>
                <c:pt idx="36">
                  <c:v>3.6871700000000003E-12</c:v>
                </c:pt>
                <c:pt idx="37">
                  <c:v>4.1953299999999997E-12</c:v>
                </c:pt>
                <c:pt idx="38">
                  <c:v>3.3597699999999999E-12</c:v>
                </c:pt>
                <c:pt idx="39">
                  <c:v>1.0423500000000001E-12</c:v>
                </c:pt>
                <c:pt idx="40">
                  <c:v>4.5694000000000003E-12</c:v>
                </c:pt>
                <c:pt idx="41">
                  <c:v>6.9782799999999996E-12</c:v>
                </c:pt>
                <c:pt idx="42">
                  <c:v>4.95563E-12</c:v>
                </c:pt>
                <c:pt idx="43">
                  <c:v>6.0111199999999999E-12</c:v>
                </c:pt>
                <c:pt idx="44">
                  <c:v>1.0317E-11</c:v>
                </c:pt>
                <c:pt idx="45">
                  <c:v>4.38025E-12</c:v>
                </c:pt>
                <c:pt idx="46">
                  <c:v>9.8338499999999993E-12</c:v>
                </c:pt>
                <c:pt idx="47">
                  <c:v>7.2638799999999999E-12</c:v>
                </c:pt>
                <c:pt idx="48">
                  <c:v>1.98383E-12</c:v>
                </c:pt>
                <c:pt idx="49">
                  <c:v>3.3333900000000002E-12</c:v>
                </c:pt>
                <c:pt idx="50">
                  <c:v>1.4940899999999999E-12</c:v>
                </c:pt>
                <c:pt idx="51">
                  <c:v>6.6706700000000003E-12</c:v>
                </c:pt>
                <c:pt idx="52">
                  <c:v>4.5669499999999996E-12</c:v>
                </c:pt>
                <c:pt idx="53">
                  <c:v>5.1350399999999999E-12</c:v>
                </c:pt>
                <c:pt idx="54">
                  <c:v>3.21518E-12</c:v>
                </c:pt>
                <c:pt idx="55">
                  <c:v>3.24404E-12</c:v>
                </c:pt>
                <c:pt idx="56">
                  <c:v>2.9714400000000001E-12</c:v>
                </c:pt>
                <c:pt idx="57">
                  <c:v>6.7152199999999999E-13</c:v>
                </c:pt>
                <c:pt idx="58">
                  <c:v>5.1027299999999996E-12</c:v>
                </c:pt>
                <c:pt idx="59">
                  <c:v>2.9608199999999999E-12</c:v>
                </c:pt>
                <c:pt idx="60">
                  <c:v>5.0514200000000003E-12</c:v>
                </c:pt>
                <c:pt idx="61">
                  <c:v>3.1284399999999999E-12</c:v>
                </c:pt>
                <c:pt idx="62">
                  <c:v>6.7879700000000002E-12</c:v>
                </c:pt>
                <c:pt idx="63">
                  <c:v>3.3374900000000002E-12</c:v>
                </c:pt>
                <c:pt idx="64">
                  <c:v>6.6747199999999997E-12</c:v>
                </c:pt>
                <c:pt idx="65">
                  <c:v>6.4606299999999997E-12</c:v>
                </c:pt>
                <c:pt idx="66">
                  <c:v>1.60342E-12</c:v>
                </c:pt>
                <c:pt idx="67">
                  <c:v>3.7750899999999998E-12</c:v>
                </c:pt>
                <c:pt idx="68">
                  <c:v>5.4253099999999996E-12</c:v>
                </c:pt>
                <c:pt idx="69">
                  <c:v>4.6076200000000001E-12</c:v>
                </c:pt>
                <c:pt idx="70">
                  <c:v>2.1661399999999999E-12</c:v>
                </c:pt>
                <c:pt idx="71">
                  <c:v>4.2309500000000003E-12</c:v>
                </c:pt>
                <c:pt idx="72">
                  <c:v>2.5522100000000001E-12</c:v>
                </c:pt>
                <c:pt idx="73">
                  <c:v>4.6678499999999997E-12</c:v>
                </c:pt>
                <c:pt idx="74">
                  <c:v>3.2359199999999998E-12</c:v>
                </c:pt>
                <c:pt idx="75">
                  <c:v>3.2672199999999999E-12</c:v>
                </c:pt>
                <c:pt idx="76">
                  <c:v>7.9046199999999995E-12</c:v>
                </c:pt>
                <c:pt idx="77">
                  <c:v>6.2480200000000003E-12</c:v>
                </c:pt>
                <c:pt idx="78">
                  <c:v>4.8964900000000003E-12</c:v>
                </c:pt>
                <c:pt idx="79">
                  <c:v>5.6340899999999999E-12</c:v>
                </c:pt>
                <c:pt idx="80">
                  <c:v>2.2309099999999998E-12</c:v>
                </c:pt>
                <c:pt idx="81">
                  <c:v>8.0531000000000001E-12</c:v>
                </c:pt>
                <c:pt idx="82">
                  <c:v>3.1951299999999999E-12</c:v>
                </c:pt>
                <c:pt idx="83">
                  <c:v>2.81883E-12</c:v>
                </c:pt>
                <c:pt idx="84">
                  <c:v>1.10255E-11</c:v>
                </c:pt>
                <c:pt idx="85">
                  <c:v>9.5611599999999996E-12</c:v>
                </c:pt>
                <c:pt idx="86">
                  <c:v>4.3804600000000001E-12</c:v>
                </c:pt>
                <c:pt idx="87">
                  <c:v>5.2999499999999998E-12</c:v>
                </c:pt>
                <c:pt idx="88">
                  <c:v>3.9346300000000002E-12</c:v>
                </c:pt>
                <c:pt idx="89">
                  <c:v>9.4371399999999991E-13</c:v>
                </c:pt>
                <c:pt idx="90">
                  <c:v>9.6133999999999994E-12</c:v>
                </c:pt>
                <c:pt idx="91">
                  <c:v>3.36251E-12</c:v>
                </c:pt>
                <c:pt idx="92">
                  <c:v>3.1901299999999999E-12</c:v>
                </c:pt>
                <c:pt idx="93">
                  <c:v>7.6197400000000004E-12</c:v>
                </c:pt>
                <c:pt idx="94">
                  <c:v>3.6202299999999998E-12</c:v>
                </c:pt>
                <c:pt idx="95">
                  <c:v>3.8136699999999998E-12</c:v>
                </c:pt>
                <c:pt idx="96">
                  <c:v>5.0339600000000001E-12</c:v>
                </c:pt>
                <c:pt idx="97">
                  <c:v>3.9439799999999999E-12</c:v>
                </c:pt>
                <c:pt idx="98">
                  <c:v>5.3575200000000004E-12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E-DBE2-4C6F-B3A5-B1B059175DD2}"/>
            </c:ext>
          </c:extLst>
        </c:ser>
        <c:ser>
          <c:idx val="63"/>
          <c:order val="63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[analysis.xlsx]Uniform_IP_texture!$A$272:$CW$272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3.3591899999999999E-12</c:v>
                </c:pt>
                <c:pt idx="2">
                  <c:v>4.1072900000000004E-12</c:v>
                </c:pt>
                <c:pt idx="3">
                  <c:v>1.0457E-11</c:v>
                </c:pt>
                <c:pt idx="4">
                  <c:v>9.2208199999999999E-12</c:v>
                </c:pt>
                <c:pt idx="5">
                  <c:v>7.2615900000000004E-12</c:v>
                </c:pt>
                <c:pt idx="6">
                  <c:v>4.2130599999999998E-12</c:v>
                </c:pt>
                <c:pt idx="7">
                  <c:v>3.19698E-12</c:v>
                </c:pt>
                <c:pt idx="8">
                  <c:v>3.9343199999999997E-12</c:v>
                </c:pt>
                <c:pt idx="9">
                  <c:v>4.92123E-12</c:v>
                </c:pt>
                <c:pt idx="10">
                  <c:v>7.3790800000000001E-12</c:v>
                </c:pt>
                <c:pt idx="11">
                  <c:v>4.2656699999999999E-12</c:v>
                </c:pt>
                <c:pt idx="12">
                  <c:v>5.1698399999999997E-12</c:v>
                </c:pt>
                <c:pt idx="13">
                  <c:v>5.9675700000000002E-12</c:v>
                </c:pt>
                <c:pt idx="14">
                  <c:v>4.5684500000000004E-12</c:v>
                </c:pt>
                <c:pt idx="15">
                  <c:v>2.44844E-12</c:v>
                </c:pt>
                <c:pt idx="16">
                  <c:v>8.5779799999999998E-12</c:v>
                </c:pt>
                <c:pt idx="17">
                  <c:v>9.2890300000000001E-12</c:v>
                </c:pt>
                <c:pt idx="18">
                  <c:v>5.4530000000000003E-12</c:v>
                </c:pt>
                <c:pt idx="19">
                  <c:v>7.4807299999999994E-12</c:v>
                </c:pt>
                <c:pt idx="20">
                  <c:v>1.4124499999999999E-12</c:v>
                </c:pt>
                <c:pt idx="21">
                  <c:v>6.6255100000000001E-12</c:v>
                </c:pt>
                <c:pt idx="22">
                  <c:v>1.41364E-12</c:v>
                </c:pt>
                <c:pt idx="23">
                  <c:v>4.7134199999999999E-12</c:v>
                </c:pt>
                <c:pt idx="24">
                  <c:v>7.8906200000000006E-12</c:v>
                </c:pt>
                <c:pt idx="25">
                  <c:v>3.4695000000000001E-12</c:v>
                </c:pt>
                <c:pt idx="26">
                  <c:v>6.9561600000000003E-13</c:v>
                </c:pt>
                <c:pt idx="27">
                  <c:v>1.02165E-11</c:v>
                </c:pt>
                <c:pt idx="28">
                  <c:v>1.01466E-11</c:v>
                </c:pt>
                <c:pt idx="29">
                  <c:v>2.4018000000000001E-12</c:v>
                </c:pt>
                <c:pt idx="30">
                  <c:v>1.21256E-12</c:v>
                </c:pt>
                <c:pt idx="31">
                  <c:v>3.5024300000000001E-12</c:v>
                </c:pt>
                <c:pt idx="32">
                  <c:v>3.46573E-12</c:v>
                </c:pt>
                <c:pt idx="33">
                  <c:v>6.4437200000000003E-12</c:v>
                </c:pt>
                <c:pt idx="34">
                  <c:v>3.1859599999999999E-12</c:v>
                </c:pt>
                <c:pt idx="35">
                  <c:v>3.29869E-12</c:v>
                </c:pt>
                <c:pt idx="36">
                  <c:v>3.5724199999999998E-12</c:v>
                </c:pt>
                <c:pt idx="37">
                  <c:v>3.4048399999999999E-12</c:v>
                </c:pt>
                <c:pt idx="38">
                  <c:v>8.7543000000000004E-13</c:v>
                </c:pt>
                <c:pt idx="39">
                  <c:v>7.9032799999999998E-12</c:v>
                </c:pt>
                <c:pt idx="40">
                  <c:v>4.2881599999999998E-12</c:v>
                </c:pt>
                <c:pt idx="41">
                  <c:v>4.6622100000000002E-12</c:v>
                </c:pt>
                <c:pt idx="42">
                  <c:v>3.2726199999999998E-12</c:v>
                </c:pt>
                <c:pt idx="43">
                  <c:v>3.4086699999999999E-12</c:v>
                </c:pt>
                <c:pt idx="44">
                  <c:v>3.24914E-12</c:v>
                </c:pt>
                <c:pt idx="45">
                  <c:v>3.7015900000000002E-12</c:v>
                </c:pt>
                <c:pt idx="46">
                  <c:v>3.7710599999999999E-12</c:v>
                </c:pt>
                <c:pt idx="47">
                  <c:v>3.5042599999999999E-12</c:v>
                </c:pt>
                <c:pt idx="48">
                  <c:v>5.0219699999999999E-12</c:v>
                </c:pt>
                <c:pt idx="49">
                  <c:v>8.3407700000000006E-12</c:v>
                </c:pt>
                <c:pt idx="50">
                  <c:v>7.4356000000000003E-12</c:v>
                </c:pt>
                <c:pt idx="51">
                  <c:v>4.3425000000000001E-12</c:v>
                </c:pt>
                <c:pt idx="52">
                  <c:v>3.3153900000000001E-12</c:v>
                </c:pt>
                <c:pt idx="53">
                  <c:v>8.8024000000000005E-12</c:v>
                </c:pt>
                <c:pt idx="54">
                  <c:v>5.8144200000000002E-12</c:v>
                </c:pt>
                <c:pt idx="55">
                  <c:v>3.4171700000000001E-12</c:v>
                </c:pt>
                <c:pt idx="56">
                  <c:v>5.3866400000000002E-12</c:v>
                </c:pt>
                <c:pt idx="57">
                  <c:v>2.8864299999999998E-12</c:v>
                </c:pt>
                <c:pt idx="58">
                  <c:v>7.76793E-12</c:v>
                </c:pt>
                <c:pt idx="59">
                  <c:v>2.9003000000000001E-12</c:v>
                </c:pt>
                <c:pt idx="60">
                  <c:v>7.0302600000000004E-12</c:v>
                </c:pt>
                <c:pt idx="61">
                  <c:v>5.2117199999999999E-12</c:v>
                </c:pt>
                <c:pt idx="62">
                  <c:v>3.1145700000000001E-12</c:v>
                </c:pt>
                <c:pt idx="63">
                  <c:v>6.58357E-12</c:v>
                </c:pt>
                <c:pt idx="64">
                  <c:v>9.1962200000000002E-12</c:v>
                </c:pt>
                <c:pt idx="65">
                  <c:v>1.29279E-11</c:v>
                </c:pt>
                <c:pt idx="66">
                  <c:v>8.8537700000000006E-12</c:v>
                </c:pt>
                <c:pt idx="67">
                  <c:v>5.0616399999999998E-12</c:v>
                </c:pt>
                <c:pt idx="68">
                  <c:v>2.5648099999999999E-12</c:v>
                </c:pt>
                <c:pt idx="69">
                  <c:v>5.3568100000000001E-12</c:v>
                </c:pt>
                <c:pt idx="70">
                  <c:v>8.3200499999999999E-12</c:v>
                </c:pt>
                <c:pt idx="71">
                  <c:v>3.2537799999999999E-12</c:v>
                </c:pt>
                <c:pt idx="72">
                  <c:v>4.3974400000000003E-12</c:v>
                </c:pt>
                <c:pt idx="73">
                  <c:v>3.34962E-12</c:v>
                </c:pt>
                <c:pt idx="74">
                  <c:v>3.0489800000000002E-12</c:v>
                </c:pt>
                <c:pt idx="75">
                  <c:v>7.5496100000000002E-12</c:v>
                </c:pt>
                <c:pt idx="76">
                  <c:v>6.0873099999999998E-12</c:v>
                </c:pt>
                <c:pt idx="77">
                  <c:v>6.2484900000000002E-12</c:v>
                </c:pt>
                <c:pt idx="78">
                  <c:v>5.7919900000000002E-12</c:v>
                </c:pt>
                <c:pt idx="79">
                  <c:v>3.8797999999999997E-12</c:v>
                </c:pt>
                <c:pt idx="80">
                  <c:v>2.7994299999999999E-12</c:v>
                </c:pt>
                <c:pt idx="81">
                  <c:v>5.14873E-12</c:v>
                </c:pt>
                <c:pt idx="82">
                  <c:v>3.8328000000000004E-12</c:v>
                </c:pt>
                <c:pt idx="83">
                  <c:v>1.3171599999999999E-11</c:v>
                </c:pt>
                <c:pt idx="84">
                  <c:v>5.2351300000000001E-12</c:v>
                </c:pt>
                <c:pt idx="85">
                  <c:v>6.7957999999999998E-12</c:v>
                </c:pt>
                <c:pt idx="86">
                  <c:v>4.78894E-12</c:v>
                </c:pt>
                <c:pt idx="87">
                  <c:v>5.6002899999999998E-12</c:v>
                </c:pt>
                <c:pt idx="88">
                  <c:v>2.4800299999999999E-12</c:v>
                </c:pt>
                <c:pt idx="89">
                  <c:v>5.3922500000000002E-12</c:v>
                </c:pt>
                <c:pt idx="90">
                  <c:v>3.6023700000000001E-12</c:v>
                </c:pt>
                <c:pt idx="91">
                  <c:v>2.79571E-12</c:v>
                </c:pt>
                <c:pt idx="92">
                  <c:v>2.8414899999999998E-12</c:v>
                </c:pt>
                <c:pt idx="93">
                  <c:v>1.9984499999999998E-12</c:v>
                </c:pt>
                <c:pt idx="94">
                  <c:v>6.0928399999999997E-12</c:v>
                </c:pt>
                <c:pt idx="95">
                  <c:v>4.6721900000000001E-12</c:v>
                </c:pt>
                <c:pt idx="96">
                  <c:v>7.8263999999999999E-12</c:v>
                </c:pt>
                <c:pt idx="97">
                  <c:v>5.2002600000000003E-12</c:v>
                </c:pt>
                <c:pt idx="98">
                  <c:v>1.66974E-11</c:v>
                </c:pt>
                <c:pt idx="99" formatCode="General">
                  <c:v>0</c:v>
                </c:pt>
                <c:pt idx="10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F-DBE2-4C6F-B3A5-B1B059175DD2}"/>
            </c:ext>
          </c:extLst>
        </c:ser>
        <c:ser>
          <c:idx val="64"/>
          <c:order val="64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[analysis.xlsx]Uniform_IP_texture!$A$273:$CW$273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6.3801700000000003E-12</c:v>
                </c:pt>
                <c:pt idx="3" formatCode="0.00E+00">
                  <c:v>3.7370599999999998E-12</c:v>
                </c:pt>
                <c:pt idx="4" formatCode="0.00E+00">
                  <c:v>4.5403300000000003E-12</c:v>
                </c:pt>
                <c:pt idx="5" formatCode="0.00E+00">
                  <c:v>6.0133499999999996E-12</c:v>
                </c:pt>
                <c:pt idx="6" formatCode="0.00E+00">
                  <c:v>6.7908500000000003E-12</c:v>
                </c:pt>
                <c:pt idx="7" formatCode="0.00E+00">
                  <c:v>2.3504700000000002E-12</c:v>
                </c:pt>
                <c:pt idx="8" formatCode="0.00E+00">
                  <c:v>6.2214299999999997E-12</c:v>
                </c:pt>
                <c:pt idx="9" formatCode="0.00E+00">
                  <c:v>4.6213399999999998E-12</c:v>
                </c:pt>
                <c:pt idx="10" formatCode="0.00E+00">
                  <c:v>7.4722899999999999E-12</c:v>
                </c:pt>
                <c:pt idx="11" formatCode="0.00E+00">
                  <c:v>7.8018900000000004E-12</c:v>
                </c:pt>
                <c:pt idx="12" formatCode="0.00E+00">
                  <c:v>4.3550800000000001E-12</c:v>
                </c:pt>
                <c:pt idx="13" formatCode="0.00E+00">
                  <c:v>5.5013799999999997E-12</c:v>
                </c:pt>
                <c:pt idx="14" formatCode="0.00E+00">
                  <c:v>8.5948400000000002E-12</c:v>
                </c:pt>
                <c:pt idx="15" formatCode="0.00E+00">
                  <c:v>3.3143700000000001E-12</c:v>
                </c:pt>
                <c:pt idx="16" formatCode="0.00E+00">
                  <c:v>1.3035E-12</c:v>
                </c:pt>
                <c:pt idx="17" formatCode="0.00E+00">
                  <c:v>3.1245299999999998E-12</c:v>
                </c:pt>
                <c:pt idx="18" formatCode="0.00E+00">
                  <c:v>4.20295E-12</c:v>
                </c:pt>
                <c:pt idx="19" formatCode="0.00E+00">
                  <c:v>5.7954100000000002E-12</c:v>
                </c:pt>
                <c:pt idx="20" formatCode="0.00E+00">
                  <c:v>3.1855099999999998E-12</c:v>
                </c:pt>
                <c:pt idx="21" formatCode="0.00E+00">
                  <c:v>8.8427400000000003E-12</c:v>
                </c:pt>
                <c:pt idx="22" formatCode="0.00E+00">
                  <c:v>4.9166199999999997E-12</c:v>
                </c:pt>
                <c:pt idx="23" formatCode="0.00E+00">
                  <c:v>5.7424399999999999E-12</c:v>
                </c:pt>
                <c:pt idx="24" formatCode="0.00E+00">
                  <c:v>3.8999099999999997E-12</c:v>
                </c:pt>
                <c:pt idx="25" formatCode="0.00E+00">
                  <c:v>2.2783099999999998E-12</c:v>
                </c:pt>
                <c:pt idx="26" formatCode="0.00E+00">
                  <c:v>5.6022199999999999E-12</c:v>
                </c:pt>
                <c:pt idx="27" formatCode="0.00E+00">
                  <c:v>3.6464099999999996E-12</c:v>
                </c:pt>
                <c:pt idx="28" formatCode="0.00E+00">
                  <c:v>1.8317E-12</c:v>
                </c:pt>
                <c:pt idx="29" formatCode="0.00E+00">
                  <c:v>4.4683600000000002E-12</c:v>
                </c:pt>
                <c:pt idx="30" formatCode="0.00E+00">
                  <c:v>5.9920099999999996E-12</c:v>
                </c:pt>
                <c:pt idx="31" formatCode="0.00E+00">
                  <c:v>6.8043200000000002E-12</c:v>
                </c:pt>
                <c:pt idx="32" formatCode="0.00E+00">
                  <c:v>4.4566600000000001E-12</c:v>
                </c:pt>
                <c:pt idx="33" formatCode="0.00E+00">
                  <c:v>7.3104600000000007E-12</c:v>
                </c:pt>
                <c:pt idx="34" formatCode="0.00E+00">
                  <c:v>3.6182499999999999E-12</c:v>
                </c:pt>
                <c:pt idx="35" formatCode="0.00E+00">
                  <c:v>1.8893800000000002E-12</c:v>
                </c:pt>
                <c:pt idx="36" formatCode="0.00E+00">
                  <c:v>3.7926900000000001E-12</c:v>
                </c:pt>
                <c:pt idx="37" formatCode="0.00E+00">
                  <c:v>2.2448699999999999E-12</c:v>
                </c:pt>
                <c:pt idx="38" formatCode="0.00E+00">
                  <c:v>2.4115999999999999E-12</c:v>
                </c:pt>
                <c:pt idx="39" formatCode="0.00E+00">
                  <c:v>2.50466E-12</c:v>
                </c:pt>
                <c:pt idx="40" formatCode="0.00E+00">
                  <c:v>3.8916000000000001E-12</c:v>
                </c:pt>
                <c:pt idx="41" formatCode="0.00E+00">
                  <c:v>4.9477E-12</c:v>
                </c:pt>
                <c:pt idx="42" formatCode="0.00E+00">
                  <c:v>2.26136E-12</c:v>
                </c:pt>
                <c:pt idx="43" formatCode="0.00E+00">
                  <c:v>1.03047E-11</c:v>
                </c:pt>
                <c:pt idx="44" formatCode="0.00E+00">
                  <c:v>3.1129799999999999E-12</c:v>
                </c:pt>
                <c:pt idx="45" formatCode="0.00E+00">
                  <c:v>3.9332899999999997E-12</c:v>
                </c:pt>
                <c:pt idx="46" formatCode="0.00E+00">
                  <c:v>4.4284E-12</c:v>
                </c:pt>
                <c:pt idx="47" formatCode="0.00E+00">
                  <c:v>2.51793E-12</c:v>
                </c:pt>
                <c:pt idx="48" formatCode="0.00E+00">
                  <c:v>1.9007000000000002E-12</c:v>
                </c:pt>
                <c:pt idx="49" formatCode="0.00E+00">
                  <c:v>4.7093099999999999E-12</c:v>
                </c:pt>
                <c:pt idx="50" formatCode="0.00E+00">
                  <c:v>6.4787499999999996E-12</c:v>
                </c:pt>
                <c:pt idx="51" formatCode="0.00E+00">
                  <c:v>3.5020399999999999E-12</c:v>
                </c:pt>
                <c:pt idx="52" formatCode="0.00E+00">
                  <c:v>3.17113E-12</c:v>
                </c:pt>
                <c:pt idx="53" formatCode="0.00E+00">
                  <c:v>6.1762600000000002E-12</c:v>
                </c:pt>
                <c:pt idx="54" formatCode="0.00E+00">
                  <c:v>5.1188099999999997E-12</c:v>
                </c:pt>
                <c:pt idx="55" formatCode="0.00E+00">
                  <c:v>7.8684400000000003E-12</c:v>
                </c:pt>
                <c:pt idx="56" formatCode="0.00E+00">
                  <c:v>7.4963900000000001E-12</c:v>
                </c:pt>
                <c:pt idx="57" formatCode="0.00E+00">
                  <c:v>3.1484099999999999E-12</c:v>
                </c:pt>
                <c:pt idx="58" formatCode="0.00E+00">
                  <c:v>5.0088999999999998E-12</c:v>
                </c:pt>
                <c:pt idx="59" formatCode="0.00E+00">
                  <c:v>5.5666100000000002E-12</c:v>
                </c:pt>
                <c:pt idx="60" formatCode="0.00E+00">
                  <c:v>3.5215500000000001E-12</c:v>
                </c:pt>
                <c:pt idx="61" formatCode="0.00E+00">
                  <c:v>8.9374200000000005E-12</c:v>
                </c:pt>
                <c:pt idx="62" formatCode="0.00E+00">
                  <c:v>1.4629600000000001E-12</c:v>
                </c:pt>
                <c:pt idx="63" formatCode="0.00E+00">
                  <c:v>9.5865799999999993E-12</c:v>
                </c:pt>
                <c:pt idx="64" formatCode="0.00E+00">
                  <c:v>9.1273200000000007E-12</c:v>
                </c:pt>
                <c:pt idx="65" formatCode="0.00E+00">
                  <c:v>5.25769E-12</c:v>
                </c:pt>
                <c:pt idx="66" formatCode="0.00E+00">
                  <c:v>4.4625400000000001E-12</c:v>
                </c:pt>
                <c:pt idx="67" formatCode="0.00E+00">
                  <c:v>3.42527E-12</c:v>
                </c:pt>
                <c:pt idx="68" formatCode="0.00E+00">
                  <c:v>9.5571400000000006E-12</c:v>
                </c:pt>
                <c:pt idx="69" formatCode="0.00E+00">
                  <c:v>7.3249200000000003E-12</c:v>
                </c:pt>
                <c:pt idx="70" formatCode="0.00E+00">
                  <c:v>4.60953E-12</c:v>
                </c:pt>
                <c:pt idx="71" formatCode="0.00E+00">
                  <c:v>4.2411099999999999E-12</c:v>
                </c:pt>
                <c:pt idx="72" formatCode="0.00E+00">
                  <c:v>3.7143700000000001E-12</c:v>
                </c:pt>
                <c:pt idx="73" formatCode="0.00E+00">
                  <c:v>4.5693300000000003E-12</c:v>
                </c:pt>
                <c:pt idx="74" formatCode="0.00E+00">
                  <c:v>5.1360599999999998E-12</c:v>
                </c:pt>
                <c:pt idx="75" formatCode="0.00E+00">
                  <c:v>1.9393100000000001E-12</c:v>
                </c:pt>
                <c:pt idx="76" formatCode="0.00E+00">
                  <c:v>3.7794200000000001E-12</c:v>
                </c:pt>
                <c:pt idx="77" formatCode="0.00E+00">
                  <c:v>5.6381199999999998E-12</c:v>
                </c:pt>
                <c:pt idx="78" formatCode="0.00E+00">
                  <c:v>3.8578900000000002E-12</c:v>
                </c:pt>
                <c:pt idx="79" formatCode="0.00E+00">
                  <c:v>3.0866099999999999E-12</c:v>
                </c:pt>
                <c:pt idx="80" formatCode="0.00E+00">
                  <c:v>5.3128400000000002E-12</c:v>
                </c:pt>
                <c:pt idx="81" formatCode="0.00E+00">
                  <c:v>6.3145100000000003E-12</c:v>
                </c:pt>
                <c:pt idx="82" formatCode="0.00E+00">
                  <c:v>2.0012000000000002E-11</c:v>
                </c:pt>
                <c:pt idx="83" formatCode="0.00E+00">
                  <c:v>3.9215999999999998E-12</c:v>
                </c:pt>
                <c:pt idx="84" formatCode="0.00E+00">
                  <c:v>6.9267000000000004E-12</c:v>
                </c:pt>
                <c:pt idx="85" formatCode="0.00E+00">
                  <c:v>3.8236399999999996E-12</c:v>
                </c:pt>
                <c:pt idx="86" formatCode="0.00E+00">
                  <c:v>2.3386399999999998E-12</c:v>
                </c:pt>
                <c:pt idx="87" formatCode="0.00E+00">
                  <c:v>3.9575899999999999E-12</c:v>
                </c:pt>
                <c:pt idx="88" formatCode="0.00E+00">
                  <c:v>1.06162E-11</c:v>
                </c:pt>
                <c:pt idx="89" formatCode="0.00E+00">
                  <c:v>4.6290799999999999E-12</c:v>
                </c:pt>
                <c:pt idx="90" formatCode="0.00E+00">
                  <c:v>1.88485E-12</c:v>
                </c:pt>
                <c:pt idx="91" formatCode="0.00E+00">
                  <c:v>4.1948200000000001E-12</c:v>
                </c:pt>
                <c:pt idx="92" formatCode="0.00E+00">
                  <c:v>4.6999800000000003E-12</c:v>
                </c:pt>
                <c:pt idx="93" formatCode="0.00E+00">
                  <c:v>5.4050600000000004E-12</c:v>
                </c:pt>
                <c:pt idx="94" formatCode="0.00E+00">
                  <c:v>3.3468600000000001E-12</c:v>
                </c:pt>
                <c:pt idx="95" formatCode="0.00E+00">
                  <c:v>4.1074200000000003E-12</c:v>
                </c:pt>
                <c:pt idx="96" formatCode="0.00E+00">
                  <c:v>4.2418200000000002E-12</c:v>
                </c:pt>
                <c:pt idx="97" formatCode="0.00E+00">
                  <c:v>1.0586700000000001E-11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0-DBE2-4C6F-B3A5-B1B059175DD2}"/>
            </c:ext>
          </c:extLst>
        </c:ser>
        <c:ser>
          <c:idx val="65"/>
          <c:order val="65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[analysis.xlsx]Uniform_IP_texture!$A$274:$CW$274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3.2689599999999998E-12</c:v>
                </c:pt>
                <c:pt idx="3" formatCode="0.00E+00">
                  <c:v>3.7647200000000001E-12</c:v>
                </c:pt>
                <c:pt idx="4" formatCode="0.00E+00">
                  <c:v>6.1938500000000003E-12</c:v>
                </c:pt>
                <c:pt idx="5" formatCode="0.00E+00">
                  <c:v>7.08344E-12</c:v>
                </c:pt>
                <c:pt idx="6" formatCode="0.00E+00">
                  <c:v>8.8171999999999992E-12</c:v>
                </c:pt>
                <c:pt idx="7" formatCode="0.00E+00">
                  <c:v>5.0183900000000004E-12</c:v>
                </c:pt>
                <c:pt idx="8" formatCode="0.00E+00">
                  <c:v>8.1825900000000002E-12</c:v>
                </c:pt>
                <c:pt idx="9" formatCode="0.00E+00">
                  <c:v>9.6154599999999999E-13</c:v>
                </c:pt>
                <c:pt idx="10" formatCode="0.00E+00">
                  <c:v>4.5502300000000001E-12</c:v>
                </c:pt>
                <c:pt idx="11" formatCode="0.00E+00">
                  <c:v>3.7144099999999997E-12</c:v>
                </c:pt>
                <c:pt idx="12" formatCode="0.00E+00">
                  <c:v>7.9810299999999996E-12</c:v>
                </c:pt>
                <c:pt idx="13" formatCode="0.00E+00">
                  <c:v>3.8312999999999996E-12</c:v>
                </c:pt>
                <c:pt idx="14" formatCode="0.00E+00">
                  <c:v>5.6605599999999999E-12</c:v>
                </c:pt>
                <c:pt idx="15" formatCode="0.00E+00">
                  <c:v>4.3088899999999998E-12</c:v>
                </c:pt>
                <c:pt idx="16" formatCode="0.00E+00">
                  <c:v>9.1555899999999994E-12</c:v>
                </c:pt>
                <c:pt idx="17" formatCode="0.00E+00">
                  <c:v>4.08941E-12</c:v>
                </c:pt>
                <c:pt idx="18" formatCode="0.00E+00">
                  <c:v>7.5533500000000007E-12</c:v>
                </c:pt>
                <c:pt idx="19" formatCode="0.00E+00">
                  <c:v>6.95328E-12</c:v>
                </c:pt>
                <c:pt idx="20" formatCode="0.00E+00">
                  <c:v>5.9470899999999999E-12</c:v>
                </c:pt>
                <c:pt idx="21" formatCode="0.00E+00">
                  <c:v>4.8677500000000001E-12</c:v>
                </c:pt>
                <c:pt idx="22" formatCode="0.00E+00">
                  <c:v>6.6514400000000002E-12</c:v>
                </c:pt>
                <c:pt idx="23" formatCode="0.00E+00">
                  <c:v>4.2055899999999997E-12</c:v>
                </c:pt>
                <c:pt idx="24" formatCode="0.00E+00">
                  <c:v>6.8009000000000002E-12</c:v>
                </c:pt>
                <c:pt idx="25" formatCode="0.00E+00">
                  <c:v>5.7367599999999999E-12</c:v>
                </c:pt>
                <c:pt idx="26" formatCode="0.00E+00">
                  <c:v>2.8145000000000002E-12</c:v>
                </c:pt>
                <c:pt idx="27" formatCode="0.00E+00">
                  <c:v>4.2693100000000001E-12</c:v>
                </c:pt>
                <c:pt idx="28" formatCode="0.00E+00">
                  <c:v>4.20979E-12</c:v>
                </c:pt>
                <c:pt idx="29" formatCode="0.00E+00">
                  <c:v>7.4248700000000005E-12</c:v>
                </c:pt>
                <c:pt idx="30" formatCode="0.00E+00">
                  <c:v>1.9338099999999998E-12</c:v>
                </c:pt>
                <c:pt idx="31" formatCode="0.00E+00">
                  <c:v>4.9778700000000001E-12</c:v>
                </c:pt>
                <c:pt idx="32" formatCode="0.00E+00">
                  <c:v>9.3271299999999993E-12</c:v>
                </c:pt>
                <c:pt idx="33" formatCode="0.00E+00">
                  <c:v>6.4138499999999998E-12</c:v>
                </c:pt>
                <c:pt idx="34" formatCode="0.00E+00">
                  <c:v>7.5704500000000007E-12</c:v>
                </c:pt>
                <c:pt idx="35" formatCode="0.00E+00">
                  <c:v>5.8656899999999998E-12</c:v>
                </c:pt>
                <c:pt idx="36" formatCode="0.00E+00">
                  <c:v>7.0897799999999997E-12</c:v>
                </c:pt>
                <c:pt idx="37" formatCode="0.00E+00">
                  <c:v>5.2858300000000003E-12</c:v>
                </c:pt>
                <c:pt idx="38" formatCode="0.00E+00">
                  <c:v>5.9540300000000002E-12</c:v>
                </c:pt>
                <c:pt idx="39" formatCode="0.00E+00">
                  <c:v>4.5297499999999998E-12</c:v>
                </c:pt>
                <c:pt idx="40" formatCode="0.00E+00">
                  <c:v>8.42738E-12</c:v>
                </c:pt>
                <c:pt idx="41" formatCode="0.00E+00">
                  <c:v>3.1447400000000002E-12</c:v>
                </c:pt>
                <c:pt idx="42" formatCode="0.00E+00">
                  <c:v>2.8249099999999999E-12</c:v>
                </c:pt>
                <c:pt idx="43" formatCode="0.00E+00">
                  <c:v>1.8296000000000002E-12</c:v>
                </c:pt>
                <c:pt idx="44" formatCode="0.00E+00">
                  <c:v>1.9039299999999999E-12</c:v>
                </c:pt>
                <c:pt idx="45" formatCode="0.00E+00">
                  <c:v>1.7673800000000001E-12</c:v>
                </c:pt>
                <c:pt idx="46" formatCode="0.00E+00">
                  <c:v>1.29607E-11</c:v>
                </c:pt>
                <c:pt idx="47" formatCode="0.00E+00">
                  <c:v>8.9725600000000003E-12</c:v>
                </c:pt>
                <c:pt idx="48" formatCode="0.00E+00">
                  <c:v>4.2145599999999998E-12</c:v>
                </c:pt>
                <c:pt idx="49" formatCode="0.00E+00">
                  <c:v>4.0851900000000003E-12</c:v>
                </c:pt>
                <c:pt idx="50" formatCode="0.00E+00">
                  <c:v>7.5347899999999996E-12</c:v>
                </c:pt>
                <c:pt idx="51" formatCode="0.00E+00">
                  <c:v>6.5989800000000002E-12</c:v>
                </c:pt>
                <c:pt idx="52" formatCode="0.00E+00">
                  <c:v>5.4975599999999999E-12</c:v>
                </c:pt>
                <c:pt idx="53" formatCode="0.00E+00">
                  <c:v>4.9112199999999997E-12</c:v>
                </c:pt>
                <c:pt idx="54" formatCode="0.00E+00">
                  <c:v>4.68436E-12</c:v>
                </c:pt>
                <c:pt idx="55" formatCode="0.00E+00">
                  <c:v>3.3072600000000002E-12</c:v>
                </c:pt>
                <c:pt idx="56" formatCode="0.00E+00">
                  <c:v>4.0697200000000002E-12</c:v>
                </c:pt>
                <c:pt idx="57" formatCode="0.00E+00">
                  <c:v>4.5678900000000002E-12</c:v>
                </c:pt>
                <c:pt idx="58" formatCode="0.00E+00">
                  <c:v>5.5848100000000003E-12</c:v>
                </c:pt>
                <c:pt idx="59" formatCode="0.00E+00">
                  <c:v>5.4261000000000001E-12</c:v>
                </c:pt>
                <c:pt idx="60" formatCode="0.00E+00">
                  <c:v>2.4497999999999999E-12</c:v>
                </c:pt>
                <c:pt idx="61" formatCode="0.00E+00">
                  <c:v>3.99652E-12</c:v>
                </c:pt>
                <c:pt idx="62" formatCode="0.00E+00">
                  <c:v>9.7101199999999994E-12</c:v>
                </c:pt>
                <c:pt idx="63" formatCode="0.00E+00">
                  <c:v>6.4589299999999998E-12</c:v>
                </c:pt>
                <c:pt idx="64" formatCode="0.00E+00">
                  <c:v>3.5946499999999998E-12</c:v>
                </c:pt>
                <c:pt idx="65" formatCode="0.00E+00">
                  <c:v>5.5306300000000002E-12</c:v>
                </c:pt>
                <c:pt idx="66" formatCode="0.00E+00">
                  <c:v>3.14428E-12</c:v>
                </c:pt>
                <c:pt idx="67" formatCode="0.00E+00">
                  <c:v>5.7648099999999999E-12</c:v>
                </c:pt>
                <c:pt idx="68" formatCode="0.00E+00">
                  <c:v>6.8910899999999999E-12</c:v>
                </c:pt>
                <c:pt idx="69" formatCode="0.00E+00">
                  <c:v>3.92319E-12</c:v>
                </c:pt>
                <c:pt idx="70" formatCode="0.00E+00">
                  <c:v>6.4061500000000001E-12</c:v>
                </c:pt>
                <c:pt idx="71" formatCode="0.00E+00">
                  <c:v>9.4938399999999995E-12</c:v>
                </c:pt>
                <c:pt idx="72" formatCode="0.00E+00">
                  <c:v>7.1049799999999999E-12</c:v>
                </c:pt>
                <c:pt idx="73" formatCode="0.00E+00">
                  <c:v>5.7676099999999999E-12</c:v>
                </c:pt>
                <c:pt idx="74" formatCode="0.00E+00">
                  <c:v>3.4833500000000001E-12</c:v>
                </c:pt>
                <c:pt idx="75" formatCode="0.00E+00">
                  <c:v>3.4495399999999999E-12</c:v>
                </c:pt>
                <c:pt idx="76" formatCode="0.00E+00">
                  <c:v>5.2384E-12</c:v>
                </c:pt>
                <c:pt idx="77" formatCode="0.00E+00">
                  <c:v>1.81968E-11</c:v>
                </c:pt>
                <c:pt idx="78" formatCode="0.00E+00">
                  <c:v>5.4217599999999997E-12</c:v>
                </c:pt>
                <c:pt idx="79" formatCode="0.00E+00">
                  <c:v>6.5235099999999999E-12</c:v>
                </c:pt>
                <c:pt idx="80" formatCode="0.00E+00">
                  <c:v>4.38059E-12</c:v>
                </c:pt>
                <c:pt idx="81" formatCode="0.00E+00">
                  <c:v>1.1997000000000001E-11</c:v>
                </c:pt>
                <c:pt idx="82" formatCode="0.00E+00">
                  <c:v>3.7836899999999996E-12</c:v>
                </c:pt>
                <c:pt idx="83" formatCode="0.00E+00">
                  <c:v>4.1136300000000001E-12</c:v>
                </c:pt>
                <c:pt idx="84" formatCode="0.00E+00">
                  <c:v>3.9046900000000004E-12</c:v>
                </c:pt>
                <c:pt idx="85" formatCode="0.00E+00">
                  <c:v>5.0810300000000002E-12</c:v>
                </c:pt>
                <c:pt idx="86" formatCode="0.00E+00">
                  <c:v>4.5511900000000001E-12</c:v>
                </c:pt>
                <c:pt idx="87" formatCode="0.00E+00">
                  <c:v>5.7993900000000004E-12</c:v>
                </c:pt>
                <c:pt idx="88" formatCode="0.00E+00">
                  <c:v>4.21027E-12</c:v>
                </c:pt>
                <c:pt idx="89" formatCode="0.00E+00">
                  <c:v>7.8366000000000008E-12</c:v>
                </c:pt>
                <c:pt idx="90" formatCode="0.00E+00">
                  <c:v>3.9047699999999997E-12</c:v>
                </c:pt>
                <c:pt idx="91" formatCode="0.00E+00">
                  <c:v>3.4751100000000001E-12</c:v>
                </c:pt>
                <c:pt idx="92" formatCode="0.00E+00">
                  <c:v>7.61478E-12</c:v>
                </c:pt>
                <c:pt idx="93" formatCode="0.00E+00">
                  <c:v>5.4565899999999999E-12</c:v>
                </c:pt>
                <c:pt idx="94" formatCode="0.00E+00">
                  <c:v>1.0860400000000001E-12</c:v>
                </c:pt>
                <c:pt idx="95" formatCode="0.00E+00">
                  <c:v>1.4081300000000001E-11</c:v>
                </c:pt>
                <c:pt idx="96" formatCode="0.00E+00">
                  <c:v>7.6360299999999997E-12</c:v>
                </c:pt>
                <c:pt idx="97" formatCode="0.00E+00">
                  <c:v>7.7417899999999999E-12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1-DBE2-4C6F-B3A5-B1B059175DD2}"/>
            </c:ext>
          </c:extLst>
        </c:ser>
        <c:ser>
          <c:idx val="66"/>
          <c:order val="66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[analysis.xlsx]Uniform_IP_texture!$A$275:$CW$275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6.5587199999999997E-12</c:v>
                </c:pt>
                <c:pt idx="3" formatCode="0.00E+00">
                  <c:v>6.5296200000000002E-12</c:v>
                </c:pt>
                <c:pt idx="4" formatCode="0.00E+00">
                  <c:v>5.7489100000000004E-12</c:v>
                </c:pt>
                <c:pt idx="5" formatCode="0.00E+00">
                  <c:v>3.62962E-12</c:v>
                </c:pt>
                <c:pt idx="6" formatCode="0.00E+00">
                  <c:v>3.3479500000000001E-12</c:v>
                </c:pt>
                <c:pt idx="7" formatCode="0.00E+00">
                  <c:v>5.2546599999999997E-12</c:v>
                </c:pt>
                <c:pt idx="8" formatCode="0.00E+00">
                  <c:v>2.98692E-12</c:v>
                </c:pt>
                <c:pt idx="9" formatCode="0.00E+00">
                  <c:v>3.29955E-12</c:v>
                </c:pt>
                <c:pt idx="10" formatCode="0.00E+00">
                  <c:v>6.6086800000000001E-12</c:v>
                </c:pt>
                <c:pt idx="11" formatCode="0.00E+00">
                  <c:v>1.7197900000000001E-12</c:v>
                </c:pt>
                <c:pt idx="12" formatCode="0.00E+00">
                  <c:v>3.5332200000000002E-12</c:v>
                </c:pt>
                <c:pt idx="13" formatCode="0.00E+00">
                  <c:v>4.8003800000000002E-12</c:v>
                </c:pt>
                <c:pt idx="14" formatCode="0.00E+00">
                  <c:v>5.0597899999999998E-12</c:v>
                </c:pt>
                <c:pt idx="15" formatCode="0.00E+00">
                  <c:v>8.7128500000000004E-12</c:v>
                </c:pt>
                <c:pt idx="16" formatCode="0.00E+00">
                  <c:v>8.5348999999999999E-12</c:v>
                </c:pt>
                <c:pt idx="17" formatCode="0.00E+00">
                  <c:v>5.4652799999999999E-12</c:v>
                </c:pt>
                <c:pt idx="18" formatCode="0.00E+00">
                  <c:v>6.6294100000000001E-12</c:v>
                </c:pt>
                <c:pt idx="19" formatCode="0.00E+00">
                  <c:v>3.8553899999999998E-12</c:v>
                </c:pt>
                <c:pt idx="20" formatCode="0.00E+00">
                  <c:v>6.8458599999999997E-12</c:v>
                </c:pt>
                <c:pt idx="21" formatCode="0.00E+00">
                  <c:v>4.5655500000000001E-12</c:v>
                </c:pt>
                <c:pt idx="22" formatCode="0.00E+00">
                  <c:v>3.0718900000000002E-12</c:v>
                </c:pt>
                <c:pt idx="23" formatCode="0.00E+00">
                  <c:v>4.3129500000000001E-12</c:v>
                </c:pt>
                <c:pt idx="24" formatCode="0.00E+00">
                  <c:v>2.7609499999999999E-12</c:v>
                </c:pt>
                <c:pt idx="25" formatCode="0.00E+00">
                  <c:v>1.1249100000000001E-11</c:v>
                </c:pt>
                <c:pt idx="26" formatCode="0.00E+00">
                  <c:v>3.3052099999999998E-12</c:v>
                </c:pt>
                <c:pt idx="27" formatCode="0.00E+00">
                  <c:v>3.8926599999999997E-12</c:v>
                </c:pt>
                <c:pt idx="28" formatCode="0.00E+00">
                  <c:v>1.34134E-11</c:v>
                </c:pt>
                <c:pt idx="29" formatCode="0.00E+00">
                  <c:v>6.0533600000000004E-12</c:v>
                </c:pt>
                <c:pt idx="30" formatCode="0.00E+00">
                  <c:v>1.1401E-12</c:v>
                </c:pt>
                <c:pt idx="31" formatCode="0.00E+00">
                  <c:v>3.8375299999999997E-12</c:v>
                </c:pt>
                <c:pt idx="32" formatCode="0.00E+00">
                  <c:v>6.60382E-12</c:v>
                </c:pt>
                <c:pt idx="33" formatCode="0.00E+00">
                  <c:v>6.1143099999999996E-12</c:v>
                </c:pt>
                <c:pt idx="34" formatCode="0.00E+00">
                  <c:v>3.5001500000000002E-12</c:v>
                </c:pt>
                <c:pt idx="35" formatCode="0.00E+00">
                  <c:v>7.5918E-12</c:v>
                </c:pt>
                <c:pt idx="36" formatCode="0.00E+00">
                  <c:v>5.6808300000000001E-12</c:v>
                </c:pt>
                <c:pt idx="37" formatCode="0.00E+00">
                  <c:v>8.5671399999999994E-12</c:v>
                </c:pt>
                <c:pt idx="38" formatCode="0.00E+00">
                  <c:v>2.3271700000000001E-12</c:v>
                </c:pt>
                <c:pt idx="39" formatCode="0.00E+00">
                  <c:v>2.27112E-11</c:v>
                </c:pt>
                <c:pt idx="40" formatCode="0.00E+00">
                  <c:v>3.0313600000000001E-12</c:v>
                </c:pt>
                <c:pt idx="41" formatCode="0.00E+00">
                  <c:v>9.54963E-12</c:v>
                </c:pt>
                <c:pt idx="42" formatCode="0.00E+00">
                  <c:v>1.58177E-11</c:v>
                </c:pt>
                <c:pt idx="43" formatCode="0.00E+00">
                  <c:v>5.1827799999999999E-12</c:v>
                </c:pt>
                <c:pt idx="44" formatCode="0.00E+00">
                  <c:v>8.7461499999999994E-12</c:v>
                </c:pt>
                <c:pt idx="45" formatCode="0.00E+00">
                  <c:v>4.4909500000000004E-12</c:v>
                </c:pt>
                <c:pt idx="46" formatCode="0.00E+00">
                  <c:v>1.44439E-11</c:v>
                </c:pt>
                <c:pt idx="47" formatCode="0.00E+00">
                  <c:v>5.7341900000000002E-12</c:v>
                </c:pt>
                <c:pt idx="48" formatCode="0.00E+00">
                  <c:v>3.3247700000000002E-12</c:v>
                </c:pt>
                <c:pt idx="49" formatCode="0.00E+00">
                  <c:v>4.18866E-12</c:v>
                </c:pt>
                <c:pt idx="50" formatCode="0.00E+00">
                  <c:v>6.8712900000000003E-12</c:v>
                </c:pt>
                <c:pt idx="51" formatCode="0.00E+00">
                  <c:v>4.9667099999999999E-12</c:v>
                </c:pt>
                <c:pt idx="52" formatCode="0.00E+00">
                  <c:v>1.88892E-12</c:v>
                </c:pt>
                <c:pt idx="53" formatCode="0.00E+00">
                  <c:v>2.3392199999999998E-12</c:v>
                </c:pt>
                <c:pt idx="54" formatCode="0.00E+00">
                  <c:v>2.35076E-12</c:v>
                </c:pt>
                <c:pt idx="55" formatCode="0.00E+00">
                  <c:v>7.6209800000000005E-12</c:v>
                </c:pt>
                <c:pt idx="56" formatCode="0.00E+00">
                  <c:v>9.1355900000000007E-12</c:v>
                </c:pt>
                <c:pt idx="57" formatCode="0.00E+00">
                  <c:v>8.3560799999999997E-12</c:v>
                </c:pt>
                <c:pt idx="58" formatCode="0.00E+00">
                  <c:v>7.8494000000000001E-12</c:v>
                </c:pt>
                <c:pt idx="59" formatCode="0.00E+00">
                  <c:v>6.7254899999999999E-12</c:v>
                </c:pt>
                <c:pt idx="60" formatCode="0.00E+00">
                  <c:v>4.3485400000000004E-12</c:v>
                </c:pt>
                <c:pt idx="61" formatCode="0.00E+00">
                  <c:v>7.5455300000000005E-12</c:v>
                </c:pt>
                <c:pt idx="62" formatCode="0.00E+00">
                  <c:v>4.9347900000000002E-12</c:v>
                </c:pt>
                <c:pt idx="63" formatCode="0.00E+00">
                  <c:v>3.6871099999999996E-12</c:v>
                </c:pt>
                <c:pt idx="64" formatCode="0.00E+00">
                  <c:v>6.0954499999999998E-12</c:v>
                </c:pt>
                <c:pt idx="65" formatCode="0.00E+00">
                  <c:v>5.6983899999999999E-12</c:v>
                </c:pt>
                <c:pt idx="66" formatCode="0.00E+00">
                  <c:v>5.6137599999999997E-12</c:v>
                </c:pt>
                <c:pt idx="67" formatCode="0.00E+00">
                  <c:v>3.4502800000000001E-12</c:v>
                </c:pt>
                <c:pt idx="68" formatCode="0.00E+00">
                  <c:v>4.9069899999999999E-12</c:v>
                </c:pt>
                <c:pt idx="69" formatCode="0.00E+00">
                  <c:v>2.3140199999999999E-12</c:v>
                </c:pt>
                <c:pt idx="70" formatCode="0.00E+00">
                  <c:v>1.19477E-11</c:v>
                </c:pt>
                <c:pt idx="71" formatCode="0.00E+00">
                  <c:v>7.2313799999999998E-12</c:v>
                </c:pt>
                <c:pt idx="72" formatCode="0.00E+00">
                  <c:v>3.1677900000000002E-12</c:v>
                </c:pt>
                <c:pt idx="73" formatCode="0.00E+00">
                  <c:v>5.9303799999999996E-12</c:v>
                </c:pt>
                <c:pt idx="74" formatCode="0.00E+00">
                  <c:v>1.21868E-11</c:v>
                </c:pt>
                <c:pt idx="75" formatCode="0.00E+00">
                  <c:v>2.1210999999999999E-12</c:v>
                </c:pt>
                <c:pt idx="76" formatCode="0.00E+00">
                  <c:v>4.4199099999999999E-12</c:v>
                </c:pt>
                <c:pt idx="77" formatCode="0.00E+00">
                  <c:v>5.8172499999999997E-12</c:v>
                </c:pt>
                <c:pt idx="78" formatCode="0.00E+00">
                  <c:v>2.7337599999999999E-12</c:v>
                </c:pt>
                <c:pt idx="79" formatCode="0.00E+00">
                  <c:v>5.7716299999999997E-12</c:v>
                </c:pt>
                <c:pt idx="80" formatCode="0.00E+00">
                  <c:v>5.9324200000000003E-12</c:v>
                </c:pt>
                <c:pt idx="81" formatCode="0.00E+00">
                  <c:v>3.4318500000000002E-12</c:v>
                </c:pt>
                <c:pt idx="82" formatCode="0.00E+00">
                  <c:v>5.8975599999999998E-12</c:v>
                </c:pt>
                <c:pt idx="83" formatCode="0.00E+00">
                  <c:v>3.0305199999999999E-12</c:v>
                </c:pt>
                <c:pt idx="84" formatCode="0.00E+00">
                  <c:v>2.7218999999999999E-12</c:v>
                </c:pt>
                <c:pt idx="85" formatCode="0.00E+00">
                  <c:v>2.98402E-12</c:v>
                </c:pt>
                <c:pt idx="86" formatCode="0.00E+00">
                  <c:v>3.7343600000000003E-12</c:v>
                </c:pt>
                <c:pt idx="87" formatCode="0.00E+00">
                  <c:v>7.0736100000000002E-12</c:v>
                </c:pt>
                <c:pt idx="88" formatCode="0.00E+00">
                  <c:v>1.0739399999999999E-11</c:v>
                </c:pt>
                <c:pt idx="89" formatCode="0.00E+00">
                  <c:v>6.3632700000000002E-12</c:v>
                </c:pt>
                <c:pt idx="90" formatCode="0.00E+00">
                  <c:v>1.63091E-12</c:v>
                </c:pt>
                <c:pt idx="91" formatCode="0.00E+00">
                  <c:v>7.4264999999999995E-12</c:v>
                </c:pt>
                <c:pt idx="92" formatCode="0.00E+00">
                  <c:v>1.72592E-12</c:v>
                </c:pt>
                <c:pt idx="93" formatCode="0.00E+00">
                  <c:v>2.3624099999999998E-12</c:v>
                </c:pt>
                <c:pt idx="94" formatCode="0.00E+00">
                  <c:v>4.0758399999999997E-12</c:v>
                </c:pt>
                <c:pt idx="95" formatCode="0.00E+00">
                  <c:v>8.3601900000000005E-12</c:v>
                </c:pt>
                <c:pt idx="96" formatCode="0.00E+00">
                  <c:v>8.8634599999999995E-12</c:v>
                </c:pt>
                <c:pt idx="97" formatCode="0.00E+00">
                  <c:v>2.9408099999999999E-12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2-DBE2-4C6F-B3A5-B1B059175DD2}"/>
            </c:ext>
          </c:extLst>
        </c:ser>
        <c:ser>
          <c:idx val="67"/>
          <c:order val="67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[analysis.xlsx]Uniform_IP_texture!$A$276:$CW$276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2.9401E-12</c:v>
                </c:pt>
                <c:pt idx="3" formatCode="0.00E+00">
                  <c:v>4.9638299999999999E-12</c:v>
                </c:pt>
                <c:pt idx="4" formatCode="0.00E+00">
                  <c:v>3.4345999999999999E-12</c:v>
                </c:pt>
                <c:pt idx="5" formatCode="0.00E+00">
                  <c:v>6.4877700000000003E-12</c:v>
                </c:pt>
                <c:pt idx="6" formatCode="0.00E+00">
                  <c:v>6.1433700000000003E-12</c:v>
                </c:pt>
                <c:pt idx="7" formatCode="0.00E+00">
                  <c:v>3.6834000000000002E-12</c:v>
                </c:pt>
                <c:pt idx="8" formatCode="0.00E+00">
                  <c:v>9.9292799999999995E-12</c:v>
                </c:pt>
                <c:pt idx="9" formatCode="0.00E+00">
                  <c:v>6.6835800000000001E-12</c:v>
                </c:pt>
                <c:pt idx="10" formatCode="0.00E+00">
                  <c:v>1.1553500000000001E-11</c:v>
                </c:pt>
                <c:pt idx="11" formatCode="0.00E+00">
                  <c:v>3.1709499999999999E-12</c:v>
                </c:pt>
                <c:pt idx="12" formatCode="0.00E+00">
                  <c:v>6.7201900000000003E-12</c:v>
                </c:pt>
                <c:pt idx="13" formatCode="0.00E+00">
                  <c:v>4.5053700000000002E-12</c:v>
                </c:pt>
                <c:pt idx="14" formatCode="0.00E+00">
                  <c:v>3.8768300000000002E-12</c:v>
                </c:pt>
                <c:pt idx="15" formatCode="0.00E+00">
                  <c:v>5.1319800000000001E-12</c:v>
                </c:pt>
                <c:pt idx="16" formatCode="0.00E+00">
                  <c:v>3.8649400000000003E-12</c:v>
                </c:pt>
                <c:pt idx="17" formatCode="0.00E+00">
                  <c:v>4.8949700000000001E-12</c:v>
                </c:pt>
                <c:pt idx="18" formatCode="0.00E+00">
                  <c:v>2.4532199999999999E-12</c:v>
                </c:pt>
                <c:pt idx="19" formatCode="0.00E+00">
                  <c:v>3.7768900000000001E-12</c:v>
                </c:pt>
                <c:pt idx="20" formatCode="0.00E+00">
                  <c:v>8.1198199999999996E-12</c:v>
                </c:pt>
                <c:pt idx="21" formatCode="0.00E+00">
                  <c:v>1.81443E-12</c:v>
                </c:pt>
                <c:pt idx="22" formatCode="0.00E+00">
                  <c:v>6.1794800000000002E-12</c:v>
                </c:pt>
                <c:pt idx="23" formatCode="0.00E+00">
                  <c:v>8.6446800000000007E-12</c:v>
                </c:pt>
                <c:pt idx="24" formatCode="0.00E+00">
                  <c:v>1.15872E-11</c:v>
                </c:pt>
                <c:pt idx="25" formatCode="0.00E+00">
                  <c:v>1.7875900000000001E-12</c:v>
                </c:pt>
                <c:pt idx="26" formatCode="0.00E+00">
                  <c:v>5.4697799999999997E-12</c:v>
                </c:pt>
                <c:pt idx="27" formatCode="0.00E+00">
                  <c:v>7.2356600000000003E-12</c:v>
                </c:pt>
                <c:pt idx="28" formatCode="0.00E+00">
                  <c:v>3.2761099999999999E-12</c:v>
                </c:pt>
                <c:pt idx="29" formatCode="0.00E+00">
                  <c:v>6.7141100000000004E-12</c:v>
                </c:pt>
                <c:pt idx="30" formatCode="0.00E+00">
                  <c:v>6.7891499999999996E-12</c:v>
                </c:pt>
                <c:pt idx="31" formatCode="0.00E+00">
                  <c:v>5.1751600000000003E-12</c:v>
                </c:pt>
                <c:pt idx="32" formatCode="0.00E+00">
                  <c:v>2.7768E-12</c:v>
                </c:pt>
                <c:pt idx="33" formatCode="0.00E+00">
                  <c:v>4.85242E-12</c:v>
                </c:pt>
                <c:pt idx="34" formatCode="0.00E+00">
                  <c:v>4.01006E-12</c:v>
                </c:pt>
                <c:pt idx="35" formatCode="0.00E+00">
                  <c:v>3.4551099999999998E-12</c:v>
                </c:pt>
                <c:pt idx="36" formatCode="0.00E+00">
                  <c:v>6.27262E-12</c:v>
                </c:pt>
                <c:pt idx="37" formatCode="0.00E+00">
                  <c:v>2.98128E-12</c:v>
                </c:pt>
                <c:pt idx="38" formatCode="0.00E+00">
                  <c:v>7.0152899999999997E-12</c:v>
                </c:pt>
                <c:pt idx="39" formatCode="0.00E+00">
                  <c:v>5.7356200000000002E-12</c:v>
                </c:pt>
                <c:pt idx="40" formatCode="0.00E+00">
                  <c:v>2.9554300000000001E-12</c:v>
                </c:pt>
                <c:pt idx="41" formatCode="0.00E+00">
                  <c:v>3.3168300000000001E-12</c:v>
                </c:pt>
                <c:pt idx="42" formatCode="0.00E+00">
                  <c:v>4.6934800000000003E-12</c:v>
                </c:pt>
                <c:pt idx="43" formatCode="0.00E+00">
                  <c:v>5.7982100000000002E-12</c:v>
                </c:pt>
                <c:pt idx="44" formatCode="0.00E+00">
                  <c:v>1.0036099999999999E-11</c:v>
                </c:pt>
                <c:pt idx="45" formatCode="0.00E+00">
                  <c:v>4.2276100000000004E-12</c:v>
                </c:pt>
                <c:pt idx="46" formatCode="0.00E+00">
                  <c:v>3.9822099999999999E-12</c:v>
                </c:pt>
                <c:pt idx="47" formatCode="0.00E+00">
                  <c:v>3.52688E-12</c:v>
                </c:pt>
                <c:pt idx="48" formatCode="0.00E+00">
                  <c:v>1.7157799999999999E-11</c:v>
                </c:pt>
                <c:pt idx="49" formatCode="0.00E+00">
                  <c:v>2.96835E-12</c:v>
                </c:pt>
                <c:pt idx="50" formatCode="0.00E+00">
                  <c:v>1.9139600000000001E-12</c:v>
                </c:pt>
                <c:pt idx="51" formatCode="0.00E+00">
                  <c:v>6.30087E-12</c:v>
                </c:pt>
                <c:pt idx="52" formatCode="0.00E+00">
                  <c:v>4.4023999999999999E-12</c:v>
                </c:pt>
                <c:pt idx="53" formatCode="0.00E+00">
                  <c:v>6.8300799999999999E-12</c:v>
                </c:pt>
                <c:pt idx="54" formatCode="0.00E+00">
                  <c:v>6.6862000000000003E-12</c:v>
                </c:pt>
                <c:pt idx="55" formatCode="0.00E+00">
                  <c:v>4.7737100000000003E-12</c:v>
                </c:pt>
                <c:pt idx="56" formatCode="0.00E+00">
                  <c:v>5.58875E-12</c:v>
                </c:pt>
                <c:pt idx="57" formatCode="0.00E+00">
                  <c:v>1.0144300000000001E-11</c:v>
                </c:pt>
                <c:pt idx="58" formatCode="0.00E+00">
                  <c:v>4.7390699999999999E-12</c:v>
                </c:pt>
                <c:pt idx="59" formatCode="0.00E+00">
                  <c:v>6.3214499999999999E-12</c:v>
                </c:pt>
                <c:pt idx="60" formatCode="0.00E+00">
                  <c:v>3.5514E-12</c:v>
                </c:pt>
                <c:pt idx="61" formatCode="0.00E+00">
                  <c:v>1.00972E-11</c:v>
                </c:pt>
                <c:pt idx="62" formatCode="0.00E+00">
                  <c:v>3.1040499999999999E-12</c:v>
                </c:pt>
                <c:pt idx="63" formatCode="0.00E+00">
                  <c:v>8.1088500000000001E-12</c:v>
                </c:pt>
                <c:pt idx="64" formatCode="0.00E+00">
                  <c:v>4.8761000000000002E-12</c:v>
                </c:pt>
                <c:pt idx="65" formatCode="0.00E+00">
                  <c:v>8.0603800000000004E-12</c:v>
                </c:pt>
                <c:pt idx="66" formatCode="0.00E+00">
                  <c:v>3.9332899999999997E-12</c:v>
                </c:pt>
                <c:pt idx="67" formatCode="0.00E+00">
                  <c:v>6.4123399999999997E-12</c:v>
                </c:pt>
                <c:pt idx="68" formatCode="0.00E+00">
                  <c:v>5.3783600000000001E-12</c:v>
                </c:pt>
                <c:pt idx="69" formatCode="0.00E+00">
                  <c:v>1.80335E-12</c:v>
                </c:pt>
                <c:pt idx="70" formatCode="0.00E+00">
                  <c:v>2.50523E-11</c:v>
                </c:pt>
                <c:pt idx="71" formatCode="0.00E+00">
                  <c:v>4.26219E-12</c:v>
                </c:pt>
                <c:pt idx="72" formatCode="0.00E+00">
                  <c:v>5.3950000000000003E-12</c:v>
                </c:pt>
                <c:pt idx="73" formatCode="0.00E+00">
                  <c:v>4.3823E-12</c:v>
                </c:pt>
                <c:pt idx="74" formatCode="0.00E+00">
                  <c:v>3.8563999999999996E-12</c:v>
                </c:pt>
                <c:pt idx="75" formatCode="0.00E+00">
                  <c:v>3.04831E-12</c:v>
                </c:pt>
                <c:pt idx="76" formatCode="0.00E+00">
                  <c:v>4.9803500000000003E-12</c:v>
                </c:pt>
                <c:pt idx="77" formatCode="0.00E+00">
                  <c:v>2.20565E-12</c:v>
                </c:pt>
                <c:pt idx="78" formatCode="0.00E+00">
                  <c:v>4.6330299999999997E-12</c:v>
                </c:pt>
                <c:pt idx="79" formatCode="0.00E+00">
                  <c:v>7.2836700000000002E-12</c:v>
                </c:pt>
                <c:pt idx="80" formatCode="0.00E+00">
                  <c:v>6.4175700000000001E-12</c:v>
                </c:pt>
                <c:pt idx="81" formatCode="0.00E+00">
                  <c:v>8.4830199999999995E-12</c:v>
                </c:pt>
                <c:pt idx="82" formatCode="0.00E+00">
                  <c:v>5.8989899999999997E-13</c:v>
                </c:pt>
                <c:pt idx="83" formatCode="0.00E+00">
                  <c:v>2.9472600000000001E-12</c:v>
                </c:pt>
                <c:pt idx="84" formatCode="0.00E+00">
                  <c:v>2.06115E-12</c:v>
                </c:pt>
                <c:pt idx="85" formatCode="0.00E+00">
                  <c:v>1.00657E-11</c:v>
                </c:pt>
                <c:pt idx="86" formatCode="0.00E+00">
                  <c:v>1.0796999999999999E-11</c:v>
                </c:pt>
                <c:pt idx="87" formatCode="0.00E+00">
                  <c:v>7.3876099999999999E-12</c:v>
                </c:pt>
                <c:pt idx="88" formatCode="0.00E+00">
                  <c:v>3.5689999999999998E-12</c:v>
                </c:pt>
                <c:pt idx="89" formatCode="0.00E+00">
                  <c:v>3.7536500000000003E-12</c:v>
                </c:pt>
                <c:pt idx="90" formatCode="0.00E+00">
                  <c:v>5.7621800000000004E-12</c:v>
                </c:pt>
                <c:pt idx="91" formatCode="0.00E+00">
                  <c:v>6.9167899999999997E-12</c:v>
                </c:pt>
                <c:pt idx="92" formatCode="0.00E+00">
                  <c:v>9.4270900000000004E-12</c:v>
                </c:pt>
                <c:pt idx="93" formatCode="0.00E+00">
                  <c:v>6.2385999999999997E-12</c:v>
                </c:pt>
                <c:pt idx="94" formatCode="0.00E+00">
                  <c:v>8.1640100000000005E-12</c:v>
                </c:pt>
                <c:pt idx="95" formatCode="0.00E+00">
                  <c:v>4.09201E-12</c:v>
                </c:pt>
                <c:pt idx="96" formatCode="0.00E+00">
                  <c:v>3.8415799999999999E-12</c:v>
                </c:pt>
                <c:pt idx="97" formatCode="0.00E+00">
                  <c:v>3.1288800000000001E-11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3-DBE2-4C6F-B3A5-B1B059175DD2}"/>
            </c:ext>
          </c:extLst>
        </c:ser>
        <c:ser>
          <c:idx val="68"/>
          <c:order val="68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[analysis.xlsx]Uniform_IP_texture!$A$277:$CW$277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8.4769600000000007E-12</c:v>
                </c:pt>
                <c:pt idx="4" formatCode="0.00E+00">
                  <c:v>7.6969599999999995E-12</c:v>
                </c:pt>
                <c:pt idx="5" formatCode="0.00E+00">
                  <c:v>2.6231800000000001E-12</c:v>
                </c:pt>
                <c:pt idx="6" formatCode="0.00E+00">
                  <c:v>6.5001599999999996E-12</c:v>
                </c:pt>
                <c:pt idx="7" formatCode="0.00E+00">
                  <c:v>4.6534899999999998E-12</c:v>
                </c:pt>
                <c:pt idx="8" formatCode="0.00E+00">
                  <c:v>1.0222000000000001E-11</c:v>
                </c:pt>
                <c:pt idx="9" formatCode="0.00E+00">
                  <c:v>6.5958699999999998E-12</c:v>
                </c:pt>
                <c:pt idx="10" formatCode="0.00E+00">
                  <c:v>8.4423999999999997E-12</c:v>
                </c:pt>
                <c:pt idx="11" formatCode="0.00E+00">
                  <c:v>1.09923E-11</c:v>
                </c:pt>
                <c:pt idx="12" formatCode="0.00E+00">
                  <c:v>5.1880999999999997E-12</c:v>
                </c:pt>
                <c:pt idx="13" formatCode="0.00E+00">
                  <c:v>4.4405900000000002E-12</c:v>
                </c:pt>
                <c:pt idx="14" formatCode="0.00E+00">
                  <c:v>4.8848700000000004E-12</c:v>
                </c:pt>
                <c:pt idx="15" formatCode="0.00E+00">
                  <c:v>8.5229200000000006E-12</c:v>
                </c:pt>
                <c:pt idx="16" formatCode="0.00E+00">
                  <c:v>2.3617500000000001E-12</c:v>
                </c:pt>
                <c:pt idx="17" formatCode="0.00E+00">
                  <c:v>6.97058E-12</c:v>
                </c:pt>
                <c:pt idx="18" formatCode="0.00E+00">
                  <c:v>4.7126200000000002E-12</c:v>
                </c:pt>
                <c:pt idx="19" formatCode="0.00E+00">
                  <c:v>1.2438E-11</c:v>
                </c:pt>
                <c:pt idx="20" formatCode="0.00E+00">
                  <c:v>4.63593E-12</c:v>
                </c:pt>
                <c:pt idx="21" formatCode="0.00E+00">
                  <c:v>4.3361400000000001E-12</c:v>
                </c:pt>
                <c:pt idx="22" formatCode="0.00E+00">
                  <c:v>1.14708E-11</c:v>
                </c:pt>
                <c:pt idx="23" formatCode="0.00E+00">
                  <c:v>3.4339000000000001E-12</c:v>
                </c:pt>
                <c:pt idx="24" formatCode="0.00E+00">
                  <c:v>2.8806199999999999E-12</c:v>
                </c:pt>
                <c:pt idx="25" formatCode="0.00E+00">
                  <c:v>5.5440400000000003E-12</c:v>
                </c:pt>
                <c:pt idx="26" formatCode="0.00E+00">
                  <c:v>5.0445700000000002E-12</c:v>
                </c:pt>
                <c:pt idx="27" formatCode="0.00E+00">
                  <c:v>4.43175E-12</c:v>
                </c:pt>
                <c:pt idx="28" formatCode="0.00E+00">
                  <c:v>1.0945400000000001E-11</c:v>
                </c:pt>
                <c:pt idx="29" formatCode="0.00E+00">
                  <c:v>9.43438E-12</c:v>
                </c:pt>
                <c:pt idx="30" formatCode="0.00E+00">
                  <c:v>6.6843699999999997E-12</c:v>
                </c:pt>
                <c:pt idx="31" formatCode="0.00E+00">
                  <c:v>4.4529700000000002E-12</c:v>
                </c:pt>
                <c:pt idx="32" formatCode="0.00E+00">
                  <c:v>3.0343499999999999E-12</c:v>
                </c:pt>
                <c:pt idx="33" formatCode="0.00E+00">
                  <c:v>8.0496199999999994E-12</c:v>
                </c:pt>
                <c:pt idx="34" formatCode="0.00E+00">
                  <c:v>2.7970900000000002E-12</c:v>
                </c:pt>
                <c:pt idx="35" formatCode="0.00E+00">
                  <c:v>1.5774800000000001E-12</c:v>
                </c:pt>
                <c:pt idx="36" formatCode="0.00E+00">
                  <c:v>5.6409799999999997E-12</c:v>
                </c:pt>
                <c:pt idx="37" formatCode="0.00E+00">
                  <c:v>5.5512499999999998E-12</c:v>
                </c:pt>
                <c:pt idx="38" formatCode="0.00E+00">
                  <c:v>4.9351200000000001E-12</c:v>
                </c:pt>
                <c:pt idx="39" formatCode="0.00E+00">
                  <c:v>6.6181699999999999E-12</c:v>
                </c:pt>
                <c:pt idx="40" formatCode="0.00E+00">
                  <c:v>3.03248E-12</c:v>
                </c:pt>
                <c:pt idx="41" formatCode="0.00E+00">
                  <c:v>5.7904900000000003E-12</c:v>
                </c:pt>
                <c:pt idx="42" formatCode="0.00E+00">
                  <c:v>1.33071E-11</c:v>
                </c:pt>
                <c:pt idx="43" formatCode="0.00E+00">
                  <c:v>1.3577499999999999E-12</c:v>
                </c:pt>
                <c:pt idx="44" formatCode="0.00E+00">
                  <c:v>9.5365800000000001E-12</c:v>
                </c:pt>
                <c:pt idx="45" formatCode="0.00E+00">
                  <c:v>3.8291600000000002E-12</c:v>
                </c:pt>
                <c:pt idx="46" formatCode="0.00E+00">
                  <c:v>6.4685599999999997E-12</c:v>
                </c:pt>
                <c:pt idx="47" formatCode="0.00E+00">
                  <c:v>6.0819599999999997E-12</c:v>
                </c:pt>
                <c:pt idx="48" formatCode="0.00E+00">
                  <c:v>5.4378800000000003E-12</c:v>
                </c:pt>
                <c:pt idx="49" formatCode="0.00E+00">
                  <c:v>6.4634200000000003E-12</c:v>
                </c:pt>
                <c:pt idx="50" formatCode="0.00E+00">
                  <c:v>4.3065400000000003E-12</c:v>
                </c:pt>
                <c:pt idx="51" formatCode="0.00E+00">
                  <c:v>7.2029099999999996E-12</c:v>
                </c:pt>
                <c:pt idx="52" formatCode="0.00E+00">
                  <c:v>7.13358E-12</c:v>
                </c:pt>
                <c:pt idx="53" formatCode="0.00E+00">
                  <c:v>4.8202100000000001E-12</c:v>
                </c:pt>
                <c:pt idx="54" formatCode="0.00E+00">
                  <c:v>4.9824000000000003E-12</c:v>
                </c:pt>
                <c:pt idx="55" formatCode="0.00E+00">
                  <c:v>6.1993700000000001E-12</c:v>
                </c:pt>
                <c:pt idx="56" formatCode="0.00E+00">
                  <c:v>8.5922299999999992E-12</c:v>
                </c:pt>
                <c:pt idx="57" formatCode="0.00E+00">
                  <c:v>2.61428E-12</c:v>
                </c:pt>
                <c:pt idx="58" formatCode="0.00E+00">
                  <c:v>6.1684100000000004E-12</c:v>
                </c:pt>
                <c:pt idx="59" formatCode="0.00E+00">
                  <c:v>3.0521999999999999E-12</c:v>
                </c:pt>
                <c:pt idx="60" formatCode="0.00E+00">
                  <c:v>6.3531500000000002E-12</c:v>
                </c:pt>
                <c:pt idx="61" formatCode="0.00E+00">
                  <c:v>3.7689100000000003E-12</c:v>
                </c:pt>
                <c:pt idx="62" formatCode="0.00E+00">
                  <c:v>4.0193E-12</c:v>
                </c:pt>
                <c:pt idx="63" formatCode="0.00E+00">
                  <c:v>5.6172200000000002E-12</c:v>
                </c:pt>
                <c:pt idx="64" formatCode="0.00E+00">
                  <c:v>1.03574E-11</c:v>
                </c:pt>
                <c:pt idx="65" formatCode="0.00E+00">
                  <c:v>5.3097700000000003E-12</c:v>
                </c:pt>
                <c:pt idx="66" formatCode="0.00E+00">
                  <c:v>1.33926E-11</c:v>
                </c:pt>
                <c:pt idx="67" formatCode="0.00E+00">
                  <c:v>5.5374899999999997E-12</c:v>
                </c:pt>
                <c:pt idx="68" formatCode="0.00E+00">
                  <c:v>3.9922599999999998E-12</c:v>
                </c:pt>
                <c:pt idx="69" formatCode="0.00E+00">
                  <c:v>7.9271999999999996E-12</c:v>
                </c:pt>
                <c:pt idx="70" formatCode="0.00E+00">
                  <c:v>4.5003800000000003E-12</c:v>
                </c:pt>
                <c:pt idx="71" formatCode="0.00E+00">
                  <c:v>1.33833E-11</c:v>
                </c:pt>
                <c:pt idx="72" formatCode="0.00E+00">
                  <c:v>1.80185E-11</c:v>
                </c:pt>
                <c:pt idx="73" formatCode="0.00E+00">
                  <c:v>6.5176799999999997E-12</c:v>
                </c:pt>
                <c:pt idx="74" formatCode="0.00E+00">
                  <c:v>8.4723899999999992E-12</c:v>
                </c:pt>
                <c:pt idx="75" formatCode="0.00E+00">
                  <c:v>7.94659E-12</c:v>
                </c:pt>
                <c:pt idx="76" formatCode="0.00E+00">
                  <c:v>4.3160599999999997E-12</c:v>
                </c:pt>
                <c:pt idx="77" formatCode="0.00E+00">
                  <c:v>4.6523500000000001E-12</c:v>
                </c:pt>
                <c:pt idx="78" formatCode="0.00E+00">
                  <c:v>6.7745199999999997E-12</c:v>
                </c:pt>
                <c:pt idx="79" formatCode="0.00E+00">
                  <c:v>7.4270200000000008E-12</c:v>
                </c:pt>
                <c:pt idx="80" formatCode="0.00E+00">
                  <c:v>2.0936900000000001E-11</c:v>
                </c:pt>
                <c:pt idx="81" formatCode="0.00E+00">
                  <c:v>5.9923200000000001E-12</c:v>
                </c:pt>
                <c:pt idx="82" formatCode="0.00E+00">
                  <c:v>5.9773500000000002E-12</c:v>
                </c:pt>
                <c:pt idx="83" formatCode="0.00E+00">
                  <c:v>2.4939300000000001E-12</c:v>
                </c:pt>
                <c:pt idx="84" formatCode="0.00E+00">
                  <c:v>7.02168E-12</c:v>
                </c:pt>
                <c:pt idx="85" formatCode="0.00E+00">
                  <c:v>2.32398E-12</c:v>
                </c:pt>
                <c:pt idx="86" formatCode="0.00E+00">
                  <c:v>2.5015799999999999E-12</c:v>
                </c:pt>
                <c:pt idx="87" formatCode="0.00E+00">
                  <c:v>3.4789400000000001E-12</c:v>
                </c:pt>
                <c:pt idx="88" formatCode="0.00E+00">
                  <c:v>5.5935299999999999E-12</c:v>
                </c:pt>
                <c:pt idx="89" formatCode="0.00E+00">
                  <c:v>6.3089999999999999E-12</c:v>
                </c:pt>
                <c:pt idx="90" formatCode="0.00E+00">
                  <c:v>3.6762800000000002E-12</c:v>
                </c:pt>
                <c:pt idx="91" formatCode="0.00E+00">
                  <c:v>5.8644399999999996E-12</c:v>
                </c:pt>
                <c:pt idx="92" formatCode="0.00E+00">
                  <c:v>6.4121900000000004E-12</c:v>
                </c:pt>
                <c:pt idx="93" formatCode="0.00E+00">
                  <c:v>2.7229800000000002E-12</c:v>
                </c:pt>
                <c:pt idx="94" formatCode="0.00E+00">
                  <c:v>4.6196600000000001E-12</c:v>
                </c:pt>
                <c:pt idx="95" formatCode="0.00E+00">
                  <c:v>5.7337100000000002E-12</c:v>
                </c:pt>
                <c:pt idx="96" formatCode="0.00E+00">
                  <c:v>4.9010999999999998E-12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4-DBE2-4C6F-B3A5-B1B059175DD2}"/>
            </c:ext>
          </c:extLst>
        </c:ser>
        <c:ser>
          <c:idx val="69"/>
          <c:order val="69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[analysis.xlsx]Uniform_IP_texture!$A$278:$CW$278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4.0344899999999999E-13</c:v>
                </c:pt>
                <c:pt idx="4" formatCode="0.00E+00">
                  <c:v>2.81158E-12</c:v>
                </c:pt>
                <c:pt idx="5" formatCode="0.00E+00">
                  <c:v>4.9384599999999999E-12</c:v>
                </c:pt>
                <c:pt idx="6" formatCode="0.00E+00">
                  <c:v>6.40853E-12</c:v>
                </c:pt>
                <c:pt idx="7" formatCode="0.00E+00">
                  <c:v>2.9149E-12</c:v>
                </c:pt>
                <c:pt idx="8" formatCode="0.00E+00">
                  <c:v>3.9521699999999997E-12</c:v>
                </c:pt>
                <c:pt idx="9" formatCode="0.00E+00">
                  <c:v>1.9606299999999999E-12</c:v>
                </c:pt>
                <c:pt idx="10" formatCode="0.00E+00">
                  <c:v>5.4421100000000001E-12</c:v>
                </c:pt>
                <c:pt idx="11" formatCode="0.00E+00">
                  <c:v>6.0472500000000001E-12</c:v>
                </c:pt>
                <c:pt idx="12" formatCode="0.00E+00">
                  <c:v>6.7877100000000004E-12</c:v>
                </c:pt>
                <c:pt idx="13" formatCode="0.00E+00">
                  <c:v>4.8257700000000003E-12</c:v>
                </c:pt>
                <c:pt idx="14" formatCode="0.00E+00">
                  <c:v>5.4802200000000003E-12</c:v>
                </c:pt>
                <c:pt idx="15" formatCode="0.00E+00">
                  <c:v>1.52409E-12</c:v>
                </c:pt>
                <c:pt idx="16" formatCode="0.00E+00">
                  <c:v>4.7330399999999998E-12</c:v>
                </c:pt>
                <c:pt idx="17" formatCode="0.00E+00">
                  <c:v>1.01315E-11</c:v>
                </c:pt>
                <c:pt idx="18" formatCode="0.00E+00">
                  <c:v>5.98746E-12</c:v>
                </c:pt>
                <c:pt idx="19" formatCode="0.00E+00">
                  <c:v>4.9600400000000003E-12</c:v>
                </c:pt>
                <c:pt idx="20" formatCode="0.00E+00">
                  <c:v>4.8638000000000003E-12</c:v>
                </c:pt>
                <c:pt idx="21" formatCode="0.00E+00">
                  <c:v>4.8736799999999999E-12</c:v>
                </c:pt>
                <c:pt idx="22" formatCode="0.00E+00">
                  <c:v>3.0381000000000002E-12</c:v>
                </c:pt>
                <c:pt idx="23" formatCode="0.00E+00">
                  <c:v>7.1918299999999997E-12</c:v>
                </c:pt>
                <c:pt idx="24" formatCode="0.00E+00">
                  <c:v>4.3302399999999999E-12</c:v>
                </c:pt>
                <c:pt idx="25" formatCode="0.00E+00">
                  <c:v>5.2878299999999997E-12</c:v>
                </c:pt>
                <c:pt idx="26" formatCode="0.00E+00">
                  <c:v>7.3270799999999999E-12</c:v>
                </c:pt>
                <c:pt idx="27" formatCode="0.00E+00">
                  <c:v>8.1981900000000002E-12</c:v>
                </c:pt>
                <c:pt idx="28" formatCode="0.00E+00">
                  <c:v>5.8998000000000004E-12</c:v>
                </c:pt>
                <c:pt idx="29" formatCode="0.00E+00">
                  <c:v>4.1582699999999998E-12</c:v>
                </c:pt>
                <c:pt idx="30" formatCode="0.00E+00">
                  <c:v>2.2802699999999999E-12</c:v>
                </c:pt>
                <c:pt idx="31" formatCode="0.00E+00">
                  <c:v>1.0978500000000001E-11</c:v>
                </c:pt>
                <c:pt idx="32" formatCode="0.00E+00">
                  <c:v>4.07586E-12</c:v>
                </c:pt>
                <c:pt idx="33" formatCode="0.00E+00">
                  <c:v>6.3733300000000003E-12</c:v>
                </c:pt>
                <c:pt idx="34" formatCode="0.00E+00">
                  <c:v>6.5998899999999997E-12</c:v>
                </c:pt>
                <c:pt idx="35" formatCode="0.00E+00">
                  <c:v>2.7861100000000001E-12</c:v>
                </c:pt>
                <c:pt idx="36" formatCode="0.00E+00">
                  <c:v>6.1074400000000001E-12</c:v>
                </c:pt>
                <c:pt idx="37" formatCode="0.00E+00">
                  <c:v>1.00589E-11</c:v>
                </c:pt>
                <c:pt idx="38" formatCode="0.00E+00">
                  <c:v>5.2530099999999996E-12</c:v>
                </c:pt>
                <c:pt idx="39" formatCode="0.00E+00">
                  <c:v>3.2169300000000001E-12</c:v>
                </c:pt>
                <c:pt idx="40" formatCode="0.00E+00">
                  <c:v>4.3079100000000004E-12</c:v>
                </c:pt>
                <c:pt idx="41" formatCode="0.00E+00">
                  <c:v>4.5626E-12</c:v>
                </c:pt>
                <c:pt idx="42" formatCode="0.00E+00">
                  <c:v>5.7272200000000003E-12</c:v>
                </c:pt>
                <c:pt idx="43" formatCode="0.00E+00">
                  <c:v>6.3207400000000004E-12</c:v>
                </c:pt>
                <c:pt idx="44" formatCode="0.00E+00">
                  <c:v>4.2935400000000003E-12</c:v>
                </c:pt>
                <c:pt idx="45" formatCode="0.00E+00">
                  <c:v>5.6610100000000003E-12</c:v>
                </c:pt>
                <c:pt idx="46" formatCode="0.00E+00">
                  <c:v>4.0927100000000002E-12</c:v>
                </c:pt>
                <c:pt idx="47" formatCode="0.00E+00">
                  <c:v>3.7126299999999997E-12</c:v>
                </c:pt>
                <c:pt idx="48" formatCode="0.00E+00">
                  <c:v>4.6077299999999998E-12</c:v>
                </c:pt>
                <c:pt idx="49" formatCode="0.00E+00">
                  <c:v>6.7465499999999998E-12</c:v>
                </c:pt>
                <c:pt idx="50" formatCode="0.00E+00">
                  <c:v>6.69561E-12</c:v>
                </c:pt>
                <c:pt idx="51" formatCode="0.00E+00">
                  <c:v>6.7592400000000002E-12</c:v>
                </c:pt>
                <c:pt idx="52" formatCode="0.00E+00">
                  <c:v>6.1726799999999999E-12</c:v>
                </c:pt>
                <c:pt idx="53" formatCode="0.00E+00">
                  <c:v>4.8218899999999998E-12</c:v>
                </c:pt>
                <c:pt idx="54" formatCode="0.00E+00">
                  <c:v>7.0247299999999997E-12</c:v>
                </c:pt>
                <c:pt idx="55" formatCode="0.00E+00">
                  <c:v>4.9725199999999999E-12</c:v>
                </c:pt>
                <c:pt idx="56" formatCode="0.00E+00">
                  <c:v>9.2817600000000006E-12</c:v>
                </c:pt>
                <c:pt idx="57" formatCode="0.00E+00">
                  <c:v>5.9591000000000003E-12</c:v>
                </c:pt>
                <c:pt idx="58" formatCode="0.00E+00">
                  <c:v>4.0005899999999996E-12</c:v>
                </c:pt>
                <c:pt idx="59" formatCode="0.00E+00">
                  <c:v>1.19811E-12</c:v>
                </c:pt>
                <c:pt idx="60" formatCode="0.00E+00">
                  <c:v>3.6699300000000003E-12</c:v>
                </c:pt>
                <c:pt idx="61" formatCode="0.00E+00">
                  <c:v>2.83983E-12</c:v>
                </c:pt>
                <c:pt idx="62" formatCode="0.00E+00">
                  <c:v>4.2668099999999997E-12</c:v>
                </c:pt>
                <c:pt idx="63" formatCode="0.00E+00">
                  <c:v>7.6954599999999996E-12</c:v>
                </c:pt>
                <c:pt idx="64" formatCode="0.00E+00">
                  <c:v>5.4424299999999999E-12</c:v>
                </c:pt>
                <c:pt idx="65" formatCode="0.00E+00">
                  <c:v>3.9986899999999998E-12</c:v>
                </c:pt>
                <c:pt idx="66" formatCode="0.00E+00">
                  <c:v>5.4765100000000001E-12</c:v>
                </c:pt>
                <c:pt idx="67" formatCode="0.00E+00">
                  <c:v>4.4796400000000001E-12</c:v>
                </c:pt>
                <c:pt idx="68" formatCode="0.00E+00">
                  <c:v>2.7277799999999999E-12</c:v>
                </c:pt>
                <c:pt idx="69" formatCode="0.00E+00">
                  <c:v>2.7404200000000002E-12</c:v>
                </c:pt>
                <c:pt idx="70" formatCode="0.00E+00">
                  <c:v>6.8714800000000001E-12</c:v>
                </c:pt>
                <c:pt idx="71" formatCode="0.00E+00">
                  <c:v>5.3103399999999998E-12</c:v>
                </c:pt>
                <c:pt idx="72" formatCode="0.00E+00">
                  <c:v>5.5149399999999999E-12</c:v>
                </c:pt>
                <c:pt idx="73" formatCode="0.00E+00">
                  <c:v>5.5083900000000001E-12</c:v>
                </c:pt>
                <c:pt idx="74" formatCode="0.00E+00">
                  <c:v>8.4019800000000005E-12</c:v>
                </c:pt>
                <c:pt idx="75" formatCode="0.00E+00">
                  <c:v>5.33587E-12</c:v>
                </c:pt>
                <c:pt idx="76" formatCode="0.00E+00">
                  <c:v>4.3817899999999996E-12</c:v>
                </c:pt>
                <c:pt idx="77" formatCode="0.00E+00">
                  <c:v>5.2190899999999997E-12</c:v>
                </c:pt>
                <c:pt idx="78" formatCode="0.00E+00">
                  <c:v>4.2021799999999998E-12</c:v>
                </c:pt>
                <c:pt idx="79" formatCode="0.00E+00">
                  <c:v>1.00716E-11</c:v>
                </c:pt>
                <c:pt idx="80" formatCode="0.00E+00">
                  <c:v>4.1007200000000003E-12</c:v>
                </c:pt>
                <c:pt idx="81" formatCode="0.00E+00">
                  <c:v>6.79472E-12</c:v>
                </c:pt>
                <c:pt idx="82" formatCode="0.00E+00">
                  <c:v>5.3269499999999996E-12</c:v>
                </c:pt>
                <c:pt idx="83" formatCode="0.00E+00">
                  <c:v>3.7211199999999998E-12</c:v>
                </c:pt>
                <c:pt idx="84" formatCode="0.00E+00">
                  <c:v>7.4347800000000004E-12</c:v>
                </c:pt>
                <c:pt idx="85" formatCode="0.00E+00">
                  <c:v>5.9972700000000004E-12</c:v>
                </c:pt>
                <c:pt idx="86" formatCode="0.00E+00">
                  <c:v>7.9860300000000005E-12</c:v>
                </c:pt>
                <c:pt idx="87" formatCode="0.00E+00">
                  <c:v>5.87015E-12</c:v>
                </c:pt>
                <c:pt idx="88" formatCode="0.00E+00">
                  <c:v>5.3407099999999998E-12</c:v>
                </c:pt>
                <c:pt idx="89" formatCode="0.00E+00">
                  <c:v>3.4885200000000002E-12</c:v>
                </c:pt>
                <c:pt idx="90" formatCode="0.00E+00">
                  <c:v>7.7912500000000008E-12</c:v>
                </c:pt>
                <c:pt idx="91" formatCode="0.00E+00">
                  <c:v>1.2484299999999999E-11</c:v>
                </c:pt>
                <c:pt idx="92" formatCode="0.00E+00">
                  <c:v>2.7047599999999999E-12</c:v>
                </c:pt>
                <c:pt idx="93" formatCode="0.00E+00">
                  <c:v>3.7746600000000004E-12</c:v>
                </c:pt>
                <c:pt idx="94" formatCode="0.00E+00">
                  <c:v>3.1544199999999998E-12</c:v>
                </c:pt>
                <c:pt idx="95" formatCode="0.00E+00">
                  <c:v>5.1109100000000001E-12</c:v>
                </c:pt>
                <c:pt idx="96" formatCode="0.00E+00">
                  <c:v>2.7980800000000001E-12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5-DBE2-4C6F-B3A5-B1B059175DD2}"/>
            </c:ext>
          </c:extLst>
        </c:ser>
        <c:ser>
          <c:idx val="70"/>
          <c:order val="70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[analysis.xlsx]Uniform_IP_texture!$A$279:$CW$279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4.2502300000000002E-12</c:v>
                </c:pt>
                <c:pt idx="5" formatCode="0.00E+00">
                  <c:v>3.1491199999999998E-12</c:v>
                </c:pt>
                <c:pt idx="6" formatCode="0.00E+00">
                  <c:v>9.3177700000000002E-12</c:v>
                </c:pt>
                <c:pt idx="7" formatCode="0.00E+00">
                  <c:v>2.3239600000000001E-12</c:v>
                </c:pt>
                <c:pt idx="8" formatCode="0.00E+00">
                  <c:v>9.7497400000000004E-12</c:v>
                </c:pt>
                <c:pt idx="9" formatCode="0.00E+00">
                  <c:v>4.5527600000000001E-12</c:v>
                </c:pt>
                <c:pt idx="10" formatCode="0.00E+00">
                  <c:v>2.86014E-12</c:v>
                </c:pt>
                <c:pt idx="11" formatCode="0.00E+00">
                  <c:v>1.25194E-12</c:v>
                </c:pt>
                <c:pt idx="12" formatCode="0.00E+00">
                  <c:v>9.30407E-12</c:v>
                </c:pt>
                <c:pt idx="13" formatCode="0.00E+00">
                  <c:v>6.1621299999999997E-12</c:v>
                </c:pt>
                <c:pt idx="14" formatCode="0.00E+00">
                  <c:v>3.6479899999999997E-12</c:v>
                </c:pt>
                <c:pt idx="15" formatCode="0.00E+00">
                  <c:v>2.3576899999999998E-12</c:v>
                </c:pt>
                <c:pt idx="16" formatCode="0.00E+00">
                  <c:v>5.7224599999999998E-12</c:v>
                </c:pt>
                <c:pt idx="17" formatCode="0.00E+00">
                  <c:v>3.2937100000000001E-12</c:v>
                </c:pt>
                <c:pt idx="18" formatCode="0.00E+00">
                  <c:v>5.5785499999999999E-12</c:v>
                </c:pt>
                <c:pt idx="19" formatCode="0.00E+00">
                  <c:v>5.7769799999999999E-12</c:v>
                </c:pt>
                <c:pt idx="20" formatCode="0.00E+00">
                  <c:v>5.3238199999999998E-12</c:v>
                </c:pt>
                <c:pt idx="21" formatCode="0.00E+00">
                  <c:v>7.3276499999999994E-12</c:v>
                </c:pt>
                <c:pt idx="22" formatCode="0.00E+00">
                  <c:v>4.62293E-12</c:v>
                </c:pt>
                <c:pt idx="23" formatCode="0.00E+00">
                  <c:v>4.0866599999999999E-12</c:v>
                </c:pt>
                <c:pt idx="24" formatCode="0.00E+00">
                  <c:v>7.6289599999999994E-12</c:v>
                </c:pt>
                <c:pt idx="25" formatCode="0.00E+00">
                  <c:v>1.3709499999999999E-12</c:v>
                </c:pt>
                <c:pt idx="26" formatCode="0.00E+00">
                  <c:v>5.3126400000000003E-12</c:v>
                </c:pt>
                <c:pt idx="27" formatCode="0.00E+00">
                  <c:v>2.0101700000000001E-12</c:v>
                </c:pt>
                <c:pt idx="28" formatCode="0.00E+00">
                  <c:v>5.7902800000000002E-12</c:v>
                </c:pt>
                <c:pt idx="29" formatCode="0.00E+00">
                  <c:v>7.0546299999999998E-12</c:v>
                </c:pt>
                <c:pt idx="30" formatCode="0.00E+00">
                  <c:v>1.0830099999999999E-11</c:v>
                </c:pt>
                <c:pt idx="31" formatCode="0.00E+00">
                  <c:v>5.2588000000000002E-12</c:v>
                </c:pt>
                <c:pt idx="32" formatCode="0.00E+00">
                  <c:v>3.1931399999999999E-12</c:v>
                </c:pt>
                <c:pt idx="33" formatCode="0.00E+00">
                  <c:v>4.2438999999999997E-12</c:v>
                </c:pt>
                <c:pt idx="34" formatCode="0.00E+00">
                  <c:v>4.25822E-12</c:v>
                </c:pt>
                <c:pt idx="35" formatCode="0.00E+00">
                  <c:v>5.6563099999999998E-12</c:v>
                </c:pt>
                <c:pt idx="36" formatCode="0.00E+00">
                  <c:v>5.8353400000000001E-12</c:v>
                </c:pt>
                <c:pt idx="37" formatCode="0.00E+00">
                  <c:v>6.6727599999999999E-12</c:v>
                </c:pt>
                <c:pt idx="38" formatCode="0.00E+00">
                  <c:v>8.0685399999999999E-12</c:v>
                </c:pt>
                <c:pt idx="39" formatCode="0.00E+00">
                  <c:v>9.3625399999999998E-12</c:v>
                </c:pt>
                <c:pt idx="40" formatCode="0.00E+00">
                  <c:v>2.5796899999999999E-12</c:v>
                </c:pt>
                <c:pt idx="41" formatCode="0.00E+00">
                  <c:v>3.5421599999999999E-12</c:v>
                </c:pt>
                <c:pt idx="42" formatCode="0.00E+00">
                  <c:v>5.5648900000000001E-12</c:v>
                </c:pt>
                <c:pt idx="43" formatCode="0.00E+00">
                  <c:v>2.9316600000000001E-12</c:v>
                </c:pt>
                <c:pt idx="44" formatCode="0.00E+00">
                  <c:v>3.0768299999999999E-12</c:v>
                </c:pt>
                <c:pt idx="45" formatCode="0.00E+00">
                  <c:v>5.12992E-12</c:v>
                </c:pt>
                <c:pt idx="46" formatCode="0.00E+00">
                  <c:v>3.1590700000000002E-12</c:v>
                </c:pt>
                <c:pt idx="47" formatCode="0.00E+00">
                  <c:v>6.9348900000000001E-12</c:v>
                </c:pt>
                <c:pt idx="48" formatCode="0.00E+00">
                  <c:v>5.7447300000000003E-12</c:v>
                </c:pt>
                <c:pt idx="49" formatCode="0.00E+00">
                  <c:v>7.1128900000000004E-12</c:v>
                </c:pt>
                <c:pt idx="50" formatCode="0.00E+00">
                  <c:v>7.5396899999999993E-12</c:v>
                </c:pt>
                <c:pt idx="51" formatCode="0.00E+00">
                  <c:v>6.3229E-12</c:v>
                </c:pt>
                <c:pt idx="52" formatCode="0.00E+00">
                  <c:v>1.5383099999999999E-12</c:v>
                </c:pt>
                <c:pt idx="53" formatCode="0.00E+00">
                  <c:v>2.0806399999999999E-12</c:v>
                </c:pt>
                <c:pt idx="54" formatCode="0.00E+00">
                  <c:v>7.2929400000000006E-12</c:v>
                </c:pt>
                <c:pt idx="55" formatCode="0.00E+00">
                  <c:v>3.77237E-12</c:v>
                </c:pt>
                <c:pt idx="56" formatCode="0.00E+00">
                  <c:v>1.4351E-12</c:v>
                </c:pt>
                <c:pt idx="57" formatCode="0.00E+00">
                  <c:v>4.6495600000000002E-12</c:v>
                </c:pt>
                <c:pt idx="58" formatCode="0.00E+00">
                  <c:v>5.4501800000000001E-12</c:v>
                </c:pt>
                <c:pt idx="59" formatCode="0.00E+00">
                  <c:v>7.7777799999999992E-12</c:v>
                </c:pt>
                <c:pt idx="60" formatCode="0.00E+00">
                  <c:v>6.6024899999999997E-12</c:v>
                </c:pt>
                <c:pt idx="61" formatCode="0.00E+00">
                  <c:v>2.89564E-12</c:v>
                </c:pt>
                <c:pt idx="62" formatCode="0.00E+00">
                  <c:v>2.9907099999999999E-12</c:v>
                </c:pt>
                <c:pt idx="63" formatCode="0.00E+00">
                  <c:v>4.4715299999999996E-12</c:v>
                </c:pt>
                <c:pt idx="64" formatCode="0.00E+00">
                  <c:v>1.30139E-12</c:v>
                </c:pt>
                <c:pt idx="65" formatCode="0.00E+00">
                  <c:v>5.6461899999999998E-12</c:v>
                </c:pt>
                <c:pt idx="66" formatCode="0.00E+00">
                  <c:v>5.7045399999999998E-12</c:v>
                </c:pt>
                <c:pt idx="67" formatCode="0.00E+00">
                  <c:v>3.3159800000000002E-12</c:v>
                </c:pt>
                <c:pt idx="68" formatCode="0.00E+00">
                  <c:v>3.7241600000000002E-12</c:v>
                </c:pt>
                <c:pt idx="69" formatCode="0.00E+00">
                  <c:v>1.3551800000000001E-12</c:v>
                </c:pt>
                <c:pt idx="70" formatCode="0.00E+00">
                  <c:v>4.7865600000000002E-12</c:v>
                </c:pt>
                <c:pt idx="71" formatCode="0.00E+00">
                  <c:v>4.2485499999999997E-12</c:v>
                </c:pt>
                <c:pt idx="72" formatCode="0.00E+00">
                  <c:v>2.9582199999999999E-12</c:v>
                </c:pt>
                <c:pt idx="73" formatCode="0.00E+00">
                  <c:v>3.6502800000000001E-12</c:v>
                </c:pt>
                <c:pt idx="74" formatCode="0.00E+00">
                  <c:v>3.6950499999999997E-12</c:v>
                </c:pt>
                <c:pt idx="75" formatCode="0.00E+00">
                  <c:v>7.1474E-12</c:v>
                </c:pt>
                <c:pt idx="76" formatCode="0.00E+00">
                  <c:v>5.5837000000000001E-12</c:v>
                </c:pt>
                <c:pt idx="77" formatCode="0.00E+00">
                  <c:v>4.6976899999999999E-12</c:v>
                </c:pt>
                <c:pt idx="78" formatCode="0.00E+00">
                  <c:v>3.9913500000000004E-12</c:v>
                </c:pt>
                <c:pt idx="79" formatCode="0.00E+00">
                  <c:v>3.0068499999999999E-12</c:v>
                </c:pt>
                <c:pt idx="80" formatCode="0.00E+00">
                  <c:v>5.1061499999999996E-12</c:v>
                </c:pt>
                <c:pt idx="81" formatCode="0.00E+00">
                  <c:v>6.3476900000000004E-12</c:v>
                </c:pt>
                <c:pt idx="82" formatCode="0.00E+00">
                  <c:v>4.5908199999999996E-12</c:v>
                </c:pt>
                <c:pt idx="83" formatCode="0.00E+00">
                  <c:v>1.6830600000000001E-12</c:v>
                </c:pt>
                <c:pt idx="84" formatCode="0.00E+00">
                  <c:v>7.5552800000000001E-12</c:v>
                </c:pt>
                <c:pt idx="85" formatCode="0.00E+00">
                  <c:v>6.7044600000000003E-12</c:v>
                </c:pt>
                <c:pt idx="86" formatCode="0.00E+00">
                  <c:v>3.2753599999999999E-12</c:v>
                </c:pt>
                <c:pt idx="87" formatCode="0.00E+00">
                  <c:v>8.0201800000000007E-12</c:v>
                </c:pt>
                <c:pt idx="88" formatCode="0.00E+00">
                  <c:v>4.3475800000000003E-12</c:v>
                </c:pt>
                <c:pt idx="89" formatCode="0.00E+00">
                  <c:v>4.7657399999999998E-12</c:v>
                </c:pt>
                <c:pt idx="90" formatCode="0.00E+00">
                  <c:v>7.0744499999999996E-12</c:v>
                </c:pt>
                <c:pt idx="91" formatCode="0.00E+00">
                  <c:v>4.60816E-12</c:v>
                </c:pt>
                <c:pt idx="92" formatCode="0.00E+00">
                  <c:v>4.8467799999999997E-12</c:v>
                </c:pt>
                <c:pt idx="93" formatCode="0.00E+00">
                  <c:v>6.6833900000000003E-12</c:v>
                </c:pt>
                <c:pt idx="94" formatCode="0.00E+00">
                  <c:v>3.4796900000000001E-12</c:v>
                </c:pt>
                <c:pt idx="95" formatCode="0.00E+00">
                  <c:v>5.1534999999999998E-12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DBE2-4C6F-B3A5-B1B059175DD2}"/>
            </c:ext>
          </c:extLst>
        </c:ser>
        <c:ser>
          <c:idx val="71"/>
          <c:order val="71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[analysis.xlsx]Uniform_IP_texture!$A$280:$CW$280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0.00E+00">
                  <c:v>2.6165599999999999E-12</c:v>
                </c:pt>
                <c:pt idx="5" formatCode="0.00E+00">
                  <c:v>7.7678899999999995E-12</c:v>
                </c:pt>
                <c:pt idx="6" formatCode="0.00E+00">
                  <c:v>6.5433000000000002E-12</c:v>
                </c:pt>
                <c:pt idx="7" formatCode="0.00E+00">
                  <c:v>6.3374E-12</c:v>
                </c:pt>
                <c:pt idx="8" formatCode="0.00E+00">
                  <c:v>5.1420099999999998E-12</c:v>
                </c:pt>
                <c:pt idx="9" formatCode="0.00E+00">
                  <c:v>8.3262599999999997E-12</c:v>
                </c:pt>
                <c:pt idx="10" formatCode="0.00E+00">
                  <c:v>3.96471E-12</c:v>
                </c:pt>
                <c:pt idx="11" formatCode="0.00E+00">
                  <c:v>3.5227299999999999E-12</c:v>
                </c:pt>
                <c:pt idx="12" formatCode="0.00E+00">
                  <c:v>5.7717400000000002E-12</c:v>
                </c:pt>
                <c:pt idx="13" formatCode="0.00E+00">
                  <c:v>3.5236100000000002E-12</c:v>
                </c:pt>
                <c:pt idx="14" formatCode="0.00E+00">
                  <c:v>5.86249E-12</c:v>
                </c:pt>
                <c:pt idx="15" formatCode="0.00E+00">
                  <c:v>5.0255099999999997E-12</c:v>
                </c:pt>
                <c:pt idx="16" formatCode="0.00E+00">
                  <c:v>4.0247800000000001E-12</c:v>
                </c:pt>
                <c:pt idx="17" formatCode="0.00E+00">
                  <c:v>3.6922499999999997E-12</c:v>
                </c:pt>
                <c:pt idx="18" formatCode="0.00E+00">
                  <c:v>4.74564E-12</c:v>
                </c:pt>
                <c:pt idx="19" formatCode="0.00E+00">
                  <c:v>2.79728E-12</c:v>
                </c:pt>
                <c:pt idx="20" formatCode="0.00E+00">
                  <c:v>4.1586199999999999E-12</c:v>
                </c:pt>
                <c:pt idx="21" formatCode="0.00E+00">
                  <c:v>7.7265499999999992E-12</c:v>
                </c:pt>
                <c:pt idx="22" formatCode="0.00E+00">
                  <c:v>4.1681199999999998E-12</c:v>
                </c:pt>
                <c:pt idx="23" formatCode="0.00E+00">
                  <c:v>4.1880199999999998E-12</c:v>
                </c:pt>
                <c:pt idx="24" formatCode="0.00E+00">
                  <c:v>3.3128099999999999E-12</c:v>
                </c:pt>
                <c:pt idx="25" formatCode="0.00E+00">
                  <c:v>4.1660599999999997E-12</c:v>
                </c:pt>
                <c:pt idx="26" formatCode="0.00E+00">
                  <c:v>6.3538300000000002E-12</c:v>
                </c:pt>
                <c:pt idx="27" formatCode="0.00E+00">
                  <c:v>3.6567200000000002E-12</c:v>
                </c:pt>
                <c:pt idx="28" formatCode="0.00E+00">
                  <c:v>5.8712999999999998E-12</c:v>
                </c:pt>
                <c:pt idx="29" formatCode="0.00E+00">
                  <c:v>1.2999200000000001E-11</c:v>
                </c:pt>
                <c:pt idx="30" formatCode="0.00E+00">
                  <c:v>1.07549E-11</c:v>
                </c:pt>
                <c:pt idx="31" formatCode="0.00E+00">
                  <c:v>4.6391700000000003E-12</c:v>
                </c:pt>
                <c:pt idx="32" formatCode="0.00E+00">
                  <c:v>3.20413E-12</c:v>
                </c:pt>
                <c:pt idx="33" formatCode="0.00E+00">
                  <c:v>8.1976900000000008E-12</c:v>
                </c:pt>
                <c:pt idx="34" formatCode="0.00E+00">
                  <c:v>4.3283099999999998E-12</c:v>
                </c:pt>
                <c:pt idx="35" formatCode="0.00E+00">
                  <c:v>8.91604E-12</c:v>
                </c:pt>
                <c:pt idx="36" formatCode="0.00E+00">
                  <c:v>1.22957E-12</c:v>
                </c:pt>
                <c:pt idx="37" formatCode="0.00E+00">
                  <c:v>1.2729600000000001E-12</c:v>
                </c:pt>
                <c:pt idx="38" formatCode="0.00E+00">
                  <c:v>3.658E-12</c:v>
                </c:pt>
                <c:pt idx="39" formatCode="0.00E+00">
                  <c:v>8.4382799999999995E-12</c:v>
                </c:pt>
                <c:pt idx="40" formatCode="0.00E+00">
                  <c:v>6.5910500000000003E-12</c:v>
                </c:pt>
                <c:pt idx="41" formatCode="0.00E+00">
                  <c:v>8.7767100000000001E-12</c:v>
                </c:pt>
                <c:pt idx="42" formatCode="0.00E+00">
                  <c:v>5.1409600000000003E-12</c:v>
                </c:pt>
                <c:pt idx="43" formatCode="0.00E+00">
                  <c:v>5.6547000000000001E-12</c:v>
                </c:pt>
                <c:pt idx="44" formatCode="0.00E+00">
                  <c:v>4.7288300000000002E-12</c:v>
                </c:pt>
                <c:pt idx="45" formatCode="0.00E+00">
                  <c:v>1.87798E-12</c:v>
                </c:pt>
                <c:pt idx="46" formatCode="0.00E+00">
                  <c:v>7.4392699999999993E-12</c:v>
                </c:pt>
                <c:pt idx="47" formatCode="0.00E+00">
                  <c:v>3.50212E-12</c:v>
                </c:pt>
                <c:pt idx="48" formatCode="0.00E+00">
                  <c:v>5.9286899999999999E-12</c:v>
                </c:pt>
                <c:pt idx="49" formatCode="0.00E+00">
                  <c:v>3.1434700000000001E-12</c:v>
                </c:pt>
                <c:pt idx="50" formatCode="0.00E+00">
                  <c:v>6.2781800000000002E-12</c:v>
                </c:pt>
                <c:pt idx="51" formatCode="0.00E+00">
                  <c:v>1.45796E-12</c:v>
                </c:pt>
                <c:pt idx="52" formatCode="0.00E+00">
                  <c:v>6.4068699999999997E-12</c:v>
                </c:pt>
                <c:pt idx="53" formatCode="0.00E+00">
                  <c:v>6.0995300000000004E-12</c:v>
                </c:pt>
                <c:pt idx="54" formatCode="0.00E+00">
                  <c:v>4.4969299999999999E-12</c:v>
                </c:pt>
                <c:pt idx="55" formatCode="0.00E+00">
                  <c:v>3.4745000000000002E-12</c:v>
                </c:pt>
                <c:pt idx="56" formatCode="0.00E+00">
                  <c:v>4.8549100000000004E-12</c:v>
                </c:pt>
                <c:pt idx="57" formatCode="0.00E+00">
                  <c:v>6.7888199999999997E-12</c:v>
                </c:pt>
                <c:pt idx="58" formatCode="0.00E+00">
                  <c:v>5.8948799999999996E-12</c:v>
                </c:pt>
                <c:pt idx="59" formatCode="0.00E+00">
                  <c:v>2.16601E-12</c:v>
                </c:pt>
                <c:pt idx="60" formatCode="0.00E+00">
                  <c:v>3.462E-12</c:v>
                </c:pt>
                <c:pt idx="61" formatCode="0.00E+00">
                  <c:v>5.43813E-12</c:v>
                </c:pt>
                <c:pt idx="62" formatCode="0.00E+00">
                  <c:v>5.1129299999999997E-12</c:v>
                </c:pt>
                <c:pt idx="63" formatCode="0.00E+00">
                  <c:v>4.9170499999999999E-12</c:v>
                </c:pt>
                <c:pt idx="64" formatCode="0.00E+00">
                  <c:v>9.70894E-12</c:v>
                </c:pt>
                <c:pt idx="65" formatCode="0.00E+00">
                  <c:v>5.4085099999999999E-12</c:v>
                </c:pt>
                <c:pt idx="66" formatCode="0.00E+00">
                  <c:v>5.20181E-12</c:v>
                </c:pt>
                <c:pt idx="67" formatCode="0.00E+00">
                  <c:v>6.2595399999999998E-12</c:v>
                </c:pt>
                <c:pt idx="68" formatCode="0.00E+00">
                  <c:v>3.8027999999999999E-12</c:v>
                </c:pt>
                <c:pt idx="69" formatCode="0.00E+00">
                  <c:v>3.33761E-12</c:v>
                </c:pt>
                <c:pt idx="70" formatCode="0.00E+00">
                  <c:v>3.41672E-12</c:v>
                </c:pt>
                <c:pt idx="71" formatCode="0.00E+00">
                  <c:v>1.6872699999999999E-12</c:v>
                </c:pt>
                <c:pt idx="72" formatCode="0.00E+00">
                  <c:v>7.4511100000000001E-12</c:v>
                </c:pt>
                <c:pt idx="73" formatCode="0.00E+00">
                  <c:v>3.8109399999999999E-12</c:v>
                </c:pt>
                <c:pt idx="74" formatCode="0.00E+00">
                  <c:v>9.9746700000000008E-13</c:v>
                </c:pt>
                <c:pt idx="75" formatCode="0.00E+00">
                  <c:v>4.1082400000000003E-12</c:v>
                </c:pt>
                <c:pt idx="76" formatCode="0.00E+00">
                  <c:v>6.2400000000000001E-12</c:v>
                </c:pt>
                <c:pt idx="77" formatCode="0.00E+00">
                  <c:v>3.0594899999999999E-12</c:v>
                </c:pt>
                <c:pt idx="78" formatCode="0.00E+00">
                  <c:v>6.6652899999999998E-12</c:v>
                </c:pt>
                <c:pt idx="79" formatCode="0.00E+00">
                  <c:v>3.4990800000000001E-12</c:v>
                </c:pt>
                <c:pt idx="80" formatCode="0.00E+00">
                  <c:v>5.9904100000000001E-12</c:v>
                </c:pt>
                <c:pt idx="81" formatCode="0.00E+00">
                  <c:v>4.2788699999999999E-12</c:v>
                </c:pt>
                <c:pt idx="82" formatCode="0.00E+00">
                  <c:v>2.59964E-12</c:v>
                </c:pt>
                <c:pt idx="83" formatCode="0.00E+00">
                  <c:v>4.6103999999999998E-12</c:v>
                </c:pt>
                <c:pt idx="84" formatCode="0.00E+00">
                  <c:v>7.0221800000000003E-12</c:v>
                </c:pt>
                <c:pt idx="85" formatCode="0.00E+00">
                  <c:v>9.8255999999999997E-12</c:v>
                </c:pt>
                <c:pt idx="86" formatCode="0.00E+00">
                  <c:v>4.6038100000000004E-12</c:v>
                </c:pt>
                <c:pt idx="87" formatCode="0.00E+00">
                  <c:v>5.4048400000000002E-12</c:v>
                </c:pt>
                <c:pt idx="88" formatCode="0.00E+00">
                  <c:v>6.64294E-12</c:v>
                </c:pt>
                <c:pt idx="89" formatCode="0.00E+00">
                  <c:v>4.8189900000000002E-12</c:v>
                </c:pt>
                <c:pt idx="90" formatCode="0.00E+00">
                  <c:v>6.6536300000000002E-12</c:v>
                </c:pt>
                <c:pt idx="91" formatCode="0.00E+00">
                  <c:v>4.8947800000000003E-12</c:v>
                </c:pt>
                <c:pt idx="92" formatCode="0.00E+00">
                  <c:v>5.7236000000000004E-12</c:v>
                </c:pt>
                <c:pt idx="93" formatCode="0.00E+00">
                  <c:v>2.3555699999999998E-12</c:v>
                </c:pt>
                <c:pt idx="94" formatCode="0.00E+00">
                  <c:v>2.6717199999999998E-12</c:v>
                </c:pt>
                <c:pt idx="95" formatCode="0.00E+00">
                  <c:v>4.0931399999999997E-12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7-DBE2-4C6F-B3A5-B1B059175DD2}"/>
            </c:ext>
          </c:extLst>
        </c:ser>
        <c:ser>
          <c:idx val="72"/>
          <c:order val="72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[analysis.xlsx]Uniform_IP_texture!$A$281:$CW$281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4.3873900000000004E-12</c:v>
                </c:pt>
                <c:pt idx="6" formatCode="0.00E+00">
                  <c:v>5.9950100000000003E-12</c:v>
                </c:pt>
                <c:pt idx="7" formatCode="0.00E+00">
                  <c:v>2.8128299999999998E-12</c:v>
                </c:pt>
                <c:pt idx="8" formatCode="0.00E+00">
                  <c:v>6.1187699999999998E-12</c:v>
                </c:pt>
                <c:pt idx="9" formatCode="0.00E+00">
                  <c:v>2.7417800000000001E-12</c:v>
                </c:pt>
                <c:pt idx="10" formatCode="0.00E+00">
                  <c:v>6.0092400000000002E-13</c:v>
                </c:pt>
                <c:pt idx="11" formatCode="0.00E+00">
                  <c:v>3.7219399999999998E-12</c:v>
                </c:pt>
                <c:pt idx="12" formatCode="0.00E+00">
                  <c:v>4.6300999999999998E-12</c:v>
                </c:pt>
                <c:pt idx="13" formatCode="0.00E+00">
                  <c:v>4.31048E-12</c:v>
                </c:pt>
                <c:pt idx="14" formatCode="0.00E+00">
                  <c:v>8.3973000000000002E-12</c:v>
                </c:pt>
                <c:pt idx="15" formatCode="0.00E+00">
                  <c:v>9.2783999999999997E-12</c:v>
                </c:pt>
                <c:pt idx="16" formatCode="0.00E+00">
                  <c:v>3.6233799999999999E-12</c:v>
                </c:pt>
                <c:pt idx="17" formatCode="0.00E+00">
                  <c:v>5.6257499999999999E-12</c:v>
                </c:pt>
                <c:pt idx="18" formatCode="0.00E+00">
                  <c:v>5.8213699999999999E-12</c:v>
                </c:pt>
                <c:pt idx="19" formatCode="0.00E+00">
                  <c:v>2.0734199999999999E-12</c:v>
                </c:pt>
                <c:pt idx="20" formatCode="0.00E+00">
                  <c:v>5.2905500000000003E-12</c:v>
                </c:pt>
                <c:pt idx="21" formatCode="0.00E+00">
                  <c:v>4.6027399999999998E-12</c:v>
                </c:pt>
                <c:pt idx="22" formatCode="0.00E+00">
                  <c:v>2.1706800000000002E-12</c:v>
                </c:pt>
                <c:pt idx="23" formatCode="0.00E+00">
                  <c:v>3.37322E-12</c:v>
                </c:pt>
                <c:pt idx="24" formatCode="0.00E+00">
                  <c:v>3.8002499999999997E-12</c:v>
                </c:pt>
                <c:pt idx="25" formatCode="0.00E+00">
                  <c:v>3.9195399999999997E-12</c:v>
                </c:pt>
                <c:pt idx="26" formatCode="0.00E+00">
                  <c:v>8.6336899999999993E-12</c:v>
                </c:pt>
                <c:pt idx="27" formatCode="0.00E+00">
                  <c:v>3.7760900000000003E-12</c:v>
                </c:pt>
                <c:pt idx="28" formatCode="0.00E+00">
                  <c:v>3.61932E-12</c:v>
                </c:pt>
                <c:pt idx="29" formatCode="0.00E+00">
                  <c:v>4.8722600000000001E-12</c:v>
                </c:pt>
                <c:pt idx="30" formatCode="0.00E+00">
                  <c:v>6.1242499999999999E-12</c:v>
                </c:pt>
                <c:pt idx="31" formatCode="0.00E+00">
                  <c:v>2.4090500000000001E-12</c:v>
                </c:pt>
                <c:pt idx="32" formatCode="0.00E+00">
                  <c:v>5.0181199999999996E-12</c:v>
                </c:pt>
                <c:pt idx="33" formatCode="0.00E+00">
                  <c:v>4.2519899999999999E-12</c:v>
                </c:pt>
                <c:pt idx="34" formatCode="0.00E+00">
                  <c:v>1.7733099999999999E-11</c:v>
                </c:pt>
                <c:pt idx="35" formatCode="0.00E+00">
                  <c:v>6.7584599999999999E-12</c:v>
                </c:pt>
                <c:pt idx="36" formatCode="0.00E+00">
                  <c:v>4.0185999999999999E-12</c:v>
                </c:pt>
                <c:pt idx="37" formatCode="0.00E+00">
                  <c:v>5.3534999999999998E-12</c:v>
                </c:pt>
                <c:pt idx="38" formatCode="0.00E+00">
                  <c:v>3.45981E-12</c:v>
                </c:pt>
                <c:pt idx="39" formatCode="0.00E+00">
                  <c:v>8.3511199999999993E-12</c:v>
                </c:pt>
                <c:pt idx="40" formatCode="0.00E+00">
                  <c:v>3.3302899999999999E-12</c:v>
                </c:pt>
                <c:pt idx="41" formatCode="0.00E+00">
                  <c:v>5.4934800000000001E-12</c:v>
                </c:pt>
                <c:pt idx="42" formatCode="0.00E+00">
                  <c:v>4.5864499999999997E-12</c:v>
                </c:pt>
                <c:pt idx="43" formatCode="0.00E+00">
                  <c:v>5.5699600000000002E-12</c:v>
                </c:pt>
                <c:pt idx="44" formatCode="0.00E+00">
                  <c:v>6.2027599999999997E-12</c:v>
                </c:pt>
                <c:pt idx="45" formatCode="0.00E+00">
                  <c:v>7.8558699999999997E-12</c:v>
                </c:pt>
                <c:pt idx="46" formatCode="0.00E+00">
                  <c:v>9.2986999999999995E-13</c:v>
                </c:pt>
                <c:pt idx="47" formatCode="0.00E+00">
                  <c:v>7.6885100000000007E-12</c:v>
                </c:pt>
                <c:pt idx="48" formatCode="0.00E+00">
                  <c:v>4.1449000000000002E-12</c:v>
                </c:pt>
                <c:pt idx="49" formatCode="0.00E+00">
                  <c:v>3.7807900000000001E-12</c:v>
                </c:pt>
                <c:pt idx="50" formatCode="0.00E+00">
                  <c:v>5.2292500000000002E-12</c:v>
                </c:pt>
                <c:pt idx="51" formatCode="0.00E+00">
                  <c:v>3.10047E-12</c:v>
                </c:pt>
                <c:pt idx="52" formatCode="0.00E+00">
                  <c:v>1.5276399999999999E-12</c:v>
                </c:pt>
                <c:pt idx="53" formatCode="0.00E+00">
                  <c:v>3.27814E-12</c:v>
                </c:pt>
                <c:pt idx="54" formatCode="0.00E+00">
                  <c:v>7.4995399999999994E-12</c:v>
                </c:pt>
                <c:pt idx="55" formatCode="0.00E+00">
                  <c:v>4.4305300000000001E-12</c:v>
                </c:pt>
                <c:pt idx="56" formatCode="0.00E+00">
                  <c:v>3.0043400000000001E-12</c:v>
                </c:pt>
                <c:pt idx="57" formatCode="0.00E+00">
                  <c:v>3.4868800000000002E-12</c:v>
                </c:pt>
                <c:pt idx="58" formatCode="0.00E+00">
                  <c:v>7.2709899999999999E-12</c:v>
                </c:pt>
                <c:pt idx="59" formatCode="0.00E+00">
                  <c:v>4.6629100000000004E-12</c:v>
                </c:pt>
                <c:pt idx="60" formatCode="0.00E+00">
                  <c:v>6.6587900000000002E-11</c:v>
                </c:pt>
                <c:pt idx="61" formatCode="0.00E+00">
                  <c:v>3.8205300000000001E-12</c:v>
                </c:pt>
                <c:pt idx="62" formatCode="0.00E+00">
                  <c:v>5.3517500000000001E-12</c:v>
                </c:pt>
                <c:pt idx="63" formatCode="0.00E+00">
                  <c:v>3.3743500000000001E-12</c:v>
                </c:pt>
                <c:pt idx="64" formatCode="0.00E+00">
                  <c:v>6.4145399999999998E-12</c:v>
                </c:pt>
                <c:pt idx="65" formatCode="0.00E+00">
                  <c:v>2.5534599999999999E-12</c:v>
                </c:pt>
                <c:pt idx="66" formatCode="0.00E+00">
                  <c:v>7.17182E-12</c:v>
                </c:pt>
                <c:pt idx="67" formatCode="0.00E+00">
                  <c:v>9.61913E-12</c:v>
                </c:pt>
                <c:pt idx="68" formatCode="0.00E+00">
                  <c:v>6.14793E-12</c:v>
                </c:pt>
                <c:pt idx="69" formatCode="0.00E+00">
                  <c:v>3.7578800000000001E-12</c:v>
                </c:pt>
                <c:pt idx="70" formatCode="0.00E+00">
                  <c:v>4.6070100000000002E-12</c:v>
                </c:pt>
                <c:pt idx="71" formatCode="0.00E+00">
                  <c:v>7.1634E-12</c:v>
                </c:pt>
                <c:pt idx="72" formatCode="0.00E+00">
                  <c:v>4.0720699999999996E-12</c:v>
                </c:pt>
                <c:pt idx="73" formatCode="0.00E+00">
                  <c:v>6.7381000000000001E-12</c:v>
                </c:pt>
                <c:pt idx="74" formatCode="0.00E+00">
                  <c:v>6.7450100000000002E-12</c:v>
                </c:pt>
                <c:pt idx="75" formatCode="0.00E+00">
                  <c:v>4.3516299999999997E-12</c:v>
                </c:pt>
                <c:pt idx="76" formatCode="0.00E+00">
                  <c:v>5.2312099999999999E-12</c:v>
                </c:pt>
                <c:pt idx="77" formatCode="0.00E+00">
                  <c:v>5.2280599999999998E-12</c:v>
                </c:pt>
                <c:pt idx="78" formatCode="0.00E+00">
                  <c:v>5.9212899999999997E-12</c:v>
                </c:pt>
                <c:pt idx="79" formatCode="0.00E+00">
                  <c:v>4.5551700000000003E-12</c:v>
                </c:pt>
                <c:pt idx="80" formatCode="0.00E+00">
                  <c:v>1.8540500000000002E-12</c:v>
                </c:pt>
                <c:pt idx="81" formatCode="0.00E+00">
                  <c:v>1.19235E-11</c:v>
                </c:pt>
                <c:pt idx="82" formatCode="0.00E+00">
                  <c:v>8.2358500000000007E-12</c:v>
                </c:pt>
                <c:pt idx="83" formatCode="0.00E+00">
                  <c:v>2.4164700000000001E-12</c:v>
                </c:pt>
                <c:pt idx="84" formatCode="0.00E+00">
                  <c:v>3.0883000000000001E-12</c:v>
                </c:pt>
                <c:pt idx="85" formatCode="0.00E+00">
                  <c:v>5.538E-12</c:v>
                </c:pt>
                <c:pt idx="86" formatCode="0.00E+00">
                  <c:v>4.5649400000000001E-12</c:v>
                </c:pt>
                <c:pt idx="87" formatCode="0.00E+00">
                  <c:v>5.6035099999999998E-12</c:v>
                </c:pt>
                <c:pt idx="88" formatCode="0.00E+00">
                  <c:v>8.85755E-12</c:v>
                </c:pt>
                <c:pt idx="89" formatCode="0.00E+00">
                  <c:v>6.0727600000000001E-12</c:v>
                </c:pt>
                <c:pt idx="90" formatCode="0.00E+00">
                  <c:v>6.7555600000000003E-12</c:v>
                </c:pt>
                <c:pt idx="91" formatCode="0.00E+00">
                  <c:v>7.58236E-12</c:v>
                </c:pt>
                <c:pt idx="92" formatCode="0.00E+00">
                  <c:v>3.5116400000000002E-12</c:v>
                </c:pt>
                <c:pt idx="93" formatCode="0.00E+00">
                  <c:v>5.6376499999999999E-12</c:v>
                </c:pt>
                <c:pt idx="94" formatCode="0.00E+00">
                  <c:v>5.8788799999999997E-12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8-DBE2-4C6F-B3A5-B1B059175DD2}"/>
            </c:ext>
          </c:extLst>
        </c:ser>
        <c:ser>
          <c:idx val="73"/>
          <c:order val="73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[analysis.xlsx]Uniform_IP_texture!$A$282:$CW$282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 formatCode="0.00E+00">
                  <c:v>1.59254E-12</c:v>
                </c:pt>
                <c:pt idx="6" formatCode="0.00E+00">
                  <c:v>4.8907300000000001E-12</c:v>
                </c:pt>
                <c:pt idx="7" formatCode="0.00E+00">
                  <c:v>5.3948899999999998E-12</c:v>
                </c:pt>
                <c:pt idx="8" formatCode="0.00E+00">
                  <c:v>3.3477599999999999E-12</c:v>
                </c:pt>
                <c:pt idx="9" formatCode="0.00E+00">
                  <c:v>2.2009499999999998E-12</c:v>
                </c:pt>
                <c:pt idx="10" formatCode="0.00E+00">
                  <c:v>1.0771800000000001E-11</c:v>
                </c:pt>
                <c:pt idx="11" formatCode="0.00E+00">
                  <c:v>1.2305900000000001E-11</c:v>
                </c:pt>
                <c:pt idx="12" formatCode="0.00E+00">
                  <c:v>4.8756200000000002E-12</c:v>
                </c:pt>
                <c:pt idx="13" formatCode="0.00E+00">
                  <c:v>3.5815199999999999E-12</c:v>
                </c:pt>
                <c:pt idx="14" formatCode="0.00E+00">
                  <c:v>3.40865E-12</c:v>
                </c:pt>
                <c:pt idx="15" formatCode="0.00E+00">
                  <c:v>3.5196499999999999E-12</c:v>
                </c:pt>
                <c:pt idx="16" formatCode="0.00E+00">
                  <c:v>8.6417800000000004E-12</c:v>
                </c:pt>
                <c:pt idx="17" formatCode="0.00E+00">
                  <c:v>2.4121699999999998E-12</c:v>
                </c:pt>
                <c:pt idx="18" formatCode="0.00E+00">
                  <c:v>4.7329799999999999E-12</c:v>
                </c:pt>
                <c:pt idx="19" formatCode="0.00E+00">
                  <c:v>1.18835E-11</c:v>
                </c:pt>
                <c:pt idx="20" formatCode="0.00E+00">
                  <c:v>2.6131200000000001E-12</c:v>
                </c:pt>
                <c:pt idx="21" formatCode="0.00E+00">
                  <c:v>4.4781099999999998E-12</c:v>
                </c:pt>
                <c:pt idx="22" formatCode="0.00E+00">
                  <c:v>3.2253599999999999E-12</c:v>
                </c:pt>
                <c:pt idx="23" formatCode="0.00E+00">
                  <c:v>3.7303499999999998E-12</c:v>
                </c:pt>
                <c:pt idx="24" formatCode="0.00E+00">
                  <c:v>6.6410799999999998E-12</c:v>
                </c:pt>
                <c:pt idx="25" formatCode="0.00E+00">
                  <c:v>6.13623E-12</c:v>
                </c:pt>
                <c:pt idx="26" formatCode="0.00E+00">
                  <c:v>5.7798900000000003E-12</c:v>
                </c:pt>
                <c:pt idx="27" formatCode="0.00E+00">
                  <c:v>5.3856200000000002E-12</c:v>
                </c:pt>
                <c:pt idx="28" formatCode="0.00E+00">
                  <c:v>7.8679900000000007E-12</c:v>
                </c:pt>
                <c:pt idx="29" formatCode="0.00E+00">
                  <c:v>4.4940100000000002E-12</c:v>
                </c:pt>
                <c:pt idx="30" formatCode="0.00E+00">
                  <c:v>1.08144E-11</c:v>
                </c:pt>
                <c:pt idx="31" formatCode="0.00E+00">
                  <c:v>7.6494400000000006E-12</c:v>
                </c:pt>
                <c:pt idx="32" formatCode="0.00E+00">
                  <c:v>6.8637799999999997E-12</c:v>
                </c:pt>
                <c:pt idx="33" formatCode="0.00E+00">
                  <c:v>4.3400799999999998E-12</c:v>
                </c:pt>
                <c:pt idx="34" formatCode="0.00E+00">
                  <c:v>9.2942700000000005E-12</c:v>
                </c:pt>
                <c:pt idx="35" formatCode="0.00E+00">
                  <c:v>1.01046E-11</c:v>
                </c:pt>
                <c:pt idx="36" formatCode="0.00E+00">
                  <c:v>1.6294499999999999E-11</c:v>
                </c:pt>
                <c:pt idx="37" formatCode="0.00E+00">
                  <c:v>3.2153200000000001E-12</c:v>
                </c:pt>
                <c:pt idx="38" formatCode="0.00E+00">
                  <c:v>3.5850799999999999E-12</c:v>
                </c:pt>
                <c:pt idx="39" formatCode="0.00E+00">
                  <c:v>9.2969499999999999E-12</c:v>
                </c:pt>
                <c:pt idx="40" formatCode="0.00E+00">
                  <c:v>5.2079999999999996E-12</c:v>
                </c:pt>
                <c:pt idx="41" formatCode="0.00E+00">
                  <c:v>6.0140499999999998E-12</c:v>
                </c:pt>
                <c:pt idx="42" formatCode="0.00E+00">
                  <c:v>6.4124400000000001E-12</c:v>
                </c:pt>
                <c:pt idx="43" formatCode="0.00E+00">
                  <c:v>4.6756200000000002E-12</c:v>
                </c:pt>
                <c:pt idx="44" formatCode="0.00E+00">
                  <c:v>5.0141799999999999E-12</c:v>
                </c:pt>
                <c:pt idx="45" formatCode="0.00E+00">
                  <c:v>4.7493999999999999E-12</c:v>
                </c:pt>
                <c:pt idx="46" formatCode="0.00E+00">
                  <c:v>4.0814300000000003E-12</c:v>
                </c:pt>
                <c:pt idx="47" formatCode="0.00E+00">
                  <c:v>3.6851499999999999E-12</c:v>
                </c:pt>
                <c:pt idx="48" formatCode="0.00E+00">
                  <c:v>4.5212300000000001E-12</c:v>
                </c:pt>
                <c:pt idx="49" formatCode="0.00E+00">
                  <c:v>4.24851E-12</c:v>
                </c:pt>
                <c:pt idx="50" formatCode="0.00E+00">
                  <c:v>7.0029500000000002E-12</c:v>
                </c:pt>
                <c:pt idx="51" formatCode="0.00E+00">
                  <c:v>2.50634E-12</c:v>
                </c:pt>
                <c:pt idx="52" formatCode="0.00E+00">
                  <c:v>3.8542799999999996E-12</c:v>
                </c:pt>
                <c:pt idx="53" formatCode="0.00E+00">
                  <c:v>1.17046E-12</c:v>
                </c:pt>
                <c:pt idx="54" formatCode="0.00E+00">
                  <c:v>3.68502E-12</c:v>
                </c:pt>
                <c:pt idx="55" formatCode="0.00E+00">
                  <c:v>5.4028000000000004E-12</c:v>
                </c:pt>
                <c:pt idx="56" formatCode="0.00E+00">
                  <c:v>7.5721900000000003E-12</c:v>
                </c:pt>
                <c:pt idx="57" formatCode="0.00E+00">
                  <c:v>3.1750300000000001E-12</c:v>
                </c:pt>
                <c:pt idx="58" formatCode="0.00E+00">
                  <c:v>5.51495E-12</c:v>
                </c:pt>
                <c:pt idx="59" formatCode="0.00E+00">
                  <c:v>1.3499100000000001E-12</c:v>
                </c:pt>
                <c:pt idx="60" formatCode="0.00E+00">
                  <c:v>5.8409600000000002E-12</c:v>
                </c:pt>
                <c:pt idx="61" formatCode="0.00E+00">
                  <c:v>3.6663199999999997E-12</c:v>
                </c:pt>
                <c:pt idx="62" formatCode="0.00E+00">
                  <c:v>6.3646400000000002E-12</c:v>
                </c:pt>
                <c:pt idx="63" formatCode="0.00E+00">
                  <c:v>7.3240899999999993E-12</c:v>
                </c:pt>
                <c:pt idx="64" formatCode="0.00E+00">
                  <c:v>9.5281400000000006E-12</c:v>
                </c:pt>
                <c:pt idx="65" formatCode="0.00E+00">
                  <c:v>4.6912999999999996E-12</c:v>
                </c:pt>
                <c:pt idx="66" formatCode="0.00E+00">
                  <c:v>4.3590099999999996E-12</c:v>
                </c:pt>
                <c:pt idx="67" formatCode="0.00E+00">
                  <c:v>5.66009E-12</c:v>
                </c:pt>
                <c:pt idx="68" formatCode="0.00E+00">
                  <c:v>4.1500400000000004E-12</c:v>
                </c:pt>
                <c:pt idx="69" formatCode="0.00E+00">
                  <c:v>2.4685999999999998E-12</c:v>
                </c:pt>
                <c:pt idx="70" formatCode="0.00E+00">
                  <c:v>5.5371400000000004E-12</c:v>
                </c:pt>
                <c:pt idx="71" formatCode="0.00E+00">
                  <c:v>3.88947E-12</c:v>
                </c:pt>
                <c:pt idx="72" formatCode="0.00E+00">
                  <c:v>6.6677499999999997E-12</c:v>
                </c:pt>
                <c:pt idx="73" formatCode="0.00E+00">
                  <c:v>3.1656000000000002E-12</c:v>
                </c:pt>
                <c:pt idx="74" formatCode="0.00E+00">
                  <c:v>4.8430700000000003E-12</c:v>
                </c:pt>
                <c:pt idx="75" formatCode="0.00E+00">
                  <c:v>9.4842299999999999E-12</c:v>
                </c:pt>
                <c:pt idx="76" formatCode="0.00E+00">
                  <c:v>4.7410299999999996E-12</c:v>
                </c:pt>
                <c:pt idx="77" formatCode="0.00E+00">
                  <c:v>3.1989599999999999E-12</c:v>
                </c:pt>
                <c:pt idx="78" formatCode="0.00E+00">
                  <c:v>4.27785E-12</c:v>
                </c:pt>
                <c:pt idx="79" formatCode="0.00E+00">
                  <c:v>5.9019700000000001E-12</c:v>
                </c:pt>
                <c:pt idx="80" formatCode="0.00E+00">
                  <c:v>9.2434999999999995E-12</c:v>
                </c:pt>
                <c:pt idx="81" formatCode="0.00E+00">
                  <c:v>5.4165500000000004E-12</c:v>
                </c:pt>
                <c:pt idx="82" formatCode="0.00E+00">
                  <c:v>6.9286999999999997E-12</c:v>
                </c:pt>
                <c:pt idx="83" formatCode="0.00E+00">
                  <c:v>3.6237E-12</c:v>
                </c:pt>
                <c:pt idx="84" formatCode="0.00E+00">
                  <c:v>2.2762299999999999E-12</c:v>
                </c:pt>
                <c:pt idx="85" formatCode="0.00E+00">
                  <c:v>8.7037100000000007E-12</c:v>
                </c:pt>
                <c:pt idx="86" formatCode="0.00E+00">
                  <c:v>1.18302E-11</c:v>
                </c:pt>
                <c:pt idx="87" formatCode="0.00E+00">
                  <c:v>8.6337000000000003E-12</c:v>
                </c:pt>
                <c:pt idx="88" formatCode="0.00E+00">
                  <c:v>5.2007900000000001E-12</c:v>
                </c:pt>
                <c:pt idx="89" formatCode="0.00E+00">
                  <c:v>3.6512600000000003E-12</c:v>
                </c:pt>
                <c:pt idx="90" formatCode="0.00E+00">
                  <c:v>4.03995E-12</c:v>
                </c:pt>
                <c:pt idx="91" formatCode="0.00E+00">
                  <c:v>7.1854899999999999E-12</c:v>
                </c:pt>
                <c:pt idx="92" formatCode="0.00E+00">
                  <c:v>5.8260699999999996E-12</c:v>
                </c:pt>
                <c:pt idx="93" formatCode="0.00E+00">
                  <c:v>4.9497100000000003E-12</c:v>
                </c:pt>
                <c:pt idx="94" formatCode="0.00E+00">
                  <c:v>4.7963400000000001E-12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9-DBE2-4C6F-B3A5-B1B059175DD2}"/>
            </c:ext>
          </c:extLst>
        </c:ser>
        <c:ser>
          <c:idx val="74"/>
          <c:order val="74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[analysis.xlsx]Uniform_IP_texture!$A$283:$CW$283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0.00E+00">
                  <c:v>3.6381E-12</c:v>
                </c:pt>
                <c:pt idx="7" formatCode="0.00E+00">
                  <c:v>5.05529E-12</c:v>
                </c:pt>
                <c:pt idx="8" formatCode="0.00E+00">
                  <c:v>9.5714800000000003E-12</c:v>
                </c:pt>
                <c:pt idx="9" formatCode="0.00E+00">
                  <c:v>5.3398700000000003E-12</c:v>
                </c:pt>
                <c:pt idx="10" formatCode="0.00E+00">
                  <c:v>1.26031E-11</c:v>
                </c:pt>
                <c:pt idx="11" formatCode="0.00E+00">
                  <c:v>5.3144900000000003E-12</c:v>
                </c:pt>
                <c:pt idx="12" formatCode="0.00E+00">
                  <c:v>6.1487399999999999E-12</c:v>
                </c:pt>
                <c:pt idx="13" formatCode="0.00E+00">
                  <c:v>6.0123800000000003E-12</c:v>
                </c:pt>
                <c:pt idx="14" formatCode="0.00E+00">
                  <c:v>1.06619E-11</c:v>
                </c:pt>
                <c:pt idx="15" formatCode="0.00E+00">
                  <c:v>4.3842200000000001E-12</c:v>
                </c:pt>
                <c:pt idx="16" formatCode="0.00E+00">
                  <c:v>2.9638999999999999E-12</c:v>
                </c:pt>
                <c:pt idx="17" formatCode="0.00E+00">
                  <c:v>5.2911500000000001E-12</c:v>
                </c:pt>
                <c:pt idx="18" formatCode="0.00E+00">
                  <c:v>2.3247299999999999E-12</c:v>
                </c:pt>
                <c:pt idx="19" formatCode="0.00E+00">
                  <c:v>4.5057200000000003E-12</c:v>
                </c:pt>
                <c:pt idx="20" formatCode="0.00E+00">
                  <c:v>3.9698000000000003E-12</c:v>
                </c:pt>
                <c:pt idx="21" formatCode="0.00E+00">
                  <c:v>5.1979200000000001E-12</c:v>
                </c:pt>
                <c:pt idx="22" formatCode="0.00E+00">
                  <c:v>9.3819599999999997E-12</c:v>
                </c:pt>
                <c:pt idx="23" formatCode="0.00E+00">
                  <c:v>3.3652300000000002E-12</c:v>
                </c:pt>
                <c:pt idx="24" formatCode="0.00E+00">
                  <c:v>3.55318E-12</c:v>
                </c:pt>
                <c:pt idx="25" formatCode="0.00E+00">
                  <c:v>6.2535199999999998E-12</c:v>
                </c:pt>
                <c:pt idx="26" formatCode="0.00E+00">
                  <c:v>4.4919500000000001E-12</c:v>
                </c:pt>
                <c:pt idx="27" formatCode="0.00E+00">
                  <c:v>4.9430700000000003E-12</c:v>
                </c:pt>
                <c:pt idx="28" formatCode="0.00E+00">
                  <c:v>9.7921600000000006E-12</c:v>
                </c:pt>
                <c:pt idx="29" formatCode="0.00E+00">
                  <c:v>5.9723799999999996E-12</c:v>
                </c:pt>
                <c:pt idx="30" formatCode="0.00E+00">
                  <c:v>6.4094699999999997E-12</c:v>
                </c:pt>
                <c:pt idx="31" formatCode="0.00E+00">
                  <c:v>2.2372000000000002E-12</c:v>
                </c:pt>
                <c:pt idx="32" formatCode="0.00E+00">
                  <c:v>4.9068000000000001E-12</c:v>
                </c:pt>
                <c:pt idx="33" formatCode="0.00E+00">
                  <c:v>4.2078599999999998E-12</c:v>
                </c:pt>
                <c:pt idx="34" formatCode="0.00E+00">
                  <c:v>1.64384E-12</c:v>
                </c:pt>
                <c:pt idx="35" formatCode="0.00E+00">
                  <c:v>3.4896899999999998E-12</c:v>
                </c:pt>
                <c:pt idx="36" formatCode="0.00E+00">
                  <c:v>3.8240300000000002E-12</c:v>
                </c:pt>
                <c:pt idx="37" formatCode="0.00E+00">
                  <c:v>7.09008E-12</c:v>
                </c:pt>
                <c:pt idx="38" formatCode="0.00E+00">
                  <c:v>4.0530099999999999E-12</c:v>
                </c:pt>
                <c:pt idx="39" formatCode="0.00E+00">
                  <c:v>4.1719E-12</c:v>
                </c:pt>
                <c:pt idx="40" formatCode="0.00E+00">
                  <c:v>8.3125000000000004E-12</c:v>
                </c:pt>
                <c:pt idx="41" formatCode="0.00E+00">
                  <c:v>3.55482E-12</c:v>
                </c:pt>
                <c:pt idx="42" formatCode="0.00E+00">
                  <c:v>5.9622400000000003E-12</c:v>
                </c:pt>
                <c:pt idx="43" formatCode="0.00E+00">
                  <c:v>5.4652699999999998E-12</c:v>
                </c:pt>
                <c:pt idx="44" formatCode="0.00E+00">
                  <c:v>1.04293E-11</c:v>
                </c:pt>
                <c:pt idx="45" formatCode="0.00E+00">
                  <c:v>5.4346700000000003E-12</c:v>
                </c:pt>
                <c:pt idx="46" formatCode="0.00E+00">
                  <c:v>5.9147800000000004E-12</c:v>
                </c:pt>
                <c:pt idx="47" formatCode="0.00E+00">
                  <c:v>5.9772900000000003E-12</c:v>
                </c:pt>
                <c:pt idx="48" formatCode="0.00E+00">
                  <c:v>3.8040299999999999E-12</c:v>
                </c:pt>
                <c:pt idx="49" formatCode="0.00E+00">
                  <c:v>6.7013700000000002E-12</c:v>
                </c:pt>
                <c:pt idx="50" formatCode="0.00E+00">
                  <c:v>1.9270599999999999E-11</c:v>
                </c:pt>
                <c:pt idx="51" formatCode="0.00E+00">
                  <c:v>8.43518E-12</c:v>
                </c:pt>
                <c:pt idx="52" formatCode="0.00E+00">
                  <c:v>7.4017199999999993E-12</c:v>
                </c:pt>
                <c:pt idx="53" formatCode="0.00E+00">
                  <c:v>1.9986299999999999E-12</c:v>
                </c:pt>
                <c:pt idx="54" formatCode="0.00E+00">
                  <c:v>3.7976200000000001E-12</c:v>
                </c:pt>
                <c:pt idx="55" formatCode="0.00E+00">
                  <c:v>4.3683999999999998E-12</c:v>
                </c:pt>
                <c:pt idx="56" formatCode="0.00E+00">
                  <c:v>9.3286199999999999E-12</c:v>
                </c:pt>
                <c:pt idx="57" formatCode="0.00E+00">
                  <c:v>6.2341699999999999E-12</c:v>
                </c:pt>
                <c:pt idx="58" formatCode="0.00E+00">
                  <c:v>6.5139299999999999E-12</c:v>
                </c:pt>
                <c:pt idx="59" formatCode="0.00E+00">
                  <c:v>2.06495E-12</c:v>
                </c:pt>
                <c:pt idx="60" formatCode="0.00E+00">
                  <c:v>5.1208699999999998E-12</c:v>
                </c:pt>
                <c:pt idx="61" formatCode="0.00E+00">
                  <c:v>3.8969899999999999E-12</c:v>
                </c:pt>
                <c:pt idx="62" formatCode="0.00E+00">
                  <c:v>4.0058099999999999E-12</c:v>
                </c:pt>
                <c:pt idx="63" formatCode="0.00E+00">
                  <c:v>7.6421800000000005E-12</c:v>
                </c:pt>
                <c:pt idx="64" formatCode="0.00E+00">
                  <c:v>2.93696E-12</c:v>
                </c:pt>
                <c:pt idx="65" formatCode="0.00E+00">
                  <c:v>3.0915699999999999E-12</c:v>
                </c:pt>
                <c:pt idx="66" formatCode="0.00E+00">
                  <c:v>1.73459E-12</c:v>
                </c:pt>
                <c:pt idx="67" formatCode="0.00E+00">
                  <c:v>4.8746899999999997E-12</c:v>
                </c:pt>
                <c:pt idx="68" formatCode="0.00E+00">
                  <c:v>3.7283599999999997E-12</c:v>
                </c:pt>
                <c:pt idx="69" formatCode="0.00E+00">
                  <c:v>5.8597899999999996E-12</c:v>
                </c:pt>
                <c:pt idx="70" formatCode="0.00E+00">
                  <c:v>3.9637200000000004E-12</c:v>
                </c:pt>
                <c:pt idx="71" formatCode="0.00E+00">
                  <c:v>3.1136599999999999E-12</c:v>
                </c:pt>
                <c:pt idx="72" formatCode="0.00E+00">
                  <c:v>5.1948099999999998E-12</c:v>
                </c:pt>
                <c:pt idx="73" formatCode="0.00E+00">
                  <c:v>4.0717399999999998E-12</c:v>
                </c:pt>
                <c:pt idx="74" formatCode="0.00E+00">
                  <c:v>3.7344900000000002E-12</c:v>
                </c:pt>
                <c:pt idx="75" formatCode="0.00E+00">
                  <c:v>3.07297E-12</c:v>
                </c:pt>
                <c:pt idx="76" formatCode="0.00E+00">
                  <c:v>4.8660199999999999E-12</c:v>
                </c:pt>
                <c:pt idx="77" formatCode="0.00E+00">
                  <c:v>3.9310399999999998E-12</c:v>
                </c:pt>
                <c:pt idx="78" formatCode="0.00E+00">
                  <c:v>8.1184500000000004E-12</c:v>
                </c:pt>
                <c:pt idx="79" formatCode="0.00E+00">
                  <c:v>3.3908800000000002E-12</c:v>
                </c:pt>
                <c:pt idx="80" formatCode="0.00E+00">
                  <c:v>7.9040999999999998E-12</c:v>
                </c:pt>
                <c:pt idx="81" formatCode="0.00E+00">
                  <c:v>5.6642399999999997E-12</c:v>
                </c:pt>
                <c:pt idx="82" formatCode="0.00E+00">
                  <c:v>6.8797299999999998E-12</c:v>
                </c:pt>
                <c:pt idx="83" formatCode="0.00E+00">
                  <c:v>9.1650100000000007E-12</c:v>
                </c:pt>
                <c:pt idx="84" formatCode="0.00E+00">
                  <c:v>3.9686599999999998E-12</c:v>
                </c:pt>
                <c:pt idx="85" formatCode="0.00E+00">
                  <c:v>6.7844100000000002E-12</c:v>
                </c:pt>
                <c:pt idx="86" formatCode="0.00E+00">
                  <c:v>5.4740299999999998E-12</c:v>
                </c:pt>
                <c:pt idx="87" formatCode="0.00E+00">
                  <c:v>5.1899400000000004E-12</c:v>
                </c:pt>
                <c:pt idx="88" formatCode="0.00E+00">
                  <c:v>1.7979399999999999E-12</c:v>
                </c:pt>
                <c:pt idx="89" formatCode="0.00E+00">
                  <c:v>5.9881000000000003E-12</c:v>
                </c:pt>
                <c:pt idx="90" formatCode="0.00E+00">
                  <c:v>6.2615899999999998E-12</c:v>
                </c:pt>
                <c:pt idx="91" formatCode="0.00E+00">
                  <c:v>6.2030900000000004E-12</c:v>
                </c:pt>
                <c:pt idx="92" formatCode="0.00E+00">
                  <c:v>2.90638E-12</c:v>
                </c:pt>
                <c:pt idx="93" formatCode="0.00E+00">
                  <c:v>3.7207500000000003E-12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A-DBE2-4C6F-B3A5-B1B059175DD2}"/>
            </c:ext>
          </c:extLst>
        </c:ser>
        <c:ser>
          <c:idx val="75"/>
          <c:order val="75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[analysis.xlsx]Uniform_IP_texture!$A$284:$CW$284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6.9779399999999996E-12</c:v>
                </c:pt>
                <c:pt idx="8" formatCode="0.00E+00">
                  <c:v>1.3939600000000001E-12</c:v>
                </c:pt>
                <c:pt idx="9" formatCode="0.00E+00">
                  <c:v>1.67566E-12</c:v>
                </c:pt>
                <c:pt idx="10" formatCode="0.00E+00">
                  <c:v>4.8988000000000001E-12</c:v>
                </c:pt>
                <c:pt idx="11" formatCode="0.00E+00">
                  <c:v>4.4624900000000003E-12</c:v>
                </c:pt>
                <c:pt idx="12" formatCode="0.00E+00">
                  <c:v>3.57486E-12</c:v>
                </c:pt>
                <c:pt idx="13" formatCode="0.00E+00">
                  <c:v>5.7874899999999996E-12</c:v>
                </c:pt>
                <c:pt idx="14" formatCode="0.00E+00">
                  <c:v>2.1456100000000002E-12</c:v>
                </c:pt>
                <c:pt idx="15" formatCode="0.00E+00">
                  <c:v>8.5985600000000005E-12</c:v>
                </c:pt>
                <c:pt idx="16" formatCode="0.00E+00">
                  <c:v>4.2899100000000002E-12</c:v>
                </c:pt>
                <c:pt idx="17" formatCode="0.00E+00">
                  <c:v>5.2999800000000002E-12</c:v>
                </c:pt>
                <c:pt idx="18" formatCode="0.00E+00">
                  <c:v>7.7174299999999998E-12</c:v>
                </c:pt>
                <c:pt idx="19" formatCode="0.00E+00">
                  <c:v>5.21248E-12</c:v>
                </c:pt>
                <c:pt idx="20" formatCode="0.00E+00">
                  <c:v>5.2789499999999998E-12</c:v>
                </c:pt>
                <c:pt idx="21" formatCode="0.00E+00">
                  <c:v>3.7393199999999999E-12</c:v>
                </c:pt>
                <c:pt idx="22" formatCode="0.00E+00">
                  <c:v>4.5618999999999998E-12</c:v>
                </c:pt>
                <c:pt idx="23" formatCode="0.00E+00">
                  <c:v>8.7405999999999993E-12</c:v>
                </c:pt>
                <c:pt idx="24" formatCode="0.00E+00">
                  <c:v>3.18778E-12</c:v>
                </c:pt>
                <c:pt idx="25" formatCode="0.00E+00">
                  <c:v>3.2303199999999999E-12</c:v>
                </c:pt>
                <c:pt idx="26" formatCode="0.00E+00">
                  <c:v>3.9041699999999999E-12</c:v>
                </c:pt>
                <c:pt idx="27" formatCode="0.00E+00">
                  <c:v>5.7731499999999999E-12</c:v>
                </c:pt>
                <c:pt idx="28" formatCode="0.00E+00">
                  <c:v>4.5542100000000002E-12</c:v>
                </c:pt>
                <c:pt idx="29" formatCode="0.00E+00">
                  <c:v>6.5383299999999997E-12</c:v>
                </c:pt>
                <c:pt idx="30" formatCode="0.00E+00">
                  <c:v>3.4347500000000001E-12</c:v>
                </c:pt>
                <c:pt idx="31" formatCode="0.00E+00">
                  <c:v>3.4825600000000001E-12</c:v>
                </c:pt>
                <c:pt idx="32" formatCode="0.00E+00">
                  <c:v>2.3027900000000001E-12</c:v>
                </c:pt>
                <c:pt idx="33" formatCode="0.00E+00">
                  <c:v>1.3526199999999999E-11</c:v>
                </c:pt>
                <c:pt idx="34" formatCode="0.00E+00">
                  <c:v>5.9250300000000003E-12</c:v>
                </c:pt>
                <c:pt idx="35" formatCode="0.00E+00">
                  <c:v>5.9105699999999999E-12</c:v>
                </c:pt>
                <c:pt idx="36" formatCode="0.00E+00">
                  <c:v>5.38943E-12</c:v>
                </c:pt>
                <c:pt idx="37" formatCode="0.00E+00">
                  <c:v>4.36075E-12</c:v>
                </c:pt>
                <c:pt idx="38" formatCode="0.00E+00">
                  <c:v>6.60163E-12</c:v>
                </c:pt>
                <c:pt idx="39" formatCode="0.00E+00">
                  <c:v>2.8689800000000002E-12</c:v>
                </c:pt>
                <c:pt idx="40" formatCode="0.00E+00">
                  <c:v>3.2250000000000001E-12</c:v>
                </c:pt>
                <c:pt idx="41" formatCode="0.00E+00">
                  <c:v>2.4814500000000001E-12</c:v>
                </c:pt>
                <c:pt idx="42" formatCode="0.00E+00">
                  <c:v>3.27643E-12</c:v>
                </c:pt>
                <c:pt idx="43" formatCode="0.00E+00">
                  <c:v>7.1797399999999999E-12</c:v>
                </c:pt>
                <c:pt idx="44" formatCode="0.00E+00">
                  <c:v>4.3546399999999997E-12</c:v>
                </c:pt>
                <c:pt idx="45" formatCode="0.00E+00">
                  <c:v>3.4175699999999999E-12</c:v>
                </c:pt>
                <c:pt idx="46" formatCode="0.00E+00">
                  <c:v>2.2564E-12</c:v>
                </c:pt>
                <c:pt idx="47" formatCode="0.00E+00">
                  <c:v>5.9362699999999997E-12</c:v>
                </c:pt>
                <c:pt idx="48" formatCode="0.00E+00">
                  <c:v>3.6354800000000002E-12</c:v>
                </c:pt>
                <c:pt idx="49" formatCode="0.00E+00">
                  <c:v>8.0769200000000003E-12</c:v>
                </c:pt>
                <c:pt idx="50" formatCode="0.00E+00">
                  <c:v>3.3974800000000002E-12</c:v>
                </c:pt>
                <c:pt idx="51" formatCode="0.00E+00">
                  <c:v>1.19273E-11</c:v>
                </c:pt>
                <c:pt idx="52" formatCode="0.00E+00">
                  <c:v>4.8076400000000003E-12</c:v>
                </c:pt>
                <c:pt idx="53" formatCode="0.00E+00">
                  <c:v>5.1262799999999998E-12</c:v>
                </c:pt>
                <c:pt idx="54" formatCode="0.00E+00">
                  <c:v>8.9204800000000008E-12</c:v>
                </c:pt>
                <c:pt idx="55" formatCode="0.00E+00">
                  <c:v>3.35307E-12</c:v>
                </c:pt>
                <c:pt idx="56" formatCode="0.00E+00">
                  <c:v>7.6279299999999994E-12</c:v>
                </c:pt>
                <c:pt idx="57" formatCode="0.00E+00">
                  <c:v>5.7488900000000002E-12</c:v>
                </c:pt>
                <c:pt idx="58" formatCode="0.00E+00">
                  <c:v>4.7790400000000002E-12</c:v>
                </c:pt>
                <c:pt idx="59" formatCode="0.00E+00">
                  <c:v>3.45465E-12</c:v>
                </c:pt>
                <c:pt idx="60" formatCode="0.00E+00">
                  <c:v>1.4254600000000001E-12</c:v>
                </c:pt>
                <c:pt idx="61" formatCode="0.00E+00">
                  <c:v>2.9413299999999999E-12</c:v>
                </c:pt>
                <c:pt idx="62" formatCode="0.00E+00">
                  <c:v>3.6955999999999997E-12</c:v>
                </c:pt>
                <c:pt idx="63" formatCode="0.00E+00">
                  <c:v>4.4073099999999997E-12</c:v>
                </c:pt>
                <c:pt idx="64" formatCode="0.00E+00">
                  <c:v>5.3900800000000004E-12</c:v>
                </c:pt>
                <c:pt idx="65" formatCode="0.00E+00">
                  <c:v>5.0404199999999996E-12</c:v>
                </c:pt>
                <c:pt idx="66" formatCode="0.00E+00">
                  <c:v>4.1930199999999998E-12</c:v>
                </c:pt>
                <c:pt idx="67" formatCode="0.00E+00">
                  <c:v>1.21954E-11</c:v>
                </c:pt>
                <c:pt idx="68" formatCode="0.00E+00">
                  <c:v>3.5387600000000002E-12</c:v>
                </c:pt>
                <c:pt idx="69" formatCode="0.00E+00">
                  <c:v>3.3017E-12</c:v>
                </c:pt>
                <c:pt idx="70" formatCode="0.00E+00">
                  <c:v>1.24355E-11</c:v>
                </c:pt>
                <c:pt idx="71" formatCode="0.00E+00">
                  <c:v>3.2256999999999999E-12</c:v>
                </c:pt>
                <c:pt idx="72" formatCode="0.00E+00">
                  <c:v>3.43478E-12</c:v>
                </c:pt>
                <c:pt idx="73" formatCode="0.00E+00">
                  <c:v>3.4968699999999998E-12</c:v>
                </c:pt>
                <c:pt idx="74" formatCode="0.00E+00">
                  <c:v>2.9157300000000001E-12</c:v>
                </c:pt>
                <c:pt idx="75" formatCode="0.00E+00">
                  <c:v>2.5111199999999999E-12</c:v>
                </c:pt>
                <c:pt idx="76" formatCode="0.00E+00">
                  <c:v>4.2375100000000002E-12</c:v>
                </c:pt>
                <c:pt idx="77" formatCode="0.00E+00">
                  <c:v>3.5309699999999998E-12</c:v>
                </c:pt>
                <c:pt idx="78" formatCode="0.00E+00">
                  <c:v>8.9494100000000007E-12</c:v>
                </c:pt>
                <c:pt idx="79" formatCode="0.00E+00">
                  <c:v>6.0714999999999997E-12</c:v>
                </c:pt>
                <c:pt idx="80" formatCode="0.00E+00">
                  <c:v>2.1852499999999998E-12</c:v>
                </c:pt>
                <c:pt idx="81" formatCode="0.00E+00">
                  <c:v>8.6853099999999999E-12</c:v>
                </c:pt>
                <c:pt idx="82" formatCode="0.00E+00">
                  <c:v>4.3241299999999997E-12</c:v>
                </c:pt>
                <c:pt idx="83" formatCode="0.00E+00">
                  <c:v>2.14949E-12</c:v>
                </c:pt>
                <c:pt idx="84" formatCode="0.00E+00">
                  <c:v>3.2282900000000002E-12</c:v>
                </c:pt>
                <c:pt idx="85" formatCode="0.00E+00">
                  <c:v>1.07103E-11</c:v>
                </c:pt>
                <c:pt idx="86" formatCode="0.00E+00">
                  <c:v>7.6375400000000006E-12</c:v>
                </c:pt>
                <c:pt idx="87" formatCode="0.00E+00">
                  <c:v>2.1592999999999999E-12</c:v>
                </c:pt>
                <c:pt idx="88" formatCode="0.00E+00">
                  <c:v>4.6817499999999999E-12</c:v>
                </c:pt>
                <c:pt idx="89" formatCode="0.00E+00">
                  <c:v>7.01285E-12</c:v>
                </c:pt>
                <c:pt idx="90" formatCode="0.00E+00">
                  <c:v>5.2796100000000004E-12</c:v>
                </c:pt>
                <c:pt idx="91" formatCode="0.00E+00">
                  <c:v>8.2579400000000007E-12</c:v>
                </c:pt>
                <c:pt idx="92" formatCode="0.00E+00">
                  <c:v>2.9425599999999999E-12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B-DBE2-4C6F-B3A5-B1B059175DD2}"/>
            </c:ext>
          </c:extLst>
        </c:ser>
        <c:ser>
          <c:idx val="76"/>
          <c:order val="76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[analysis.xlsx]Uniform_IP_texture!$A$285:$CW$285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0.00E+00">
                  <c:v>6.9674899999999998E-12</c:v>
                </c:pt>
                <c:pt idx="8" formatCode="0.00E+00">
                  <c:v>6.6294499999999998E-12</c:v>
                </c:pt>
                <c:pt idx="9" formatCode="0.00E+00">
                  <c:v>2.2685999999999998E-12</c:v>
                </c:pt>
                <c:pt idx="10" formatCode="0.00E+00">
                  <c:v>3.9663800000000003E-12</c:v>
                </c:pt>
                <c:pt idx="11" formatCode="0.00E+00">
                  <c:v>6.7233300000000002E-12</c:v>
                </c:pt>
                <c:pt idx="12" formatCode="0.00E+00">
                  <c:v>4.03653E-12</c:v>
                </c:pt>
                <c:pt idx="13" formatCode="0.00E+00">
                  <c:v>3.7080499999999997E-12</c:v>
                </c:pt>
                <c:pt idx="14" formatCode="0.00E+00">
                  <c:v>5.5226300000000003E-12</c:v>
                </c:pt>
                <c:pt idx="15" formatCode="0.00E+00">
                  <c:v>3.6011100000000002E-12</c:v>
                </c:pt>
                <c:pt idx="16" formatCode="0.00E+00">
                  <c:v>9.8309899999999995E-12</c:v>
                </c:pt>
                <c:pt idx="17" formatCode="0.00E+00">
                  <c:v>8.7232399999999995E-12</c:v>
                </c:pt>
                <c:pt idx="18" formatCode="0.00E+00">
                  <c:v>4.93443E-12</c:v>
                </c:pt>
                <c:pt idx="19" formatCode="0.00E+00">
                  <c:v>3.23823E-12</c:v>
                </c:pt>
                <c:pt idx="20" formatCode="0.00E+00">
                  <c:v>2.3601899999999999E-12</c:v>
                </c:pt>
                <c:pt idx="21" formatCode="0.00E+00">
                  <c:v>4.2285899999999999E-12</c:v>
                </c:pt>
                <c:pt idx="22" formatCode="0.00E+00">
                  <c:v>5.8758099999999998E-12</c:v>
                </c:pt>
                <c:pt idx="23" formatCode="0.00E+00">
                  <c:v>1.59447E-12</c:v>
                </c:pt>
                <c:pt idx="24" formatCode="0.00E+00">
                  <c:v>2.948E-12</c:v>
                </c:pt>
                <c:pt idx="25" formatCode="0.00E+00">
                  <c:v>5.1161499999999998E-12</c:v>
                </c:pt>
                <c:pt idx="26" formatCode="0.00E+00">
                  <c:v>5.5028700000000004E-12</c:v>
                </c:pt>
                <c:pt idx="27" formatCode="0.00E+00">
                  <c:v>4.8350899999999997E-12</c:v>
                </c:pt>
                <c:pt idx="28" formatCode="0.00E+00">
                  <c:v>4.2334100000000002E-12</c:v>
                </c:pt>
                <c:pt idx="29" formatCode="0.00E+00">
                  <c:v>6.1865100000000001E-12</c:v>
                </c:pt>
                <c:pt idx="30" formatCode="0.00E+00">
                  <c:v>3.7010799999999998E-12</c:v>
                </c:pt>
                <c:pt idx="31" formatCode="0.00E+00">
                  <c:v>7.8797699999999992E-12</c:v>
                </c:pt>
                <c:pt idx="32" formatCode="0.00E+00">
                  <c:v>1.27926E-11</c:v>
                </c:pt>
                <c:pt idx="33" formatCode="0.00E+00">
                  <c:v>3.8315199999999998E-12</c:v>
                </c:pt>
                <c:pt idx="34" formatCode="0.00E+00">
                  <c:v>3.1430600000000001E-12</c:v>
                </c:pt>
                <c:pt idx="35" formatCode="0.00E+00">
                  <c:v>1.6189199999999999E-12</c:v>
                </c:pt>
                <c:pt idx="36" formatCode="0.00E+00">
                  <c:v>3.2253800000000001E-12</c:v>
                </c:pt>
                <c:pt idx="37" formatCode="0.00E+00">
                  <c:v>7.6925200000000004E-12</c:v>
                </c:pt>
                <c:pt idx="38" formatCode="0.00E+00">
                  <c:v>1.0231599999999999E-11</c:v>
                </c:pt>
                <c:pt idx="39" formatCode="0.00E+00">
                  <c:v>1.9568599999999998E-12</c:v>
                </c:pt>
                <c:pt idx="40" formatCode="0.00E+00">
                  <c:v>4.7965400000000001E-12</c:v>
                </c:pt>
                <c:pt idx="41" formatCode="0.00E+00">
                  <c:v>4.2882800000000004E-12</c:v>
                </c:pt>
                <c:pt idx="42" formatCode="0.00E+00">
                  <c:v>4.39646E-12</c:v>
                </c:pt>
                <c:pt idx="43" formatCode="0.00E+00">
                  <c:v>3.4583999999999999E-12</c:v>
                </c:pt>
                <c:pt idx="44" formatCode="0.00E+00">
                  <c:v>3.9571599999999997E-12</c:v>
                </c:pt>
                <c:pt idx="45" formatCode="0.00E+00">
                  <c:v>5.0995000000000002E-12</c:v>
                </c:pt>
                <c:pt idx="46" formatCode="0.00E+00">
                  <c:v>4.3104499999999997E-12</c:v>
                </c:pt>
                <c:pt idx="47" formatCode="0.00E+00">
                  <c:v>5.85401E-12</c:v>
                </c:pt>
                <c:pt idx="48" formatCode="0.00E+00">
                  <c:v>7.5721999999999996E-12</c:v>
                </c:pt>
                <c:pt idx="49" formatCode="0.00E+00">
                  <c:v>7.1561399999999998E-12</c:v>
                </c:pt>
                <c:pt idx="50" formatCode="0.00E+00">
                  <c:v>3.7285300000000001E-12</c:v>
                </c:pt>
                <c:pt idx="51" formatCode="0.00E+00">
                  <c:v>5.9174300000000002E-12</c:v>
                </c:pt>
                <c:pt idx="52" formatCode="0.00E+00">
                  <c:v>3.9439599999999997E-12</c:v>
                </c:pt>
                <c:pt idx="53" formatCode="0.00E+00">
                  <c:v>8.2324800000000005E-12</c:v>
                </c:pt>
                <c:pt idx="54" formatCode="0.00E+00">
                  <c:v>6.7223200000000004E-12</c:v>
                </c:pt>
                <c:pt idx="55" formatCode="0.00E+00">
                  <c:v>3.7147599999999998E-12</c:v>
                </c:pt>
                <c:pt idx="56" formatCode="0.00E+00">
                  <c:v>3.8286499999999998E-12</c:v>
                </c:pt>
                <c:pt idx="57" formatCode="0.00E+00">
                  <c:v>7.6029099999999996E-12</c:v>
                </c:pt>
                <c:pt idx="58" formatCode="0.00E+00">
                  <c:v>4.7876899999999998E-12</c:v>
                </c:pt>
                <c:pt idx="59" formatCode="0.00E+00">
                  <c:v>7.39234E-12</c:v>
                </c:pt>
                <c:pt idx="60" formatCode="0.00E+00">
                  <c:v>4.5653700000000004E-12</c:v>
                </c:pt>
                <c:pt idx="61" formatCode="0.00E+00">
                  <c:v>4.0743299999999997E-12</c:v>
                </c:pt>
                <c:pt idx="62" formatCode="0.00E+00">
                  <c:v>6.6658299999999997E-12</c:v>
                </c:pt>
                <c:pt idx="63" formatCode="0.00E+00">
                  <c:v>4.8916300000000002E-12</c:v>
                </c:pt>
                <c:pt idx="64" formatCode="0.00E+00">
                  <c:v>1.10567E-11</c:v>
                </c:pt>
                <c:pt idx="65" formatCode="0.00E+00">
                  <c:v>1.9424600000000002E-12</c:v>
                </c:pt>
                <c:pt idx="66" formatCode="0.00E+00">
                  <c:v>2.1159999999999999E-12</c:v>
                </c:pt>
                <c:pt idx="67" formatCode="0.00E+00">
                  <c:v>3.1203299999999999E-12</c:v>
                </c:pt>
                <c:pt idx="68" formatCode="0.00E+00">
                  <c:v>4.3249900000000001E-12</c:v>
                </c:pt>
                <c:pt idx="69" formatCode="0.00E+00">
                  <c:v>5.3537500000000003E-12</c:v>
                </c:pt>
                <c:pt idx="70" formatCode="0.00E+00">
                  <c:v>4.7836100000000001E-12</c:v>
                </c:pt>
                <c:pt idx="71" formatCode="0.00E+00">
                  <c:v>4.74879E-12</c:v>
                </c:pt>
                <c:pt idx="72" formatCode="0.00E+00">
                  <c:v>5.6724800000000001E-12</c:v>
                </c:pt>
                <c:pt idx="73" formatCode="0.00E+00">
                  <c:v>4.04556E-12</c:v>
                </c:pt>
                <c:pt idx="74" formatCode="0.00E+00">
                  <c:v>5.2218000000000002E-12</c:v>
                </c:pt>
                <c:pt idx="75" formatCode="0.00E+00">
                  <c:v>5.1137699999999999E-12</c:v>
                </c:pt>
                <c:pt idx="76" formatCode="0.00E+00">
                  <c:v>9.1426599999999993E-12</c:v>
                </c:pt>
                <c:pt idx="77" formatCode="0.00E+00">
                  <c:v>1.8615100000000001E-11</c:v>
                </c:pt>
                <c:pt idx="78" formatCode="0.00E+00">
                  <c:v>2.5615800000000001E-12</c:v>
                </c:pt>
                <c:pt idx="79" formatCode="0.00E+00">
                  <c:v>3.5094800000000001E-12</c:v>
                </c:pt>
                <c:pt idx="80" formatCode="0.00E+00">
                  <c:v>3.7685199999999998E-12</c:v>
                </c:pt>
                <c:pt idx="81" formatCode="0.00E+00">
                  <c:v>1.22956E-11</c:v>
                </c:pt>
                <c:pt idx="82" formatCode="0.00E+00">
                  <c:v>9.5784999999999992E-12</c:v>
                </c:pt>
                <c:pt idx="83" formatCode="0.00E+00">
                  <c:v>6.2716999999999996E-12</c:v>
                </c:pt>
                <c:pt idx="84" formatCode="0.00E+00">
                  <c:v>6.4618799999999999E-12</c:v>
                </c:pt>
                <c:pt idx="85" formatCode="0.00E+00">
                  <c:v>4.1603899999999998E-12</c:v>
                </c:pt>
                <c:pt idx="86" formatCode="0.00E+00">
                  <c:v>5.0927200000000001E-12</c:v>
                </c:pt>
                <c:pt idx="87" formatCode="0.00E+00">
                  <c:v>6.8901999999999999E-12</c:v>
                </c:pt>
                <c:pt idx="88" formatCode="0.00E+00">
                  <c:v>3.6238599999999999E-12</c:v>
                </c:pt>
                <c:pt idx="89" formatCode="0.00E+00">
                  <c:v>4.4284E-12</c:v>
                </c:pt>
                <c:pt idx="90" formatCode="0.00E+00">
                  <c:v>6.3632199999999996E-12</c:v>
                </c:pt>
                <c:pt idx="91" formatCode="0.00E+00">
                  <c:v>9.0910700000000004E-13</c:v>
                </c:pt>
                <c:pt idx="92" formatCode="0.00E+00">
                  <c:v>1.0948000000000001E-11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C-DBE2-4C6F-B3A5-B1B059175DD2}"/>
            </c:ext>
          </c:extLst>
        </c:ser>
        <c:ser>
          <c:idx val="77"/>
          <c:order val="77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[analysis.xlsx]Uniform_IP_texture!$A$286:$CW$286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5.9065600000000002E-12</c:v>
                </c:pt>
                <c:pt idx="9" formatCode="0.00E+00">
                  <c:v>6.7657799999999999E-12</c:v>
                </c:pt>
                <c:pt idx="10" formatCode="0.00E+00">
                  <c:v>2.56684E-12</c:v>
                </c:pt>
                <c:pt idx="11" formatCode="0.00E+00">
                  <c:v>1.5322700000000001E-12</c:v>
                </c:pt>
                <c:pt idx="12" formatCode="0.00E+00">
                  <c:v>3.9187399999999999E-12</c:v>
                </c:pt>
                <c:pt idx="13" formatCode="0.00E+00">
                  <c:v>7.2636699999999999E-12</c:v>
                </c:pt>
                <c:pt idx="14" formatCode="0.00E+00">
                  <c:v>8.8393900000000004E-12</c:v>
                </c:pt>
                <c:pt idx="15" formatCode="0.00E+00">
                  <c:v>9.2816900000000006E-12</c:v>
                </c:pt>
                <c:pt idx="16" formatCode="0.00E+00">
                  <c:v>4.0651500000000003E-12</c:v>
                </c:pt>
                <c:pt idx="17" formatCode="0.00E+00">
                  <c:v>5.6128699999999997E-12</c:v>
                </c:pt>
                <c:pt idx="18" formatCode="0.00E+00">
                  <c:v>4.9576500000000004E-12</c:v>
                </c:pt>
                <c:pt idx="19" formatCode="0.00E+00">
                  <c:v>9.4086199999999995E-12</c:v>
                </c:pt>
                <c:pt idx="20" formatCode="0.00E+00">
                  <c:v>8.8079000000000003E-13</c:v>
                </c:pt>
                <c:pt idx="21" formatCode="0.00E+00">
                  <c:v>4.4252999999999997E-12</c:v>
                </c:pt>
                <c:pt idx="22" formatCode="0.00E+00">
                  <c:v>9.7468800000000006E-12</c:v>
                </c:pt>
                <c:pt idx="23" formatCode="0.00E+00">
                  <c:v>8.9661900000000002E-12</c:v>
                </c:pt>
                <c:pt idx="24" formatCode="0.00E+00">
                  <c:v>9.37685E-12</c:v>
                </c:pt>
                <c:pt idx="25" formatCode="0.00E+00">
                  <c:v>3.8740699999999999E-12</c:v>
                </c:pt>
                <c:pt idx="26" formatCode="0.00E+00">
                  <c:v>6.2543399999999998E-12</c:v>
                </c:pt>
                <c:pt idx="27" formatCode="0.00E+00">
                  <c:v>3.3692399999999999E-12</c:v>
                </c:pt>
                <c:pt idx="28" formatCode="0.00E+00">
                  <c:v>3.7971099999999998E-12</c:v>
                </c:pt>
                <c:pt idx="29" formatCode="0.00E+00">
                  <c:v>4.87779E-12</c:v>
                </c:pt>
                <c:pt idx="30" formatCode="0.00E+00">
                  <c:v>4.1043400000000003E-12</c:v>
                </c:pt>
                <c:pt idx="31" formatCode="0.00E+00">
                  <c:v>4.3587800000000001E-12</c:v>
                </c:pt>
                <c:pt idx="32" formatCode="0.00E+00">
                  <c:v>2.67426E-12</c:v>
                </c:pt>
                <c:pt idx="33" formatCode="0.00E+00">
                  <c:v>5.1293200000000002E-12</c:v>
                </c:pt>
                <c:pt idx="34" formatCode="0.00E+00">
                  <c:v>6.0873300000000001E-12</c:v>
                </c:pt>
                <c:pt idx="35" formatCode="0.00E+00">
                  <c:v>6.5577300000000002E-12</c:v>
                </c:pt>
                <c:pt idx="36" formatCode="0.00E+00">
                  <c:v>5.9560499999999998E-12</c:v>
                </c:pt>
                <c:pt idx="37" formatCode="0.00E+00">
                  <c:v>6.1788199999999997E-12</c:v>
                </c:pt>
                <c:pt idx="38" formatCode="0.00E+00">
                  <c:v>3.7984899999999999E-12</c:v>
                </c:pt>
                <c:pt idx="39" formatCode="0.00E+00">
                  <c:v>6.6264900000000004E-12</c:v>
                </c:pt>
                <c:pt idx="40" formatCode="0.00E+00">
                  <c:v>3.6290199999999998E-12</c:v>
                </c:pt>
                <c:pt idx="41" formatCode="0.00E+00">
                  <c:v>4.9827599999999997E-12</c:v>
                </c:pt>
                <c:pt idx="42" formatCode="0.00E+00">
                  <c:v>5.7451300000000002E-12</c:v>
                </c:pt>
                <c:pt idx="43" formatCode="0.00E+00">
                  <c:v>1.8875600000000001E-12</c:v>
                </c:pt>
                <c:pt idx="44" formatCode="0.00E+00">
                  <c:v>1.3366399999999999E-11</c:v>
                </c:pt>
                <c:pt idx="45" formatCode="0.00E+00">
                  <c:v>5.4951300000000002E-12</c:v>
                </c:pt>
                <c:pt idx="46" formatCode="0.00E+00">
                  <c:v>6.7890299999999998E-12</c:v>
                </c:pt>
                <c:pt idx="47" formatCode="0.00E+00">
                  <c:v>3.40834E-12</c:v>
                </c:pt>
                <c:pt idx="48" formatCode="0.00E+00">
                  <c:v>8.8884400000000004E-12</c:v>
                </c:pt>
                <c:pt idx="49" formatCode="0.00E+00">
                  <c:v>8.7106399999999993E-12</c:v>
                </c:pt>
                <c:pt idx="50" formatCode="0.00E+00">
                  <c:v>1.7576199999999999E-12</c:v>
                </c:pt>
                <c:pt idx="51" formatCode="0.00E+00">
                  <c:v>3.6440899999999997E-12</c:v>
                </c:pt>
                <c:pt idx="52" formatCode="0.00E+00">
                  <c:v>8.3315299999999997E-12</c:v>
                </c:pt>
                <c:pt idx="53" formatCode="0.00E+00">
                  <c:v>1.36246E-11</c:v>
                </c:pt>
                <c:pt idx="54" formatCode="0.00E+00">
                  <c:v>5.96564E-12</c:v>
                </c:pt>
                <c:pt idx="55" formatCode="0.00E+00">
                  <c:v>2.90368E-12</c:v>
                </c:pt>
                <c:pt idx="56" formatCode="0.00E+00">
                  <c:v>9.1426599999999993E-12</c:v>
                </c:pt>
                <c:pt idx="57" formatCode="0.00E+00">
                  <c:v>6.2100500000000002E-12</c:v>
                </c:pt>
                <c:pt idx="58" formatCode="0.00E+00">
                  <c:v>5.36508E-12</c:v>
                </c:pt>
                <c:pt idx="59" formatCode="0.00E+00">
                  <c:v>3.4027700000000001E-12</c:v>
                </c:pt>
                <c:pt idx="60" formatCode="0.00E+00">
                  <c:v>5.2178599999999997E-12</c:v>
                </c:pt>
                <c:pt idx="61" formatCode="0.00E+00">
                  <c:v>5.4635499999999997E-12</c:v>
                </c:pt>
                <c:pt idx="62" formatCode="0.00E+00">
                  <c:v>7.1459900000000003E-12</c:v>
                </c:pt>
                <c:pt idx="63" formatCode="0.00E+00">
                  <c:v>3.40516E-12</c:v>
                </c:pt>
                <c:pt idx="64" formatCode="0.00E+00">
                  <c:v>5.4353699999999997E-12</c:v>
                </c:pt>
                <c:pt idx="65" formatCode="0.00E+00">
                  <c:v>6.8009399999999999E-12</c:v>
                </c:pt>
                <c:pt idx="66" formatCode="0.00E+00">
                  <c:v>6.6902300000000003E-12</c:v>
                </c:pt>
                <c:pt idx="67" formatCode="0.00E+00">
                  <c:v>8.1111299999999996E-12</c:v>
                </c:pt>
                <c:pt idx="68" formatCode="0.00E+00">
                  <c:v>4.0414399999999998E-12</c:v>
                </c:pt>
                <c:pt idx="69" formatCode="0.00E+00">
                  <c:v>8.3250300000000005E-12</c:v>
                </c:pt>
                <c:pt idx="70" formatCode="0.00E+00">
                  <c:v>6.0766800000000003E-12</c:v>
                </c:pt>
                <c:pt idx="71" formatCode="0.00E+00">
                  <c:v>1.4029799999999999E-12</c:v>
                </c:pt>
                <c:pt idx="72" formatCode="0.00E+00">
                  <c:v>3.70896E-12</c:v>
                </c:pt>
                <c:pt idx="73" formatCode="0.00E+00">
                  <c:v>9.1025299999999996E-12</c:v>
                </c:pt>
                <c:pt idx="74" formatCode="0.00E+00">
                  <c:v>5.24572E-12</c:v>
                </c:pt>
                <c:pt idx="75" formatCode="0.00E+00">
                  <c:v>4.5456299999999999E-12</c:v>
                </c:pt>
                <c:pt idx="76" formatCode="0.00E+00">
                  <c:v>5.3270199999999997E-12</c:v>
                </c:pt>
                <c:pt idx="77" formatCode="0.00E+00">
                  <c:v>4.4692199999999998E-12</c:v>
                </c:pt>
                <c:pt idx="78" formatCode="0.00E+00">
                  <c:v>1.23659E-11</c:v>
                </c:pt>
                <c:pt idx="79" formatCode="0.00E+00">
                  <c:v>2.0605800000000001E-12</c:v>
                </c:pt>
                <c:pt idx="80" formatCode="0.00E+00">
                  <c:v>6.3384699999999997E-12</c:v>
                </c:pt>
                <c:pt idx="81" formatCode="0.00E+00">
                  <c:v>5.6409600000000002E-12</c:v>
                </c:pt>
                <c:pt idx="82" formatCode="0.00E+00">
                  <c:v>3.9905399999999997E-12</c:v>
                </c:pt>
                <c:pt idx="83" formatCode="0.00E+00">
                  <c:v>5.7794899999999996E-12</c:v>
                </c:pt>
                <c:pt idx="84" formatCode="0.00E+00">
                  <c:v>6.5682199999999997E-12</c:v>
                </c:pt>
                <c:pt idx="85" formatCode="0.00E+00">
                  <c:v>2.1024400000000001E-12</c:v>
                </c:pt>
                <c:pt idx="86" formatCode="0.00E+00">
                  <c:v>3.8253900000000001E-12</c:v>
                </c:pt>
                <c:pt idx="87" formatCode="0.00E+00">
                  <c:v>2.0330999999999999E-12</c:v>
                </c:pt>
                <c:pt idx="88" formatCode="0.00E+00">
                  <c:v>4.7877599999999998E-12</c:v>
                </c:pt>
                <c:pt idx="89" formatCode="0.00E+00">
                  <c:v>4.2929599999999999E-12</c:v>
                </c:pt>
                <c:pt idx="90" formatCode="0.00E+00">
                  <c:v>4.9354299999999997E-12</c:v>
                </c:pt>
                <c:pt idx="91" formatCode="0.00E+00">
                  <c:v>4.9194299999999998E-12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D-DBE2-4C6F-B3A5-B1B059175DD2}"/>
            </c:ext>
          </c:extLst>
        </c:ser>
        <c:ser>
          <c:idx val="78"/>
          <c:order val="78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[analysis.xlsx]Uniform_IP_texture!$A$287:$CW$287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 formatCode="0.00E+00">
                  <c:v>9.6373900000000008E-12</c:v>
                </c:pt>
                <c:pt idx="9" formatCode="0.00E+00">
                  <c:v>4.2351399999999997E-12</c:v>
                </c:pt>
                <c:pt idx="10" formatCode="0.00E+00">
                  <c:v>1.1836699999999999E-11</c:v>
                </c:pt>
                <c:pt idx="11" formatCode="0.00E+00">
                  <c:v>8.2174700000000001E-12</c:v>
                </c:pt>
                <c:pt idx="12" formatCode="0.00E+00">
                  <c:v>6.3033699999999996E-12</c:v>
                </c:pt>
                <c:pt idx="13" formatCode="0.00E+00">
                  <c:v>9.3799499999999994E-12</c:v>
                </c:pt>
                <c:pt idx="14" formatCode="0.00E+00">
                  <c:v>4.6436399999999998E-12</c:v>
                </c:pt>
                <c:pt idx="15" formatCode="0.00E+00">
                  <c:v>2.62112E-12</c:v>
                </c:pt>
                <c:pt idx="16" formatCode="0.00E+00">
                  <c:v>1.9087799999999999E-11</c:v>
                </c:pt>
                <c:pt idx="17" formatCode="0.00E+00">
                  <c:v>2.2738999999999998E-12</c:v>
                </c:pt>
                <c:pt idx="18" formatCode="0.00E+00">
                  <c:v>2.4262E-11</c:v>
                </c:pt>
                <c:pt idx="19" formatCode="0.00E+00">
                  <c:v>2.9536399999999999E-12</c:v>
                </c:pt>
                <c:pt idx="20" formatCode="0.00E+00">
                  <c:v>5.4803000000000004E-12</c:v>
                </c:pt>
                <c:pt idx="21" formatCode="0.00E+00">
                  <c:v>1.12798E-11</c:v>
                </c:pt>
                <c:pt idx="22" formatCode="0.00E+00">
                  <c:v>5.38163E-12</c:v>
                </c:pt>
                <c:pt idx="23" formatCode="0.00E+00">
                  <c:v>5.5500600000000003E-12</c:v>
                </c:pt>
                <c:pt idx="24" formatCode="0.00E+00">
                  <c:v>1.06378E-11</c:v>
                </c:pt>
                <c:pt idx="25" formatCode="0.00E+00">
                  <c:v>8.68505E-12</c:v>
                </c:pt>
                <c:pt idx="26" formatCode="0.00E+00">
                  <c:v>7.06484E-12</c:v>
                </c:pt>
                <c:pt idx="27" formatCode="0.00E+00">
                  <c:v>4.6135499999999999E-12</c:v>
                </c:pt>
                <c:pt idx="28" formatCode="0.00E+00">
                  <c:v>4.1009399999999997E-12</c:v>
                </c:pt>
                <c:pt idx="29" formatCode="0.00E+00">
                  <c:v>4.2939599999999996E-12</c:v>
                </c:pt>
                <c:pt idx="30" formatCode="0.00E+00">
                  <c:v>4.0844499999999996E-12</c:v>
                </c:pt>
                <c:pt idx="31" formatCode="0.00E+00">
                  <c:v>6.1821199999999999E-12</c:v>
                </c:pt>
                <c:pt idx="32" formatCode="0.00E+00">
                  <c:v>5.4586899999999996E-12</c:v>
                </c:pt>
                <c:pt idx="33" formatCode="0.00E+00">
                  <c:v>2.0216600000000001E-12</c:v>
                </c:pt>
                <c:pt idx="34" formatCode="0.00E+00">
                  <c:v>3.4923999999999999E-12</c:v>
                </c:pt>
                <c:pt idx="35" formatCode="0.00E+00">
                  <c:v>7.7013300000000003E-12</c:v>
                </c:pt>
                <c:pt idx="36" formatCode="0.00E+00">
                  <c:v>2.8003400000000002E-12</c:v>
                </c:pt>
                <c:pt idx="37" formatCode="0.00E+00">
                  <c:v>8.6779599999999995E-12</c:v>
                </c:pt>
                <c:pt idx="38" formatCode="0.00E+00">
                  <c:v>4.71336E-12</c:v>
                </c:pt>
                <c:pt idx="39" formatCode="0.00E+00">
                  <c:v>3.6277500000000002E-12</c:v>
                </c:pt>
                <c:pt idx="40" formatCode="0.00E+00">
                  <c:v>4.7295100000000001E-12</c:v>
                </c:pt>
                <c:pt idx="41" formatCode="0.00E+00">
                  <c:v>2.8121400000000002E-12</c:v>
                </c:pt>
                <c:pt idx="42" formatCode="0.00E+00">
                  <c:v>4.3498900000000002E-12</c:v>
                </c:pt>
                <c:pt idx="43" formatCode="0.00E+00">
                  <c:v>8.30864E-12</c:v>
                </c:pt>
                <c:pt idx="44" formatCode="0.00E+00">
                  <c:v>6.0429400000000001E-12</c:v>
                </c:pt>
                <c:pt idx="45" formatCode="0.00E+00">
                  <c:v>3.5780900000000002E-12</c:v>
                </c:pt>
                <c:pt idx="46" formatCode="0.00E+00">
                  <c:v>2.8655900000000001E-12</c:v>
                </c:pt>
                <c:pt idx="47" formatCode="0.00E+00">
                  <c:v>3.9750199999999998E-12</c:v>
                </c:pt>
                <c:pt idx="48" formatCode="0.00E+00">
                  <c:v>3.7983900000000003E-12</c:v>
                </c:pt>
                <c:pt idx="49" formatCode="0.00E+00">
                  <c:v>2.4179400000000001E-12</c:v>
                </c:pt>
                <c:pt idx="50" formatCode="0.00E+00">
                  <c:v>5.6102899999999999E-12</c:v>
                </c:pt>
                <c:pt idx="51" formatCode="0.00E+00">
                  <c:v>3.5013899999999999E-12</c:v>
                </c:pt>
                <c:pt idx="52" formatCode="0.00E+00">
                  <c:v>5.7356800000000001E-12</c:v>
                </c:pt>
                <c:pt idx="53" formatCode="0.00E+00">
                  <c:v>1.58987E-12</c:v>
                </c:pt>
                <c:pt idx="54" formatCode="0.00E+00">
                  <c:v>4.2022900000000003E-12</c:v>
                </c:pt>
                <c:pt idx="55" formatCode="0.00E+00">
                  <c:v>8.8219699999999998E-12</c:v>
                </c:pt>
                <c:pt idx="56" formatCode="0.00E+00">
                  <c:v>2.5735600000000002E-12</c:v>
                </c:pt>
                <c:pt idx="57" formatCode="0.00E+00">
                  <c:v>4.8125799999999997E-12</c:v>
                </c:pt>
                <c:pt idx="58" formatCode="0.00E+00">
                  <c:v>6.1503799999999999E-12</c:v>
                </c:pt>
                <c:pt idx="59" formatCode="0.00E+00">
                  <c:v>3.9149599999999997E-12</c:v>
                </c:pt>
                <c:pt idx="60" formatCode="0.00E+00">
                  <c:v>3.8177400000000002E-12</c:v>
                </c:pt>
                <c:pt idx="61" formatCode="0.00E+00">
                  <c:v>1.8269099999999999E-12</c:v>
                </c:pt>
                <c:pt idx="62" formatCode="0.00E+00">
                  <c:v>2.5651100000000002E-12</c:v>
                </c:pt>
                <c:pt idx="63" formatCode="0.00E+00">
                  <c:v>2.9606300000000001E-12</c:v>
                </c:pt>
                <c:pt idx="64" formatCode="0.00E+00">
                  <c:v>2.6314999999999998E-12</c:v>
                </c:pt>
                <c:pt idx="65" formatCode="0.00E+00">
                  <c:v>4.2964000000000002E-12</c:v>
                </c:pt>
                <c:pt idx="66" formatCode="0.00E+00">
                  <c:v>5.1963099999999997E-12</c:v>
                </c:pt>
                <c:pt idx="67" formatCode="0.00E+00">
                  <c:v>3.2634199999999998E-12</c:v>
                </c:pt>
                <c:pt idx="68" formatCode="0.00E+00">
                  <c:v>4.4983599999999998E-12</c:v>
                </c:pt>
                <c:pt idx="69" formatCode="0.00E+00">
                  <c:v>4.4506899999999999E-12</c:v>
                </c:pt>
                <c:pt idx="70" formatCode="0.00E+00">
                  <c:v>2.6456100000000001E-12</c:v>
                </c:pt>
                <c:pt idx="71" formatCode="0.00E+00">
                  <c:v>7.3627399999999994E-12</c:v>
                </c:pt>
                <c:pt idx="72" formatCode="0.00E+00">
                  <c:v>5.0992499999999997E-12</c:v>
                </c:pt>
                <c:pt idx="73" formatCode="0.00E+00">
                  <c:v>3.05502E-12</c:v>
                </c:pt>
                <c:pt idx="74" formatCode="0.00E+00">
                  <c:v>6.2585400000000001E-12</c:v>
                </c:pt>
                <c:pt idx="75" formatCode="0.00E+00">
                  <c:v>5.6718100000000002E-12</c:v>
                </c:pt>
                <c:pt idx="76" formatCode="0.00E+00">
                  <c:v>4.0053799999999996E-12</c:v>
                </c:pt>
                <c:pt idx="77" formatCode="0.00E+00">
                  <c:v>4.7181999999999998E-12</c:v>
                </c:pt>
                <c:pt idx="78" formatCode="0.00E+00">
                  <c:v>3.58909E-12</c:v>
                </c:pt>
                <c:pt idx="79" formatCode="0.00E+00">
                  <c:v>6.1894700000000003E-12</c:v>
                </c:pt>
                <c:pt idx="80" formatCode="0.00E+00">
                  <c:v>3.04308E-12</c:v>
                </c:pt>
                <c:pt idx="81" formatCode="0.00E+00">
                  <c:v>3.3504200000000002E-12</c:v>
                </c:pt>
                <c:pt idx="82" formatCode="0.00E+00">
                  <c:v>7.0754299999999999E-12</c:v>
                </c:pt>
                <c:pt idx="83" formatCode="0.00E+00">
                  <c:v>6.0659900000000001E-12</c:v>
                </c:pt>
                <c:pt idx="84" formatCode="0.00E+00">
                  <c:v>4.0028200000000001E-12</c:v>
                </c:pt>
                <c:pt idx="85" formatCode="0.00E+00">
                  <c:v>5.0406200000000004E-12</c:v>
                </c:pt>
                <c:pt idx="86" formatCode="0.00E+00">
                  <c:v>7.3122599999999994E-12</c:v>
                </c:pt>
                <c:pt idx="87" formatCode="0.00E+00">
                  <c:v>6.4846700000000001E-12</c:v>
                </c:pt>
                <c:pt idx="88" formatCode="0.00E+00">
                  <c:v>4.4885699999999997E-12</c:v>
                </c:pt>
                <c:pt idx="89" formatCode="0.00E+00">
                  <c:v>1.69468E-12</c:v>
                </c:pt>
                <c:pt idx="90" formatCode="0.00E+00">
                  <c:v>2.4751600000000001E-12</c:v>
                </c:pt>
                <c:pt idx="91" formatCode="0.00E+00">
                  <c:v>3.0553499999999999E-12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E-DBE2-4C6F-B3A5-B1B059175DD2}"/>
            </c:ext>
          </c:extLst>
        </c:ser>
        <c:ser>
          <c:idx val="79"/>
          <c:order val="79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[analysis.xlsx]Uniform_IP_texture!$A$288:$CW$288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2.5972299999999998E-12</c:v>
                </c:pt>
                <c:pt idx="10" formatCode="0.00E+00">
                  <c:v>5.8431099999999997E-12</c:v>
                </c:pt>
                <c:pt idx="11" formatCode="0.00E+00">
                  <c:v>5.13758E-12</c:v>
                </c:pt>
                <c:pt idx="12" formatCode="0.00E+00">
                  <c:v>3.2097299999999999E-12</c:v>
                </c:pt>
                <c:pt idx="13" formatCode="0.00E+00">
                  <c:v>2.37402E-12</c:v>
                </c:pt>
                <c:pt idx="14" formatCode="0.00E+00">
                  <c:v>4.3679299999999999E-12</c:v>
                </c:pt>
                <c:pt idx="15" formatCode="0.00E+00">
                  <c:v>4.5896400000000002E-12</c:v>
                </c:pt>
                <c:pt idx="16" formatCode="0.00E+00">
                  <c:v>1.0406400000000001E-11</c:v>
                </c:pt>
                <c:pt idx="17" formatCode="0.00E+00">
                  <c:v>1.8803800000000001E-12</c:v>
                </c:pt>
                <c:pt idx="18" formatCode="0.00E+00">
                  <c:v>4.2157799999999996E-12</c:v>
                </c:pt>
                <c:pt idx="19" formatCode="0.00E+00">
                  <c:v>3.0543499999999998E-12</c:v>
                </c:pt>
                <c:pt idx="20" formatCode="0.00E+00">
                  <c:v>5.3431400000000002E-12</c:v>
                </c:pt>
                <c:pt idx="21" formatCode="0.00E+00">
                  <c:v>1.31135E-11</c:v>
                </c:pt>
                <c:pt idx="22" formatCode="0.00E+00">
                  <c:v>5.7484E-12</c:v>
                </c:pt>
                <c:pt idx="23" formatCode="0.00E+00">
                  <c:v>3.9297100000000002E-12</c:v>
                </c:pt>
                <c:pt idx="24" formatCode="0.00E+00">
                  <c:v>4.60371E-12</c:v>
                </c:pt>
                <c:pt idx="25" formatCode="0.00E+00">
                  <c:v>5.6420299999999999E-12</c:v>
                </c:pt>
                <c:pt idx="26" formatCode="0.00E+00">
                  <c:v>1.04943E-11</c:v>
                </c:pt>
                <c:pt idx="27" formatCode="0.00E+00">
                  <c:v>6.5115999999999998E-12</c:v>
                </c:pt>
                <c:pt idx="28" formatCode="0.00E+00">
                  <c:v>9.0038100000000002E-12</c:v>
                </c:pt>
                <c:pt idx="29" formatCode="0.00E+00">
                  <c:v>3.9880899999999998E-12</c:v>
                </c:pt>
                <c:pt idx="30" formatCode="0.00E+00">
                  <c:v>6.1404200000000002E-12</c:v>
                </c:pt>
                <c:pt idx="31" formatCode="0.00E+00">
                  <c:v>6.5430900000000001E-12</c:v>
                </c:pt>
                <c:pt idx="32" formatCode="0.00E+00">
                  <c:v>7.8612000000000005E-12</c:v>
                </c:pt>
                <c:pt idx="33" formatCode="0.00E+00">
                  <c:v>6.8060200000000001E-12</c:v>
                </c:pt>
                <c:pt idx="34" formatCode="0.00E+00">
                  <c:v>9.3663799999999999E-12</c:v>
                </c:pt>
                <c:pt idx="35" formatCode="0.00E+00">
                  <c:v>5.4624200000000001E-12</c:v>
                </c:pt>
                <c:pt idx="36" formatCode="0.00E+00">
                  <c:v>4.32409E-12</c:v>
                </c:pt>
                <c:pt idx="37" formatCode="0.00E+00">
                  <c:v>7.6177500000000003E-12</c:v>
                </c:pt>
                <c:pt idx="38" formatCode="0.00E+00">
                  <c:v>7.8794300000000001E-12</c:v>
                </c:pt>
                <c:pt idx="39" formatCode="0.00E+00">
                  <c:v>4.5686599999999996E-12</c:v>
                </c:pt>
                <c:pt idx="40" formatCode="0.00E+00">
                  <c:v>7.2333200000000001E-12</c:v>
                </c:pt>
                <c:pt idx="41" formatCode="0.00E+00">
                  <c:v>6.1379899999999998E-12</c:v>
                </c:pt>
                <c:pt idx="42" formatCode="0.00E+00">
                  <c:v>5.0180499999999996E-12</c:v>
                </c:pt>
                <c:pt idx="43" formatCode="0.00E+00">
                  <c:v>4.8315999999999997E-12</c:v>
                </c:pt>
                <c:pt idx="44" formatCode="0.00E+00">
                  <c:v>3.83687E-12</c:v>
                </c:pt>
                <c:pt idx="45" formatCode="0.00E+00">
                  <c:v>4.5680599999999998E-12</c:v>
                </c:pt>
                <c:pt idx="46" formatCode="0.00E+00">
                  <c:v>4.3472300000000002E-12</c:v>
                </c:pt>
                <c:pt idx="47" formatCode="0.00E+00">
                  <c:v>2.9372599999999999E-12</c:v>
                </c:pt>
                <c:pt idx="48" formatCode="0.00E+00">
                  <c:v>5.4583699999999999E-12</c:v>
                </c:pt>
                <c:pt idx="49" formatCode="0.00E+00">
                  <c:v>1.41068E-12</c:v>
                </c:pt>
                <c:pt idx="50" formatCode="0.00E+00">
                  <c:v>4.4152200000000002E-12</c:v>
                </c:pt>
                <c:pt idx="51" formatCode="0.00E+00">
                  <c:v>4.4667800000000001E-12</c:v>
                </c:pt>
                <c:pt idx="52" formatCode="0.00E+00">
                  <c:v>1.0234E-11</c:v>
                </c:pt>
                <c:pt idx="53" formatCode="0.00E+00">
                  <c:v>5.3303199999999998E-12</c:v>
                </c:pt>
                <c:pt idx="54" formatCode="0.00E+00">
                  <c:v>3.8842599999999998E-12</c:v>
                </c:pt>
                <c:pt idx="55" formatCode="0.00E+00">
                  <c:v>4.74865E-12</c:v>
                </c:pt>
                <c:pt idx="56" formatCode="0.00E+00">
                  <c:v>3.4356100000000001E-12</c:v>
                </c:pt>
                <c:pt idx="57" formatCode="0.00E+00">
                  <c:v>4.9095099999999997E-12</c:v>
                </c:pt>
                <c:pt idx="58" formatCode="0.00E+00">
                  <c:v>6.8796900000000001E-12</c:v>
                </c:pt>
                <c:pt idx="59" formatCode="0.00E+00">
                  <c:v>3.27072E-12</c:v>
                </c:pt>
                <c:pt idx="60" formatCode="0.00E+00">
                  <c:v>4.6586799999999997E-12</c:v>
                </c:pt>
                <c:pt idx="61" formatCode="0.00E+00">
                  <c:v>4.8445600000000001E-12</c:v>
                </c:pt>
                <c:pt idx="62" formatCode="0.00E+00">
                  <c:v>8.6338999999999994E-12</c:v>
                </c:pt>
                <c:pt idx="63" formatCode="0.00E+00">
                  <c:v>2.3920500000000001E-12</c:v>
                </c:pt>
                <c:pt idx="64" formatCode="0.00E+00">
                  <c:v>7.7935300000000002E-12</c:v>
                </c:pt>
                <c:pt idx="65" formatCode="0.00E+00">
                  <c:v>4.1323399999999997E-12</c:v>
                </c:pt>
                <c:pt idx="66" formatCode="0.00E+00">
                  <c:v>1.2116599999999999E-12</c:v>
                </c:pt>
                <c:pt idx="67" formatCode="0.00E+00">
                  <c:v>6.3099399999999997E-12</c:v>
                </c:pt>
                <c:pt idx="68" formatCode="0.00E+00">
                  <c:v>5.3778399999999996E-12</c:v>
                </c:pt>
                <c:pt idx="69" formatCode="0.00E+00">
                  <c:v>4.5053800000000003E-12</c:v>
                </c:pt>
                <c:pt idx="70" formatCode="0.00E+00">
                  <c:v>3.3017599999999999E-12</c:v>
                </c:pt>
                <c:pt idx="71" formatCode="0.00E+00">
                  <c:v>5.9288700000000004E-12</c:v>
                </c:pt>
                <c:pt idx="72" formatCode="0.00E+00">
                  <c:v>4.3676399999999998E-12</c:v>
                </c:pt>
                <c:pt idx="73" formatCode="0.00E+00">
                  <c:v>3.8023600000000004E-12</c:v>
                </c:pt>
                <c:pt idx="74" formatCode="0.00E+00">
                  <c:v>6.19813E-12</c:v>
                </c:pt>
                <c:pt idx="75" formatCode="0.00E+00">
                  <c:v>8.3115600000000006E-12</c:v>
                </c:pt>
                <c:pt idx="76" formatCode="0.00E+00">
                  <c:v>4.1186499999999996E-12</c:v>
                </c:pt>
                <c:pt idx="77" formatCode="0.00E+00">
                  <c:v>5.4538200000000003E-12</c:v>
                </c:pt>
                <c:pt idx="78" formatCode="0.00E+00">
                  <c:v>7.4836799999999995E-12</c:v>
                </c:pt>
                <c:pt idx="79" formatCode="0.00E+00">
                  <c:v>3.2219699999999999E-12</c:v>
                </c:pt>
                <c:pt idx="80" formatCode="0.00E+00">
                  <c:v>4.5762900000000001E-12</c:v>
                </c:pt>
                <c:pt idx="81" formatCode="0.00E+00">
                  <c:v>3.3081899999999999E-12</c:v>
                </c:pt>
                <c:pt idx="82" formatCode="0.00E+00">
                  <c:v>2.4214300000000001E-12</c:v>
                </c:pt>
                <c:pt idx="83" formatCode="0.00E+00">
                  <c:v>7.5426099999999999E-12</c:v>
                </c:pt>
                <c:pt idx="84" formatCode="0.00E+00">
                  <c:v>2.80693E-12</c:v>
                </c:pt>
                <c:pt idx="85" formatCode="0.00E+00">
                  <c:v>1.2301E-12</c:v>
                </c:pt>
                <c:pt idx="86" formatCode="0.00E+00">
                  <c:v>5.7669400000000001E-12</c:v>
                </c:pt>
                <c:pt idx="87" formatCode="0.00E+00">
                  <c:v>4.1806899999999996E-12</c:v>
                </c:pt>
                <c:pt idx="88" formatCode="0.00E+00">
                  <c:v>2.1665499999999999E-12</c:v>
                </c:pt>
                <c:pt idx="89" formatCode="0.00E+00">
                  <c:v>2.4248800000000001E-12</c:v>
                </c:pt>
                <c:pt idx="90" formatCode="0.00E+00">
                  <c:v>5.2974099999999997E-12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F-DBE2-4C6F-B3A5-B1B059175DD2}"/>
            </c:ext>
          </c:extLst>
        </c:ser>
        <c:ser>
          <c:idx val="80"/>
          <c:order val="80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[analysis.xlsx]Uniform_IP_texture!$A$289:$CW$289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 formatCode="0.00E+00">
                  <c:v>2.3770100000000002E-12</c:v>
                </c:pt>
                <c:pt idx="10" formatCode="0.00E+00">
                  <c:v>1.9715399999999999E-12</c:v>
                </c:pt>
                <c:pt idx="11" formatCode="0.00E+00">
                  <c:v>4.1451999999999997E-12</c:v>
                </c:pt>
                <c:pt idx="12" formatCode="0.00E+00">
                  <c:v>2.98087E-12</c:v>
                </c:pt>
                <c:pt idx="13" formatCode="0.00E+00">
                  <c:v>4.2674899999999996E-12</c:v>
                </c:pt>
                <c:pt idx="14" formatCode="0.00E+00">
                  <c:v>4.4488100000000003E-12</c:v>
                </c:pt>
                <c:pt idx="15" formatCode="0.00E+00">
                  <c:v>1.2026299999999999E-11</c:v>
                </c:pt>
                <c:pt idx="16" formatCode="0.00E+00">
                  <c:v>7.2590500000000003E-12</c:v>
                </c:pt>
                <c:pt idx="17" formatCode="0.00E+00">
                  <c:v>4.6625199999999998E-12</c:v>
                </c:pt>
                <c:pt idx="18" formatCode="0.00E+00">
                  <c:v>5.6635400000000003E-12</c:v>
                </c:pt>
                <c:pt idx="19" formatCode="0.00E+00">
                  <c:v>4.6954099999999997E-12</c:v>
                </c:pt>
                <c:pt idx="20" formatCode="0.00E+00">
                  <c:v>4.7027000000000001E-12</c:v>
                </c:pt>
                <c:pt idx="21" formatCode="0.00E+00">
                  <c:v>4.02709E-12</c:v>
                </c:pt>
                <c:pt idx="22" formatCode="0.00E+00">
                  <c:v>9.0440300000000002E-12</c:v>
                </c:pt>
                <c:pt idx="23" formatCode="0.00E+00">
                  <c:v>9.1194800000000002E-12</c:v>
                </c:pt>
                <c:pt idx="24" formatCode="0.00E+00">
                  <c:v>7.3533399999999998E-12</c:v>
                </c:pt>
                <c:pt idx="25" formatCode="0.00E+00">
                  <c:v>1.11783E-11</c:v>
                </c:pt>
                <c:pt idx="26" formatCode="0.00E+00">
                  <c:v>1.3731899999999999E-12</c:v>
                </c:pt>
                <c:pt idx="27" formatCode="0.00E+00">
                  <c:v>7.9002399999999995E-12</c:v>
                </c:pt>
                <c:pt idx="28" formatCode="0.00E+00">
                  <c:v>6.3215500000000003E-12</c:v>
                </c:pt>
                <c:pt idx="29" formatCode="0.00E+00">
                  <c:v>2.0188400000000001E-11</c:v>
                </c:pt>
                <c:pt idx="30" formatCode="0.00E+00">
                  <c:v>3.8905E-12</c:v>
                </c:pt>
                <c:pt idx="31" formatCode="0.00E+00">
                  <c:v>5.0968200000000001E-12</c:v>
                </c:pt>
                <c:pt idx="32" formatCode="0.00E+00">
                  <c:v>8.6495300000000006E-12</c:v>
                </c:pt>
                <c:pt idx="33" formatCode="0.00E+00">
                  <c:v>3.0435799999999998E-12</c:v>
                </c:pt>
                <c:pt idx="34" formatCode="0.00E+00">
                  <c:v>2.1946999999999999E-12</c:v>
                </c:pt>
                <c:pt idx="35" formatCode="0.00E+00">
                  <c:v>3.3148299999999999E-12</c:v>
                </c:pt>
                <c:pt idx="36" formatCode="0.00E+00">
                  <c:v>6.4631300000000001E-12</c:v>
                </c:pt>
                <c:pt idx="37" formatCode="0.00E+00">
                  <c:v>2.2953400000000002E-12</c:v>
                </c:pt>
                <c:pt idx="38" formatCode="0.00E+00">
                  <c:v>1.4694E-12</c:v>
                </c:pt>
                <c:pt idx="39" formatCode="0.00E+00">
                  <c:v>1.9885299999999998E-12</c:v>
                </c:pt>
                <c:pt idx="40" formatCode="0.00E+00">
                  <c:v>1.23647E-11</c:v>
                </c:pt>
                <c:pt idx="41" formatCode="0.00E+00">
                  <c:v>4.9554799999999998E-12</c:v>
                </c:pt>
                <c:pt idx="42" formatCode="0.00E+00">
                  <c:v>2.4226700000000001E-11</c:v>
                </c:pt>
                <c:pt idx="43" formatCode="0.00E+00">
                  <c:v>6.16824E-12</c:v>
                </c:pt>
                <c:pt idx="44" formatCode="0.00E+00">
                  <c:v>4.3534500000000002E-12</c:v>
                </c:pt>
                <c:pt idx="45" formatCode="0.00E+00">
                  <c:v>5.44771E-12</c:v>
                </c:pt>
                <c:pt idx="46" formatCode="0.00E+00">
                  <c:v>4.8321100000000001E-12</c:v>
                </c:pt>
                <c:pt idx="47" formatCode="0.00E+00">
                  <c:v>4.7060099999999997E-12</c:v>
                </c:pt>
                <c:pt idx="48" formatCode="0.00E+00">
                  <c:v>3.6165300000000001E-12</c:v>
                </c:pt>
                <c:pt idx="49" formatCode="0.00E+00">
                  <c:v>2.2129599999999999E-12</c:v>
                </c:pt>
                <c:pt idx="50" formatCode="0.00E+00">
                  <c:v>5.3672499999999998E-12</c:v>
                </c:pt>
                <c:pt idx="51" formatCode="0.00E+00">
                  <c:v>3.8415099999999999E-12</c:v>
                </c:pt>
                <c:pt idx="52" formatCode="0.00E+00">
                  <c:v>7.5893400000000001E-12</c:v>
                </c:pt>
                <c:pt idx="53" formatCode="0.00E+00">
                  <c:v>4.1289299999999999E-12</c:v>
                </c:pt>
                <c:pt idx="54" formatCode="0.00E+00">
                  <c:v>1.2684300000000001E-11</c:v>
                </c:pt>
                <c:pt idx="55" formatCode="0.00E+00">
                  <c:v>1.1916700000000001E-11</c:v>
                </c:pt>
                <c:pt idx="56" formatCode="0.00E+00">
                  <c:v>5.4757600000000001E-12</c:v>
                </c:pt>
                <c:pt idx="57" formatCode="0.00E+00">
                  <c:v>4.1688699999999998E-12</c:v>
                </c:pt>
                <c:pt idx="58" formatCode="0.00E+00">
                  <c:v>5.1641400000000002E-12</c:v>
                </c:pt>
                <c:pt idx="59" formatCode="0.00E+00">
                  <c:v>6.7809800000000001E-12</c:v>
                </c:pt>
                <c:pt idx="60" formatCode="0.00E+00">
                  <c:v>4.85577E-12</c:v>
                </c:pt>
                <c:pt idx="61" formatCode="0.00E+00">
                  <c:v>6.8148600000000003E-12</c:v>
                </c:pt>
                <c:pt idx="62" formatCode="0.00E+00">
                  <c:v>6.5281800000000002E-12</c:v>
                </c:pt>
                <c:pt idx="63" formatCode="0.00E+00">
                  <c:v>8.9386499999999997E-12</c:v>
                </c:pt>
                <c:pt idx="64" formatCode="0.00E+00">
                  <c:v>3.1503899999999999E-12</c:v>
                </c:pt>
                <c:pt idx="65" formatCode="0.00E+00">
                  <c:v>1.6685099999999999E-12</c:v>
                </c:pt>
                <c:pt idx="66" formatCode="0.00E+00">
                  <c:v>2.9677199999999998E-12</c:v>
                </c:pt>
                <c:pt idx="67" formatCode="0.00E+00">
                  <c:v>8.0584999999999992E-12</c:v>
                </c:pt>
                <c:pt idx="68" formatCode="0.00E+00">
                  <c:v>2.1904899999999999E-12</c:v>
                </c:pt>
                <c:pt idx="69" formatCode="0.00E+00">
                  <c:v>2.86787E-12</c:v>
                </c:pt>
                <c:pt idx="70" formatCode="0.00E+00">
                  <c:v>6.7706899999999997E-12</c:v>
                </c:pt>
                <c:pt idx="71" formatCode="0.00E+00">
                  <c:v>3.4494600000000001E-12</c:v>
                </c:pt>
                <c:pt idx="72" formatCode="0.00E+00">
                  <c:v>6.3727100000000002E-12</c:v>
                </c:pt>
                <c:pt idx="73" formatCode="0.00E+00">
                  <c:v>5.0551900000000004E-12</c:v>
                </c:pt>
                <c:pt idx="74" formatCode="0.00E+00">
                  <c:v>2.1075499999999998E-12</c:v>
                </c:pt>
                <c:pt idx="75" formatCode="0.00E+00">
                  <c:v>5.8845900000000001E-12</c:v>
                </c:pt>
                <c:pt idx="76" formatCode="0.00E+00">
                  <c:v>4.4871499999999999E-12</c:v>
                </c:pt>
                <c:pt idx="77" formatCode="0.00E+00">
                  <c:v>5.7467299999999997E-12</c:v>
                </c:pt>
                <c:pt idx="78" formatCode="0.00E+00">
                  <c:v>6.6881999999999997E-12</c:v>
                </c:pt>
                <c:pt idx="79" formatCode="0.00E+00">
                  <c:v>3.3040899999999999E-12</c:v>
                </c:pt>
                <c:pt idx="80" formatCode="0.00E+00">
                  <c:v>8.9397299999999995E-12</c:v>
                </c:pt>
                <c:pt idx="81" formatCode="0.00E+00">
                  <c:v>4.53606E-12</c:v>
                </c:pt>
                <c:pt idx="82" formatCode="0.00E+00">
                  <c:v>3.7968999999999997E-12</c:v>
                </c:pt>
                <c:pt idx="83" formatCode="0.00E+00">
                  <c:v>6.3923599999999996E-12</c:v>
                </c:pt>
                <c:pt idx="84" formatCode="0.00E+00">
                  <c:v>6.6573200000000002E-12</c:v>
                </c:pt>
                <c:pt idx="85" formatCode="0.00E+00">
                  <c:v>9.5611300000000001E-12</c:v>
                </c:pt>
                <c:pt idx="86" formatCode="0.00E+00">
                  <c:v>5.8651999999999997E-12</c:v>
                </c:pt>
                <c:pt idx="87" formatCode="0.00E+00">
                  <c:v>7.6907099999999992E-12</c:v>
                </c:pt>
                <c:pt idx="88" formatCode="0.00E+00">
                  <c:v>5.3904800000000003E-12</c:v>
                </c:pt>
                <c:pt idx="89" formatCode="0.00E+00">
                  <c:v>2.531E-12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0-DBE2-4C6F-B3A5-B1B059175DD2}"/>
            </c:ext>
          </c:extLst>
        </c:ser>
        <c:ser>
          <c:idx val="81"/>
          <c:order val="81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[analysis.xlsx]Uniform_IP_texture!$A$290:$CW$290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 formatCode="0.00E+00">
                  <c:v>4.43278E-12</c:v>
                </c:pt>
                <c:pt idx="11" formatCode="0.00E+00">
                  <c:v>1.5826800000000001E-12</c:v>
                </c:pt>
                <c:pt idx="12" formatCode="0.00E+00">
                  <c:v>1.44332E-12</c:v>
                </c:pt>
                <c:pt idx="13" formatCode="0.00E+00">
                  <c:v>9.6204100000000006E-12</c:v>
                </c:pt>
                <c:pt idx="14" formatCode="0.00E+00">
                  <c:v>6.6197800000000003E-12</c:v>
                </c:pt>
                <c:pt idx="15" formatCode="0.00E+00">
                  <c:v>6.5837599999999998E-12</c:v>
                </c:pt>
                <c:pt idx="16" formatCode="0.00E+00">
                  <c:v>2.5579099999999999E-13</c:v>
                </c:pt>
                <c:pt idx="17" formatCode="0.00E+00">
                  <c:v>6.6806500000000002E-12</c:v>
                </c:pt>
                <c:pt idx="18" formatCode="0.00E+00">
                  <c:v>3.3645400000000001E-12</c:v>
                </c:pt>
                <c:pt idx="19" formatCode="0.00E+00">
                  <c:v>8.1419500000000001E-12</c:v>
                </c:pt>
                <c:pt idx="20" formatCode="0.00E+00">
                  <c:v>1.31377E-12</c:v>
                </c:pt>
                <c:pt idx="21" formatCode="0.00E+00">
                  <c:v>5.13867E-12</c:v>
                </c:pt>
                <c:pt idx="22" formatCode="0.00E+00">
                  <c:v>1.1896599999999999E-11</c:v>
                </c:pt>
                <c:pt idx="23" formatCode="0.00E+00">
                  <c:v>8.7453499999999997E-12</c:v>
                </c:pt>
                <c:pt idx="24" formatCode="0.00E+00">
                  <c:v>2.1507499999999999E-12</c:v>
                </c:pt>
                <c:pt idx="25" formatCode="0.00E+00">
                  <c:v>8.5669800000000007E-12</c:v>
                </c:pt>
                <c:pt idx="26" formatCode="0.00E+00">
                  <c:v>4.8919800000000003E-12</c:v>
                </c:pt>
                <c:pt idx="27" formatCode="0.00E+00">
                  <c:v>2.6859099999999999E-11</c:v>
                </c:pt>
                <c:pt idx="28" formatCode="0.00E+00">
                  <c:v>2.2662600000000001E-12</c:v>
                </c:pt>
                <c:pt idx="29" formatCode="0.00E+00">
                  <c:v>4.0453999999999997E-12</c:v>
                </c:pt>
                <c:pt idx="30" formatCode="0.00E+00">
                  <c:v>2.4060499999999998E-12</c:v>
                </c:pt>
                <c:pt idx="31" formatCode="0.00E+00">
                  <c:v>7.1145100000000001E-12</c:v>
                </c:pt>
                <c:pt idx="32" formatCode="0.00E+00">
                  <c:v>4.2564500000000001E-12</c:v>
                </c:pt>
                <c:pt idx="33" formatCode="0.00E+00">
                  <c:v>7.2309699999999998E-12</c:v>
                </c:pt>
                <c:pt idx="34" formatCode="0.00E+00">
                  <c:v>1.7858400000000001E-11</c:v>
                </c:pt>
                <c:pt idx="35" formatCode="0.00E+00">
                  <c:v>4.2220099999999997E-12</c:v>
                </c:pt>
                <c:pt idx="36" formatCode="0.00E+00">
                  <c:v>2.7805499999999999E-12</c:v>
                </c:pt>
                <c:pt idx="37" formatCode="0.00E+00">
                  <c:v>1.21941E-12</c:v>
                </c:pt>
                <c:pt idx="38" formatCode="0.00E+00">
                  <c:v>2.6978700000000001E-12</c:v>
                </c:pt>
                <c:pt idx="39" formatCode="0.00E+00">
                  <c:v>4.6124300000000004E-12</c:v>
                </c:pt>
                <c:pt idx="40" formatCode="0.00E+00">
                  <c:v>9.2822800000000003E-12</c:v>
                </c:pt>
                <c:pt idx="41" formatCode="0.00E+00">
                  <c:v>4.7085800000000001E-12</c:v>
                </c:pt>
                <c:pt idx="42" formatCode="0.00E+00">
                  <c:v>3.8074999999999997E-12</c:v>
                </c:pt>
                <c:pt idx="43" formatCode="0.00E+00">
                  <c:v>2.5648000000000001E-12</c:v>
                </c:pt>
                <c:pt idx="44" formatCode="0.00E+00">
                  <c:v>5.9429799999999998E-12</c:v>
                </c:pt>
                <c:pt idx="45" formatCode="0.00E+00">
                  <c:v>1.2326599999999999E-12</c:v>
                </c:pt>
                <c:pt idx="46" formatCode="0.00E+00">
                  <c:v>4.0979100000000003E-12</c:v>
                </c:pt>
                <c:pt idx="47" formatCode="0.00E+00">
                  <c:v>5.4390799999999999E-12</c:v>
                </c:pt>
                <c:pt idx="48" formatCode="0.00E+00">
                  <c:v>7.9824000000000004E-12</c:v>
                </c:pt>
                <c:pt idx="49" formatCode="0.00E+00">
                  <c:v>6.0353799999999997E-12</c:v>
                </c:pt>
                <c:pt idx="50" formatCode="0.00E+00">
                  <c:v>6.6952E-12</c:v>
                </c:pt>
                <c:pt idx="51" formatCode="0.00E+00">
                  <c:v>3.43074E-12</c:v>
                </c:pt>
                <c:pt idx="52" formatCode="0.00E+00">
                  <c:v>9.2027500000000005E-12</c:v>
                </c:pt>
                <c:pt idx="53" formatCode="0.00E+00">
                  <c:v>3.54141E-12</c:v>
                </c:pt>
                <c:pt idx="54" formatCode="0.00E+00">
                  <c:v>5.3385600000000002E-12</c:v>
                </c:pt>
                <c:pt idx="55" formatCode="0.00E+00">
                  <c:v>2.0625300000000001E-12</c:v>
                </c:pt>
                <c:pt idx="56" formatCode="0.00E+00">
                  <c:v>7.8068899999999997E-12</c:v>
                </c:pt>
                <c:pt idx="57" formatCode="0.00E+00">
                  <c:v>6.4679100000000001E-12</c:v>
                </c:pt>
                <c:pt idx="58" formatCode="0.00E+00">
                  <c:v>3.33871E-12</c:v>
                </c:pt>
                <c:pt idx="59" formatCode="0.00E+00">
                  <c:v>4.4086799999999997E-12</c:v>
                </c:pt>
                <c:pt idx="60" formatCode="0.00E+00">
                  <c:v>2.7109899999999999E-12</c:v>
                </c:pt>
                <c:pt idx="61" formatCode="0.00E+00">
                  <c:v>2.4874000000000001E-12</c:v>
                </c:pt>
                <c:pt idx="62" formatCode="0.00E+00">
                  <c:v>5.75018E-12</c:v>
                </c:pt>
                <c:pt idx="63" formatCode="0.00E+00">
                  <c:v>6.6059600000000003E-12</c:v>
                </c:pt>
                <c:pt idx="64" formatCode="0.00E+00">
                  <c:v>9.2827700000000004E-12</c:v>
                </c:pt>
                <c:pt idx="65" formatCode="0.00E+00">
                  <c:v>8.18278E-12</c:v>
                </c:pt>
                <c:pt idx="66" formatCode="0.00E+00">
                  <c:v>8.7476800000000005E-12</c:v>
                </c:pt>
                <c:pt idx="67" formatCode="0.00E+00">
                  <c:v>2.2038299999999999E-12</c:v>
                </c:pt>
                <c:pt idx="68" formatCode="0.00E+00">
                  <c:v>1.9503200000000001E-12</c:v>
                </c:pt>
                <c:pt idx="69" formatCode="0.00E+00">
                  <c:v>3.0803799999999998E-12</c:v>
                </c:pt>
                <c:pt idx="70" formatCode="0.00E+00">
                  <c:v>6.0182500000000001E-12</c:v>
                </c:pt>
                <c:pt idx="71" formatCode="0.00E+00">
                  <c:v>4.8010800000000004E-12</c:v>
                </c:pt>
                <c:pt idx="72" formatCode="0.00E+00">
                  <c:v>4.2722000000000003E-12</c:v>
                </c:pt>
                <c:pt idx="73" formatCode="0.00E+00">
                  <c:v>2.0505099999999999E-12</c:v>
                </c:pt>
                <c:pt idx="74" formatCode="0.00E+00">
                  <c:v>4.12491E-12</c:v>
                </c:pt>
                <c:pt idx="75" formatCode="0.00E+00">
                  <c:v>4.4594899999999996E-12</c:v>
                </c:pt>
                <c:pt idx="76" formatCode="0.00E+00">
                  <c:v>1.7952700000000001E-12</c:v>
                </c:pt>
                <c:pt idx="77" formatCode="0.00E+00">
                  <c:v>2.7901E-12</c:v>
                </c:pt>
                <c:pt idx="78" formatCode="0.00E+00">
                  <c:v>3.4305599999999999E-12</c:v>
                </c:pt>
                <c:pt idx="79" formatCode="0.00E+00">
                  <c:v>7.19425E-12</c:v>
                </c:pt>
                <c:pt idx="80" formatCode="0.00E+00">
                  <c:v>6.3867499999999996E-12</c:v>
                </c:pt>
                <c:pt idx="81" formatCode="0.00E+00">
                  <c:v>3.0907699999999997E-11</c:v>
                </c:pt>
                <c:pt idx="82" formatCode="0.00E+00">
                  <c:v>4.2007499999999998E-12</c:v>
                </c:pt>
                <c:pt idx="83" formatCode="0.00E+00">
                  <c:v>4.5173799999999999E-12</c:v>
                </c:pt>
                <c:pt idx="84" formatCode="0.00E+00">
                  <c:v>3.7504900000000001E-12</c:v>
                </c:pt>
                <c:pt idx="85" formatCode="0.00E+00">
                  <c:v>5.3930800000000003E-12</c:v>
                </c:pt>
                <c:pt idx="86" formatCode="0.00E+00">
                  <c:v>2.86777E-12</c:v>
                </c:pt>
                <c:pt idx="87" formatCode="0.00E+00">
                  <c:v>5.2134700000000004E-12</c:v>
                </c:pt>
                <c:pt idx="88" formatCode="0.00E+00">
                  <c:v>4.1293700000000002E-12</c:v>
                </c:pt>
                <c:pt idx="89" formatCode="0.00E+00">
                  <c:v>1.23414E-11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1-DBE2-4C6F-B3A5-B1B059175DD2}"/>
            </c:ext>
          </c:extLst>
        </c:ser>
        <c:ser>
          <c:idx val="82"/>
          <c:order val="82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[analysis.xlsx]Uniform_IP_texture!$A$291:$CW$291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 formatCode="0.00E+00">
                  <c:v>3.29274E-12</c:v>
                </c:pt>
                <c:pt idx="12" formatCode="0.00E+00">
                  <c:v>4.6323499999999997E-12</c:v>
                </c:pt>
                <c:pt idx="13" formatCode="0.00E+00">
                  <c:v>4.38223E-12</c:v>
                </c:pt>
                <c:pt idx="14" formatCode="0.00E+00">
                  <c:v>4.3429900000000003E-12</c:v>
                </c:pt>
                <c:pt idx="15" formatCode="0.00E+00">
                  <c:v>3.3425999999999999E-12</c:v>
                </c:pt>
                <c:pt idx="16" formatCode="0.00E+00">
                  <c:v>3.2852700000000002E-12</c:v>
                </c:pt>
                <c:pt idx="17" formatCode="0.00E+00">
                  <c:v>1.10871E-11</c:v>
                </c:pt>
                <c:pt idx="18" formatCode="0.00E+00">
                  <c:v>6.4528900000000004E-12</c:v>
                </c:pt>
                <c:pt idx="19" formatCode="0.00E+00">
                  <c:v>6.8305100000000001E-12</c:v>
                </c:pt>
                <c:pt idx="20" formatCode="0.00E+00">
                  <c:v>6.4629400000000003E-12</c:v>
                </c:pt>
                <c:pt idx="21" formatCode="0.00E+00">
                  <c:v>3.37308E-12</c:v>
                </c:pt>
                <c:pt idx="22" formatCode="0.00E+00">
                  <c:v>1.68871E-12</c:v>
                </c:pt>
                <c:pt idx="23" formatCode="0.00E+00">
                  <c:v>6.2589799999999997E-12</c:v>
                </c:pt>
                <c:pt idx="24" formatCode="0.00E+00">
                  <c:v>7.2296400000000003E-12</c:v>
                </c:pt>
                <c:pt idx="25" formatCode="0.00E+00">
                  <c:v>5.1303799999999998E-12</c:v>
                </c:pt>
                <c:pt idx="26" formatCode="0.00E+00">
                  <c:v>3.53136E-12</c:v>
                </c:pt>
                <c:pt idx="27" formatCode="0.00E+00">
                  <c:v>4.5477800000000002E-12</c:v>
                </c:pt>
                <c:pt idx="28" formatCode="0.00E+00">
                  <c:v>3.8313799999999998E-12</c:v>
                </c:pt>
                <c:pt idx="29" formatCode="0.00E+00">
                  <c:v>3.6328100000000001E-12</c:v>
                </c:pt>
                <c:pt idx="30" formatCode="0.00E+00">
                  <c:v>5.2244700000000003E-12</c:v>
                </c:pt>
                <c:pt idx="31" formatCode="0.00E+00">
                  <c:v>3.3064400000000002E-12</c:v>
                </c:pt>
                <c:pt idx="32" formatCode="0.00E+00">
                  <c:v>4.4970499999999997E-12</c:v>
                </c:pt>
                <c:pt idx="33" formatCode="0.00E+00">
                  <c:v>7.5367799999999997E-12</c:v>
                </c:pt>
                <c:pt idx="34" formatCode="0.00E+00">
                  <c:v>2.2887799999999999E-12</c:v>
                </c:pt>
                <c:pt idx="35" formatCode="0.00E+00">
                  <c:v>4.7545299999999999E-12</c:v>
                </c:pt>
                <c:pt idx="36" formatCode="0.00E+00">
                  <c:v>4.72341E-12</c:v>
                </c:pt>
                <c:pt idx="37" formatCode="0.00E+00">
                  <c:v>2.8331700000000001E-12</c:v>
                </c:pt>
                <c:pt idx="38" formatCode="0.00E+00">
                  <c:v>5.0082699999999996E-12</c:v>
                </c:pt>
                <c:pt idx="39" formatCode="0.00E+00">
                  <c:v>1.1567199999999999E-12</c:v>
                </c:pt>
                <c:pt idx="40" formatCode="0.00E+00">
                  <c:v>6.1602799999999997E-12</c:v>
                </c:pt>
                <c:pt idx="41" formatCode="0.00E+00">
                  <c:v>2.37115E-12</c:v>
                </c:pt>
                <c:pt idx="42" formatCode="0.00E+00">
                  <c:v>3.4882499999999998E-12</c:v>
                </c:pt>
                <c:pt idx="43" formatCode="0.00E+00">
                  <c:v>3.25721E-12</c:v>
                </c:pt>
                <c:pt idx="44" formatCode="0.00E+00">
                  <c:v>1.25905E-11</c:v>
                </c:pt>
                <c:pt idx="45" formatCode="0.00E+00">
                  <c:v>5.8554899999999997E-12</c:v>
                </c:pt>
                <c:pt idx="46" formatCode="0.00E+00">
                  <c:v>1.8976699999999999E-12</c:v>
                </c:pt>
                <c:pt idx="47" formatCode="0.00E+00">
                  <c:v>1.134E-11</c:v>
                </c:pt>
                <c:pt idx="48" formatCode="0.00E+00">
                  <c:v>5.3448500000000002E-12</c:v>
                </c:pt>
                <c:pt idx="49" formatCode="0.00E+00">
                  <c:v>4.8389199999999997E-12</c:v>
                </c:pt>
                <c:pt idx="50" formatCode="0.00E+00">
                  <c:v>4.2754399999999998E-12</c:v>
                </c:pt>
                <c:pt idx="51" formatCode="0.00E+00">
                  <c:v>6.1137500000000003E-12</c:v>
                </c:pt>
                <c:pt idx="52" formatCode="0.00E+00">
                  <c:v>6.2767099999999998E-12</c:v>
                </c:pt>
                <c:pt idx="53" formatCode="0.00E+00">
                  <c:v>2.1459299999999999E-12</c:v>
                </c:pt>
                <c:pt idx="54" formatCode="0.00E+00">
                  <c:v>5.1850800000000004E-12</c:v>
                </c:pt>
                <c:pt idx="55" formatCode="0.00E+00">
                  <c:v>4.1756299999999996E-12</c:v>
                </c:pt>
                <c:pt idx="56" formatCode="0.00E+00">
                  <c:v>1.07374E-11</c:v>
                </c:pt>
                <c:pt idx="57" formatCode="0.00E+00">
                  <c:v>2.5859700000000001E-12</c:v>
                </c:pt>
                <c:pt idx="58" formatCode="0.00E+00">
                  <c:v>7.8637500000000007E-12</c:v>
                </c:pt>
                <c:pt idx="59" formatCode="0.00E+00">
                  <c:v>2.4690700000000001E-12</c:v>
                </c:pt>
                <c:pt idx="60" formatCode="0.00E+00">
                  <c:v>4.3383099999999999E-12</c:v>
                </c:pt>
                <c:pt idx="61" formatCode="0.00E+00">
                  <c:v>6.3054399999999998E-12</c:v>
                </c:pt>
                <c:pt idx="62" formatCode="0.00E+00">
                  <c:v>1.9655199999999999E-12</c:v>
                </c:pt>
                <c:pt idx="63" formatCode="0.00E+00">
                  <c:v>4.6481800000000001E-12</c:v>
                </c:pt>
                <c:pt idx="64" formatCode="0.00E+00">
                  <c:v>4.59318E-12</c:v>
                </c:pt>
                <c:pt idx="65" formatCode="0.00E+00">
                  <c:v>6.6495400000000004E-12</c:v>
                </c:pt>
                <c:pt idx="66" formatCode="0.00E+00">
                  <c:v>5.70955E-12</c:v>
                </c:pt>
                <c:pt idx="67" formatCode="0.00E+00">
                  <c:v>5.3316699999999996E-12</c:v>
                </c:pt>
                <c:pt idx="68" formatCode="0.00E+00">
                  <c:v>7.5569800000000008E-12</c:v>
                </c:pt>
                <c:pt idx="69" formatCode="0.00E+00">
                  <c:v>5.8743799999999999E-12</c:v>
                </c:pt>
                <c:pt idx="70" formatCode="0.00E+00">
                  <c:v>5.9805100000000003E-12</c:v>
                </c:pt>
                <c:pt idx="71" formatCode="0.00E+00">
                  <c:v>5.2927400000000003E-12</c:v>
                </c:pt>
                <c:pt idx="72" formatCode="0.00E+00">
                  <c:v>8.6782199999999998E-13</c:v>
                </c:pt>
                <c:pt idx="73" formatCode="0.00E+00">
                  <c:v>6.2212999999999998E-12</c:v>
                </c:pt>
                <c:pt idx="74" formatCode="0.00E+00">
                  <c:v>1.5369700000000001E-12</c:v>
                </c:pt>
                <c:pt idx="75" formatCode="0.00E+00">
                  <c:v>2.2119900000000002E-12</c:v>
                </c:pt>
                <c:pt idx="76" formatCode="0.00E+00">
                  <c:v>7.7451399999999999E-12</c:v>
                </c:pt>
                <c:pt idx="77" formatCode="0.00E+00">
                  <c:v>2.3791900000000001E-12</c:v>
                </c:pt>
                <c:pt idx="78" formatCode="0.00E+00">
                  <c:v>4.5042200000000004E-12</c:v>
                </c:pt>
                <c:pt idx="79" formatCode="0.00E+00">
                  <c:v>3.0462799999999998E-12</c:v>
                </c:pt>
                <c:pt idx="80" formatCode="0.00E+00">
                  <c:v>8.4511799999999999E-12</c:v>
                </c:pt>
                <c:pt idx="81" formatCode="0.00E+00">
                  <c:v>1.08871E-11</c:v>
                </c:pt>
                <c:pt idx="82" formatCode="0.00E+00">
                  <c:v>2.4194999999999999E-12</c:v>
                </c:pt>
                <c:pt idx="83" formatCode="0.00E+00">
                  <c:v>2.5974600000000001E-12</c:v>
                </c:pt>
                <c:pt idx="84" formatCode="0.00E+00">
                  <c:v>7.9586599999999995E-12</c:v>
                </c:pt>
                <c:pt idx="85" formatCode="0.00E+00">
                  <c:v>7.5756600000000001E-12</c:v>
                </c:pt>
                <c:pt idx="86" formatCode="0.00E+00">
                  <c:v>3.4249799999999998E-12</c:v>
                </c:pt>
                <c:pt idx="87" formatCode="0.00E+00">
                  <c:v>1.20648E-11</c:v>
                </c:pt>
                <c:pt idx="88" formatCode="0.00E+00">
                  <c:v>3.0422099999999998E-12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2-DBE2-4C6F-B3A5-B1B059175DD2}"/>
            </c:ext>
          </c:extLst>
        </c:ser>
        <c:ser>
          <c:idx val="83"/>
          <c:order val="83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[analysis.xlsx]Uniform_IP_texture!$A$292:$CW$292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 formatCode="0.00E+00">
                  <c:v>7.4161099999999998E-13</c:v>
                </c:pt>
                <c:pt idx="13" formatCode="0.00E+00">
                  <c:v>4.5097500000000002E-12</c:v>
                </c:pt>
                <c:pt idx="14" formatCode="0.00E+00">
                  <c:v>8.1416200000000002E-12</c:v>
                </c:pt>
                <c:pt idx="15" formatCode="0.00E+00">
                  <c:v>3.6330500000000002E-12</c:v>
                </c:pt>
                <c:pt idx="16" formatCode="0.00E+00">
                  <c:v>1.12127E-11</c:v>
                </c:pt>
                <c:pt idx="17" formatCode="0.00E+00">
                  <c:v>5.4140000000000002E-12</c:v>
                </c:pt>
                <c:pt idx="18" formatCode="0.00E+00">
                  <c:v>2.44598E-12</c:v>
                </c:pt>
                <c:pt idx="19" formatCode="0.00E+00">
                  <c:v>5.3667300000000001E-12</c:v>
                </c:pt>
                <c:pt idx="20" formatCode="0.00E+00">
                  <c:v>6.7809900000000002E-12</c:v>
                </c:pt>
                <c:pt idx="21" formatCode="0.00E+00">
                  <c:v>3.0494200000000001E-12</c:v>
                </c:pt>
                <c:pt idx="22" formatCode="0.00E+00">
                  <c:v>3.51682E-12</c:v>
                </c:pt>
                <c:pt idx="23" formatCode="0.00E+00">
                  <c:v>5.5065899999999999E-12</c:v>
                </c:pt>
                <c:pt idx="24" formatCode="0.00E+00">
                  <c:v>4.5203199999999999E-12</c:v>
                </c:pt>
                <c:pt idx="25" formatCode="0.00E+00">
                  <c:v>5.8234699999999996E-12</c:v>
                </c:pt>
                <c:pt idx="26" formatCode="0.00E+00">
                  <c:v>2.1132500000000001E-12</c:v>
                </c:pt>
                <c:pt idx="27" formatCode="0.00E+00">
                  <c:v>4.2684900000000001E-12</c:v>
                </c:pt>
                <c:pt idx="28" formatCode="0.00E+00">
                  <c:v>3.89173E-12</c:v>
                </c:pt>
                <c:pt idx="29" formatCode="0.00E+00">
                  <c:v>8.5985600000000005E-12</c:v>
                </c:pt>
                <c:pt idx="30" formatCode="0.00E+00">
                  <c:v>5.3092599999999999E-12</c:v>
                </c:pt>
                <c:pt idx="31" formatCode="0.00E+00">
                  <c:v>1.00031E-12</c:v>
                </c:pt>
                <c:pt idx="32" formatCode="0.00E+00">
                  <c:v>5.7688800000000004E-12</c:v>
                </c:pt>
                <c:pt idx="33" formatCode="0.00E+00">
                  <c:v>5.32849E-12</c:v>
                </c:pt>
                <c:pt idx="34" formatCode="0.00E+00">
                  <c:v>4.7475700000000001E-12</c:v>
                </c:pt>
                <c:pt idx="35" formatCode="0.00E+00">
                  <c:v>4.3179600000000003E-12</c:v>
                </c:pt>
                <c:pt idx="36" formatCode="0.00E+00">
                  <c:v>4.5120499999999999E-12</c:v>
                </c:pt>
                <c:pt idx="37" formatCode="0.00E+00">
                  <c:v>6.7942700000000003E-12</c:v>
                </c:pt>
                <c:pt idx="38" formatCode="0.00E+00">
                  <c:v>3.7543900000000001E-12</c:v>
                </c:pt>
                <c:pt idx="39" formatCode="0.00E+00">
                  <c:v>3.2629000000000002E-12</c:v>
                </c:pt>
                <c:pt idx="40" formatCode="0.00E+00">
                  <c:v>4.4567699999999998E-12</c:v>
                </c:pt>
                <c:pt idx="41" formatCode="0.00E+00">
                  <c:v>2.8427199999999998E-12</c:v>
                </c:pt>
                <c:pt idx="42" formatCode="0.00E+00">
                  <c:v>3.7381399999999997E-12</c:v>
                </c:pt>
                <c:pt idx="43" formatCode="0.00E+00">
                  <c:v>2.0320699999999998E-12</c:v>
                </c:pt>
                <c:pt idx="44" formatCode="0.00E+00">
                  <c:v>4.6118299999999997E-12</c:v>
                </c:pt>
                <c:pt idx="45" formatCode="0.00E+00">
                  <c:v>4.0542299999999998E-12</c:v>
                </c:pt>
                <c:pt idx="46" formatCode="0.00E+00">
                  <c:v>4.1590600000000003E-12</c:v>
                </c:pt>
                <c:pt idx="47" formatCode="0.00E+00">
                  <c:v>6.7430200000000001E-12</c:v>
                </c:pt>
                <c:pt idx="48" formatCode="0.00E+00">
                  <c:v>2.8545100000000001E-12</c:v>
                </c:pt>
                <c:pt idx="49" formatCode="0.00E+00">
                  <c:v>4.5746600000000002E-12</c:v>
                </c:pt>
                <c:pt idx="50" formatCode="0.00E+00">
                  <c:v>7.6082499999999996E-12</c:v>
                </c:pt>
                <c:pt idx="51" formatCode="0.00E+00">
                  <c:v>5.8582899999999997E-12</c:v>
                </c:pt>
                <c:pt idx="52" formatCode="0.00E+00">
                  <c:v>6.1318800000000003E-12</c:v>
                </c:pt>
                <c:pt idx="53" formatCode="0.00E+00">
                  <c:v>5.2078500000000003E-12</c:v>
                </c:pt>
                <c:pt idx="54" formatCode="0.00E+00">
                  <c:v>1.38484E-11</c:v>
                </c:pt>
                <c:pt idx="55" formatCode="0.00E+00">
                  <c:v>8.6011999999999993E-12</c:v>
                </c:pt>
                <c:pt idx="56" formatCode="0.00E+00">
                  <c:v>1.9653400000000002E-12</c:v>
                </c:pt>
                <c:pt idx="57" formatCode="0.00E+00">
                  <c:v>7.2920500000000006E-12</c:v>
                </c:pt>
                <c:pt idx="58" formatCode="0.00E+00">
                  <c:v>6.2399199999999999E-12</c:v>
                </c:pt>
                <c:pt idx="59" formatCode="0.00E+00">
                  <c:v>4.0759699999999996E-12</c:v>
                </c:pt>
                <c:pt idx="60" formatCode="0.00E+00">
                  <c:v>4.4856999999999998E-12</c:v>
                </c:pt>
                <c:pt idx="61" formatCode="0.00E+00">
                  <c:v>6.9095399999999997E-12</c:v>
                </c:pt>
                <c:pt idx="62" formatCode="0.00E+00">
                  <c:v>2.7362100000000001E-12</c:v>
                </c:pt>
                <c:pt idx="63" formatCode="0.00E+00">
                  <c:v>4.5454799999999997E-12</c:v>
                </c:pt>
                <c:pt idx="64" formatCode="0.00E+00">
                  <c:v>4.9662000000000004E-12</c:v>
                </c:pt>
                <c:pt idx="65" formatCode="0.00E+00">
                  <c:v>2.0684100000000001E-12</c:v>
                </c:pt>
                <c:pt idx="66" formatCode="0.00E+00">
                  <c:v>3.1993200000000001E-12</c:v>
                </c:pt>
                <c:pt idx="67" formatCode="0.00E+00">
                  <c:v>7.9660300000000001E-12</c:v>
                </c:pt>
                <c:pt idx="68" formatCode="0.00E+00">
                  <c:v>5.6181299999999996E-12</c:v>
                </c:pt>
                <c:pt idx="69" formatCode="0.00E+00">
                  <c:v>5.71734E-12</c:v>
                </c:pt>
                <c:pt idx="70" formatCode="0.00E+00">
                  <c:v>2.1886300000000001E-12</c:v>
                </c:pt>
                <c:pt idx="71" formatCode="0.00E+00">
                  <c:v>5.7790999999999999E-12</c:v>
                </c:pt>
                <c:pt idx="72" formatCode="0.00E+00">
                  <c:v>6.7155799999999999E-12</c:v>
                </c:pt>
                <c:pt idx="73" formatCode="0.00E+00">
                  <c:v>3.5273300000000001E-12</c:v>
                </c:pt>
                <c:pt idx="74" formatCode="0.00E+00">
                  <c:v>4.3997700000000003E-12</c:v>
                </c:pt>
                <c:pt idx="75" formatCode="0.00E+00">
                  <c:v>3.9330299999999999E-12</c:v>
                </c:pt>
                <c:pt idx="76" formatCode="0.00E+00">
                  <c:v>5.1999999999999997E-12</c:v>
                </c:pt>
                <c:pt idx="77" formatCode="0.00E+00">
                  <c:v>4.0470800000000002E-12</c:v>
                </c:pt>
                <c:pt idx="78" formatCode="0.00E+00">
                  <c:v>4.82109E-12</c:v>
                </c:pt>
                <c:pt idx="79" formatCode="0.00E+00">
                  <c:v>4.0364800000000002E-12</c:v>
                </c:pt>
                <c:pt idx="80" formatCode="0.00E+00">
                  <c:v>6.2823400000000001E-12</c:v>
                </c:pt>
                <c:pt idx="81" formatCode="0.00E+00">
                  <c:v>1.04664E-11</c:v>
                </c:pt>
                <c:pt idx="82" formatCode="0.00E+00">
                  <c:v>6.1468600000000003E-12</c:v>
                </c:pt>
                <c:pt idx="83" formatCode="0.00E+00">
                  <c:v>8.6007699999999999E-12</c:v>
                </c:pt>
                <c:pt idx="84" formatCode="0.00E+00">
                  <c:v>5.8556899999999997E-12</c:v>
                </c:pt>
                <c:pt idx="85" formatCode="0.00E+00">
                  <c:v>1.8549599999999998E-11</c:v>
                </c:pt>
                <c:pt idx="86" formatCode="0.00E+00">
                  <c:v>3.6753200000000001E-12</c:v>
                </c:pt>
                <c:pt idx="87" formatCode="0.00E+00">
                  <c:v>1.81127E-12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3-DBE2-4C6F-B3A5-B1B059175DD2}"/>
            </c:ext>
          </c:extLst>
        </c:ser>
        <c:ser>
          <c:idx val="84"/>
          <c:order val="84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[analysis.xlsx]Uniform_IP_texture!$A$293:$CW$293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 formatCode="0.00E+00">
                  <c:v>3.3422899999999999E-12</c:v>
                </c:pt>
                <c:pt idx="14" formatCode="0.00E+00">
                  <c:v>4.8805400000000001E-12</c:v>
                </c:pt>
                <c:pt idx="15" formatCode="0.00E+00">
                  <c:v>2.9359499999999998E-12</c:v>
                </c:pt>
                <c:pt idx="16" formatCode="0.00E+00">
                  <c:v>4.6051700000000003E-12</c:v>
                </c:pt>
                <c:pt idx="17" formatCode="0.00E+00">
                  <c:v>7.1651499999999996E-12</c:v>
                </c:pt>
                <c:pt idx="18" formatCode="0.00E+00">
                  <c:v>3.6885499999999997E-12</c:v>
                </c:pt>
                <c:pt idx="19" formatCode="0.00E+00">
                  <c:v>5.3595500000000001E-12</c:v>
                </c:pt>
                <c:pt idx="20" formatCode="0.00E+00">
                  <c:v>2.3754099999999999E-12</c:v>
                </c:pt>
                <c:pt idx="21" formatCode="0.00E+00">
                  <c:v>7.7698999999999998E-12</c:v>
                </c:pt>
                <c:pt idx="22" formatCode="0.00E+00">
                  <c:v>4.7295399999999997E-12</c:v>
                </c:pt>
                <c:pt idx="23" formatCode="0.00E+00">
                  <c:v>6.4017900000000003E-12</c:v>
                </c:pt>
                <c:pt idx="24" formatCode="0.00E+00">
                  <c:v>7.6812599999999999E-12</c:v>
                </c:pt>
                <c:pt idx="25" formatCode="0.00E+00">
                  <c:v>7.65261E-12</c:v>
                </c:pt>
                <c:pt idx="26" formatCode="0.00E+00">
                  <c:v>4.7700000000000001E-12</c:v>
                </c:pt>
                <c:pt idx="27" formatCode="0.00E+00">
                  <c:v>3.9283599999999996E-12</c:v>
                </c:pt>
                <c:pt idx="28" formatCode="0.00E+00">
                  <c:v>4.4361099999999998E-12</c:v>
                </c:pt>
                <c:pt idx="29" formatCode="0.00E+00">
                  <c:v>4.3832299999999997E-12</c:v>
                </c:pt>
                <c:pt idx="30" formatCode="0.00E+00">
                  <c:v>2.4428199999999999E-12</c:v>
                </c:pt>
                <c:pt idx="31" formatCode="0.00E+00">
                  <c:v>7.2567200000000002E-12</c:v>
                </c:pt>
                <c:pt idx="32" formatCode="0.00E+00">
                  <c:v>4.0584099999999999E-12</c:v>
                </c:pt>
                <c:pt idx="33" formatCode="0.00E+00">
                  <c:v>3.0763000000000001E-12</c:v>
                </c:pt>
                <c:pt idx="34" formatCode="0.00E+00">
                  <c:v>5.5913800000000004E-12</c:v>
                </c:pt>
                <c:pt idx="35" formatCode="0.00E+00">
                  <c:v>4.2981499999999998E-12</c:v>
                </c:pt>
                <c:pt idx="36" formatCode="0.00E+00">
                  <c:v>2.08578E-12</c:v>
                </c:pt>
                <c:pt idx="37" formatCode="0.00E+00">
                  <c:v>6.20497E-12</c:v>
                </c:pt>
                <c:pt idx="38" formatCode="0.00E+00">
                  <c:v>6.8352400000000003E-12</c:v>
                </c:pt>
                <c:pt idx="39" formatCode="0.00E+00">
                  <c:v>5.0330100000000002E-12</c:v>
                </c:pt>
                <c:pt idx="40" formatCode="0.00E+00">
                  <c:v>4.9091799999999999E-12</c:v>
                </c:pt>
                <c:pt idx="41" formatCode="0.00E+00">
                  <c:v>5.7272700000000001E-12</c:v>
                </c:pt>
                <c:pt idx="42" formatCode="0.00E+00">
                  <c:v>6.1374399999999997E-12</c:v>
                </c:pt>
                <c:pt idx="43" formatCode="0.00E+00">
                  <c:v>3.1113600000000002E-12</c:v>
                </c:pt>
                <c:pt idx="44" formatCode="0.00E+00">
                  <c:v>3.06606E-12</c:v>
                </c:pt>
                <c:pt idx="45" formatCode="0.00E+00">
                  <c:v>4.69462E-12</c:v>
                </c:pt>
                <c:pt idx="46" formatCode="0.00E+00">
                  <c:v>5.9902900000000003E-12</c:v>
                </c:pt>
                <c:pt idx="47" formatCode="0.00E+00">
                  <c:v>8.2379299999999994E-12</c:v>
                </c:pt>
                <c:pt idx="48" formatCode="0.00E+00">
                  <c:v>9.9215100000000006E-12</c:v>
                </c:pt>
                <c:pt idx="49" formatCode="0.00E+00">
                  <c:v>4.9789700000000001E-12</c:v>
                </c:pt>
                <c:pt idx="50" formatCode="0.00E+00">
                  <c:v>5.4192700000000002E-12</c:v>
                </c:pt>
                <c:pt idx="51" formatCode="0.00E+00">
                  <c:v>6.6636300000000004E-12</c:v>
                </c:pt>
                <c:pt idx="52" formatCode="0.00E+00">
                  <c:v>1.0197099999999999E-12</c:v>
                </c:pt>
                <c:pt idx="53" formatCode="0.00E+00">
                  <c:v>2.95334E-12</c:v>
                </c:pt>
                <c:pt idx="54" formatCode="0.00E+00">
                  <c:v>1.4364900000000001E-11</c:v>
                </c:pt>
                <c:pt idx="55" formatCode="0.00E+00">
                  <c:v>2.3555300000000002E-12</c:v>
                </c:pt>
                <c:pt idx="56" formatCode="0.00E+00">
                  <c:v>5.9358400000000003E-12</c:v>
                </c:pt>
                <c:pt idx="57" formatCode="0.00E+00">
                  <c:v>6.2693999999999999E-12</c:v>
                </c:pt>
                <c:pt idx="58" formatCode="0.00E+00">
                  <c:v>2.6269400000000001E-12</c:v>
                </c:pt>
                <c:pt idx="59" formatCode="0.00E+00">
                  <c:v>4.7535699999999999E-12</c:v>
                </c:pt>
                <c:pt idx="60" formatCode="0.00E+00">
                  <c:v>3.58608E-12</c:v>
                </c:pt>
                <c:pt idx="61" formatCode="0.00E+00">
                  <c:v>5.0269599999999998E-12</c:v>
                </c:pt>
                <c:pt idx="62" formatCode="0.00E+00">
                  <c:v>1.9861099999999999E-12</c:v>
                </c:pt>
                <c:pt idx="63" formatCode="0.00E+00">
                  <c:v>6.0736799999999996E-12</c:v>
                </c:pt>
                <c:pt idx="64" formatCode="0.00E+00">
                  <c:v>5.30913E-12</c:v>
                </c:pt>
                <c:pt idx="65" formatCode="0.00E+00">
                  <c:v>5.2390300000000001E-12</c:v>
                </c:pt>
                <c:pt idx="66" formatCode="0.00E+00">
                  <c:v>7.9359099999999999E-12</c:v>
                </c:pt>
                <c:pt idx="67" formatCode="0.00E+00">
                  <c:v>5.1322600000000002E-12</c:v>
                </c:pt>
                <c:pt idx="68" formatCode="0.00E+00">
                  <c:v>5.1055200000000002E-12</c:v>
                </c:pt>
                <c:pt idx="69" formatCode="0.00E+00">
                  <c:v>6.66244E-12</c:v>
                </c:pt>
                <c:pt idx="70" formatCode="0.00E+00">
                  <c:v>9.5348499999999999E-12</c:v>
                </c:pt>
                <c:pt idx="71" formatCode="0.00E+00">
                  <c:v>4.8790199999999999E-12</c:v>
                </c:pt>
                <c:pt idx="72" formatCode="0.00E+00">
                  <c:v>4.5794899999999999E-12</c:v>
                </c:pt>
                <c:pt idx="73" formatCode="0.00E+00">
                  <c:v>5.1714899999999998E-12</c:v>
                </c:pt>
                <c:pt idx="74" formatCode="0.00E+00">
                  <c:v>2.8001000000000002E-12</c:v>
                </c:pt>
                <c:pt idx="75" formatCode="0.00E+00">
                  <c:v>9.1321899999999993E-12</c:v>
                </c:pt>
                <c:pt idx="76" formatCode="0.00E+00">
                  <c:v>7.8528999999999994E-12</c:v>
                </c:pt>
                <c:pt idx="77" formatCode="0.00E+00">
                  <c:v>3.40957E-12</c:v>
                </c:pt>
                <c:pt idx="78" formatCode="0.00E+00">
                  <c:v>7.0562500000000004E-12</c:v>
                </c:pt>
                <c:pt idx="79" formatCode="0.00E+00">
                  <c:v>1.1230399999999999E-11</c:v>
                </c:pt>
                <c:pt idx="80" formatCode="0.00E+00">
                  <c:v>3.34401E-12</c:v>
                </c:pt>
                <c:pt idx="81" formatCode="0.00E+00">
                  <c:v>6.2997900000000002E-12</c:v>
                </c:pt>
                <c:pt idx="82" formatCode="0.00E+00">
                  <c:v>8.0592899999999997E-12</c:v>
                </c:pt>
                <c:pt idx="83" formatCode="0.00E+00">
                  <c:v>7.1200000000000004E-12</c:v>
                </c:pt>
                <c:pt idx="84" formatCode="0.00E+00">
                  <c:v>3.8230000000000002E-12</c:v>
                </c:pt>
                <c:pt idx="85" formatCode="0.00E+00">
                  <c:v>7.3207900000000008E-12</c:v>
                </c:pt>
                <c:pt idx="86" formatCode="0.00E+00">
                  <c:v>2.39061E-12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4-DBE2-4C6F-B3A5-B1B059175DD2}"/>
            </c:ext>
          </c:extLst>
        </c:ser>
        <c:ser>
          <c:idx val="85"/>
          <c:order val="85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[analysis.xlsx]Uniform_IP_texture!$A$294:$CW$294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 formatCode="0.00E+00">
                  <c:v>1.02054E-11</c:v>
                </c:pt>
                <c:pt idx="15" formatCode="0.00E+00">
                  <c:v>3.8870900000000002E-12</c:v>
                </c:pt>
                <c:pt idx="16" formatCode="0.00E+00">
                  <c:v>3.5714299999999999E-12</c:v>
                </c:pt>
                <c:pt idx="17" formatCode="0.00E+00">
                  <c:v>5.7430000000000001E-12</c:v>
                </c:pt>
                <c:pt idx="18" formatCode="0.00E+00">
                  <c:v>1.3618399999999999E-11</c:v>
                </c:pt>
                <c:pt idx="19" formatCode="0.00E+00">
                  <c:v>4.5200200000000004E-12</c:v>
                </c:pt>
                <c:pt idx="20" formatCode="0.00E+00">
                  <c:v>4.1804399999999999E-12</c:v>
                </c:pt>
                <c:pt idx="21" formatCode="0.00E+00">
                  <c:v>3.9366800000000001E-12</c:v>
                </c:pt>
                <c:pt idx="22" formatCode="0.00E+00">
                  <c:v>5.78506E-12</c:v>
                </c:pt>
                <c:pt idx="23" formatCode="0.00E+00">
                  <c:v>4.5092800000000004E-12</c:v>
                </c:pt>
                <c:pt idx="24" formatCode="0.00E+00">
                  <c:v>6.4896200000000004E-12</c:v>
                </c:pt>
                <c:pt idx="25" formatCode="0.00E+00">
                  <c:v>2.9165999999999999E-12</c:v>
                </c:pt>
                <c:pt idx="26" formatCode="0.00E+00">
                  <c:v>7.8252400000000007E-12</c:v>
                </c:pt>
                <c:pt idx="27" formatCode="0.00E+00">
                  <c:v>4.3821900000000003E-12</c:v>
                </c:pt>
                <c:pt idx="28" formatCode="0.00E+00">
                  <c:v>1.68914E-12</c:v>
                </c:pt>
                <c:pt idx="29" formatCode="0.00E+00">
                  <c:v>2.9272699999999999E-12</c:v>
                </c:pt>
                <c:pt idx="30" formatCode="0.00E+00">
                  <c:v>2.3963900000000001E-12</c:v>
                </c:pt>
                <c:pt idx="31" formatCode="0.00E+00">
                  <c:v>5.4777099999999997E-12</c:v>
                </c:pt>
                <c:pt idx="32" formatCode="0.00E+00">
                  <c:v>5.1504000000000003E-12</c:v>
                </c:pt>
                <c:pt idx="33" formatCode="0.00E+00">
                  <c:v>3.8396800000000001E-12</c:v>
                </c:pt>
                <c:pt idx="34" formatCode="0.00E+00">
                  <c:v>5.6292000000000003E-12</c:v>
                </c:pt>
                <c:pt idx="35" formatCode="0.00E+00">
                  <c:v>1.2979E-11</c:v>
                </c:pt>
                <c:pt idx="36" formatCode="0.00E+00">
                  <c:v>5.7164499999999999E-12</c:v>
                </c:pt>
                <c:pt idx="37" formatCode="0.00E+00">
                  <c:v>5.1876100000000003E-12</c:v>
                </c:pt>
                <c:pt idx="38" formatCode="0.00E+00">
                  <c:v>4.0179899999999999E-12</c:v>
                </c:pt>
                <c:pt idx="39" formatCode="0.00E+00">
                  <c:v>3.56689E-12</c:v>
                </c:pt>
                <c:pt idx="40" formatCode="0.00E+00">
                  <c:v>5.5809299999999997E-12</c:v>
                </c:pt>
                <c:pt idx="41" formatCode="0.00E+00">
                  <c:v>2.9241100000000001E-12</c:v>
                </c:pt>
                <c:pt idx="42" formatCode="0.00E+00">
                  <c:v>4.9679199999999997E-12</c:v>
                </c:pt>
                <c:pt idx="43" formatCode="0.00E+00">
                  <c:v>3.0053099999999998E-12</c:v>
                </c:pt>
                <c:pt idx="44" formatCode="0.00E+00">
                  <c:v>8.3729400000000001E-12</c:v>
                </c:pt>
                <c:pt idx="45" formatCode="0.00E+00">
                  <c:v>6.32358E-12</c:v>
                </c:pt>
                <c:pt idx="46" formatCode="0.00E+00">
                  <c:v>9.9341100000000008E-12</c:v>
                </c:pt>
                <c:pt idx="47" formatCode="0.00E+00">
                  <c:v>7.0225300000000004E-12</c:v>
                </c:pt>
                <c:pt idx="48" formatCode="0.00E+00">
                  <c:v>4.7643400000000003E-12</c:v>
                </c:pt>
                <c:pt idx="49" formatCode="0.00E+00">
                  <c:v>7.3823300000000005E-12</c:v>
                </c:pt>
                <c:pt idx="50" formatCode="0.00E+00">
                  <c:v>3.0703200000000002E-12</c:v>
                </c:pt>
                <c:pt idx="51" formatCode="0.00E+00">
                  <c:v>2.7158900000000001E-12</c:v>
                </c:pt>
                <c:pt idx="52" formatCode="0.00E+00">
                  <c:v>4.1625799999999998E-12</c:v>
                </c:pt>
                <c:pt idx="53" formatCode="0.00E+00">
                  <c:v>7.8926400000000002E-12</c:v>
                </c:pt>
                <c:pt idx="54" formatCode="0.00E+00">
                  <c:v>6.6510599999999997E-12</c:v>
                </c:pt>
                <c:pt idx="55" formatCode="0.00E+00">
                  <c:v>7.8509400000000005E-12</c:v>
                </c:pt>
                <c:pt idx="56" formatCode="0.00E+00">
                  <c:v>8.7401400000000004E-12</c:v>
                </c:pt>
                <c:pt idx="57" formatCode="0.00E+00">
                  <c:v>3.5386699999999999E-12</c:v>
                </c:pt>
                <c:pt idx="58" formatCode="0.00E+00">
                  <c:v>8.0809700000000005E-12</c:v>
                </c:pt>
                <c:pt idx="59" formatCode="0.00E+00">
                  <c:v>8.3775099999999999E-12</c:v>
                </c:pt>
                <c:pt idx="60" formatCode="0.00E+00">
                  <c:v>3.3658000000000001E-12</c:v>
                </c:pt>
                <c:pt idx="61" formatCode="0.00E+00">
                  <c:v>2.4281000000000001E-12</c:v>
                </c:pt>
                <c:pt idx="62" formatCode="0.00E+00">
                  <c:v>1.29802E-12</c:v>
                </c:pt>
                <c:pt idx="63" formatCode="0.00E+00">
                  <c:v>4.7019000000000004E-12</c:v>
                </c:pt>
                <c:pt idx="64" formatCode="0.00E+00">
                  <c:v>4.9520300000000003E-12</c:v>
                </c:pt>
                <c:pt idx="65" formatCode="0.00E+00">
                  <c:v>3.2157400000000002E-12</c:v>
                </c:pt>
                <c:pt idx="66" formatCode="0.00E+00">
                  <c:v>6.62742E-13</c:v>
                </c:pt>
                <c:pt idx="67" formatCode="0.00E+00">
                  <c:v>2.7479499999999998E-12</c:v>
                </c:pt>
                <c:pt idx="68" formatCode="0.00E+00">
                  <c:v>7.2124899999999997E-12</c:v>
                </c:pt>
                <c:pt idx="69" formatCode="0.00E+00">
                  <c:v>5.5349099999999999E-12</c:v>
                </c:pt>
                <c:pt idx="70" formatCode="0.00E+00">
                  <c:v>8.0316299999999994E-12</c:v>
                </c:pt>
                <c:pt idx="71" formatCode="0.00E+00">
                  <c:v>2.7991199999999999E-12</c:v>
                </c:pt>
                <c:pt idx="72" formatCode="0.00E+00">
                  <c:v>2.7677100000000001E-12</c:v>
                </c:pt>
                <c:pt idx="73" formatCode="0.00E+00">
                  <c:v>6.0374000000000001E-12</c:v>
                </c:pt>
                <c:pt idx="74" formatCode="0.00E+00">
                  <c:v>4.4278899999999996E-12</c:v>
                </c:pt>
                <c:pt idx="75" formatCode="0.00E+00">
                  <c:v>3.44206E-12</c:v>
                </c:pt>
                <c:pt idx="76" formatCode="0.00E+00">
                  <c:v>3.9958000000000004E-12</c:v>
                </c:pt>
                <c:pt idx="77" formatCode="0.00E+00">
                  <c:v>1.5848599999999999E-11</c:v>
                </c:pt>
                <c:pt idx="78" formatCode="0.00E+00">
                  <c:v>9.5555000000000006E-12</c:v>
                </c:pt>
                <c:pt idx="79" formatCode="0.00E+00">
                  <c:v>6.1379700000000004E-12</c:v>
                </c:pt>
                <c:pt idx="80" formatCode="0.00E+00">
                  <c:v>3.67722E-12</c:v>
                </c:pt>
                <c:pt idx="81" formatCode="0.00E+00">
                  <c:v>4.61719E-12</c:v>
                </c:pt>
                <c:pt idx="82" formatCode="0.00E+00">
                  <c:v>2.22805E-12</c:v>
                </c:pt>
                <c:pt idx="83" formatCode="0.00E+00">
                  <c:v>1.8112299999999999E-12</c:v>
                </c:pt>
                <c:pt idx="84" formatCode="0.00E+00">
                  <c:v>5.4924299999999999E-12</c:v>
                </c:pt>
                <c:pt idx="85" formatCode="0.00E+00">
                  <c:v>7.9225500000000004E-12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5-DBE2-4C6F-B3A5-B1B059175DD2}"/>
            </c:ext>
          </c:extLst>
        </c:ser>
        <c:ser>
          <c:idx val="86"/>
          <c:order val="86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[analysis.xlsx]Uniform_IP_texture!$A$295:$CW$295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 formatCode="0.00E+00">
                  <c:v>8.4299000000000007E-12</c:v>
                </c:pt>
                <c:pt idx="16" formatCode="0.00E+00">
                  <c:v>4.4970900000000002E-12</c:v>
                </c:pt>
                <c:pt idx="17" formatCode="0.00E+00">
                  <c:v>5.1942300000000002E-12</c:v>
                </c:pt>
                <c:pt idx="18" formatCode="0.00E+00">
                  <c:v>7.0457399999999998E-12</c:v>
                </c:pt>
                <c:pt idx="19" formatCode="0.00E+00">
                  <c:v>3.0902599999999998E-12</c:v>
                </c:pt>
                <c:pt idx="20" formatCode="0.00E+00">
                  <c:v>6.2762399999999999E-12</c:v>
                </c:pt>
                <c:pt idx="21" formatCode="0.00E+00">
                  <c:v>5.3482700000000002E-12</c:v>
                </c:pt>
                <c:pt idx="22" formatCode="0.00E+00">
                  <c:v>4.1271299999999996E-12</c:v>
                </c:pt>
                <c:pt idx="23" formatCode="0.00E+00">
                  <c:v>5.1807799999999997E-12</c:v>
                </c:pt>
                <c:pt idx="24" formatCode="0.00E+00">
                  <c:v>4.9604599999999996E-12</c:v>
                </c:pt>
                <c:pt idx="25" formatCode="0.00E+00">
                  <c:v>1.78659E-12</c:v>
                </c:pt>
                <c:pt idx="26" formatCode="0.00E+00">
                  <c:v>3.25396E-12</c:v>
                </c:pt>
                <c:pt idx="27" formatCode="0.00E+00">
                  <c:v>6.9934899999999999E-12</c:v>
                </c:pt>
                <c:pt idx="28" formatCode="0.00E+00">
                  <c:v>6.7936600000000004E-12</c:v>
                </c:pt>
                <c:pt idx="29" formatCode="0.00E+00">
                  <c:v>2.07678E-12</c:v>
                </c:pt>
                <c:pt idx="30" formatCode="0.00E+00">
                  <c:v>3.7547300000000001E-12</c:v>
                </c:pt>
                <c:pt idx="31" formatCode="0.00E+00">
                  <c:v>5.8151000000000001E-12</c:v>
                </c:pt>
                <c:pt idx="32" formatCode="0.00E+00">
                  <c:v>7.4810099999999994E-12</c:v>
                </c:pt>
                <c:pt idx="33" formatCode="0.00E+00">
                  <c:v>6.6330500000000003E-12</c:v>
                </c:pt>
                <c:pt idx="34" formatCode="0.00E+00">
                  <c:v>8.44298E-12</c:v>
                </c:pt>
                <c:pt idx="35" formatCode="0.00E+00">
                  <c:v>3.4695199999999999E-12</c:v>
                </c:pt>
                <c:pt idx="36" formatCode="0.00E+00">
                  <c:v>4.5138799999999997E-12</c:v>
                </c:pt>
                <c:pt idx="37" formatCode="0.00E+00">
                  <c:v>5.3796199999999996E-12</c:v>
                </c:pt>
                <c:pt idx="38" formatCode="0.00E+00">
                  <c:v>4.6381799999999999E-12</c:v>
                </c:pt>
                <c:pt idx="39" formatCode="0.00E+00">
                  <c:v>6.2192399999999997E-12</c:v>
                </c:pt>
                <c:pt idx="40" formatCode="0.00E+00">
                  <c:v>2.6322E-12</c:v>
                </c:pt>
                <c:pt idx="41" formatCode="0.00E+00">
                  <c:v>3.8609299999999998E-12</c:v>
                </c:pt>
                <c:pt idx="42" formatCode="0.00E+00">
                  <c:v>4.8283899999999998E-12</c:v>
                </c:pt>
                <c:pt idx="43" formatCode="0.00E+00">
                  <c:v>1.14495E-11</c:v>
                </c:pt>
                <c:pt idx="44" formatCode="0.00E+00">
                  <c:v>9.9839900000000002E-12</c:v>
                </c:pt>
                <c:pt idx="45" formatCode="0.00E+00">
                  <c:v>5.3002500000000002E-12</c:v>
                </c:pt>
                <c:pt idx="46" formatCode="0.00E+00">
                  <c:v>5.2498699999999997E-12</c:v>
                </c:pt>
                <c:pt idx="47" formatCode="0.00E+00">
                  <c:v>2.9932300000000002E-12</c:v>
                </c:pt>
                <c:pt idx="48" formatCode="0.00E+00">
                  <c:v>1.09742E-11</c:v>
                </c:pt>
                <c:pt idx="49" formatCode="0.00E+00">
                  <c:v>1.05337E-11</c:v>
                </c:pt>
                <c:pt idx="50" formatCode="0.00E+00">
                  <c:v>6.1022799999999997E-12</c:v>
                </c:pt>
                <c:pt idx="51" formatCode="0.00E+00">
                  <c:v>2.4618900000000001E-12</c:v>
                </c:pt>
                <c:pt idx="52" formatCode="0.00E+00">
                  <c:v>2.7751099999999999E-12</c:v>
                </c:pt>
                <c:pt idx="53" formatCode="0.00E+00">
                  <c:v>5.1250399999999997E-12</c:v>
                </c:pt>
                <c:pt idx="54" formatCode="0.00E+00">
                  <c:v>3.3618400000000001E-12</c:v>
                </c:pt>
                <c:pt idx="55" formatCode="0.00E+00">
                  <c:v>6.6504599999999999E-12</c:v>
                </c:pt>
                <c:pt idx="56" formatCode="0.00E+00">
                  <c:v>6.7998999999999997E-12</c:v>
                </c:pt>
                <c:pt idx="57" formatCode="0.00E+00">
                  <c:v>3.3615600000000001E-12</c:v>
                </c:pt>
                <c:pt idx="58" formatCode="0.00E+00">
                  <c:v>3.2923899999999999E-12</c:v>
                </c:pt>
                <c:pt idx="59" formatCode="0.00E+00">
                  <c:v>5.1069099999999997E-12</c:v>
                </c:pt>
                <c:pt idx="60" formatCode="0.00E+00">
                  <c:v>6.3168200000000001E-12</c:v>
                </c:pt>
                <c:pt idx="61" formatCode="0.00E+00">
                  <c:v>2.7969699999999999E-12</c:v>
                </c:pt>
                <c:pt idx="62" formatCode="0.00E+00">
                  <c:v>7.0818900000000002E-12</c:v>
                </c:pt>
                <c:pt idx="63" formatCode="0.00E+00">
                  <c:v>4.0984799999999997E-12</c:v>
                </c:pt>
                <c:pt idx="64" formatCode="0.00E+00">
                  <c:v>3.6993500000000004E-12</c:v>
                </c:pt>
                <c:pt idx="65" formatCode="0.00E+00">
                  <c:v>5.8494199999999999E-12</c:v>
                </c:pt>
                <c:pt idx="66" formatCode="0.00E+00">
                  <c:v>3.58933E-12</c:v>
                </c:pt>
                <c:pt idx="67" formatCode="0.00E+00">
                  <c:v>4.2129600000000003E-12</c:v>
                </c:pt>
                <c:pt idx="68" formatCode="0.00E+00">
                  <c:v>4.5465899999999999E-12</c:v>
                </c:pt>
                <c:pt idx="69" formatCode="0.00E+00">
                  <c:v>4.2430500000000002E-12</c:v>
                </c:pt>
                <c:pt idx="70" formatCode="0.00E+00">
                  <c:v>6.5245500000000001E-12</c:v>
                </c:pt>
                <c:pt idx="71" formatCode="0.00E+00">
                  <c:v>2.0374799999999999E-12</c:v>
                </c:pt>
                <c:pt idx="72" formatCode="0.00E+00">
                  <c:v>7.7289500000000001E-12</c:v>
                </c:pt>
                <c:pt idx="73" formatCode="0.00E+00">
                  <c:v>4.6219300000000003E-12</c:v>
                </c:pt>
                <c:pt idx="74" formatCode="0.00E+00">
                  <c:v>4.5462200000000004E-12</c:v>
                </c:pt>
                <c:pt idx="75" formatCode="0.00E+00">
                  <c:v>3.9659999999999999E-12</c:v>
                </c:pt>
                <c:pt idx="76" formatCode="0.00E+00">
                  <c:v>2.8790499999999999E-12</c:v>
                </c:pt>
                <c:pt idx="77" formatCode="0.00E+00">
                  <c:v>6.5913599999999999E-12</c:v>
                </c:pt>
                <c:pt idx="78" formatCode="0.00E+00">
                  <c:v>5.3866899999999999E-12</c:v>
                </c:pt>
                <c:pt idx="79" formatCode="0.00E+00">
                  <c:v>3.4199599999999999E-12</c:v>
                </c:pt>
                <c:pt idx="80" formatCode="0.00E+00">
                  <c:v>2.8696699999999998E-12</c:v>
                </c:pt>
                <c:pt idx="81" formatCode="0.00E+00">
                  <c:v>3.6058900000000001E-12</c:v>
                </c:pt>
                <c:pt idx="82" formatCode="0.00E+00">
                  <c:v>8.6296400000000008E-12</c:v>
                </c:pt>
                <c:pt idx="83" formatCode="0.00E+00">
                  <c:v>1.09842E-11</c:v>
                </c:pt>
                <c:pt idx="84" formatCode="0.00E+00">
                  <c:v>1.6070699999999999E-11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6-DBE2-4C6F-B3A5-B1B059175DD2}"/>
            </c:ext>
          </c:extLst>
        </c:ser>
        <c:ser>
          <c:idx val="87"/>
          <c:order val="87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[analysis.xlsx]Uniform_IP_texture!$A$296:$CW$296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 formatCode="0.00E+00">
                  <c:v>2.4477700000000002E-12</c:v>
                </c:pt>
                <c:pt idx="18" formatCode="0.00E+00">
                  <c:v>5.0057800000000001E-12</c:v>
                </c:pt>
                <c:pt idx="19" formatCode="0.00E+00">
                  <c:v>1.28381E-11</c:v>
                </c:pt>
                <c:pt idx="20" formatCode="0.00E+00">
                  <c:v>6.4981700000000004E-12</c:v>
                </c:pt>
                <c:pt idx="21" formatCode="0.00E+00">
                  <c:v>6.0508599999999999E-12</c:v>
                </c:pt>
                <c:pt idx="22" formatCode="0.00E+00">
                  <c:v>1.0964700000000001E-11</c:v>
                </c:pt>
                <c:pt idx="23" formatCode="0.00E+00">
                  <c:v>5.08491E-12</c:v>
                </c:pt>
                <c:pt idx="24" formatCode="0.00E+00">
                  <c:v>4.2363199999999999E-12</c:v>
                </c:pt>
                <c:pt idx="25" formatCode="0.00E+00">
                  <c:v>4.15623E-12</c:v>
                </c:pt>
                <c:pt idx="26" formatCode="0.00E+00">
                  <c:v>5.7623299999999997E-12</c:v>
                </c:pt>
                <c:pt idx="27" formatCode="0.00E+00">
                  <c:v>2.15021E-12</c:v>
                </c:pt>
                <c:pt idx="28" formatCode="0.00E+00">
                  <c:v>5.3902399999999999E-12</c:v>
                </c:pt>
                <c:pt idx="29" formatCode="0.00E+00">
                  <c:v>5.8419100000000001E-12</c:v>
                </c:pt>
                <c:pt idx="30" formatCode="0.00E+00">
                  <c:v>2.3453499999999999E-12</c:v>
                </c:pt>
                <c:pt idx="31" formatCode="0.00E+00">
                  <c:v>4.6584600000000003E-12</c:v>
                </c:pt>
                <c:pt idx="32" formatCode="0.00E+00">
                  <c:v>8.6706999999999994E-12</c:v>
                </c:pt>
                <c:pt idx="33" formatCode="0.00E+00">
                  <c:v>6.4199499999999999E-12</c:v>
                </c:pt>
                <c:pt idx="34" formatCode="0.00E+00">
                  <c:v>6.2382900000000001E-12</c:v>
                </c:pt>
                <c:pt idx="35" formatCode="0.00E+00">
                  <c:v>6.9215099999999997E-12</c:v>
                </c:pt>
                <c:pt idx="36" formatCode="0.00E+00">
                  <c:v>7.2834499999999992E-12</c:v>
                </c:pt>
                <c:pt idx="37" formatCode="0.00E+00">
                  <c:v>6.1277399999999999E-12</c:v>
                </c:pt>
                <c:pt idx="38" formatCode="0.00E+00">
                  <c:v>1.0415999999999999E-11</c:v>
                </c:pt>
                <c:pt idx="39" formatCode="0.00E+00">
                  <c:v>3.9926400000000002E-12</c:v>
                </c:pt>
                <c:pt idx="40" formatCode="0.00E+00">
                  <c:v>4.9572900000000002E-12</c:v>
                </c:pt>
                <c:pt idx="41" formatCode="0.00E+00">
                  <c:v>5.8304499999999997E-12</c:v>
                </c:pt>
                <c:pt idx="42" formatCode="0.00E+00">
                  <c:v>3.4921800000000002E-12</c:v>
                </c:pt>
                <c:pt idx="43" formatCode="0.00E+00">
                  <c:v>5.5192600000000001E-12</c:v>
                </c:pt>
                <c:pt idx="44" formatCode="0.00E+00">
                  <c:v>1.65022E-12</c:v>
                </c:pt>
                <c:pt idx="45" formatCode="0.00E+00">
                  <c:v>8.2909500000000003E-12</c:v>
                </c:pt>
                <c:pt idx="46" formatCode="0.00E+00">
                  <c:v>4.2846099999999999E-12</c:v>
                </c:pt>
                <c:pt idx="47" formatCode="0.00E+00">
                  <c:v>7.2666699999999998E-12</c:v>
                </c:pt>
                <c:pt idx="48" formatCode="0.00E+00">
                  <c:v>4.12655E-12</c:v>
                </c:pt>
                <c:pt idx="49" formatCode="0.00E+00">
                  <c:v>4.6388800000000001E-12</c:v>
                </c:pt>
                <c:pt idx="50" formatCode="0.00E+00">
                  <c:v>3.9593900000000002E-12</c:v>
                </c:pt>
                <c:pt idx="51" formatCode="0.00E+00">
                  <c:v>4.0986099999999996E-12</c:v>
                </c:pt>
                <c:pt idx="52" formatCode="0.00E+00">
                  <c:v>3.25215E-12</c:v>
                </c:pt>
                <c:pt idx="53" formatCode="0.00E+00">
                  <c:v>3.89966E-12</c:v>
                </c:pt>
                <c:pt idx="54" formatCode="0.00E+00">
                  <c:v>2.69735E-12</c:v>
                </c:pt>
                <c:pt idx="55" formatCode="0.00E+00">
                  <c:v>2.3000200000000001E-12</c:v>
                </c:pt>
                <c:pt idx="56" formatCode="0.00E+00">
                  <c:v>1.3345599999999999E-11</c:v>
                </c:pt>
                <c:pt idx="57" formatCode="0.00E+00">
                  <c:v>7.3720099999999998E-12</c:v>
                </c:pt>
                <c:pt idx="58" formatCode="0.00E+00">
                  <c:v>4.2079299999999998E-12</c:v>
                </c:pt>
                <c:pt idx="59" formatCode="0.00E+00">
                  <c:v>3.5154799999999999E-12</c:v>
                </c:pt>
                <c:pt idx="60" formatCode="0.00E+00">
                  <c:v>8.9163699999999999E-12</c:v>
                </c:pt>
                <c:pt idx="61" formatCode="0.00E+00">
                  <c:v>5.5649100000000004E-12</c:v>
                </c:pt>
                <c:pt idx="62" formatCode="0.00E+00">
                  <c:v>5.3554700000000004E-12</c:v>
                </c:pt>
                <c:pt idx="63" formatCode="0.00E+00">
                  <c:v>2.46171E-12</c:v>
                </c:pt>
                <c:pt idx="64" formatCode="0.00E+00">
                  <c:v>2.9487099999999999E-12</c:v>
                </c:pt>
                <c:pt idx="65" formatCode="0.00E+00">
                  <c:v>3.8914800000000003E-12</c:v>
                </c:pt>
                <c:pt idx="66" formatCode="0.00E+00">
                  <c:v>5.3696299999999996E-12</c:v>
                </c:pt>
                <c:pt idx="67" formatCode="0.00E+00">
                  <c:v>6.0514400000000003E-12</c:v>
                </c:pt>
                <c:pt idx="68" formatCode="0.00E+00">
                  <c:v>1.0819000000000001E-11</c:v>
                </c:pt>
                <c:pt idx="69" formatCode="0.00E+00">
                  <c:v>1.35852E-11</c:v>
                </c:pt>
                <c:pt idx="70" formatCode="0.00E+00">
                  <c:v>4.6074599999999998E-12</c:v>
                </c:pt>
                <c:pt idx="71" formatCode="0.00E+00">
                  <c:v>3.50013E-12</c:v>
                </c:pt>
                <c:pt idx="72" formatCode="0.00E+00">
                  <c:v>1.2283E-11</c:v>
                </c:pt>
                <c:pt idx="73" formatCode="0.00E+00">
                  <c:v>9.9502300000000005E-12</c:v>
                </c:pt>
                <c:pt idx="74" formatCode="0.00E+00">
                  <c:v>3.2969600000000001E-12</c:v>
                </c:pt>
                <c:pt idx="75" formatCode="0.00E+00">
                  <c:v>1.2179500000000001E-11</c:v>
                </c:pt>
                <c:pt idx="76" formatCode="0.00E+00">
                  <c:v>6.1970799999999997E-12</c:v>
                </c:pt>
                <c:pt idx="77" formatCode="0.00E+00">
                  <c:v>4.8402799999999996E-12</c:v>
                </c:pt>
                <c:pt idx="78" formatCode="0.00E+00">
                  <c:v>7.8772500000000002E-12</c:v>
                </c:pt>
                <c:pt idx="79" formatCode="0.00E+00">
                  <c:v>6.1742499999999999E-12</c:v>
                </c:pt>
                <c:pt idx="80" formatCode="0.00E+00">
                  <c:v>6.2232600000000003E-12</c:v>
                </c:pt>
                <c:pt idx="81" formatCode="0.00E+00">
                  <c:v>4.8041199999999999E-12</c:v>
                </c:pt>
                <c:pt idx="82" formatCode="0.00E+00">
                  <c:v>2.1403799999999998E-12</c:v>
                </c:pt>
                <c:pt idx="83" formatCode="0.00E+00">
                  <c:v>4.0908000000000003E-12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7-DBE2-4C6F-B3A5-B1B059175DD2}"/>
            </c:ext>
          </c:extLst>
        </c:ser>
        <c:ser>
          <c:idx val="88"/>
          <c:order val="88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[analysis.xlsx]Uniform_IP_texture!$A$297:$CW$297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 formatCode="0.00E+00">
                  <c:v>6.5000600000000001E-12</c:v>
                </c:pt>
                <c:pt idx="18" formatCode="0.00E+00">
                  <c:v>4.0580599999999998E-12</c:v>
                </c:pt>
                <c:pt idx="19" formatCode="0.00E+00">
                  <c:v>5.1868600000000004E-12</c:v>
                </c:pt>
                <c:pt idx="20" formatCode="0.00E+00">
                  <c:v>3.9641100000000002E-12</c:v>
                </c:pt>
                <c:pt idx="21" formatCode="0.00E+00">
                  <c:v>2.8605099999999999E-12</c:v>
                </c:pt>
                <c:pt idx="22" formatCode="0.00E+00">
                  <c:v>4.0009300000000004E-12</c:v>
                </c:pt>
                <c:pt idx="23" formatCode="0.00E+00">
                  <c:v>9.0875500000000004E-12</c:v>
                </c:pt>
                <c:pt idx="24" formatCode="0.00E+00">
                  <c:v>5.1548400000000003E-12</c:v>
                </c:pt>
                <c:pt idx="25" formatCode="0.00E+00">
                  <c:v>2.6436600000000001E-12</c:v>
                </c:pt>
                <c:pt idx="26" formatCode="0.00E+00">
                  <c:v>3.2599200000000001E-12</c:v>
                </c:pt>
                <c:pt idx="27" formatCode="0.00E+00">
                  <c:v>1.0180699999999999E-11</c:v>
                </c:pt>
                <c:pt idx="28" formatCode="0.00E+00">
                  <c:v>4.4672299999999997E-12</c:v>
                </c:pt>
                <c:pt idx="29" formatCode="0.00E+00">
                  <c:v>6.2655900000000002E-12</c:v>
                </c:pt>
                <c:pt idx="30" formatCode="0.00E+00">
                  <c:v>5.1802999999999996E-12</c:v>
                </c:pt>
                <c:pt idx="31" formatCode="0.00E+00">
                  <c:v>4.3038000000000003E-12</c:v>
                </c:pt>
                <c:pt idx="32" formatCode="0.00E+00">
                  <c:v>4.8079000000000001E-12</c:v>
                </c:pt>
                <c:pt idx="33" formatCode="0.00E+00">
                  <c:v>2.32511E-12</c:v>
                </c:pt>
                <c:pt idx="34" formatCode="0.00E+00">
                  <c:v>2.5138400000000001E-12</c:v>
                </c:pt>
                <c:pt idx="35" formatCode="0.00E+00">
                  <c:v>6.89493E-12</c:v>
                </c:pt>
                <c:pt idx="36" formatCode="0.00E+00">
                  <c:v>2.2136099999999999E-12</c:v>
                </c:pt>
                <c:pt idx="37" formatCode="0.00E+00">
                  <c:v>3.06955E-12</c:v>
                </c:pt>
                <c:pt idx="38" formatCode="0.00E+00">
                  <c:v>4.1774899999999998E-12</c:v>
                </c:pt>
                <c:pt idx="39" formatCode="0.00E+00">
                  <c:v>5.8257499999999999E-12</c:v>
                </c:pt>
                <c:pt idx="40" formatCode="0.00E+00">
                  <c:v>5.7506000000000002E-12</c:v>
                </c:pt>
                <c:pt idx="41" formatCode="0.00E+00">
                  <c:v>7.0109999999999999E-12</c:v>
                </c:pt>
                <c:pt idx="42" formatCode="0.00E+00">
                  <c:v>3.3798600000000001E-12</c:v>
                </c:pt>
                <c:pt idx="43" formatCode="0.00E+00">
                  <c:v>6.34937E-12</c:v>
                </c:pt>
                <c:pt idx="44" formatCode="0.00E+00">
                  <c:v>6.9455999999999998E-12</c:v>
                </c:pt>
                <c:pt idx="45" formatCode="0.00E+00">
                  <c:v>5.7173799999999996E-12</c:v>
                </c:pt>
                <c:pt idx="46" formatCode="0.00E+00">
                  <c:v>2.9849900000000002E-12</c:v>
                </c:pt>
                <c:pt idx="47" formatCode="0.00E+00">
                  <c:v>6.1812299999999999E-12</c:v>
                </c:pt>
                <c:pt idx="48" formatCode="0.00E+00">
                  <c:v>4.5761100000000004E-12</c:v>
                </c:pt>
                <c:pt idx="49" formatCode="0.00E+00">
                  <c:v>2.8586E-12</c:v>
                </c:pt>
                <c:pt idx="50" formatCode="0.00E+00">
                  <c:v>2.8520100000000001E-12</c:v>
                </c:pt>
                <c:pt idx="51" formatCode="0.00E+00">
                  <c:v>4.8302299999999997E-12</c:v>
                </c:pt>
                <c:pt idx="52" formatCode="0.00E+00">
                  <c:v>8.3315899999999998E-13</c:v>
                </c:pt>
                <c:pt idx="53" formatCode="0.00E+00">
                  <c:v>2.0008099999999998E-12</c:v>
                </c:pt>
                <c:pt idx="54" formatCode="0.00E+00">
                  <c:v>7.8433000000000007E-12</c:v>
                </c:pt>
                <c:pt idx="55" formatCode="0.00E+00">
                  <c:v>5.3288400000000001E-12</c:v>
                </c:pt>
                <c:pt idx="56" formatCode="0.00E+00">
                  <c:v>3.2495900000000001E-12</c:v>
                </c:pt>
                <c:pt idx="57" formatCode="0.00E+00">
                  <c:v>7.3803900000000002E-12</c:v>
                </c:pt>
                <c:pt idx="58" formatCode="0.00E+00">
                  <c:v>4.96063E-12</c:v>
                </c:pt>
                <c:pt idx="59" formatCode="0.00E+00">
                  <c:v>6.8528499999999998E-12</c:v>
                </c:pt>
                <c:pt idx="60" formatCode="0.00E+00">
                  <c:v>6.1495200000000002E-12</c:v>
                </c:pt>
                <c:pt idx="61" formatCode="0.00E+00">
                  <c:v>1.2219700000000001E-12</c:v>
                </c:pt>
                <c:pt idx="62" formatCode="0.00E+00">
                  <c:v>4.1147200000000001E-12</c:v>
                </c:pt>
                <c:pt idx="63" formatCode="0.00E+00">
                  <c:v>4.0167100000000002E-12</c:v>
                </c:pt>
                <c:pt idx="64" formatCode="0.00E+00">
                  <c:v>1.05503E-11</c:v>
                </c:pt>
                <c:pt idx="65" formatCode="0.00E+00">
                  <c:v>3.6828099999999997E-12</c:v>
                </c:pt>
                <c:pt idx="66" formatCode="0.00E+00">
                  <c:v>6.6071800000000001E-12</c:v>
                </c:pt>
                <c:pt idx="67" formatCode="0.00E+00">
                  <c:v>6.7598199999999998E-12</c:v>
                </c:pt>
                <c:pt idx="68" formatCode="0.00E+00">
                  <c:v>3.5502299999999999E-12</c:v>
                </c:pt>
                <c:pt idx="69" formatCode="0.00E+00">
                  <c:v>2.65706E-12</c:v>
                </c:pt>
                <c:pt idx="70" formatCode="0.00E+00">
                  <c:v>4.4668099999999996E-12</c:v>
                </c:pt>
                <c:pt idx="71" formatCode="0.00E+00">
                  <c:v>3.84665E-12</c:v>
                </c:pt>
                <c:pt idx="72" formatCode="0.00E+00">
                  <c:v>2.4717499999999998E-12</c:v>
                </c:pt>
                <c:pt idx="73" formatCode="0.00E+00">
                  <c:v>7.0038799999999998E-12</c:v>
                </c:pt>
                <c:pt idx="74" formatCode="0.00E+00">
                  <c:v>5.8546099999999998E-12</c:v>
                </c:pt>
                <c:pt idx="75" formatCode="0.00E+00">
                  <c:v>5.3487099999999997E-12</c:v>
                </c:pt>
                <c:pt idx="76" formatCode="0.00E+00">
                  <c:v>6.2671299999999998E-12</c:v>
                </c:pt>
                <c:pt idx="77" formatCode="0.00E+00">
                  <c:v>5.9990300000000001E-12</c:v>
                </c:pt>
                <c:pt idx="78" formatCode="0.00E+00">
                  <c:v>5.9326800000000001E-12</c:v>
                </c:pt>
                <c:pt idx="79" formatCode="0.00E+00">
                  <c:v>3.4264100000000001E-12</c:v>
                </c:pt>
                <c:pt idx="80" formatCode="0.00E+00">
                  <c:v>5.8063600000000003E-12</c:v>
                </c:pt>
                <c:pt idx="81" formatCode="0.00E+00">
                  <c:v>9.9210599999999993E-12</c:v>
                </c:pt>
                <c:pt idx="82" formatCode="0.00E+00">
                  <c:v>2.8996999999999999E-12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8-DBE2-4C6F-B3A5-B1B059175DD2}"/>
            </c:ext>
          </c:extLst>
        </c:ser>
        <c:ser>
          <c:idx val="89"/>
          <c:order val="89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[analysis.xlsx]Uniform_IP_texture!$A$298:$CW$298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 formatCode="0.00E+00">
                  <c:v>6.4843500000000003E-12</c:v>
                </c:pt>
                <c:pt idx="19" formatCode="0.00E+00">
                  <c:v>3.4614700000000002E-12</c:v>
                </c:pt>
                <c:pt idx="20" formatCode="0.00E+00">
                  <c:v>4.7120200000000004E-12</c:v>
                </c:pt>
                <c:pt idx="21" formatCode="0.00E+00">
                  <c:v>4.9680699999999999E-12</c:v>
                </c:pt>
                <c:pt idx="22" formatCode="0.00E+00">
                  <c:v>5.7262700000000004E-12</c:v>
                </c:pt>
                <c:pt idx="23" formatCode="0.00E+00">
                  <c:v>6.3502200000000004E-12</c:v>
                </c:pt>
                <c:pt idx="24" formatCode="0.00E+00">
                  <c:v>2.66452E-12</c:v>
                </c:pt>
                <c:pt idx="25" formatCode="0.00E+00">
                  <c:v>9.3790099999999996E-12</c:v>
                </c:pt>
                <c:pt idx="26" formatCode="0.00E+00">
                  <c:v>3.34346E-12</c:v>
                </c:pt>
                <c:pt idx="27" formatCode="0.00E+00">
                  <c:v>1.5989100000000001E-12</c:v>
                </c:pt>
                <c:pt idx="28" formatCode="0.00E+00">
                  <c:v>3.3859500000000001E-12</c:v>
                </c:pt>
                <c:pt idx="29" formatCode="0.00E+00">
                  <c:v>8.8134899999999998E-12</c:v>
                </c:pt>
                <c:pt idx="30" formatCode="0.00E+00">
                  <c:v>3.33255E-12</c:v>
                </c:pt>
                <c:pt idx="31" formatCode="0.00E+00">
                  <c:v>6.1969499999999998E-12</c:v>
                </c:pt>
                <c:pt idx="32" formatCode="0.00E+00">
                  <c:v>1.0820100000000001E-11</c:v>
                </c:pt>
                <c:pt idx="33" formatCode="0.00E+00">
                  <c:v>2.17097E-12</c:v>
                </c:pt>
                <c:pt idx="34" formatCode="0.00E+00">
                  <c:v>4.9422099999999998E-12</c:v>
                </c:pt>
                <c:pt idx="35" formatCode="0.00E+00">
                  <c:v>6.4599399999999996E-12</c:v>
                </c:pt>
                <c:pt idx="36" formatCode="0.00E+00">
                  <c:v>9.8377900000000006E-12</c:v>
                </c:pt>
                <c:pt idx="37" formatCode="0.00E+00">
                  <c:v>7.5643400000000005E-12</c:v>
                </c:pt>
                <c:pt idx="38" formatCode="0.00E+00">
                  <c:v>1.2460099999999999E-11</c:v>
                </c:pt>
                <c:pt idx="39" formatCode="0.00E+00">
                  <c:v>4.3137800000000002E-12</c:v>
                </c:pt>
                <c:pt idx="40" formatCode="0.00E+00">
                  <c:v>5.8896600000000002E-12</c:v>
                </c:pt>
                <c:pt idx="41" formatCode="0.00E+00">
                  <c:v>3.8527500000000001E-12</c:v>
                </c:pt>
                <c:pt idx="42" formatCode="0.00E+00">
                  <c:v>7.0628000000000002E-12</c:v>
                </c:pt>
                <c:pt idx="43" formatCode="0.00E+00">
                  <c:v>4.5216199999999999E-12</c:v>
                </c:pt>
                <c:pt idx="44" formatCode="0.00E+00">
                  <c:v>5.34524E-12</c:v>
                </c:pt>
                <c:pt idx="45" formatCode="0.00E+00">
                  <c:v>6.3520600000000003E-12</c:v>
                </c:pt>
                <c:pt idx="46" formatCode="0.00E+00">
                  <c:v>3.1944000000000002E-12</c:v>
                </c:pt>
                <c:pt idx="47" formatCode="0.00E+00">
                  <c:v>5.5404700000000001E-12</c:v>
                </c:pt>
                <c:pt idx="48" formatCode="0.00E+00">
                  <c:v>1.17738E-11</c:v>
                </c:pt>
                <c:pt idx="49" formatCode="0.00E+00">
                  <c:v>3.1512399999999998E-12</c:v>
                </c:pt>
                <c:pt idx="50" formatCode="0.00E+00">
                  <c:v>8.0369699999999994E-12</c:v>
                </c:pt>
                <c:pt idx="51" formatCode="0.00E+00">
                  <c:v>4.8441500000000001E-12</c:v>
                </c:pt>
                <c:pt idx="52" formatCode="0.00E+00">
                  <c:v>7.11614E-12</c:v>
                </c:pt>
                <c:pt idx="53" formatCode="0.00E+00">
                  <c:v>5.7413899999999996E-12</c:v>
                </c:pt>
                <c:pt idx="54" formatCode="0.00E+00">
                  <c:v>1.40948E-11</c:v>
                </c:pt>
                <c:pt idx="55" formatCode="0.00E+00">
                  <c:v>5.1789499999999999E-12</c:v>
                </c:pt>
                <c:pt idx="56" formatCode="0.00E+00">
                  <c:v>3.7940800000000003E-12</c:v>
                </c:pt>
                <c:pt idx="57" formatCode="0.00E+00">
                  <c:v>2.6969999999999999E-12</c:v>
                </c:pt>
                <c:pt idx="58" formatCode="0.00E+00">
                  <c:v>4.7114799999999996E-12</c:v>
                </c:pt>
                <c:pt idx="59" formatCode="0.00E+00">
                  <c:v>4.0752299999999998E-12</c:v>
                </c:pt>
                <c:pt idx="60" formatCode="0.00E+00">
                  <c:v>6.8299399999999999E-12</c:v>
                </c:pt>
                <c:pt idx="61" formatCode="0.00E+00">
                  <c:v>5.1436100000000001E-12</c:v>
                </c:pt>
                <c:pt idx="62" formatCode="0.00E+00">
                  <c:v>5.01172E-12</c:v>
                </c:pt>
                <c:pt idx="63" formatCode="0.00E+00">
                  <c:v>3.663E-12</c:v>
                </c:pt>
                <c:pt idx="64" formatCode="0.00E+00">
                  <c:v>7.4764899999999994E-12</c:v>
                </c:pt>
                <c:pt idx="65" formatCode="0.00E+00">
                  <c:v>7.6949199999999997E-12</c:v>
                </c:pt>
                <c:pt idx="66" formatCode="0.00E+00">
                  <c:v>5.0954799999999996E-12</c:v>
                </c:pt>
                <c:pt idx="67" formatCode="0.00E+00">
                  <c:v>4.7383099999999998E-12</c:v>
                </c:pt>
                <c:pt idx="68" formatCode="0.00E+00">
                  <c:v>5.6698900000000002E-12</c:v>
                </c:pt>
                <c:pt idx="69" formatCode="0.00E+00">
                  <c:v>8.8719500000000004E-12</c:v>
                </c:pt>
                <c:pt idx="70" formatCode="0.00E+00">
                  <c:v>7.7273699999999992E-12</c:v>
                </c:pt>
                <c:pt idx="71" formatCode="0.00E+00">
                  <c:v>7.8024500000000005E-12</c:v>
                </c:pt>
                <c:pt idx="72" formatCode="0.00E+00">
                  <c:v>6.6680800000000004E-12</c:v>
                </c:pt>
                <c:pt idx="73" formatCode="0.00E+00">
                  <c:v>5.3458499999999999E-12</c:v>
                </c:pt>
                <c:pt idx="74" formatCode="0.00E+00">
                  <c:v>3.5500499999999998E-12</c:v>
                </c:pt>
                <c:pt idx="75" formatCode="0.00E+00">
                  <c:v>2.6774900000000001E-12</c:v>
                </c:pt>
                <c:pt idx="76" formatCode="0.00E+00">
                  <c:v>4.3074900000000003E-12</c:v>
                </c:pt>
                <c:pt idx="77" formatCode="0.00E+00">
                  <c:v>6.87482E-12</c:v>
                </c:pt>
                <c:pt idx="78" formatCode="0.00E+00">
                  <c:v>6.6743899999999998E-12</c:v>
                </c:pt>
                <c:pt idx="79" formatCode="0.00E+00">
                  <c:v>4.3034799999999998E-12</c:v>
                </c:pt>
                <c:pt idx="80" formatCode="0.00E+00">
                  <c:v>9.0725699999999996E-12</c:v>
                </c:pt>
                <c:pt idx="81" formatCode="0.00E+00">
                  <c:v>2.6010900000000002E-12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9-DBE2-4C6F-B3A5-B1B059175DD2}"/>
            </c:ext>
          </c:extLst>
        </c:ser>
        <c:ser>
          <c:idx val="90"/>
          <c:order val="90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[analysis.xlsx]Uniform_IP_texture!$A$299:$CW$299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 formatCode="0.00E+00">
                  <c:v>1.47896E-11</c:v>
                </c:pt>
                <c:pt idx="20" formatCode="0.00E+00">
                  <c:v>4.6503700000000001E-12</c:v>
                </c:pt>
                <c:pt idx="21" formatCode="0.00E+00">
                  <c:v>3.2178399999999999E-12</c:v>
                </c:pt>
                <c:pt idx="22" formatCode="0.00E+00">
                  <c:v>2.7311200000000002E-12</c:v>
                </c:pt>
                <c:pt idx="23" formatCode="0.00E+00">
                  <c:v>8.1856399999999998E-12</c:v>
                </c:pt>
                <c:pt idx="24" formatCode="0.00E+00">
                  <c:v>3.73413E-12</c:v>
                </c:pt>
                <c:pt idx="25" formatCode="0.00E+00">
                  <c:v>2.0228099999999999E-12</c:v>
                </c:pt>
                <c:pt idx="26" formatCode="0.00E+00">
                  <c:v>7.2751599999999999E-12</c:v>
                </c:pt>
                <c:pt idx="27" formatCode="0.00E+00">
                  <c:v>8.4304400000000006E-12</c:v>
                </c:pt>
                <c:pt idx="28" formatCode="0.00E+00">
                  <c:v>4.2206200000000002E-12</c:v>
                </c:pt>
                <c:pt idx="29" formatCode="0.00E+00">
                  <c:v>5.9224200000000001E-12</c:v>
                </c:pt>
                <c:pt idx="30" formatCode="0.00E+00">
                  <c:v>3.5548700000000002E-12</c:v>
                </c:pt>
                <c:pt idx="31" formatCode="0.00E+00">
                  <c:v>6.2590599999999998E-12</c:v>
                </c:pt>
                <c:pt idx="32" formatCode="0.00E+00">
                  <c:v>6.2439800000000002E-12</c:v>
                </c:pt>
                <c:pt idx="33" formatCode="0.00E+00">
                  <c:v>2.4590500000000001E-12</c:v>
                </c:pt>
                <c:pt idx="34" formatCode="0.00E+00">
                  <c:v>6.3613299999999999E-12</c:v>
                </c:pt>
                <c:pt idx="35" formatCode="0.00E+00">
                  <c:v>2.0951900000000001E-11</c:v>
                </c:pt>
                <c:pt idx="36" formatCode="0.00E+00">
                  <c:v>4.8458299999999998E-12</c:v>
                </c:pt>
                <c:pt idx="37" formatCode="0.00E+00">
                  <c:v>4.7622999999999996E-12</c:v>
                </c:pt>
                <c:pt idx="38" formatCode="0.00E+00">
                  <c:v>5.6413299999999998E-12</c:v>
                </c:pt>
                <c:pt idx="39" formatCode="0.00E+00">
                  <c:v>4.3343299999999998E-12</c:v>
                </c:pt>
                <c:pt idx="40" formatCode="0.00E+00">
                  <c:v>4.3778800000000003E-12</c:v>
                </c:pt>
                <c:pt idx="41" formatCode="0.00E+00">
                  <c:v>5.30065E-12</c:v>
                </c:pt>
                <c:pt idx="42" formatCode="0.00E+00">
                  <c:v>1.09142E-11</c:v>
                </c:pt>
                <c:pt idx="43" formatCode="0.00E+00">
                  <c:v>2.2025500000000001E-12</c:v>
                </c:pt>
                <c:pt idx="44" formatCode="0.00E+00">
                  <c:v>2.69427E-12</c:v>
                </c:pt>
                <c:pt idx="45" formatCode="0.00E+00">
                  <c:v>4.5920499999999996E-12</c:v>
                </c:pt>
                <c:pt idx="46" formatCode="0.00E+00">
                  <c:v>5.6151399999999998E-12</c:v>
                </c:pt>
                <c:pt idx="47" formatCode="0.00E+00">
                  <c:v>5.8121299999999998E-12</c:v>
                </c:pt>
                <c:pt idx="48" formatCode="0.00E+00">
                  <c:v>5.7772200000000003E-12</c:v>
                </c:pt>
                <c:pt idx="49" formatCode="0.00E+00">
                  <c:v>4.3740500000000003E-12</c:v>
                </c:pt>
                <c:pt idx="50" formatCode="0.00E+00">
                  <c:v>7.5605299999999999E-12</c:v>
                </c:pt>
                <c:pt idx="51" formatCode="0.00E+00">
                  <c:v>3.1375599999999998E-12</c:v>
                </c:pt>
                <c:pt idx="52" formatCode="0.00E+00">
                  <c:v>6.5065000000000002E-12</c:v>
                </c:pt>
                <c:pt idx="53" formatCode="0.00E+00">
                  <c:v>5.0373300000000003E-12</c:v>
                </c:pt>
                <c:pt idx="54" formatCode="0.00E+00">
                  <c:v>1.16478E-11</c:v>
                </c:pt>
                <c:pt idx="55" formatCode="0.00E+00">
                  <c:v>6.8384799999999998E-12</c:v>
                </c:pt>
                <c:pt idx="56" formatCode="0.00E+00">
                  <c:v>3.4157700000000001E-12</c:v>
                </c:pt>
                <c:pt idx="57" formatCode="0.00E+00">
                  <c:v>8.1884799999999995E-12</c:v>
                </c:pt>
                <c:pt idx="58" formatCode="0.00E+00">
                  <c:v>6.6556700000000001E-12</c:v>
                </c:pt>
                <c:pt idx="59" formatCode="0.00E+00">
                  <c:v>7.2953499999999992E-12</c:v>
                </c:pt>
                <c:pt idx="60" formatCode="0.00E+00">
                  <c:v>1.78596E-12</c:v>
                </c:pt>
                <c:pt idx="61" formatCode="0.00E+00">
                  <c:v>8.6948899999999999E-12</c:v>
                </c:pt>
                <c:pt idx="62" formatCode="0.00E+00">
                  <c:v>6.18637E-12</c:v>
                </c:pt>
                <c:pt idx="63" formatCode="0.00E+00">
                  <c:v>5.2369499999999998E-12</c:v>
                </c:pt>
                <c:pt idx="64" formatCode="0.00E+00">
                  <c:v>5.1175899999999998E-12</c:v>
                </c:pt>
                <c:pt idx="65" formatCode="0.00E+00">
                  <c:v>3.3531500000000001E-12</c:v>
                </c:pt>
                <c:pt idx="66" formatCode="0.00E+00">
                  <c:v>6.8882500000000003E-12</c:v>
                </c:pt>
                <c:pt idx="67" formatCode="0.00E+00">
                  <c:v>3.85055E-12</c:v>
                </c:pt>
                <c:pt idx="68" formatCode="0.00E+00">
                  <c:v>4.7200000000000001E-12</c:v>
                </c:pt>
                <c:pt idx="69" formatCode="0.00E+00">
                  <c:v>8.7533399999999995E-12</c:v>
                </c:pt>
                <c:pt idx="70" formatCode="0.00E+00">
                  <c:v>4.8631499999999999E-12</c:v>
                </c:pt>
                <c:pt idx="71" formatCode="0.00E+00">
                  <c:v>2.9721300000000002E-12</c:v>
                </c:pt>
                <c:pt idx="72" formatCode="0.00E+00">
                  <c:v>4.5883500000000003E-12</c:v>
                </c:pt>
                <c:pt idx="73" formatCode="0.00E+00">
                  <c:v>4.48483E-12</c:v>
                </c:pt>
                <c:pt idx="74" formatCode="0.00E+00">
                  <c:v>4.46568E-12</c:v>
                </c:pt>
                <c:pt idx="75" formatCode="0.00E+00">
                  <c:v>7.3830499999999993E-12</c:v>
                </c:pt>
                <c:pt idx="76" formatCode="0.00E+00">
                  <c:v>1.33398E-11</c:v>
                </c:pt>
                <c:pt idx="77" formatCode="0.00E+00">
                  <c:v>4.5529299999999997E-12</c:v>
                </c:pt>
                <c:pt idx="78" formatCode="0.00E+00">
                  <c:v>5.0176499999999997E-12</c:v>
                </c:pt>
                <c:pt idx="79" formatCode="0.00E+00">
                  <c:v>7.7025900000000006E-12</c:v>
                </c:pt>
                <c:pt idx="80" formatCode="0.00E+00">
                  <c:v>2.2791600000000002E-12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A-DBE2-4C6F-B3A5-B1B059175DD2}"/>
            </c:ext>
          </c:extLst>
        </c:ser>
        <c:ser>
          <c:idx val="91"/>
          <c:order val="91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[analysis.xlsx]Uniform_IP_texture!$A$300:$CW$300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 formatCode="0.00E+00">
                  <c:v>2.8134400000000002E-12</c:v>
                </c:pt>
                <c:pt idx="22" formatCode="0.00E+00">
                  <c:v>7.6982899999999999E-12</c:v>
                </c:pt>
                <c:pt idx="23" formatCode="0.00E+00">
                  <c:v>4.8179199999999997E-12</c:v>
                </c:pt>
                <c:pt idx="24" formatCode="0.00E+00">
                  <c:v>4.8097600000000003E-12</c:v>
                </c:pt>
                <c:pt idx="25" formatCode="0.00E+00">
                  <c:v>3.3151299999999998E-12</c:v>
                </c:pt>
                <c:pt idx="26" formatCode="0.00E+00">
                  <c:v>3.6113000000000002E-12</c:v>
                </c:pt>
                <c:pt idx="27" formatCode="0.00E+00">
                  <c:v>3.2521900000000001E-12</c:v>
                </c:pt>
                <c:pt idx="28" formatCode="0.00E+00">
                  <c:v>3.6650899999999997E-12</c:v>
                </c:pt>
                <c:pt idx="29" formatCode="0.00E+00">
                  <c:v>6.80813E-12</c:v>
                </c:pt>
                <c:pt idx="30" formatCode="0.00E+00">
                  <c:v>4.6822199999999998E-12</c:v>
                </c:pt>
                <c:pt idx="31" formatCode="0.00E+00">
                  <c:v>9.8352900000000002E-12</c:v>
                </c:pt>
                <c:pt idx="32" formatCode="0.00E+00">
                  <c:v>3.4926699999999999E-12</c:v>
                </c:pt>
                <c:pt idx="33" formatCode="0.00E+00">
                  <c:v>1.9885600000000002E-12</c:v>
                </c:pt>
                <c:pt idx="34" formatCode="0.00E+00">
                  <c:v>4.9955900000000001E-12</c:v>
                </c:pt>
                <c:pt idx="35" formatCode="0.00E+00">
                  <c:v>2.7705299999999999E-12</c:v>
                </c:pt>
                <c:pt idx="36" formatCode="0.00E+00">
                  <c:v>6.0409399999999999E-12</c:v>
                </c:pt>
                <c:pt idx="37" formatCode="0.00E+00">
                  <c:v>5.9062300000000004E-12</c:v>
                </c:pt>
                <c:pt idx="38" formatCode="0.00E+00">
                  <c:v>4.0862000000000001E-12</c:v>
                </c:pt>
                <c:pt idx="39" formatCode="0.00E+00">
                  <c:v>6.4193099999999996E-12</c:v>
                </c:pt>
                <c:pt idx="40" formatCode="0.00E+00">
                  <c:v>3.2575300000000002E-12</c:v>
                </c:pt>
                <c:pt idx="41" formatCode="0.00E+00">
                  <c:v>2.629E-11</c:v>
                </c:pt>
                <c:pt idx="42" formatCode="0.00E+00">
                  <c:v>5.9876299999999996E-12</c:v>
                </c:pt>
                <c:pt idx="43" formatCode="0.00E+00">
                  <c:v>1.39365E-11</c:v>
                </c:pt>
                <c:pt idx="44" formatCode="0.00E+00">
                  <c:v>5.6327500000000002E-12</c:v>
                </c:pt>
                <c:pt idx="45" formatCode="0.00E+00">
                  <c:v>4.5322600000000003E-12</c:v>
                </c:pt>
                <c:pt idx="46" formatCode="0.00E+00">
                  <c:v>7.7307899999999992E-12</c:v>
                </c:pt>
                <c:pt idx="47" formatCode="0.00E+00">
                  <c:v>3.4376799999999999E-12</c:v>
                </c:pt>
                <c:pt idx="48" formatCode="0.00E+00">
                  <c:v>8.2136399999999993E-12</c:v>
                </c:pt>
                <c:pt idx="49" formatCode="0.00E+00">
                  <c:v>7.6367200000000006E-12</c:v>
                </c:pt>
                <c:pt idx="50" formatCode="0.00E+00">
                  <c:v>2.9015499999999999E-12</c:v>
                </c:pt>
                <c:pt idx="51" formatCode="0.00E+00">
                  <c:v>5.7450999999999998E-12</c:v>
                </c:pt>
                <c:pt idx="52" formatCode="0.00E+00">
                  <c:v>1.14716E-11</c:v>
                </c:pt>
                <c:pt idx="53" formatCode="0.00E+00">
                  <c:v>7.2891500000000003E-12</c:v>
                </c:pt>
                <c:pt idx="54" formatCode="0.00E+00">
                  <c:v>3.7576499999999998E-12</c:v>
                </c:pt>
                <c:pt idx="55" formatCode="0.00E+00">
                  <c:v>4.0717000000000001E-12</c:v>
                </c:pt>
                <c:pt idx="56" formatCode="0.00E+00">
                  <c:v>9.6972400000000008E-12</c:v>
                </c:pt>
                <c:pt idx="57" formatCode="0.00E+00">
                  <c:v>5.5737E-12</c:v>
                </c:pt>
                <c:pt idx="58" formatCode="0.00E+00">
                  <c:v>3.70404E-12</c:v>
                </c:pt>
                <c:pt idx="59" formatCode="0.00E+00">
                  <c:v>1.66319E-11</c:v>
                </c:pt>
                <c:pt idx="60" formatCode="0.00E+00">
                  <c:v>7.1852500000000003E-12</c:v>
                </c:pt>
                <c:pt idx="61" formatCode="0.00E+00">
                  <c:v>3.1727E-12</c:v>
                </c:pt>
                <c:pt idx="62" formatCode="0.00E+00">
                  <c:v>4.5700800000000003E-12</c:v>
                </c:pt>
                <c:pt idx="63" formatCode="0.00E+00">
                  <c:v>8.4271900000000002E-12</c:v>
                </c:pt>
                <c:pt idx="64" formatCode="0.00E+00">
                  <c:v>2.1975500000000001E-12</c:v>
                </c:pt>
                <c:pt idx="65" formatCode="0.00E+00">
                  <c:v>9.43349E-12</c:v>
                </c:pt>
                <c:pt idx="66" formatCode="0.00E+00">
                  <c:v>3.3215999999999999E-12</c:v>
                </c:pt>
                <c:pt idx="67" formatCode="0.00E+00">
                  <c:v>6.3679499999999997E-12</c:v>
                </c:pt>
                <c:pt idx="68" formatCode="0.00E+00">
                  <c:v>6.8689600000000002E-12</c:v>
                </c:pt>
                <c:pt idx="69" formatCode="0.00E+00">
                  <c:v>6.9987800000000002E-12</c:v>
                </c:pt>
                <c:pt idx="70" formatCode="0.00E+00">
                  <c:v>4.7634199999999999E-12</c:v>
                </c:pt>
                <c:pt idx="71" formatCode="0.00E+00">
                  <c:v>3.8990899999999997E-12</c:v>
                </c:pt>
                <c:pt idx="72" formatCode="0.00E+00">
                  <c:v>3.8383499999999997E-12</c:v>
                </c:pt>
                <c:pt idx="73" formatCode="0.00E+00">
                  <c:v>2.0699299999999998E-12</c:v>
                </c:pt>
                <c:pt idx="74" formatCode="0.00E+00">
                  <c:v>3.6886399999999999E-12</c:v>
                </c:pt>
                <c:pt idx="75" formatCode="0.00E+00">
                  <c:v>8.3028599999999996E-12</c:v>
                </c:pt>
                <c:pt idx="76" formatCode="0.00E+00">
                  <c:v>6.2145700000000002E-12</c:v>
                </c:pt>
                <c:pt idx="77" formatCode="0.00E+00">
                  <c:v>3.9397799999999996E-12</c:v>
                </c:pt>
                <c:pt idx="78" formatCode="0.00E+00">
                  <c:v>8.5700399999999997E-12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B-DBE2-4C6F-B3A5-B1B059175DD2}"/>
            </c:ext>
          </c:extLst>
        </c:ser>
        <c:ser>
          <c:idx val="92"/>
          <c:order val="92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[analysis.xlsx]Uniform_IP_texture!$A$301:$CW$301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 formatCode="0.00E+00">
                  <c:v>2.4370399999999999E-12</c:v>
                </c:pt>
                <c:pt idx="24" formatCode="0.00E+00">
                  <c:v>7.1924599999999998E-12</c:v>
                </c:pt>
                <c:pt idx="25" formatCode="0.00E+00">
                  <c:v>5.8223199999999998E-12</c:v>
                </c:pt>
                <c:pt idx="26" formatCode="0.00E+00">
                  <c:v>2.0040100000000001E-12</c:v>
                </c:pt>
                <c:pt idx="27" formatCode="0.00E+00">
                  <c:v>7.4542999999999999E-12</c:v>
                </c:pt>
                <c:pt idx="28" formatCode="0.00E+00">
                  <c:v>4.5279799999999999E-12</c:v>
                </c:pt>
                <c:pt idx="29" formatCode="0.00E+00">
                  <c:v>3.38307E-12</c:v>
                </c:pt>
                <c:pt idx="30" formatCode="0.00E+00">
                  <c:v>3.0642699999999998E-12</c:v>
                </c:pt>
                <c:pt idx="31" formatCode="0.00E+00">
                  <c:v>6.16455E-12</c:v>
                </c:pt>
                <c:pt idx="32" formatCode="0.00E+00">
                  <c:v>6.2840399999999999E-12</c:v>
                </c:pt>
                <c:pt idx="33" formatCode="0.00E+00">
                  <c:v>3.8282000000000002E-12</c:v>
                </c:pt>
                <c:pt idx="34" formatCode="0.00E+00">
                  <c:v>5.8582999999999998E-12</c:v>
                </c:pt>
                <c:pt idx="35" formatCode="0.00E+00">
                  <c:v>5.5259200000000003E-12</c:v>
                </c:pt>
                <c:pt idx="36" formatCode="0.00E+00">
                  <c:v>4.4455599999999999E-12</c:v>
                </c:pt>
                <c:pt idx="37" formatCode="0.00E+00">
                  <c:v>3.2011600000000001E-12</c:v>
                </c:pt>
                <c:pt idx="38" formatCode="0.00E+00">
                  <c:v>4.1695100000000001E-12</c:v>
                </c:pt>
                <c:pt idx="39" formatCode="0.00E+00">
                  <c:v>7.5639499999999999E-12</c:v>
                </c:pt>
                <c:pt idx="40" formatCode="0.00E+00">
                  <c:v>7.2806099999999996E-12</c:v>
                </c:pt>
                <c:pt idx="41" formatCode="0.00E+00">
                  <c:v>6.66702E-12</c:v>
                </c:pt>
                <c:pt idx="42" formatCode="0.00E+00">
                  <c:v>2.4083000000000001E-12</c:v>
                </c:pt>
                <c:pt idx="43" formatCode="0.00E+00">
                  <c:v>5.9751600000000002E-12</c:v>
                </c:pt>
                <c:pt idx="44" formatCode="0.00E+00">
                  <c:v>6.3562300000000003E-12</c:v>
                </c:pt>
                <c:pt idx="45" formatCode="0.00E+00">
                  <c:v>1.10592E-11</c:v>
                </c:pt>
                <c:pt idx="46" formatCode="0.00E+00">
                  <c:v>6.7408199999999999E-12</c:v>
                </c:pt>
                <c:pt idx="47" formatCode="0.00E+00">
                  <c:v>6.4063100000000004E-12</c:v>
                </c:pt>
                <c:pt idx="48" formatCode="0.00E+00">
                  <c:v>4.2853599999999998E-12</c:v>
                </c:pt>
                <c:pt idx="49" formatCode="0.00E+00">
                  <c:v>6.48446E-12</c:v>
                </c:pt>
                <c:pt idx="50" formatCode="0.00E+00">
                  <c:v>5.13129E-12</c:v>
                </c:pt>
                <c:pt idx="51" formatCode="0.00E+00">
                  <c:v>3.03361E-12</c:v>
                </c:pt>
                <c:pt idx="52" formatCode="0.00E+00">
                  <c:v>5.9442099999999998E-12</c:v>
                </c:pt>
                <c:pt idx="53" formatCode="0.00E+00">
                  <c:v>7.5818300000000002E-13</c:v>
                </c:pt>
                <c:pt idx="54" formatCode="0.00E+00">
                  <c:v>2.4004000000000002E-12</c:v>
                </c:pt>
                <c:pt idx="55" formatCode="0.00E+00">
                  <c:v>5.10735E-12</c:v>
                </c:pt>
                <c:pt idx="56" formatCode="0.00E+00">
                  <c:v>9.2026499999999994E-12</c:v>
                </c:pt>
                <c:pt idx="57" formatCode="0.00E+00">
                  <c:v>3.5661900000000002E-12</c:v>
                </c:pt>
                <c:pt idx="58" formatCode="0.00E+00">
                  <c:v>1.04018E-11</c:v>
                </c:pt>
                <c:pt idx="59" formatCode="0.00E+00">
                  <c:v>6.0874100000000002E-12</c:v>
                </c:pt>
                <c:pt idx="60" formatCode="0.00E+00">
                  <c:v>6.4698699999999998E-12</c:v>
                </c:pt>
                <c:pt idx="61" formatCode="0.00E+00">
                  <c:v>5.2947599999999999E-12</c:v>
                </c:pt>
                <c:pt idx="62" formatCode="0.00E+00">
                  <c:v>7.4025700000000004E-12</c:v>
                </c:pt>
                <c:pt idx="63" formatCode="0.00E+00">
                  <c:v>5.3560399999999999E-12</c:v>
                </c:pt>
                <c:pt idx="64" formatCode="0.00E+00">
                  <c:v>4.5562600000000002E-12</c:v>
                </c:pt>
                <c:pt idx="65" formatCode="0.00E+00">
                  <c:v>2.5326100000000001E-12</c:v>
                </c:pt>
                <c:pt idx="66" formatCode="0.00E+00">
                  <c:v>4.58716E-12</c:v>
                </c:pt>
                <c:pt idx="67" formatCode="0.00E+00">
                  <c:v>5.2959500000000003E-12</c:v>
                </c:pt>
                <c:pt idx="68" formatCode="0.00E+00">
                  <c:v>4.3572499999999998E-12</c:v>
                </c:pt>
                <c:pt idx="69" formatCode="0.00E+00">
                  <c:v>3.0579700000000001E-12</c:v>
                </c:pt>
                <c:pt idx="70" formatCode="0.00E+00">
                  <c:v>8.8527099999999993E-12</c:v>
                </c:pt>
                <c:pt idx="71" formatCode="0.00E+00">
                  <c:v>6.8680000000000002E-12</c:v>
                </c:pt>
                <c:pt idx="72" formatCode="0.00E+00">
                  <c:v>9.2289999999999996E-12</c:v>
                </c:pt>
                <c:pt idx="73" formatCode="0.00E+00">
                  <c:v>9.2304299999999995E-12</c:v>
                </c:pt>
                <c:pt idx="74" formatCode="0.00E+00">
                  <c:v>4.6475499999999999E-12</c:v>
                </c:pt>
                <c:pt idx="75" formatCode="0.00E+00">
                  <c:v>2.4055799999999999E-12</c:v>
                </c:pt>
                <c:pt idx="76" formatCode="0.00E+00">
                  <c:v>1.70024E-12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C-DBE2-4C6F-B3A5-B1B059175DD2}"/>
            </c:ext>
          </c:extLst>
        </c:ser>
        <c:ser>
          <c:idx val="93"/>
          <c:order val="93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[analysis.xlsx]Uniform_IP_texture!$A$302:$CW$302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 formatCode="0.00E+00">
                  <c:v>5.4570599999999998E-12</c:v>
                </c:pt>
                <c:pt idx="26" formatCode="0.00E+00">
                  <c:v>2.1339400000000001E-12</c:v>
                </c:pt>
                <c:pt idx="27" formatCode="0.00E+00">
                  <c:v>3.3525000000000001E-12</c:v>
                </c:pt>
                <c:pt idx="28" formatCode="0.00E+00">
                  <c:v>4.91028E-12</c:v>
                </c:pt>
                <c:pt idx="29" formatCode="0.00E+00">
                  <c:v>5.4426299999999998E-12</c:v>
                </c:pt>
                <c:pt idx="30" formatCode="0.00E+00">
                  <c:v>2.47279E-12</c:v>
                </c:pt>
                <c:pt idx="31" formatCode="0.00E+00">
                  <c:v>8.09222E-12</c:v>
                </c:pt>
                <c:pt idx="32" formatCode="0.00E+00">
                  <c:v>3.2241800000000001E-12</c:v>
                </c:pt>
                <c:pt idx="33" formatCode="0.00E+00">
                  <c:v>5.6128199999999999E-12</c:v>
                </c:pt>
                <c:pt idx="34" formatCode="0.00E+00">
                  <c:v>3.7693800000000002E-12</c:v>
                </c:pt>
                <c:pt idx="35" formatCode="0.00E+00">
                  <c:v>9.1947200000000002E-12</c:v>
                </c:pt>
                <c:pt idx="36" formatCode="0.00E+00">
                  <c:v>4.6224399999999998E-12</c:v>
                </c:pt>
                <c:pt idx="37" formatCode="0.00E+00">
                  <c:v>2.1287199999999998E-12</c:v>
                </c:pt>
                <c:pt idx="38" formatCode="0.00E+00">
                  <c:v>5.2196100000000002E-12</c:v>
                </c:pt>
                <c:pt idx="39" formatCode="0.00E+00">
                  <c:v>7.6408500000000001E-12</c:v>
                </c:pt>
                <c:pt idx="40" formatCode="0.00E+00">
                  <c:v>5.71126E-12</c:v>
                </c:pt>
                <c:pt idx="41" formatCode="0.00E+00">
                  <c:v>3.88325E-12</c:v>
                </c:pt>
                <c:pt idx="42" formatCode="0.00E+00">
                  <c:v>6.6522299999999998E-12</c:v>
                </c:pt>
                <c:pt idx="43" formatCode="0.00E+00">
                  <c:v>5.3737499999999998E-12</c:v>
                </c:pt>
                <c:pt idx="44" formatCode="0.00E+00">
                  <c:v>6.1138900000000003E-12</c:v>
                </c:pt>
                <c:pt idx="45" formatCode="0.00E+00">
                  <c:v>4.2191800000000002E-12</c:v>
                </c:pt>
                <c:pt idx="46" formatCode="0.00E+00">
                  <c:v>5.7314199999999998E-12</c:v>
                </c:pt>
                <c:pt idx="47" formatCode="0.00E+00">
                  <c:v>1.5230100000000002E-11</c:v>
                </c:pt>
                <c:pt idx="48" formatCode="0.00E+00">
                  <c:v>7.0710999999999996E-12</c:v>
                </c:pt>
                <c:pt idx="49" formatCode="0.00E+00">
                  <c:v>4.32922E-12</c:v>
                </c:pt>
                <c:pt idx="50" formatCode="0.00E+00">
                  <c:v>3.7554300000000003E-12</c:v>
                </c:pt>
                <c:pt idx="51" formatCode="0.00E+00">
                  <c:v>3.0893399999999998E-12</c:v>
                </c:pt>
                <c:pt idx="52" formatCode="0.00E+00">
                  <c:v>4.3479200000000003E-12</c:v>
                </c:pt>
                <c:pt idx="53" formatCode="0.00E+00">
                  <c:v>5.0556799999999997E-12</c:v>
                </c:pt>
                <c:pt idx="54" formatCode="0.00E+00">
                  <c:v>4.8073600000000002E-12</c:v>
                </c:pt>
                <c:pt idx="55" formatCode="0.00E+00">
                  <c:v>3.9457100000000002E-12</c:v>
                </c:pt>
                <c:pt idx="56" formatCode="0.00E+00">
                  <c:v>9.34696E-12</c:v>
                </c:pt>
                <c:pt idx="57" formatCode="0.00E+00">
                  <c:v>3.6771800000000003E-12</c:v>
                </c:pt>
                <c:pt idx="58" formatCode="0.00E+00">
                  <c:v>1.8062499999999999E-12</c:v>
                </c:pt>
                <c:pt idx="59" formatCode="0.00E+00">
                  <c:v>9.4184999999999999E-12</c:v>
                </c:pt>
                <c:pt idx="60" formatCode="0.00E+00">
                  <c:v>5.3524899999999999E-12</c:v>
                </c:pt>
                <c:pt idx="61" formatCode="0.00E+00">
                  <c:v>4.9584500000000001E-12</c:v>
                </c:pt>
                <c:pt idx="62" formatCode="0.00E+00">
                  <c:v>8.7412900000000002E-12</c:v>
                </c:pt>
                <c:pt idx="63" formatCode="0.00E+00">
                  <c:v>4.0629600000000003E-12</c:v>
                </c:pt>
                <c:pt idx="64" formatCode="0.00E+00">
                  <c:v>4.2560699999999997E-12</c:v>
                </c:pt>
                <c:pt idx="65" formatCode="0.00E+00">
                  <c:v>3.5688200000000001E-12</c:v>
                </c:pt>
                <c:pt idx="66" formatCode="0.00E+00">
                  <c:v>1.331E-11</c:v>
                </c:pt>
                <c:pt idx="67" formatCode="0.00E+00">
                  <c:v>7.9296700000000005E-12</c:v>
                </c:pt>
                <c:pt idx="68" formatCode="0.00E+00">
                  <c:v>1.90062E-12</c:v>
                </c:pt>
                <c:pt idx="69" formatCode="0.00E+00">
                  <c:v>3.5823799999999999E-12</c:v>
                </c:pt>
                <c:pt idx="70" formatCode="0.00E+00">
                  <c:v>4.9292199999999999E-12</c:v>
                </c:pt>
                <c:pt idx="71" formatCode="0.00E+00">
                  <c:v>6.9892900000000004E-12</c:v>
                </c:pt>
                <c:pt idx="72" formatCode="0.00E+00">
                  <c:v>6.30333E-12</c:v>
                </c:pt>
                <c:pt idx="73" formatCode="0.00E+00">
                  <c:v>2.52067E-12</c:v>
                </c:pt>
                <c:pt idx="74" formatCode="0.00E+00">
                  <c:v>5.4027800000000001E-12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D-DBE2-4C6F-B3A5-B1B059175DD2}"/>
            </c:ext>
          </c:extLst>
        </c:ser>
        <c:ser>
          <c:idx val="94"/>
          <c:order val="94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[analysis.xlsx]Uniform_IP_texture!$A$303:$CW$303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 formatCode="0.00E+00">
                  <c:v>9.2508200000000004E-12</c:v>
                </c:pt>
                <c:pt idx="27" formatCode="0.00E+00">
                  <c:v>3.07742E-12</c:v>
                </c:pt>
                <c:pt idx="28" formatCode="0.00E+00">
                  <c:v>2.63264E-12</c:v>
                </c:pt>
                <c:pt idx="29" formatCode="0.00E+00">
                  <c:v>2.6796599999999999E-12</c:v>
                </c:pt>
                <c:pt idx="30" formatCode="0.00E+00">
                  <c:v>2.5087800000000001E-12</c:v>
                </c:pt>
                <c:pt idx="31" formatCode="0.00E+00">
                  <c:v>3.5892700000000001E-12</c:v>
                </c:pt>
                <c:pt idx="32" formatCode="0.00E+00">
                  <c:v>5.0467000000000003E-12</c:v>
                </c:pt>
                <c:pt idx="33" formatCode="0.00E+00">
                  <c:v>6.0691600000000004E-12</c:v>
                </c:pt>
                <c:pt idx="34" formatCode="0.00E+00">
                  <c:v>2.1538899999999998E-12</c:v>
                </c:pt>
                <c:pt idx="35" formatCode="0.00E+00">
                  <c:v>8.2342100000000007E-12</c:v>
                </c:pt>
                <c:pt idx="36" formatCode="0.00E+00">
                  <c:v>7.70199E-12</c:v>
                </c:pt>
                <c:pt idx="37" formatCode="0.00E+00">
                  <c:v>2.04094E-12</c:v>
                </c:pt>
                <c:pt idx="38" formatCode="0.00E+00">
                  <c:v>2.9775600000000001E-12</c:v>
                </c:pt>
                <c:pt idx="39" formatCode="0.00E+00">
                  <c:v>1.4317599999999999E-12</c:v>
                </c:pt>
                <c:pt idx="40" formatCode="0.00E+00">
                  <c:v>6.9913499999999997E-12</c:v>
                </c:pt>
                <c:pt idx="41" formatCode="0.00E+00">
                  <c:v>1.61329E-11</c:v>
                </c:pt>
                <c:pt idx="42" formatCode="0.00E+00">
                  <c:v>6.0202599999999996E-12</c:v>
                </c:pt>
                <c:pt idx="43" formatCode="0.00E+00">
                  <c:v>4.56616E-12</c:v>
                </c:pt>
                <c:pt idx="44" formatCode="0.00E+00">
                  <c:v>3.4912699999999999E-12</c:v>
                </c:pt>
                <c:pt idx="45" formatCode="0.00E+00">
                  <c:v>4.5243E-12</c:v>
                </c:pt>
                <c:pt idx="46" formatCode="0.00E+00">
                  <c:v>4.9323200000000001E-12</c:v>
                </c:pt>
                <c:pt idx="47" formatCode="0.00E+00">
                  <c:v>2.6365200000000002E-12</c:v>
                </c:pt>
                <c:pt idx="48" formatCode="0.00E+00">
                  <c:v>3.1370000000000001E-12</c:v>
                </c:pt>
                <c:pt idx="49" formatCode="0.00E+00">
                  <c:v>5.7457500000000002E-12</c:v>
                </c:pt>
                <c:pt idx="50" formatCode="0.00E+00">
                  <c:v>8.0720999999999999E-12</c:v>
                </c:pt>
                <c:pt idx="51" formatCode="0.00E+00">
                  <c:v>9.3854E-12</c:v>
                </c:pt>
                <c:pt idx="52" formatCode="0.00E+00">
                  <c:v>4.3711100000000003E-12</c:v>
                </c:pt>
                <c:pt idx="53" formatCode="0.00E+00">
                  <c:v>4.6170299999999998E-12</c:v>
                </c:pt>
                <c:pt idx="54" formatCode="0.00E+00">
                  <c:v>8.2669600000000006E-12</c:v>
                </c:pt>
                <c:pt idx="55" formatCode="0.00E+00">
                  <c:v>7.0529999999999999E-12</c:v>
                </c:pt>
                <c:pt idx="56" formatCode="0.00E+00">
                  <c:v>4.8629700000000002E-12</c:v>
                </c:pt>
                <c:pt idx="57" formatCode="0.00E+00">
                  <c:v>3.7009100000000002E-12</c:v>
                </c:pt>
                <c:pt idx="58" formatCode="0.00E+00">
                  <c:v>6.5706999999999999E-12</c:v>
                </c:pt>
                <c:pt idx="59" formatCode="0.00E+00">
                  <c:v>6.7232199999999997E-12</c:v>
                </c:pt>
                <c:pt idx="60" formatCode="0.00E+00">
                  <c:v>1.5356200000000001E-12</c:v>
                </c:pt>
                <c:pt idx="61" formatCode="0.00E+00">
                  <c:v>4.2843800000000004E-12</c:v>
                </c:pt>
                <c:pt idx="62" formatCode="0.00E+00">
                  <c:v>4.2506099999999998E-12</c:v>
                </c:pt>
                <c:pt idx="63" formatCode="0.00E+00">
                  <c:v>2.6174700000000002E-12</c:v>
                </c:pt>
                <c:pt idx="64" formatCode="0.00E+00">
                  <c:v>4.4226299999999997E-12</c:v>
                </c:pt>
                <c:pt idx="65" formatCode="0.00E+00">
                  <c:v>4.0816900000000002E-12</c:v>
                </c:pt>
                <c:pt idx="66" formatCode="0.00E+00">
                  <c:v>6.8932599999999996E-12</c:v>
                </c:pt>
                <c:pt idx="67" formatCode="0.00E+00">
                  <c:v>8.2078699999999998E-12</c:v>
                </c:pt>
                <c:pt idx="68" formatCode="0.00E+00">
                  <c:v>3.30324E-12</c:v>
                </c:pt>
                <c:pt idx="69" formatCode="0.00E+00">
                  <c:v>5.4775899999999999E-12</c:v>
                </c:pt>
                <c:pt idx="70" formatCode="0.00E+00">
                  <c:v>3.3371E-12</c:v>
                </c:pt>
                <c:pt idx="71" formatCode="0.00E+00">
                  <c:v>1.9763299999999999E-12</c:v>
                </c:pt>
                <c:pt idx="72" formatCode="0.00E+00">
                  <c:v>5.3773400000000002E-12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E-DBE2-4C6F-B3A5-B1B059175DD2}"/>
            </c:ext>
          </c:extLst>
        </c:ser>
        <c:ser>
          <c:idx val="95"/>
          <c:order val="95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[analysis.xlsx]Uniform_IP_texture!$A$304:$CW$304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 formatCode="0.00E+00">
                  <c:v>1.3402E-11</c:v>
                </c:pt>
                <c:pt idx="29" formatCode="0.00E+00">
                  <c:v>4.7908900000000004E-12</c:v>
                </c:pt>
                <c:pt idx="30" formatCode="0.00E+00">
                  <c:v>7.4902700000000006E-12</c:v>
                </c:pt>
                <c:pt idx="31" formatCode="0.00E+00">
                  <c:v>6.4643700000000003E-12</c:v>
                </c:pt>
                <c:pt idx="32" formatCode="0.00E+00">
                  <c:v>6.9494600000000002E-12</c:v>
                </c:pt>
                <c:pt idx="33" formatCode="0.00E+00">
                  <c:v>7.2675599999999998E-12</c:v>
                </c:pt>
                <c:pt idx="34" formatCode="0.00E+00">
                  <c:v>4.7297599999999998E-12</c:v>
                </c:pt>
                <c:pt idx="35" formatCode="0.00E+00">
                  <c:v>4.6647099999999998E-12</c:v>
                </c:pt>
                <c:pt idx="36" formatCode="0.00E+00">
                  <c:v>8.1965200000000007E-12</c:v>
                </c:pt>
                <c:pt idx="37" formatCode="0.00E+00">
                  <c:v>3.8061299999999997E-12</c:v>
                </c:pt>
                <c:pt idx="38" formatCode="0.00E+00">
                  <c:v>5.63061E-12</c:v>
                </c:pt>
                <c:pt idx="39" formatCode="0.00E+00">
                  <c:v>2.8776300000000001E-12</c:v>
                </c:pt>
                <c:pt idx="40" formatCode="0.00E+00">
                  <c:v>2.8011299999999998E-12</c:v>
                </c:pt>
                <c:pt idx="41" formatCode="0.00E+00">
                  <c:v>6.6111799999999997E-12</c:v>
                </c:pt>
                <c:pt idx="42" formatCode="0.00E+00">
                  <c:v>7.2784700000000002E-12</c:v>
                </c:pt>
                <c:pt idx="43" formatCode="0.00E+00">
                  <c:v>5.1338799999999999E-12</c:v>
                </c:pt>
                <c:pt idx="44" formatCode="0.00E+00">
                  <c:v>6.84055E-12</c:v>
                </c:pt>
                <c:pt idx="45" formatCode="0.00E+00">
                  <c:v>4.1635199999999996E-12</c:v>
                </c:pt>
                <c:pt idx="46" formatCode="0.00E+00">
                  <c:v>9.0878800000000002E-12</c:v>
                </c:pt>
                <c:pt idx="47" formatCode="0.00E+00">
                  <c:v>3.9765199999999997E-12</c:v>
                </c:pt>
                <c:pt idx="48" formatCode="0.00E+00">
                  <c:v>2.6157600000000002E-12</c:v>
                </c:pt>
                <c:pt idx="49" formatCode="0.00E+00">
                  <c:v>6.3950200000000004E-12</c:v>
                </c:pt>
                <c:pt idx="50" formatCode="0.00E+00">
                  <c:v>9.1561400000000002E-12</c:v>
                </c:pt>
                <c:pt idx="51" formatCode="0.00E+00">
                  <c:v>6.5548500000000001E-12</c:v>
                </c:pt>
                <c:pt idx="52" formatCode="0.00E+00">
                  <c:v>6.6907200000000004E-12</c:v>
                </c:pt>
                <c:pt idx="53" formatCode="0.00E+00">
                  <c:v>5.9360699999999998E-12</c:v>
                </c:pt>
                <c:pt idx="54" formatCode="0.00E+00">
                  <c:v>4.6090600000000002E-12</c:v>
                </c:pt>
                <c:pt idx="55" formatCode="0.00E+00">
                  <c:v>2.6506800000000002E-12</c:v>
                </c:pt>
                <c:pt idx="56" formatCode="0.00E+00">
                  <c:v>4.0666699999999997E-12</c:v>
                </c:pt>
                <c:pt idx="57" formatCode="0.00E+00">
                  <c:v>2.8915100000000001E-12</c:v>
                </c:pt>
                <c:pt idx="58" formatCode="0.00E+00">
                  <c:v>5.7206099999999998E-12</c:v>
                </c:pt>
                <c:pt idx="59" formatCode="0.00E+00">
                  <c:v>1.0701500000000001E-11</c:v>
                </c:pt>
                <c:pt idx="60" formatCode="0.00E+00">
                  <c:v>5.5214600000000002E-12</c:v>
                </c:pt>
                <c:pt idx="61" formatCode="0.00E+00">
                  <c:v>6.9165299999999998E-12</c:v>
                </c:pt>
                <c:pt idx="62" formatCode="0.00E+00">
                  <c:v>4.32382E-12</c:v>
                </c:pt>
                <c:pt idx="63" formatCode="0.00E+00">
                  <c:v>6.0838899999999998E-12</c:v>
                </c:pt>
                <c:pt idx="64" formatCode="0.00E+00">
                  <c:v>5.3115300000000001E-12</c:v>
                </c:pt>
                <c:pt idx="65" formatCode="0.00E+00">
                  <c:v>6.55122E-12</c:v>
                </c:pt>
                <c:pt idx="66" formatCode="0.00E+00">
                  <c:v>5.2115599999999997E-12</c:v>
                </c:pt>
                <c:pt idx="67" formatCode="0.00E+00">
                  <c:v>3.7561100000000002E-12</c:v>
                </c:pt>
                <c:pt idx="68" formatCode="0.00E+00">
                  <c:v>7.2249999999999996E-12</c:v>
                </c:pt>
                <c:pt idx="69" formatCode="0.00E+00">
                  <c:v>1.45345E-12</c:v>
                </c:pt>
                <c:pt idx="70" formatCode="0.00E+00">
                  <c:v>4.86117E-12</c:v>
                </c:pt>
                <c:pt idx="71" formatCode="0.00E+00">
                  <c:v>1.2359900000000001E-12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F-DBE2-4C6F-B3A5-B1B059175DD2}"/>
            </c:ext>
          </c:extLst>
        </c:ser>
        <c:ser>
          <c:idx val="96"/>
          <c:order val="96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[analysis.xlsx]Uniform_IP_texture!$A$305:$CW$305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 formatCode="0.00E+00">
                  <c:v>4.8712799999999998E-12</c:v>
                </c:pt>
                <c:pt idx="31" formatCode="0.00E+00">
                  <c:v>3.1331E-12</c:v>
                </c:pt>
                <c:pt idx="32" formatCode="0.00E+00">
                  <c:v>6.2307499999999999E-12</c:v>
                </c:pt>
                <c:pt idx="33" formatCode="0.00E+00">
                  <c:v>9.1722999999999992E-13</c:v>
                </c:pt>
                <c:pt idx="34" formatCode="0.00E+00">
                  <c:v>3.1046900000000002E-12</c:v>
                </c:pt>
                <c:pt idx="35" formatCode="0.00E+00">
                  <c:v>5.0900700000000003E-12</c:v>
                </c:pt>
                <c:pt idx="36" formatCode="0.00E+00">
                  <c:v>3.1607499999999998E-12</c:v>
                </c:pt>
                <c:pt idx="37" formatCode="0.00E+00">
                  <c:v>2.4836199999999999E-12</c:v>
                </c:pt>
                <c:pt idx="38" formatCode="0.00E+00">
                  <c:v>3.2239499999999998E-12</c:v>
                </c:pt>
                <c:pt idx="39" formatCode="0.00E+00">
                  <c:v>5.4091500000000002E-12</c:v>
                </c:pt>
                <c:pt idx="40" formatCode="0.00E+00">
                  <c:v>3.3759600000000001E-12</c:v>
                </c:pt>
                <c:pt idx="41" formatCode="0.00E+00">
                  <c:v>4.4770199999999998E-12</c:v>
                </c:pt>
                <c:pt idx="42" formatCode="0.00E+00">
                  <c:v>2.5676400000000002E-12</c:v>
                </c:pt>
                <c:pt idx="43" formatCode="0.00E+00">
                  <c:v>8.8573399999999999E-12</c:v>
                </c:pt>
                <c:pt idx="44" formatCode="0.00E+00">
                  <c:v>7.5807400000000003E-12</c:v>
                </c:pt>
                <c:pt idx="45" formatCode="0.00E+00">
                  <c:v>8.0917700000000004E-12</c:v>
                </c:pt>
                <c:pt idx="46" formatCode="0.00E+00">
                  <c:v>8.4509900000000001E-12</c:v>
                </c:pt>
                <c:pt idx="47" formatCode="0.00E+00">
                  <c:v>5.9452299999999997E-12</c:v>
                </c:pt>
                <c:pt idx="48" formatCode="0.00E+00">
                  <c:v>4.4347700000000001E-12</c:v>
                </c:pt>
                <c:pt idx="49" formatCode="0.00E+00">
                  <c:v>5.4800999999999996E-12</c:v>
                </c:pt>
                <c:pt idx="50" formatCode="0.00E+00">
                  <c:v>3.59774E-12</c:v>
                </c:pt>
                <c:pt idx="51" formatCode="0.00E+00">
                  <c:v>5.8582600000000001E-12</c:v>
                </c:pt>
                <c:pt idx="52" formatCode="0.00E+00">
                  <c:v>3.3494600000000001E-12</c:v>
                </c:pt>
                <c:pt idx="53" formatCode="0.00E+00">
                  <c:v>3.9632499999999997E-12</c:v>
                </c:pt>
                <c:pt idx="54" formatCode="0.00E+00">
                  <c:v>5.0175299999999999E-12</c:v>
                </c:pt>
                <c:pt idx="55" formatCode="0.00E+00">
                  <c:v>3.3515100000000001E-12</c:v>
                </c:pt>
                <c:pt idx="56" formatCode="0.00E+00">
                  <c:v>5.2900299999999998E-12</c:v>
                </c:pt>
                <c:pt idx="57" formatCode="0.00E+00">
                  <c:v>4.6501700000000002E-12</c:v>
                </c:pt>
                <c:pt idx="58" formatCode="0.00E+00">
                  <c:v>4.2620999999999998E-12</c:v>
                </c:pt>
                <c:pt idx="59" formatCode="0.00E+00">
                  <c:v>7.6206399999999997E-12</c:v>
                </c:pt>
                <c:pt idx="60" formatCode="0.00E+00">
                  <c:v>6.9942899999999997E-12</c:v>
                </c:pt>
                <c:pt idx="61" formatCode="0.00E+00">
                  <c:v>8.5808399999999996E-12</c:v>
                </c:pt>
                <c:pt idx="62" formatCode="0.00E+00">
                  <c:v>8.8974499999999994E-12</c:v>
                </c:pt>
                <c:pt idx="63" formatCode="0.00E+00">
                  <c:v>1.00277E-11</c:v>
                </c:pt>
                <c:pt idx="64" formatCode="0.00E+00">
                  <c:v>4.9343800000000002E-12</c:v>
                </c:pt>
                <c:pt idx="65" formatCode="0.00E+00">
                  <c:v>1.1393700000000001E-11</c:v>
                </c:pt>
                <c:pt idx="66" formatCode="0.00E+00">
                  <c:v>4.12908E-12</c:v>
                </c:pt>
                <c:pt idx="67" formatCode="0.00E+00">
                  <c:v>6.0882599999999997E-12</c:v>
                </c:pt>
                <c:pt idx="68" formatCode="0.00E+00">
                  <c:v>3.3028899999999999E-12</c:v>
                </c:pt>
                <c:pt idx="69" formatCode="0.00E+00">
                  <c:v>4.50645E-12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0-DBE2-4C6F-B3A5-B1B059175DD2}"/>
            </c:ext>
          </c:extLst>
        </c:ser>
        <c:ser>
          <c:idx val="97"/>
          <c:order val="97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[analysis.xlsx]Uniform_IP_texture!$A$306:$CW$306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 formatCode="0.00E+00">
                  <c:v>5.5248800000000002E-12</c:v>
                </c:pt>
                <c:pt idx="34" formatCode="0.00E+00">
                  <c:v>4.1122899999999996E-12</c:v>
                </c:pt>
                <c:pt idx="35" formatCode="0.00E+00">
                  <c:v>8.4556700000000005E-12</c:v>
                </c:pt>
                <c:pt idx="36" formatCode="0.00E+00">
                  <c:v>3.9725200000000001E-12</c:v>
                </c:pt>
                <c:pt idx="37" formatCode="0.00E+00">
                  <c:v>3.9871199999999997E-12</c:v>
                </c:pt>
                <c:pt idx="38" formatCode="0.00E+00">
                  <c:v>5.1526199999999999E-12</c:v>
                </c:pt>
                <c:pt idx="39" formatCode="0.00E+00">
                  <c:v>4.2849200000000003E-12</c:v>
                </c:pt>
                <c:pt idx="40" formatCode="0.00E+00">
                  <c:v>1.29794E-12</c:v>
                </c:pt>
                <c:pt idx="41" formatCode="0.00E+00">
                  <c:v>1.7763E-12</c:v>
                </c:pt>
                <c:pt idx="42" formatCode="0.00E+00">
                  <c:v>6.57365E-12</c:v>
                </c:pt>
                <c:pt idx="43" formatCode="0.00E+00">
                  <c:v>3.09291E-12</c:v>
                </c:pt>
                <c:pt idx="44" formatCode="0.00E+00">
                  <c:v>2.1966499999999999E-12</c:v>
                </c:pt>
                <c:pt idx="45" formatCode="0.00E+00">
                  <c:v>6.5355100000000003E-12</c:v>
                </c:pt>
                <c:pt idx="46" formatCode="0.00E+00">
                  <c:v>3.20375E-12</c:v>
                </c:pt>
                <c:pt idx="47" formatCode="0.00E+00">
                  <c:v>2.7591900000000001E-12</c:v>
                </c:pt>
                <c:pt idx="48" formatCode="0.00E+00">
                  <c:v>5.82726E-12</c:v>
                </c:pt>
                <c:pt idx="49" formatCode="0.00E+00">
                  <c:v>7.2442000000000002E-12</c:v>
                </c:pt>
                <c:pt idx="50" formatCode="0.00E+00">
                  <c:v>3.59918E-12</c:v>
                </c:pt>
                <c:pt idx="51" formatCode="0.00E+00">
                  <c:v>6.1050199999999998E-12</c:v>
                </c:pt>
                <c:pt idx="52" formatCode="0.00E+00">
                  <c:v>4.97157E-12</c:v>
                </c:pt>
                <c:pt idx="53" formatCode="0.00E+00">
                  <c:v>8.2576999999999994E-12</c:v>
                </c:pt>
                <c:pt idx="54" formatCode="0.00E+00">
                  <c:v>6.4337599999999998E-12</c:v>
                </c:pt>
                <c:pt idx="55" formatCode="0.00E+00">
                  <c:v>7.1663299999999998E-12</c:v>
                </c:pt>
                <c:pt idx="56" formatCode="0.00E+00">
                  <c:v>4.4978899999999999E-12</c:v>
                </c:pt>
                <c:pt idx="57" formatCode="0.00E+00">
                  <c:v>1.05953E-11</c:v>
                </c:pt>
                <c:pt idx="58" formatCode="0.00E+00">
                  <c:v>3.6051199999999999E-12</c:v>
                </c:pt>
                <c:pt idx="59" formatCode="0.00E+00">
                  <c:v>5.2548500000000004E-12</c:v>
                </c:pt>
                <c:pt idx="60" formatCode="0.00E+00">
                  <c:v>4.5326299999999998E-12</c:v>
                </c:pt>
                <c:pt idx="61" formatCode="0.00E+00">
                  <c:v>2.0315500000000002E-12</c:v>
                </c:pt>
                <c:pt idx="62" formatCode="0.00E+00">
                  <c:v>9.47685E-12</c:v>
                </c:pt>
                <c:pt idx="63" formatCode="0.00E+00">
                  <c:v>5.4611699999999998E-12</c:v>
                </c:pt>
                <c:pt idx="64" formatCode="0.00E+00">
                  <c:v>4.4354600000000002E-12</c:v>
                </c:pt>
                <c:pt idx="65" formatCode="0.00E+00">
                  <c:v>4.2652E-12</c:v>
                </c:pt>
                <c:pt idx="66" formatCode="0.00E+00">
                  <c:v>1.11006E-12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1-DBE2-4C6F-B3A5-B1B059175DD2}"/>
            </c:ext>
          </c:extLst>
        </c:ser>
        <c:ser>
          <c:idx val="98"/>
          <c:order val="98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[analysis.xlsx]Uniform_IP_texture!$A$307:$CW$307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 formatCode="0.00E+00">
                  <c:v>7.8715100000000003E-12</c:v>
                </c:pt>
                <c:pt idx="37" formatCode="0.00E+00">
                  <c:v>5.8840000000000004E-12</c:v>
                </c:pt>
                <c:pt idx="38" formatCode="0.00E+00">
                  <c:v>2.5812900000000001E-13</c:v>
                </c:pt>
                <c:pt idx="39" formatCode="0.00E+00">
                  <c:v>6.2608399999999998E-12</c:v>
                </c:pt>
                <c:pt idx="40" formatCode="0.00E+00">
                  <c:v>9.2381299999999999E-12</c:v>
                </c:pt>
                <c:pt idx="41" formatCode="0.00E+00">
                  <c:v>3.1599299999999998E-12</c:v>
                </c:pt>
                <c:pt idx="42" formatCode="0.00E+00">
                  <c:v>7.0255300000000003E-12</c:v>
                </c:pt>
                <c:pt idx="43" formatCode="0.00E+00">
                  <c:v>3.6801E-12</c:v>
                </c:pt>
                <c:pt idx="44" formatCode="0.00E+00">
                  <c:v>4.0943699999999996E-12</c:v>
                </c:pt>
                <c:pt idx="45" formatCode="0.00E+00">
                  <c:v>6.6702799999999997E-12</c:v>
                </c:pt>
                <c:pt idx="46" formatCode="0.00E+00">
                  <c:v>4.3592100000000004E-12</c:v>
                </c:pt>
                <c:pt idx="47" formatCode="0.00E+00">
                  <c:v>5.1997900000000004E-12</c:v>
                </c:pt>
                <c:pt idx="48" formatCode="0.00E+00">
                  <c:v>8.9980200000000005E-12</c:v>
                </c:pt>
                <c:pt idx="49" formatCode="0.00E+00">
                  <c:v>2.8320400000000001E-12</c:v>
                </c:pt>
                <c:pt idx="50" formatCode="0.00E+00">
                  <c:v>1.9856299999999999E-12</c:v>
                </c:pt>
                <c:pt idx="51" formatCode="0.00E+00">
                  <c:v>2.9845199999999999E-12</c:v>
                </c:pt>
                <c:pt idx="52" formatCode="0.00E+00">
                  <c:v>3.14312E-12</c:v>
                </c:pt>
                <c:pt idx="53" formatCode="0.00E+00">
                  <c:v>2.9654699999999999E-12</c:v>
                </c:pt>
                <c:pt idx="54" formatCode="0.00E+00">
                  <c:v>5.3400600000000002E-12</c:v>
                </c:pt>
                <c:pt idx="55" formatCode="0.00E+00">
                  <c:v>2.2361000000000001E-12</c:v>
                </c:pt>
                <c:pt idx="56" formatCode="0.00E+00">
                  <c:v>2.9639900000000002E-12</c:v>
                </c:pt>
                <c:pt idx="57" formatCode="0.00E+00">
                  <c:v>9.2866100000000006E-12</c:v>
                </c:pt>
                <c:pt idx="58" formatCode="0.00E+00">
                  <c:v>6.5096099999999998E-12</c:v>
                </c:pt>
                <c:pt idx="59" formatCode="0.00E+00">
                  <c:v>3.2911199999999998E-12</c:v>
                </c:pt>
                <c:pt idx="60" formatCode="0.00E+00">
                  <c:v>2.9122400000000001E-12</c:v>
                </c:pt>
                <c:pt idx="61" formatCode="0.00E+00">
                  <c:v>1.6994E-12</c:v>
                </c:pt>
                <c:pt idx="62" formatCode="0.00E+00">
                  <c:v>5.4062800000000003E-12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2-DBE2-4C6F-B3A5-B1B059175DD2}"/>
            </c:ext>
          </c:extLst>
        </c:ser>
        <c:ser>
          <c:idx val="99"/>
          <c:order val="99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[analysis.xlsx]Uniform_IP_texture!$A$308:$CW$308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 formatCode="0.00E+00">
                  <c:v>4.5000599999999997E-11</c:v>
                </c:pt>
                <c:pt idx="40" formatCode="0.00E+00">
                  <c:v>3.1232900000000001E-12</c:v>
                </c:pt>
                <c:pt idx="41" formatCode="0.00E+00">
                  <c:v>3.1492800000000001E-12</c:v>
                </c:pt>
                <c:pt idx="42" formatCode="0.00E+00">
                  <c:v>7.7364499999999998E-12</c:v>
                </c:pt>
                <c:pt idx="43" formatCode="0.00E+00">
                  <c:v>3.20122E-12</c:v>
                </c:pt>
                <c:pt idx="44" formatCode="0.00E+00">
                  <c:v>2.0537100000000001E-12</c:v>
                </c:pt>
                <c:pt idx="45" formatCode="0.00E+00">
                  <c:v>3.3435E-12</c:v>
                </c:pt>
                <c:pt idx="46" formatCode="0.00E+00">
                  <c:v>3.4600300000000002E-12</c:v>
                </c:pt>
                <c:pt idx="47" formatCode="0.00E+00">
                  <c:v>8.4920099999999999E-12</c:v>
                </c:pt>
                <c:pt idx="48" formatCode="0.00E+00">
                  <c:v>2.9717299999999999E-12</c:v>
                </c:pt>
                <c:pt idx="49" formatCode="0.00E+00">
                  <c:v>3.82367E-12</c:v>
                </c:pt>
                <c:pt idx="50" formatCode="0.00E+00">
                  <c:v>1.6496100000000001E-12</c:v>
                </c:pt>
                <c:pt idx="51" formatCode="0.00E+00">
                  <c:v>4.8709399999999998E-12</c:v>
                </c:pt>
                <c:pt idx="52" formatCode="0.00E+00">
                  <c:v>3.3129600000000001E-12</c:v>
                </c:pt>
                <c:pt idx="53" formatCode="0.00E+00">
                  <c:v>5.59805E-12</c:v>
                </c:pt>
                <c:pt idx="54" formatCode="0.00E+00">
                  <c:v>3.3513799999999998E-12</c:v>
                </c:pt>
                <c:pt idx="55" formatCode="0.00E+00">
                  <c:v>3.2390699999999998E-12</c:v>
                </c:pt>
                <c:pt idx="56" formatCode="0.00E+00">
                  <c:v>5.2159200000000003E-12</c:v>
                </c:pt>
                <c:pt idx="57" formatCode="0.00E+00">
                  <c:v>7.8370300000000002E-12</c:v>
                </c:pt>
                <c:pt idx="58" formatCode="0.00E+00">
                  <c:v>5.9125499999999999E-12</c:v>
                </c:pt>
                <c:pt idx="59" formatCode="0.00E+00">
                  <c:v>4.2581999999999998E-12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3-DBE2-4C6F-B3A5-B1B059175DD2}"/>
            </c:ext>
          </c:extLst>
        </c:ser>
        <c:ser>
          <c:idx val="100"/>
          <c:order val="100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[analysis.xlsx]Uniform_IP_texture!$A$309:$CW$309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4-DBE2-4C6F-B3A5-B1B059175DD2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1233083103"/>
        <c:axId val="1188294815"/>
        <c:axId val="1268629087"/>
      </c:surface3DChart>
      <c:catAx>
        <c:axId val="1233083103"/>
        <c:scaling>
          <c:orientation val="minMax"/>
        </c:scaling>
        <c:delete val="1"/>
        <c:axPos val="b"/>
        <c:majorTickMark val="out"/>
        <c:minorTickMark val="none"/>
        <c:tickLblPos val="nextTo"/>
        <c:crossAx val="1188294815"/>
        <c:crosses val="autoZero"/>
        <c:auto val="1"/>
        <c:lblAlgn val="ctr"/>
        <c:lblOffset val="100"/>
        <c:noMultiLvlLbl val="0"/>
      </c:catAx>
      <c:valAx>
        <c:axId val="1188294815"/>
        <c:scaling>
          <c:logBase val="10"/>
          <c:orientation val="minMax"/>
          <c:max val="1.0000000000000005E-8"/>
          <c:min val="1.0000000000000006E-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3083103"/>
        <c:crosses val="autoZero"/>
        <c:crossBetween val="midCat"/>
      </c:valAx>
      <c:serAx>
        <c:axId val="1268629087"/>
        <c:scaling>
          <c:orientation val="minMax"/>
        </c:scaling>
        <c:delete val="1"/>
        <c:axPos val="b"/>
        <c:majorTickMark val="out"/>
        <c:minorTickMark val="none"/>
        <c:tickLblPos val="nextTo"/>
        <c:crossAx val="1188294815"/>
        <c:crosses val="autoZero"/>
      </c:serAx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ln>
      <a:solidFill>
        <a:schemeClr val="accent1"/>
      </a:solidFill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84F0-99B0-4DD5-9315-7E4AE77C85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28B939-8560-4352-B4A8-555515BD63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C8899-F2B4-46A2-A835-F4A33F13C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62F1-DF6B-4A5F-8FBE-08D3C09CBEF1}" type="datetimeFigureOut">
              <a:rPr lang="en-US" smtClean="0"/>
              <a:t>2018-02-02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BFE04-5C86-4C5F-AECE-DA0EC1FC0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77E94-4FF6-4941-89D0-2ED74E2EE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621E-9116-4D83-8AF3-10176FB16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082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B7636-8D02-4576-9A3A-9FB8A1196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0D6F1C-3FE9-4A63-83E7-C082552FE5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EDED0A-79B8-4432-83C5-EC8A5EB80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62F1-DF6B-4A5F-8FBE-08D3C09CBEF1}" type="datetimeFigureOut">
              <a:rPr lang="en-US" smtClean="0"/>
              <a:t>2018-02-02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55292-7038-4260-9735-B9CDB5391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E79F9-5C7B-4749-9A2F-271AC6AFD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621E-9116-4D83-8AF3-10176FB16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29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08327F-D3A1-4C2F-963F-88FC08091A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6A81D4-467C-4404-9B4D-586E31D30A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E6780-07D7-4E9A-B862-82533C778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62F1-DF6B-4A5F-8FBE-08D3C09CBEF1}" type="datetimeFigureOut">
              <a:rPr lang="en-US" smtClean="0"/>
              <a:t>2018-02-02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4B626-56F9-4ED6-9D00-69663B2CC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367FE-B2C5-4D7B-928C-81A8C4063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621E-9116-4D83-8AF3-10176FB16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54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F0DF2-5C87-48B5-81EE-0972AC763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12282-8B71-4554-B3FC-407823A84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6325A-ACB7-477F-ABA8-1EB1DBEB2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62F1-DF6B-4A5F-8FBE-08D3C09CBEF1}" type="datetimeFigureOut">
              <a:rPr lang="en-US" smtClean="0"/>
              <a:t>2018-02-02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34FE6-0B1A-4B20-BE84-A218AA2A1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2F2A3-1549-4C9F-8FA3-2C8FE531A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621E-9116-4D83-8AF3-10176FB16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170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BE84D-EAE4-466C-A5AA-10B7310F5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09DC6-2BD0-4F2D-B00B-8A79B1670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33D6A-2D4B-469D-98AA-50A31EAB0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62F1-DF6B-4A5F-8FBE-08D3C09CBEF1}" type="datetimeFigureOut">
              <a:rPr lang="en-US" smtClean="0"/>
              <a:t>2018-02-02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69A553-AC4D-44EF-BA74-8E073891D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C6145-AB69-424A-8CC6-C55FAAD7E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621E-9116-4D83-8AF3-10176FB16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9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C2BFA-C2D1-4594-9B99-FC2E8C283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4775A-7D01-49A4-BA87-FEE265B22D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795D4-532E-4909-91CD-630A712BB0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678C26-D18A-4472-B3B5-35CCA002B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62F1-DF6B-4A5F-8FBE-08D3C09CBEF1}" type="datetimeFigureOut">
              <a:rPr lang="en-US" smtClean="0"/>
              <a:t>2018-02-02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19666-ED2A-44B3-BC88-A3AC7A3DB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B76C45-750E-488A-9946-83F622774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621E-9116-4D83-8AF3-10176FB16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669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4C23E-4DE8-4834-91E7-62C34A751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42433-7FB3-4DAC-A7B0-E9620402D5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0D87F9-D32E-4211-AB99-5E56440E4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7417C1-9328-4A93-AC02-5C30410BC3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435A0E-47AF-4D2E-B974-723DECE3B8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6E8EA4-712F-4C3D-AC5F-03FCE2353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62F1-DF6B-4A5F-8FBE-08D3C09CBEF1}" type="datetimeFigureOut">
              <a:rPr lang="en-US" smtClean="0"/>
              <a:t>2018-02-02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59057F-2526-40E8-9CE2-174B8E868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D7CA07-6A1E-4F01-82EA-CBD6C53B0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621E-9116-4D83-8AF3-10176FB16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801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D64A3-A909-4727-A163-AB390F403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DB28FC-B14D-4F0D-A7A8-485B478D0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62F1-DF6B-4A5F-8FBE-08D3C09CBEF1}" type="datetimeFigureOut">
              <a:rPr lang="en-US" smtClean="0"/>
              <a:t>2018-02-02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6BC597-ADC2-48AD-8BD6-CB060B9F9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1E8026-55DD-44C7-AB52-D948A6483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621E-9116-4D83-8AF3-10176FB16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068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7C5AC6-0DDB-46AA-9954-8A7F1D7F5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62F1-DF6B-4A5F-8FBE-08D3C09CBEF1}" type="datetimeFigureOut">
              <a:rPr lang="en-US" smtClean="0"/>
              <a:t>2018-02-02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15CEE4-6E96-4F31-BD98-677527A63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73D8E4-197F-45E8-93D4-073187BB8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621E-9116-4D83-8AF3-10176FB16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81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C7E0A-54B7-4980-9E95-23DD2AFC3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F7B18-84B2-4F22-B584-F2D23741C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3317D4-9E01-46AF-8BF0-D87FDAC1E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8CAF3-71FD-471A-BCF6-28F64AE90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62F1-DF6B-4A5F-8FBE-08D3C09CBEF1}" type="datetimeFigureOut">
              <a:rPr lang="en-US" smtClean="0"/>
              <a:t>2018-02-02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554F98-5D98-4350-8460-899CA6EDC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9B8E10-7CA9-4C63-90C4-DC33759A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621E-9116-4D83-8AF3-10176FB16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595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B01E0-75D9-4DEC-A219-4123427A3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B8A2FE-E4A8-438E-8391-A962C84AB6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78F402-FE0C-4789-8FC6-A564EE9D99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0E4F6D-35EB-4A9E-98BA-92319B156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62F1-DF6B-4A5F-8FBE-08D3C09CBEF1}" type="datetimeFigureOut">
              <a:rPr lang="en-US" smtClean="0"/>
              <a:t>2018-02-02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63031-7E34-46AD-AF17-637C85C7D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0DC4C2-AE20-4DC4-8515-0B44C5786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621E-9116-4D83-8AF3-10176FB16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1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492B65-6487-4368-BFB1-E036A68F9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C37F3A-5621-429C-8F96-271D34A62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139D0-7E1C-4F93-AB4C-B5CBD829C5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662F1-DF6B-4A5F-8FBE-08D3C09CBEF1}" type="datetimeFigureOut">
              <a:rPr lang="en-US" smtClean="0"/>
              <a:t>2018-02-02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5A127-0FB7-47C1-B802-E578876385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8F47B-4754-46FA-9CAD-C160DF6EC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0621E-9116-4D83-8AF3-10176FB16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99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chart" Target="../charts/chart10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A5B63-C6B8-49B8-B0CA-1BF3508AC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Low-pressure</a:t>
            </a:r>
            <a:br>
              <a:rPr lang="en-US"/>
            </a:br>
            <a:r>
              <a:rPr lang="en-US"/>
              <a:t>simulation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67833-968C-48FA-A3F6-2A3CC856A2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Marton Ady</a:t>
            </a:r>
          </a:p>
          <a:p>
            <a:r>
              <a:rPr lang="en-US"/>
              <a:t>BGC meeting 02/02/2018</a:t>
            </a:r>
          </a:p>
        </p:txBody>
      </p:sp>
    </p:spTree>
    <p:extLst>
      <p:ext uri="{BB962C8B-B14F-4D97-AF65-F5344CB8AC3E}">
        <p14:creationId xmlns:p14="http://schemas.microsoft.com/office/powerpoint/2010/main" val="2329917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A89214-F60E-4E15-989C-A84E12A54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41" y="0"/>
            <a:ext cx="119723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424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8F32418-BAF7-46A1-87F3-C10FFAAFE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343419"/>
            <a:ext cx="12192000" cy="617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20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B1EB3A6-D344-4C3A-8AE5-733ACA85D2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7676118"/>
              </p:ext>
            </p:extLst>
          </p:nvPr>
        </p:nvGraphicFramePr>
        <p:xfrm>
          <a:off x="195678" y="1301620"/>
          <a:ext cx="6556841" cy="4085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8D8D0D6-61E6-42B3-8DD2-611F6E5A7B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6359313"/>
              </p:ext>
            </p:extLst>
          </p:nvPr>
        </p:nvGraphicFramePr>
        <p:xfrm>
          <a:off x="6431901" y="1198984"/>
          <a:ext cx="5688563" cy="3895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4CAA4D3-9061-46DA-B6EB-7DE3641E1DFB}"/>
              </a:ext>
            </a:extLst>
          </p:cNvPr>
          <p:cNvSpPr txBox="1"/>
          <p:nvPr/>
        </p:nvSpPr>
        <p:spPr>
          <a:xfrm>
            <a:off x="1159992" y="5691281"/>
            <a:ext cx="2494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Normal simulation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E213D5-E5FA-4A1B-897E-6EED71CA9600}"/>
              </a:ext>
            </a:extLst>
          </p:cNvPr>
          <p:cNvSpPr txBox="1"/>
          <p:nvPr/>
        </p:nvSpPr>
        <p:spPr>
          <a:xfrm>
            <a:off x="8006806" y="5691281"/>
            <a:ext cx="2792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“Sticking” simulation</a:t>
            </a:r>
          </a:p>
        </p:txBody>
      </p:sp>
    </p:spTree>
    <p:extLst>
      <p:ext uri="{BB962C8B-B14F-4D97-AF65-F5344CB8AC3E}">
        <p14:creationId xmlns:p14="http://schemas.microsoft.com/office/powerpoint/2010/main" val="3590611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6F4E189-A206-4E95-8CD8-54A539FFF9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27" r="9660"/>
          <a:stretch/>
        </p:blipFill>
        <p:spPr>
          <a:xfrm flipH="1">
            <a:off x="1414638" y="4640202"/>
            <a:ext cx="4037025" cy="22177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9F28DC-0DCA-4F36-95D2-F876150646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12"/>
          <a:stretch/>
        </p:blipFill>
        <p:spPr>
          <a:xfrm flipH="1">
            <a:off x="1414639" y="2387191"/>
            <a:ext cx="4037026" cy="20836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00E93B-4089-4381-A04B-680FBBC069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907" t="15051" b="7843"/>
          <a:stretch/>
        </p:blipFill>
        <p:spPr>
          <a:xfrm flipH="1">
            <a:off x="1414639" y="-2"/>
            <a:ext cx="4037026" cy="2217798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AAD4E7F-A018-4922-89FE-78F41A0E6F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4369397"/>
              </p:ext>
            </p:extLst>
          </p:nvPr>
        </p:nvGraphicFramePr>
        <p:xfrm>
          <a:off x="5920996" y="4544007"/>
          <a:ext cx="4323502" cy="2313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6498B72-1F1E-4F38-A5FD-617110D26A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9104652"/>
              </p:ext>
            </p:extLst>
          </p:nvPr>
        </p:nvGraphicFramePr>
        <p:xfrm>
          <a:off x="5920998" y="2313990"/>
          <a:ext cx="4323502" cy="2230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79999D9-05BB-4E5E-A224-DA460CFB50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6573468"/>
              </p:ext>
            </p:extLst>
          </p:nvPr>
        </p:nvGraphicFramePr>
        <p:xfrm>
          <a:off x="5920997" y="-2"/>
          <a:ext cx="4323501" cy="2313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Arrow: Right 12">
            <a:extLst>
              <a:ext uri="{FF2B5EF4-FFF2-40B4-BE49-F238E27FC236}">
                <a16:creationId xmlns:a16="http://schemas.microsoft.com/office/drawing/2014/main" id="{C925353D-1EBA-45B6-820E-90E9E919A60D}"/>
              </a:ext>
            </a:extLst>
          </p:cNvPr>
          <p:cNvSpPr/>
          <p:nvPr/>
        </p:nvSpPr>
        <p:spPr>
          <a:xfrm>
            <a:off x="111967" y="895739"/>
            <a:ext cx="1035698" cy="569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JET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514D0EEF-7E6E-43F4-B78A-63521B32BE71}"/>
              </a:ext>
            </a:extLst>
          </p:cNvPr>
          <p:cNvSpPr/>
          <p:nvPr/>
        </p:nvSpPr>
        <p:spPr>
          <a:xfrm>
            <a:off x="111967" y="3144414"/>
            <a:ext cx="1035698" cy="569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JET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117D008-EC43-4E15-8BBA-1EDC9AD9F58A}"/>
              </a:ext>
            </a:extLst>
          </p:cNvPr>
          <p:cNvSpPr/>
          <p:nvPr/>
        </p:nvSpPr>
        <p:spPr>
          <a:xfrm>
            <a:off x="111967" y="5533048"/>
            <a:ext cx="1035698" cy="569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JET</a:t>
            </a:r>
          </a:p>
        </p:txBody>
      </p:sp>
    </p:spTree>
    <p:extLst>
      <p:ext uri="{BB962C8B-B14F-4D97-AF65-F5344CB8AC3E}">
        <p14:creationId xmlns:p14="http://schemas.microsoft.com/office/powerpoint/2010/main" val="1277260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19E8474-ADC3-478D-8AF6-AA42AA264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585798"/>
              </p:ext>
            </p:extLst>
          </p:nvPr>
        </p:nvGraphicFramePr>
        <p:xfrm>
          <a:off x="8910734" y="2728815"/>
          <a:ext cx="30480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19942033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95916487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8244833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44569216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4838457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normal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6.79E-12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1.71E-09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6.63E-09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8695414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skim3 target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6.75E-12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1.73E-09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6.60E-09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50739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flat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5.41E-12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1.72E-09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6.66E-09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97240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inv ver1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1.69E-11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1.77E-09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6.66E-09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17694772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inv pump align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1.69E-11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1.78E-09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6.63E-09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0898669"/>
                  </a:ext>
                </a:extLst>
              </a:tr>
            </a:tbl>
          </a:graphicData>
        </a:graphic>
      </p:graphicFrame>
      <p:pic>
        <p:nvPicPr>
          <p:cNvPr id="4" name="Picture 3" descr="A close up of a colorful background&#10;&#10;Description generated with high confidence">
            <a:extLst>
              <a:ext uri="{FF2B5EF4-FFF2-40B4-BE49-F238E27FC236}">
                <a16:creationId xmlns:a16="http://schemas.microsoft.com/office/drawing/2014/main" id="{476DD79B-5E0F-4949-96B5-BC46217450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30" y="0"/>
            <a:ext cx="11515939" cy="6858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1C80882-AF06-43F7-A487-FC34DE4B1A14}"/>
              </a:ext>
            </a:extLst>
          </p:cNvPr>
          <p:cNvCxnSpPr/>
          <p:nvPr/>
        </p:nvCxnSpPr>
        <p:spPr>
          <a:xfrm flipV="1">
            <a:off x="4441371" y="1520890"/>
            <a:ext cx="1082351" cy="260324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3EA9DB-2815-45CD-BD8F-AEC481930255}"/>
              </a:ext>
            </a:extLst>
          </p:cNvPr>
          <p:cNvCxnSpPr>
            <a:cxnSpLocks/>
          </p:cNvCxnSpPr>
          <p:nvPr/>
        </p:nvCxnSpPr>
        <p:spPr>
          <a:xfrm flipV="1">
            <a:off x="4761722" y="1455576"/>
            <a:ext cx="6985519" cy="281162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6F310B0-4C34-4EA7-8869-AD6885B8A998}"/>
              </a:ext>
            </a:extLst>
          </p:cNvPr>
          <p:cNvSpPr txBox="1"/>
          <p:nvPr/>
        </p:nvSpPr>
        <p:spPr>
          <a:xfrm>
            <a:off x="7949681" y="810410"/>
            <a:ext cx="149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Aligned pump</a:t>
            </a:r>
          </a:p>
        </p:txBody>
      </p:sp>
    </p:spTree>
    <p:extLst>
      <p:ext uri="{BB962C8B-B14F-4D97-AF65-F5344CB8AC3E}">
        <p14:creationId xmlns:p14="http://schemas.microsoft.com/office/powerpoint/2010/main" val="2725756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185AE2C-FFBC-4CF3-A736-D449388596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072501"/>
              </p:ext>
            </p:extLst>
          </p:nvPr>
        </p:nvGraphicFramePr>
        <p:xfrm>
          <a:off x="1141444" y="1782147"/>
          <a:ext cx="9909111" cy="31491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42792">
                  <a:extLst>
                    <a:ext uri="{9D8B030D-6E8A-4147-A177-3AD203B41FA5}">
                      <a16:colId xmlns:a16="http://schemas.microsoft.com/office/drawing/2014/main" val="557674253"/>
                    </a:ext>
                  </a:extLst>
                </a:gridCol>
                <a:gridCol w="2463282">
                  <a:extLst>
                    <a:ext uri="{9D8B030D-6E8A-4147-A177-3AD203B41FA5}">
                      <a16:colId xmlns:a16="http://schemas.microsoft.com/office/drawing/2014/main" val="3272660243"/>
                    </a:ext>
                  </a:extLst>
                </a:gridCol>
                <a:gridCol w="3303037">
                  <a:extLst>
                    <a:ext uri="{9D8B030D-6E8A-4147-A177-3AD203B41FA5}">
                      <a16:colId xmlns:a16="http://schemas.microsoft.com/office/drawing/2014/main" val="965043374"/>
                    </a:ext>
                  </a:extLst>
                </a:gridCol>
              </a:tblGrid>
              <a:tr h="527212"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Background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946685"/>
                  </a:ext>
                </a:extLst>
              </a:tr>
              <a:tr h="527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Normal skimmer 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6.79E-12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1.71E-09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48081"/>
                  </a:ext>
                </a:extLst>
              </a:tr>
              <a:tr h="513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Normal skimmer 3 + sticking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6.75E-12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1.73E-09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429987"/>
                  </a:ext>
                </a:extLst>
              </a:tr>
              <a:tr h="527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Flat skimmer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5.41E-12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1.72E-09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849420"/>
                  </a:ext>
                </a:extLst>
              </a:tr>
              <a:tr h="527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Inverse skimmer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1.69E-11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1.77E-09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186764"/>
                  </a:ext>
                </a:extLst>
              </a:tr>
              <a:tr h="5272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Inverse + pump aligned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1.69E-11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1.78E-09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583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629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42A5FC-89D5-453F-8BA2-EAB48F6775FD}"/>
              </a:ext>
            </a:extLst>
          </p:cNvPr>
          <p:cNvSpPr txBox="1"/>
          <p:nvPr/>
        </p:nvSpPr>
        <p:spPr>
          <a:xfrm>
            <a:off x="256040" y="2276670"/>
            <a:ext cx="1193596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Conclusion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/>
              <a:t>(If sufficiently divergent) simulation not very sensitive to skimmer 1 divergence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/>
              <a:t>Optimal simulation method found (2 iterations)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/>
              <a:t>Flat skimmer 3 is the simplest -&gt; recommended</a:t>
            </a:r>
          </a:p>
        </p:txBody>
      </p:sp>
    </p:spTree>
    <p:extLst>
      <p:ext uri="{BB962C8B-B14F-4D97-AF65-F5344CB8AC3E}">
        <p14:creationId xmlns:p14="http://schemas.microsoft.com/office/powerpoint/2010/main" val="1936531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4CE0D-A65E-426D-B3BB-CDCF5D547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A61B4-E56D-4BF5-AF01-6104BBC78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E3DB41-DA42-4F93-A1A9-43FB5A09B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65" y="752101"/>
            <a:ext cx="11422069" cy="535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546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9E8602-118A-4C47-AB40-8381D574F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98433"/>
            <a:ext cx="12192000" cy="326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854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8F1947-43AD-403A-8F32-E939747A4B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687"/>
          <a:stretch/>
        </p:blipFill>
        <p:spPr>
          <a:xfrm>
            <a:off x="3070195" y="96063"/>
            <a:ext cx="5046832" cy="2269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A709495-46A7-4D28-9D05-2DE48CCE4B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69"/>
          <a:stretch/>
        </p:blipFill>
        <p:spPr>
          <a:xfrm>
            <a:off x="3070194" y="2294068"/>
            <a:ext cx="5046833" cy="22698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39BA23-D2F6-4835-AF0D-1A55D794C9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91" r="2036"/>
          <a:stretch/>
        </p:blipFill>
        <p:spPr>
          <a:xfrm>
            <a:off x="3070193" y="4492074"/>
            <a:ext cx="5046834" cy="23659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2F02CB-DF66-4F3C-B4BE-974066D158CE}"/>
              </a:ext>
            </a:extLst>
          </p:cNvPr>
          <p:cNvSpPr txBox="1"/>
          <p:nvPr/>
        </p:nvSpPr>
        <p:spPr>
          <a:xfrm>
            <a:off x="8304267" y="955685"/>
            <a:ext cx="1213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Uniform</a:t>
            </a:r>
          </a:p>
          <a:p>
            <a:pPr algn="ctr"/>
            <a:r>
              <a:rPr lang="en-US"/>
              <a:t>(divergent)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48AA49-E0A8-41B2-B454-6E80D34E7DFB}"/>
              </a:ext>
            </a:extLst>
          </p:cNvPr>
          <p:cNvSpPr txBox="1"/>
          <p:nvPr/>
        </p:nvSpPr>
        <p:spPr>
          <a:xfrm>
            <a:off x="8334973" y="3230328"/>
            <a:ext cx="1106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Cosine</a:t>
            </a:r>
          </a:p>
          <a:p>
            <a:pPr algn="ctr"/>
            <a:r>
              <a:rPr lang="en-US"/>
              <a:t>(medium)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24BD2B-19D2-4CD6-A064-085BA747C1B5}"/>
              </a:ext>
            </a:extLst>
          </p:cNvPr>
          <p:cNvSpPr txBox="1"/>
          <p:nvPr/>
        </p:nvSpPr>
        <p:spPr>
          <a:xfrm>
            <a:off x="8201149" y="5351871"/>
            <a:ext cx="1306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Cosine^5</a:t>
            </a:r>
          </a:p>
          <a:p>
            <a:pPr algn="ctr"/>
            <a:r>
              <a:rPr lang="en-US"/>
              <a:t>(collimated)</a:t>
            </a:r>
          </a:p>
        </p:txBody>
      </p:sp>
    </p:spTree>
    <p:extLst>
      <p:ext uri="{BB962C8B-B14F-4D97-AF65-F5344CB8AC3E}">
        <p14:creationId xmlns:p14="http://schemas.microsoft.com/office/powerpoint/2010/main" val="4105629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7C16F37-0369-497B-A229-C8BAAD2A2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69" y="1166719"/>
            <a:ext cx="5146834" cy="40847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0D723A-3E8A-400B-AEDB-413FD21661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30" t="20869" b="13966"/>
          <a:stretch/>
        </p:blipFill>
        <p:spPr>
          <a:xfrm>
            <a:off x="6165908" y="1166719"/>
            <a:ext cx="5735365" cy="40847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BB7D2B-FD30-444D-894B-966BC0165844}"/>
              </a:ext>
            </a:extLst>
          </p:cNvPr>
          <p:cNvSpPr txBox="1"/>
          <p:nvPr/>
        </p:nvSpPr>
        <p:spPr>
          <a:xfrm>
            <a:off x="1159992" y="5691281"/>
            <a:ext cx="2494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Normal simulation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F9B823-6E3C-4D62-A59E-3034ACA9C9C9}"/>
              </a:ext>
            </a:extLst>
          </p:cNvPr>
          <p:cNvSpPr txBox="1"/>
          <p:nvPr/>
        </p:nvSpPr>
        <p:spPr>
          <a:xfrm>
            <a:off x="8006806" y="5691281"/>
            <a:ext cx="2792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“Sticking” simulation</a:t>
            </a:r>
          </a:p>
        </p:txBody>
      </p:sp>
    </p:spTree>
    <p:extLst>
      <p:ext uri="{BB962C8B-B14F-4D97-AF65-F5344CB8AC3E}">
        <p14:creationId xmlns:p14="http://schemas.microsoft.com/office/powerpoint/2010/main" val="3348436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8F1947-43AD-403A-8F32-E939747A4B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687"/>
          <a:stretch/>
        </p:blipFill>
        <p:spPr>
          <a:xfrm>
            <a:off x="436052" y="96063"/>
            <a:ext cx="5046832" cy="2269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A709495-46A7-4D28-9D05-2DE48CCE4B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69"/>
          <a:stretch/>
        </p:blipFill>
        <p:spPr>
          <a:xfrm>
            <a:off x="436051" y="2294068"/>
            <a:ext cx="5046833" cy="22698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39BA23-D2F6-4835-AF0D-1A55D794C9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91" r="2036"/>
          <a:stretch/>
        </p:blipFill>
        <p:spPr>
          <a:xfrm>
            <a:off x="436050" y="4492074"/>
            <a:ext cx="5046834" cy="23659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4548AD-228A-4245-898E-E58141A45A7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06" r="1271"/>
          <a:stretch/>
        </p:blipFill>
        <p:spPr>
          <a:xfrm>
            <a:off x="7025168" y="191777"/>
            <a:ext cx="4209224" cy="21741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63E0FA-3BAD-45CD-BE04-55E17199A5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5167" y="2614914"/>
            <a:ext cx="4209222" cy="18771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86647C-8364-4435-8604-488F84F9E69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7751" t="11925" r="1833" b="3576"/>
          <a:stretch/>
        </p:blipFill>
        <p:spPr>
          <a:xfrm>
            <a:off x="7025167" y="4588137"/>
            <a:ext cx="4209225" cy="22698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2F02CB-DF66-4F3C-B4BE-974066D158CE}"/>
              </a:ext>
            </a:extLst>
          </p:cNvPr>
          <p:cNvSpPr txBox="1"/>
          <p:nvPr/>
        </p:nvSpPr>
        <p:spPr>
          <a:xfrm>
            <a:off x="5670124" y="955685"/>
            <a:ext cx="1213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Uniform</a:t>
            </a:r>
          </a:p>
          <a:p>
            <a:pPr algn="ctr"/>
            <a:r>
              <a:rPr lang="en-US"/>
              <a:t>(divergent)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48AA49-E0A8-41B2-B454-6E80D34E7DFB}"/>
              </a:ext>
            </a:extLst>
          </p:cNvPr>
          <p:cNvSpPr txBox="1"/>
          <p:nvPr/>
        </p:nvSpPr>
        <p:spPr>
          <a:xfrm>
            <a:off x="5700830" y="3230328"/>
            <a:ext cx="1106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Cosine</a:t>
            </a:r>
          </a:p>
          <a:p>
            <a:pPr algn="ctr"/>
            <a:r>
              <a:rPr lang="en-US"/>
              <a:t>(medium)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24BD2B-19D2-4CD6-A064-085BA747C1B5}"/>
              </a:ext>
            </a:extLst>
          </p:cNvPr>
          <p:cNvSpPr txBox="1"/>
          <p:nvPr/>
        </p:nvSpPr>
        <p:spPr>
          <a:xfrm>
            <a:off x="5567006" y="5351871"/>
            <a:ext cx="1306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Cosine^5</a:t>
            </a:r>
          </a:p>
          <a:p>
            <a:pPr algn="ctr"/>
            <a:r>
              <a:rPr lang="en-US"/>
              <a:t>(collimated)</a:t>
            </a:r>
          </a:p>
        </p:txBody>
      </p:sp>
    </p:spTree>
    <p:extLst>
      <p:ext uri="{BB962C8B-B14F-4D97-AF65-F5344CB8AC3E}">
        <p14:creationId xmlns:p14="http://schemas.microsoft.com/office/powerpoint/2010/main" val="3687303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13CE6A97-F50E-444D-B711-C3D182688B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4443948"/>
              </p:ext>
            </p:extLst>
          </p:nvPr>
        </p:nvGraphicFramePr>
        <p:xfrm>
          <a:off x="1" y="0"/>
          <a:ext cx="5293452" cy="3399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FB70B64-FD85-40D5-A2E7-EEA5A6988C66}"/>
              </a:ext>
            </a:extLst>
          </p:cNvPr>
          <p:cNvSpPr txBox="1"/>
          <p:nvPr/>
        </p:nvSpPr>
        <p:spPr>
          <a:xfrm>
            <a:off x="0" y="184558"/>
            <a:ext cx="120501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prependicular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6F0390-7A95-4C62-92EA-C02DEE445558}"/>
              </a:ext>
            </a:extLst>
          </p:cNvPr>
          <p:cNvSpPr txBox="1"/>
          <p:nvPr/>
        </p:nvSpPr>
        <p:spPr>
          <a:xfrm>
            <a:off x="4586656" y="184558"/>
            <a:ext cx="706797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grazing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4E39ADE2-5857-4EE1-BA5F-AEFB4015B0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8777796"/>
              </p:ext>
            </p:extLst>
          </p:nvPr>
        </p:nvGraphicFramePr>
        <p:xfrm>
          <a:off x="0" y="3448666"/>
          <a:ext cx="5293453" cy="3399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606E63AA-7E48-4700-BAF2-D532DADC04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9841929"/>
              </p:ext>
            </p:extLst>
          </p:nvPr>
        </p:nvGraphicFramePr>
        <p:xfrm>
          <a:off x="6191074" y="9765"/>
          <a:ext cx="5293452" cy="3389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E99FFA5A-F17B-42F7-A6F9-66C9365281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0468088"/>
              </p:ext>
            </p:extLst>
          </p:nvPr>
        </p:nvGraphicFramePr>
        <p:xfrm>
          <a:off x="6191073" y="3448666"/>
          <a:ext cx="5293453" cy="34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E52FA3D0-818C-40EB-9C1C-DA934C4BB548}"/>
              </a:ext>
            </a:extLst>
          </p:cNvPr>
          <p:cNvSpPr txBox="1"/>
          <p:nvPr/>
        </p:nvSpPr>
        <p:spPr>
          <a:xfrm>
            <a:off x="0" y="3776444"/>
            <a:ext cx="120501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prependicular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0C9534-409A-46A4-9FBA-3E0292A082CC}"/>
              </a:ext>
            </a:extLst>
          </p:cNvPr>
          <p:cNvSpPr txBox="1"/>
          <p:nvPr/>
        </p:nvSpPr>
        <p:spPr>
          <a:xfrm>
            <a:off x="4586656" y="3776444"/>
            <a:ext cx="706797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grazing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6F137D-B2E5-4D93-ADC0-392EE2E3C8AB}"/>
              </a:ext>
            </a:extLst>
          </p:cNvPr>
          <p:cNvSpPr txBox="1"/>
          <p:nvPr/>
        </p:nvSpPr>
        <p:spPr>
          <a:xfrm>
            <a:off x="6191073" y="3468667"/>
            <a:ext cx="120501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prependicular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A5BE23-5474-4EB9-83D9-EA8D25FB49E7}"/>
              </a:ext>
            </a:extLst>
          </p:cNvPr>
          <p:cNvSpPr txBox="1"/>
          <p:nvPr/>
        </p:nvSpPr>
        <p:spPr>
          <a:xfrm>
            <a:off x="10777729" y="3468667"/>
            <a:ext cx="706797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grazing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581234-D60B-4AC5-AA31-6646A3426328}"/>
              </a:ext>
            </a:extLst>
          </p:cNvPr>
          <p:cNvSpPr txBox="1"/>
          <p:nvPr/>
        </p:nvSpPr>
        <p:spPr>
          <a:xfrm>
            <a:off x="6191073" y="184558"/>
            <a:ext cx="120501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prependicular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E873E8-8C5C-4690-981A-4C4044C80565}"/>
              </a:ext>
            </a:extLst>
          </p:cNvPr>
          <p:cNvSpPr txBox="1"/>
          <p:nvPr/>
        </p:nvSpPr>
        <p:spPr>
          <a:xfrm>
            <a:off x="10777729" y="184558"/>
            <a:ext cx="706797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grazing</a:t>
            </a:r>
          </a:p>
        </p:txBody>
      </p:sp>
    </p:spTree>
    <p:extLst>
      <p:ext uri="{BB962C8B-B14F-4D97-AF65-F5344CB8AC3E}">
        <p14:creationId xmlns:p14="http://schemas.microsoft.com/office/powerpoint/2010/main" val="47867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11" grpId="0">
        <p:bldAsOne/>
      </p:bldGraphic>
      <p:bldGraphic spid="13" grpId="0">
        <p:bldAsOne/>
      </p:bldGraphic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A04A006C-9554-482D-8C4D-31E76FE457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8461379"/>
              </p:ext>
            </p:extLst>
          </p:nvPr>
        </p:nvGraphicFramePr>
        <p:xfrm>
          <a:off x="1828800" y="511728"/>
          <a:ext cx="8028264" cy="5503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4127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green field&#10;&#10;Description generated with high confidence">
            <a:extLst>
              <a:ext uri="{FF2B5EF4-FFF2-40B4-BE49-F238E27FC236}">
                <a16:creationId xmlns:a16="http://schemas.microsoft.com/office/drawing/2014/main" id="{1A80B833-B299-40A5-8C3F-1DBA2AF68D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439" y="0"/>
            <a:ext cx="9735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840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160</Words>
  <Application>Microsoft Office PowerPoint</Application>
  <PresentationFormat>Widescreen</PresentationFormat>
  <Paragraphs>80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Low-pressure simulation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Marton Ady</dc:creator>
  <cp:lastModifiedBy>Marton Ady</cp:lastModifiedBy>
  <cp:revision>3</cp:revision>
  <dcterms:created xsi:type="dcterms:W3CDTF">2018-02-02T09:11:36Z</dcterms:created>
  <dcterms:modified xsi:type="dcterms:W3CDTF">2018-02-02T13:12:21Z</dcterms:modified>
</cp:coreProperties>
</file>