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723" r:id="rId3"/>
    <p:sldId id="256" r:id="rId4"/>
    <p:sldId id="72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7"/>
  </p:normalViewPr>
  <p:slideViewPr>
    <p:cSldViewPr snapToGrid="0" snapToObjects="1">
      <p:cViewPr varScale="1">
        <p:scale>
          <a:sx n="92" d="100"/>
          <a:sy n="92" d="100"/>
        </p:scale>
        <p:origin x="7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C3E82-3706-6149-A909-83CB179E11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953EF2-8E29-C748-A1FA-52961AE6B6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9D783-B008-CD42-9439-4C15E3F89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4F7D-88D6-1142-A5CC-5720FC10E0B1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0B5B4-3F79-1842-A9EA-4C0D8C8A2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5AF5F1-FDF7-3C4B-9F6F-440176EEA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F0AA-8396-4F45-AEE0-4C320521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386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32C9E-4DF4-B04E-A526-F9587535F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4CA091-3DEF-C14D-BCF5-7C63522C15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B814B-3A6D-BE46-BD5C-0996DE332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4F7D-88D6-1142-A5CC-5720FC10E0B1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4E2C65-6976-0241-A751-6894B4D74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A4BE6F-CD92-2840-A8E7-4DE816DD0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F0AA-8396-4F45-AEE0-4C320521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789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273A5C-AAA7-5B4B-B8D0-1CFC322A88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D3DF54-E076-E844-B83E-85C26B1189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DB53BF-5625-4849-87B0-617C85BC6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4F7D-88D6-1142-A5CC-5720FC10E0B1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D88070-7FE2-8F4E-9C01-49782AE78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AB0B18-1A8D-F140-BE31-3F9E08F33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F0AA-8396-4F45-AEE0-4C320521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517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1FDB-FC2B-F644-803E-9EF9F182D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DBBCA-4050-0248-A13C-B58E8026B7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B358CC-12FB-4D43-9A23-FAA36EF41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4F7D-88D6-1142-A5CC-5720FC10E0B1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B177F-0821-7741-A0B4-7BCC1E4F2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EC840-CA0F-E94B-93C6-6A17E8862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F0AA-8396-4F45-AEE0-4C320521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963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902A5-0042-FD49-82BC-A5115A474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660846-46FF-2943-BFA2-958B047AB0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0F89B-540E-5C47-80E3-282A48D67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4F7D-88D6-1142-A5CC-5720FC10E0B1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9AB47-FD29-C54F-AF88-3C0EDB3BF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D9267-1A4E-7C41-A6A4-42D916237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F0AA-8396-4F45-AEE0-4C320521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108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4BE57-7A8C-D24F-9C01-29CE34D51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339D13-FF40-CB41-A06D-81064AD694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3DB8FF-7378-BD43-B990-B4DF28D97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3FFD8B-038C-F848-AF91-C5CCEF591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4F7D-88D6-1142-A5CC-5720FC10E0B1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4C1478-FB5D-5C4B-ACE6-C774C9F8D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1A146-CF52-0541-B9AE-A8B432061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F0AA-8396-4F45-AEE0-4C320521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029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BA2FB-ABAE-8343-BB56-CC9B58A9C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E675E-517E-4349-9F50-39E6D21A9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E15DBD-D0E1-2B45-B061-A76D1FB4B6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7B452B-3315-A14C-8838-56E255313E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BDC3DF-30C4-CC4D-8ACC-8EFD3F2C24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CB3A8C-662E-2E43-8727-5EB257644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4F7D-88D6-1142-A5CC-5720FC10E0B1}" type="datetimeFigureOut">
              <a:rPr lang="en-US" smtClean="0"/>
              <a:t>8/2/18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40D169-422D-1644-BEEE-89FAF82E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D6094F-22EA-7C4C-B561-03882D16E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F0AA-8396-4F45-AEE0-4C320521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202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C5C45-9748-7C4C-B7CC-A8FDB8903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8F58C6-7B77-9443-8B97-B524C014D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4F7D-88D6-1142-A5CC-5720FC10E0B1}" type="datetimeFigureOut">
              <a:rPr lang="en-US" smtClean="0"/>
              <a:t>8/2/18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E8BED1-1F60-BF4F-B781-F7AD9FACA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39A2BE-DBF2-E748-B735-405BE6088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F0AA-8396-4F45-AEE0-4C320521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907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58CC50-7508-654A-93EB-10E5FCF8E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4F7D-88D6-1142-A5CC-5720FC10E0B1}" type="datetimeFigureOut">
              <a:rPr lang="en-US" smtClean="0"/>
              <a:t>8/2/18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CA533-C1FE-C548-8DC4-2C8062F23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B3D7F7-DA6C-9644-99BB-048814C34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F0AA-8396-4F45-AEE0-4C320521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524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FDEB3-8159-034F-9DAC-F3372FEE5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1353C-95A1-F14D-8D0B-55D2094CB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C5DD77-4157-194F-AAB7-77E9DCD648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04A662-1341-2A41-AB94-9197E81A9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4F7D-88D6-1142-A5CC-5720FC10E0B1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466731-F3D5-634D-9B58-A6DB55788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996B5F-E6F1-E846-97E3-F8EA4E414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F0AA-8396-4F45-AEE0-4C320521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865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41FC8-F07F-8940-ACF9-4F845832F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DB7448-AB39-824D-9937-3681C5E842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09C93D-2A3D-C54C-B36A-407A9BC5F7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C35459-BEF2-3D4D-9A14-2B02F68D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4F7D-88D6-1142-A5CC-5720FC10E0B1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20EFB3-E172-A143-A15A-74ED3D873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476BD2-071A-C144-89B9-AEF6FFBBC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F0AA-8396-4F45-AEE0-4C320521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09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2E6A08-A706-D64E-8211-D1928207C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97CA2E-FFA6-AB4D-B74B-EF785BA88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67F3F-3CDD-FD4F-8AE1-C329179511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94F7D-88D6-1142-A5CC-5720FC10E0B1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5AE723-2D9C-EF47-BBEF-6CB3DB2880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94EB4-5B65-D445-B45C-75A012034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FF0AA-8396-4F45-AEE0-4C320521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86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C5882-2ACF-344D-903E-0562FA9B2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DC814A-F21D-CD48-8B7A-3ED4732505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A4522C-DE2B-0041-8454-E6E34958F1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4763" y="171459"/>
            <a:ext cx="6402437" cy="6298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627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3EDF9-A8F4-874A-8A2A-24D9A5534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AA093E-430A-5D49-80A1-4655536BD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FED950-8910-244E-A89C-EDA7458AC6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6083" y="124691"/>
            <a:ext cx="8805948" cy="628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298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957D4-DFA7-8347-AB96-6B7E115903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4A940F-811E-0040-B540-89E3825EC8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8A9622-FD67-8345-9E85-3B2147313D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8509" y="-48491"/>
            <a:ext cx="6657109" cy="665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972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AF945-9068-E545-989D-F5AD88B03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  <a:cs typeface="Calibri" panose="020F0502020204030204" pitchFamily="34" charset="0"/>
              </a:rPr>
              <a:t>Standard Model of Cosmology: Implications for Particle Physics</a:t>
            </a:r>
            <a:br>
              <a:rPr lang="en-US" dirty="0">
                <a:solidFill>
                  <a:schemeClr val="tx1"/>
                </a:solidFill>
                <a:cs typeface="Calibri" panose="020F050202020403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EBCCA-4E00-4C4F-9FF4-E03A1BF4F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0" y="2427647"/>
            <a:ext cx="5715000" cy="53340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dirty="0">
                <a:solidFill>
                  <a:srgbClr val="002060"/>
                </a:solidFill>
              </a:rPr>
              <a:t>Determine the identity of the dark matter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A1AB88-3736-7D49-825D-7F92E57DD7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4267201"/>
            <a:ext cx="4375226" cy="2478797"/>
          </a:xfrm>
          <a:prstGeom prst="rect">
            <a:avLst/>
          </a:prstGeom>
        </p:spPr>
      </p:pic>
      <p:pic>
        <p:nvPicPr>
          <p:cNvPr id="6" name="Picture 4" descr="inpefreeze">
            <a:extLst>
              <a:ext uri="{FF2B5EF4-FFF2-40B4-BE49-F238E27FC236}">
                <a16:creationId xmlns:a16="http://schemas.microsoft.com/office/drawing/2014/main" id="{E2CA62FA-DED8-764A-9622-940516C8A9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502834"/>
            <a:ext cx="3623995" cy="3297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1541C7C-4A58-0842-B94A-C5A4B5D6B5CE}"/>
              </a:ext>
            </a:extLst>
          </p:cNvPr>
          <p:cNvCxnSpPr>
            <a:cxnSpLocks/>
            <a:endCxn id="5" idx="1"/>
          </p:cNvCxnSpPr>
          <p:nvPr/>
        </p:nvCxnSpPr>
        <p:spPr bwMode="auto">
          <a:xfrm>
            <a:off x="4800600" y="3810001"/>
            <a:ext cx="1371600" cy="16965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3A5B620-5B3D-5C4C-BD65-B0A5ADC2952E}"/>
              </a:ext>
            </a:extLst>
          </p:cNvPr>
          <p:cNvSpPr txBox="1"/>
          <p:nvPr/>
        </p:nvSpPr>
        <p:spPr>
          <a:xfrm>
            <a:off x="2218267" y="5032114"/>
            <a:ext cx="373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Weakly Interacting Massive Particles (WIMPs) led to a well-defined 3-pronged program. </a:t>
            </a:r>
          </a:p>
        </p:txBody>
      </p:sp>
    </p:spTree>
    <p:extLst>
      <p:ext uri="{BB962C8B-B14F-4D97-AF65-F5344CB8AC3E}">
        <p14:creationId xmlns:p14="http://schemas.microsoft.com/office/powerpoint/2010/main" val="2643677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30</Words>
  <Application>Microsoft Macintosh PowerPoint</Application>
  <PresentationFormat>Widescreen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Standard Model of Cosmology: Implications for Particle Physics 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Dodelson</dc:creator>
  <cp:lastModifiedBy>Scott Dodelson</cp:lastModifiedBy>
  <cp:revision>2</cp:revision>
  <dcterms:created xsi:type="dcterms:W3CDTF">2018-08-02T22:08:15Z</dcterms:created>
  <dcterms:modified xsi:type="dcterms:W3CDTF">2018-08-02T22:11:06Z</dcterms:modified>
</cp:coreProperties>
</file>