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1" r:id="rId2"/>
    <p:sldId id="280" r:id="rId3"/>
    <p:sldId id="286" r:id="rId4"/>
    <p:sldId id="288" r:id="rId5"/>
    <p:sldId id="287" r:id="rId6"/>
    <p:sldId id="289" r:id="rId7"/>
    <p:sldId id="293" r:id="rId8"/>
    <p:sldId id="290" r:id="rId9"/>
    <p:sldId id="285" r:id="rId10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D40000"/>
    <a:srgbClr val="4F81BD"/>
    <a:srgbClr val="FF00FF"/>
    <a:srgbClr val="D0F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7246" autoAdjust="0"/>
  </p:normalViewPr>
  <p:slideViewPr>
    <p:cSldViewPr snapToGrid="0" snapToObjects="1">
      <p:cViewPr>
        <p:scale>
          <a:sx n="66" d="100"/>
          <a:sy n="66" d="100"/>
        </p:scale>
        <p:origin x="-54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CCA25-612C-5F42-B07E-97FA76D85569}" type="datetimeFigureOut">
              <a:rPr lang="en-US" smtClean="0"/>
              <a:pPr/>
              <a:t>08-Feb-18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8DA63-BC83-0F40-8994-5C5A1C0D1F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835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BCA06-F37C-2E4F-89A4-8F0C26234F32}" type="datetimeFigureOut">
              <a:rPr lang="en-US" smtClean="0"/>
              <a:pPr/>
              <a:t>08-Feb-18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2584A-54F9-FC4D-9734-1385F3BCF6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5006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727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214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356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616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60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125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0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79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714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5474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6FA80E-9512-455D-A714-3DA0730151BD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41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68F5F-C365-47E7-88AF-2A78C44BFAA1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47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87C1A4-8ED3-4207-9987-0CF262C74011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0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56FE-612E-4ADB-898D-DFD65F26A0C2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697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5A4F37-3E9E-4D15-80E3-8DE12AA6D551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523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9E70B-3E64-47D0-9413-B374E5C5F46F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3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0D8499-1259-425C-8281-02923898A2C7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59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E2C83C-38FE-40FE-AF78-E891D95E8E97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63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EC3A04-58EB-4177-8B47-AFA7B3D555BF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4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DD8B3C-D3B4-4E0D-97FB-86840AEFDF38}" type="datetime1">
              <a:rPr lang="en-US" smtClean="0"/>
              <a:t>08-Feb-18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E. Gschwendtner, 15 April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12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14171" y="85930"/>
            <a:ext cx="6703391" cy="579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620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3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3DF78-E913-8A41-933F-B3580CE1A6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69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4F81B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0251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portal.slac.stanford.edu/sites/ard_public/facet/Documents/FACET-II%20Proposal%20v7.pdf" TargetMode="External"/><Relationship Id="rId3" Type="http://schemas.openxmlformats.org/officeDocument/2006/relationships/image" Target="../media/image9.emf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i.org/10.2172/1340171" TargetMode="External"/><Relationship Id="rId5" Type="http://schemas.openxmlformats.org/officeDocument/2006/relationships/hyperlink" Target="http://l5.inp.nsk.su/injector/docs/1992_044.pdf" TargetMode="Externa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5814" y="179422"/>
            <a:ext cx="8193724" cy="1817559"/>
          </a:xfrm>
        </p:spPr>
        <p:txBody>
          <a:bodyPr>
            <a:noAutofit/>
          </a:bodyPr>
          <a:lstStyle/>
          <a:p>
            <a:r>
              <a:rPr lang="en-US" sz="3600" dirty="0"/>
              <a:t>Possible production and acceleration/focusing of secondary particles at AWAKE</a:t>
            </a:r>
            <a:endParaRPr lang="en-US" sz="28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353" y="2077493"/>
            <a:ext cx="8862647" cy="69821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A. Petrenko</a:t>
            </a:r>
          </a:p>
          <a:p>
            <a:r>
              <a:rPr lang="en-US" dirty="0">
                <a:solidFill>
                  <a:schemeClr val="tx1"/>
                </a:solidFill>
                <a:hlinkClick r:id="rId3"/>
              </a:rPr>
              <a:t>ALEGRO Positron Acceleration in Plasma Mini-Workshop</a:t>
            </a:r>
            <a:r>
              <a:rPr lang="en-US" dirty="0">
                <a:solidFill>
                  <a:schemeClr val="tx1"/>
                </a:solidFill>
              </a:rPr>
              <a:t>, Feb. 9, 2018, CERN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1178FF-6E58-446C-BC0B-B0A3D939910E}"/>
              </a:ext>
            </a:extLst>
          </p:cNvPr>
          <p:cNvSpPr txBox="1"/>
          <p:nvPr/>
        </p:nvSpPr>
        <p:spPr>
          <a:xfrm>
            <a:off x="771576" y="3604363"/>
            <a:ext cx="186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Hadronic</a:t>
            </a:r>
            <a:r>
              <a:rPr lang="en-GB" b="1" dirty="0"/>
              <a:t> shower: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8B71146-D295-460C-A07F-BEE2B2BB8CA0}"/>
              </a:ext>
            </a:extLst>
          </p:cNvPr>
          <p:cNvGrpSpPr/>
          <p:nvPr/>
        </p:nvGrpSpPr>
        <p:grpSpPr>
          <a:xfrm>
            <a:off x="618005" y="3656997"/>
            <a:ext cx="8229600" cy="3024423"/>
            <a:chOff x="620712" y="4048276"/>
            <a:chExt cx="8229600" cy="3024423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442F9E8C-AD09-4EF0-B602-2ADE1767CD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7100" y="4180308"/>
              <a:ext cx="377485" cy="3709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D9DB4AF-8448-496E-B4B7-B279E73E93C5}"/>
                </a:ext>
              </a:extLst>
            </p:cNvPr>
            <p:cNvCxnSpPr/>
            <p:nvPr/>
          </p:nvCxnSpPr>
          <p:spPr>
            <a:xfrm>
              <a:off x="620712" y="5758411"/>
              <a:ext cx="2716097" cy="0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903BB5D-65A2-4D43-85D7-D34DAC7FE8C0}"/>
                </a:ext>
              </a:extLst>
            </p:cNvPr>
            <p:cNvCxnSpPr/>
            <p:nvPr/>
          </p:nvCxnSpPr>
          <p:spPr>
            <a:xfrm flipV="1">
              <a:off x="3588958" y="5387462"/>
              <a:ext cx="1624246" cy="370949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21FF7DE-D79E-454F-9319-D45802A88BF0}"/>
                </a:ext>
              </a:extLst>
            </p:cNvPr>
            <p:cNvCxnSpPr/>
            <p:nvPr/>
          </p:nvCxnSpPr>
          <p:spPr>
            <a:xfrm>
              <a:off x="3588958" y="5787869"/>
              <a:ext cx="2073247" cy="340257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2AB90D-F880-4313-AE97-A4033F44F300}"/>
                </a:ext>
              </a:extLst>
            </p:cNvPr>
            <p:cNvSpPr txBox="1"/>
            <p:nvPr/>
          </p:nvSpPr>
          <p:spPr>
            <a:xfrm>
              <a:off x="940995" y="5328241"/>
              <a:ext cx="1813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400 </a:t>
              </a:r>
              <a:r>
                <a:rPr lang="en-GB" dirty="0" err="1"/>
                <a:t>GeV</a:t>
              </a:r>
              <a:r>
                <a:rPr lang="en-GB" dirty="0"/>
                <a:t> proton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AAE34E-79CD-4810-8B80-478DE02FB184}"/>
                </a:ext>
              </a:extLst>
            </p:cNvPr>
            <p:cNvSpPr txBox="1"/>
            <p:nvPr/>
          </p:nvSpPr>
          <p:spPr>
            <a:xfrm>
              <a:off x="4027000" y="5209996"/>
              <a:ext cx="497735" cy="487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r>
                <a:rPr lang="en-GB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5157C4A-F180-45DE-85F5-81FDFE7F9C21}"/>
                </a:ext>
              </a:extLst>
            </p:cNvPr>
            <p:cNvSpPr txBox="1"/>
            <p:nvPr/>
          </p:nvSpPr>
          <p:spPr>
            <a:xfrm>
              <a:off x="4946348" y="5667196"/>
              <a:ext cx="533712" cy="487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r>
                <a:rPr lang="en-GB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B70BB4-0838-450C-AE48-436D4E0160E1}"/>
                </a:ext>
              </a:extLst>
            </p:cNvPr>
            <p:cNvSpPr txBox="1"/>
            <p:nvPr/>
          </p:nvSpPr>
          <p:spPr>
            <a:xfrm>
              <a:off x="5147541" y="6307173"/>
              <a:ext cx="542177" cy="487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r>
                <a:rPr lang="en-GB" sz="105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‒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1C89303-766C-455B-B925-D7633E9D56DC}"/>
                </a:ext>
              </a:extLst>
            </p:cNvPr>
            <p:cNvCxnSpPr/>
            <p:nvPr/>
          </p:nvCxnSpPr>
          <p:spPr>
            <a:xfrm>
              <a:off x="3624349" y="5827222"/>
              <a:ext cx="2289837" cy="693362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B599BA6-3992-4FC6-A097-CEFFB641F2F4}"/>
                </a:ext>
              </a:extLst>
            </p:cNvPr>
            <p:cNvCxnSpPr/>
            <p:nvPr/>
          </p:nvCxnSpPr>
          <p:spPr>
            <a:xfrm>
              <a:off x="5193120" y="5387462"/>
              <a:ext cx="1329235" cy="355545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55514E5-2A6B-4039-89B9-D27DA859638D}"/>
                </a:ext>
              </a:extLst>
            </p:cNvPr>
            <p:cNvCxnSpPr/>
            <p:nvPr/>
          </p:nvCxnSpPr>
          <p:spPr>
            <a:xfrm flipV="1">
              <a:off x="5213204" y="4551257"/>
              <a:ext cx="839702" cy="836205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4816E74-8309-4BD0-AE65-2276DD764469}"/>
                </a:ext>
              </a:extLst>
            </p:cNvPr>
            <p:cNvSpPr txBox="1"/>
            <p:nvPr/>
          </p:nvSpPr>
          <p:spPr>
            <a:xfrm>
              <a:off x="5514098" y="5087973"/>
              <a:ext cx="364414" cy="487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en-GB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F7A96DD-01E4-46C9-B9B6-DBF7216FCC39}"/>
                </a:ext>
              </a:extLst>
            </p:cNvPr>
            <p:cNvSpPr txBox="1"/>
            <p:nvPr/>
          </p:nvSpPr>
          <p:spPr>
            <a:xfrm>
              <a:off x="5185511" y="4828996"/>
              <a:ext cx="364414" cy="487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en-GB" i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ED3DF2BC-244C-499F-9726-8B2D73B6FB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1709" y="5602395"/>
              <a:ext cx="377485" cy="3709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BA85CD5-065D-4069-87B4-9396ADF83DE7}"/>
                </a:ext>
              </a:extLst>
            </p:cNvPr>
            <p:cNvCxnSpPr/>
            <p:nvPr/>
          </p:nvCxnSpPr>
          <p:spPr>
            <a:xfrm flipV="1">
              <a:off x="6035414" y="4048276"/>
              <a:ext cx="1124050" cy="514374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923A6D8-614C-44CD-BADF-182367BBB004}"/>
                </a:ext>
              </a:extLst>
            </p:cNvPr>
            <p:cNvCxnSpPr/>
            <p:nvPr/>
          </p:nvCxnSpPr>
          <p:spPr>
            <a:xfrm>
              <a:off x="6035414" y="4562650"/>
              <a:ext cx="1268221" cy="216794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1F05101-1996-49ED-8A63-CE9F4A89CCDA}"/>
                </a:ext>
              </a:extLst>
            </p:cNvPr>
            <p:cNvSpPr txBox="1"/>
            <p:nvPr/>
          </p:nvSpPr>
          <p:spPr>
            <a:xfrm>
              <a:off x="6183312" y="4066996"/>
              <a:ext cx="533712" cy="487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GB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95C7C84-A48F-407D-BCBC-D3CADCFBA50C}"/>
                </a:ext>
              </a:extLst>
            </p:cNvPr>
            <p:cNvSpPr txBox="1"/>
            <p:nvPr/>
          </p:nvSpPr>
          <p:spPr>
            <a:xfrm>
              <a:off x="6174535" y="4554573"/>
              <a:ext cx="542177" cy="487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GB" sz="105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‒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4B3C330-7E4D-4D34-A766-7CBECB85BFD3}"/>
                </a:ext>
              </a:extLst>
            </p:cNvPr>
            <p:cNvSpPr txBox="1"/>
            <p:nvPr/>
          </p:nvSpPr>
          <p:spPr>
            <a:xfrm>
              <a:off x="3516312" y="5020276"/>
              <a:ext cx="1340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Decays in 10</a:t>
              </a:r>
              <a:r>
                <a:rPr lang="en-GB" sz="1200" baseline="30000" dirty="0"/>
                <a:t>-16</a:t>
              </a:r>
              <a:r>
                <a:rPr lang="en-GB" sz="1200" dirty="0"/>
                <a:t> 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25251FA-9DBD-4A87-907E-79EBAEB45A4B}"/>
                </a:ext>
              </a:extLst>
            </p:cNvPr>
            <p:cNvSpPr txBox="1"/>
            <p:nvPr/>
          </p:nvSpPr>
          <p:spPr>
            <a:xfrm>
              <a:off x="7114587" y="5621373"/>
              <a:ext cx="1735725" cy="487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Compton </a:t>
              </a:r>
              <a:r>
                <a: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GB" sz="105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‒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EAB1395-18A3-4277-B3F6-5A2758DDC15D}"/>
                </a:ext>
              </a:extLst>
            </p:cNvPr>
            <p:cNvCxnSpPr/>
            <p:nvPr/>
          </p:nvCxnSpPr>
          <p:spPr>
            <a:xfrm>
              <a:off x="6735595" y="5805250"/>
              <a:ext cx="1329235" cy="355545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1B14368-456D-458C-BAF2-08EEE9C91012}"/>
                </a:ext>
              </a:extLst>
            </p:cNvPr>
            <p:cNvSpPr txBox="1"/>
            <p:nvPr/>
          </p:nvSpPr>
          <p:spPr>
            <a:xfrm>
              <a:off x="6466277" y="5557744"/>
              <a:ext cx="525247" cy="487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GB" sz="105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‒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F67A9CE-5C0D-4E51-B57B-D8A5144ADEFC}"/>
                </a:ext>
              </a:extLst>
            </p:cNvPr>
            <p:cNvCxnSpPr/>
            <p:nvPr/>
          </p:nvCxnSpPr>
          <p:spPr>
            <a:xfrm>
              <a:off x="3739194" y="5910984"/>
              <a:ext cx="920118" cy="609600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B72634-B1CE-4782-9B85-7E11208DF789}"/>
                </a:ext>
              </a:extLst>
            </p:cNvPr>
            <p:cNvSpPr txBox="1"/>
            <p:nvPr/>
          </p:nvSpPr>
          <p:spPr>
            <a:xfrm>
              <a:off x="3109692" y="6149369"/>
              <a:ext cx="197143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Neutrons,</a:t>
              </a:r>
            </a:p>
            <a:p>
              <a:r>
                <a: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Antineutrons,</a:t>
              </a:r>
            </a:p>
            <a:p>
              <a:r>
                <a: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Antiprotons, </a:t>
              </a:r>
              <a:r>
                <a:rPr lang="en-GB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Kaons</a:t>
              </a:r>
              <a:endParaRPr lang="en-GB" i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415C43-191D-47E6-86AE-CAABF59C1B49}"/>
                </a:ext>
              </a:extLst>
            </p:cNvPr>
            <p:cNvSpPr txBox="1"/>
            <p:nvPr/>
          </p:nvSpPr>
          <p:spPr>
            <a:xfrm>
              <a:off x="7159464" y="4187796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EM shower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721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D09F69C-D859-4A46-95E2-BCC527747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703" y="3474055"/>
            <a:ext cx="3980539" cy="32188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0A6F44-A6CC-4A98-ABC5-7CBDD8690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560" y="3508781"/>
            <a:ext cx="3959344" cy="3218811"/>
          </a:xfrm>
          <a:prstGeom prst="rect">
            <a:avLst/>
          </a:prstGeom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685935" y="6611819"/>
            <a:ext cx="458066" cy="246181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</a:gra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7F6C9C-13E3-4B00-B591-7BD1F52685F4}" type="slidenum">
              <a:rPr lang="en-US" sz="1270" smtClean="0">
                <a:latin typeface="Times New Roman"/>
              </a:rPr>
              <a:pPr/>
              <a:t>2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61114" y="121068"/>
            <a:ext cx="8664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G4beamline simulation of 400 GeV p-beam hitting 1 cm long W target: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8517285-CF2D-488D-A928-0DEA5D5407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1245" y="586721"/>
            <a:ext cx="6603319" cy="27624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1F559B-FAEA-466D-A654-CF754B1A540E}"/>
              </a:ext>
            </a:extLst>
          </p:cNvPr>
          <p:cNvSpPr txBox="1"/>
          <p:nvPr/>
        </p:nvSpPr>
        <p:spPr>
          <a:xfrm>
            <a:off x="7824564" y="1208768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gamma-photons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CBAE5F0-E391-4D98-826D-816F675DFF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9615" y="3788836"/>
            <a:ext cx="2577551" cy="192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9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47EF6C8-6A9D-444E-8A6D-3BAC30E68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0492" y="3733801"/>
            <a:ext cx="4161199" cy="29475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0A6F44-A6CC-4A98-ABC5-7CBDD8690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560" y="3508781"/>
            <a:ext cx="3959344" cy="32188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F5D968F-215C-46BC-9A9B-1868549C254E}"/>
              </a:ext>
            </a:extLst>
          </p:cNvPr>
          <p:cNvSpPr/>
          <p:nvPr/>
        </p:nvSpPr>
        <p:spPr>
          <a:xfrm>
            <a:off x="2361053" y="3733801"/>
            <a:ext cx="87548" cy="2421522"/>
          </a:xfrm>
          <a:prstGeom prst="rect">
            <a:avLst/>
          </a:prstGeom>
          <a:solidFill>
            <a:srgbClr val="FFFF00">
              <a:alpha val="46000"/>
            </a:srgb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685935" y="6611819"/>
            <a:ext cx="458066" cy="246181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</a:gra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7F6C9C-13E3-4B00-B591-7BD1F52685F4}" type="slidenum">
              <a:rPr lang="en-US" sz="1270" smtClean="0">
                <a:latin typeface="Times New Roman"/>
              </a:rPr>
              <a:pPr/>
              <a:t>3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61114" y="121068"/>
            <a:ext cx="8664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G4beamline simulation of 400 GeV p-beam hitting 1 cm long W target: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8517285-CF2D-488D-A928-0DEA5D5407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1245" y="586721"/>
            <a:ext cx="6603319" cy="27624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B3F265-39C6-4A57-AA60-C9BF28D74F4C}"/>
              </a:ext>
            </a:extLst>
          </p:cNvPr>
          <p:cNvSpPr txBox="1"/>
          <p:nvPr/>
        </p:nvSpPr>
        <p:spPr>
          <a:xfrm>
            <a:off x="5426439" y="3850399"/>
            <a:ext cx="2136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x-x’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acceptance of a damping ring =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mm*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158297-FDE2-4DFC-8ABB-C619FBD69229}"/>
              </a:ext>
            </a:extLst>
          </p:cNvPr>
          <p:cNvSpPr txBox="1"/>
          <p:nvPr/>
        </p:nvSpPr>
        <p:spPr>
          <a:xfrm>
            <a:off x="2522634" y="3848619"/>
            <a:ext cx="2079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energy acceptance of a damping ring = 5%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D51F89-672F-410C-8B73-F4695CFA6586}"/>
              </a:ext>
            </a:extLst>
          </p:cNvPr>
          <p:cNvSpPr txBox="1"/>
          <p:nvPr/>
        </p:nvSpPr>
        <p:spPr>
          <a:xfrm>
            <a:off x="6888931" y="5324326"/>
            <a:ext cx="1871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3e11 protons we can capture 4e9 200-210 MeV e+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B046A4-F259-482B-B263-73C609C7FCB0}"/>
              </a:ext>
            </a:extLst>
          </p:cNvPr>
          <p:cNvSpPr txBox="1"/>
          <p:nvPr/>
        </p:nvSpPr>
        <p:spPr>
          <a:xfrm>
            <a:off x="7824564" y="1208768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gamma-photons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9E5449-28FC-453F-A6AA-0F4F1D269214}"/>
              </a:ext>
            </a:extLst>
          </p:cNvPr>
          <p:cNvSpPr txBox="1"/>
          <p:nvPr/>
        </p:nvSpPr>
        <p:spPr>
          <a:xfrm>
            <a:off x="2448601" y="5342433"/>
            <a:ext cx="2078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100000 protons on target in this simulation</a:t>
            </a:r>
          </a:p>
        </p:txBody>
      </p:sp>
    </p:spTree>
    <p:extLst>
      <p:ext uri="{BB962C8B-B14F-4D97-AF65-F5344CB8AC3E}">
        <p14:creationId xmlns:p14="http://schemas.microsoft.com/office/powerpoint/2010/main" val="1708685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9AEDD9-0D8F-438D-BF6F-12C73B59E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16" y="3508781"/>
            <a:ext cx="3921487" cy="31725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EF426F-8E94-483F-AC9C-1B2E42A68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1245" y="586721"/>
            <a:ext cx="6603319" cy="27805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F5D968F-215C-46BC-9A9B-1868549C254E}"/>
              </a:ext>
            </a:extLst>
          </p:cNvPr>
          <p:cNvSpPr/>
          <p:nvPr/>
        </p:nvSpPr>
        <p:spPr>
          <a:xfrm>
            <a:off x="2361053" y="3733801"/>
            <a:ext cx="87548" cy="2421522"/>
          </a:xfrm>
          <a:prstGeom prst="rect">
            <a:avLst/>
          </a:prstGeom>
          <a:solidFill>
            <a:srgbClr val="FFFF00">
              <a:alpha val="46000"/>
            </a:srgb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685935" y="6611819"/>
            <a:ext cx="458066" cy="246181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</a:gra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7F6C9C-13E3-4B00-B591-7BD1F52685F4}" type="slidenum">
              <a:rPr lang="en-US" sz="1270" smtClean="0">
                <a:latin typeface="Times New Roman"/>
              </a:rPr>
              <a:pPr/>
              <a:t>4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61114" y="121068"/>
            <a:ext cx="8664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G4beamline simulation of 400 GeV p-beam hitting 5 cm long W target: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158297-FDE2-4DFC-8ABB-C619FBD69229}"/>
              </a:ext>
            </a:extLst>
          </p:cNvPr>
          <p:cNvSpPr txBox="1"/>
          <p:nvPr/>
        </p:nvSpPr>
        <p:spPr>
          <a:xfrm>
            <a:off x="2522634" y="3848619"/>
            <a:ext cx="2079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energy acceptance of a damping ring = 5%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D51F89-672F-410C-8B73-F4695CFA6586}"/>
              </a:ext>
            </a:extLst>
          </p:cNvPr>
          <p:cNvSpPr txBox="1"/>
          <p:nvPr/>
        </p:nvSpPr>
        <p:spPr>
          <a:xfrm>
            <a:off x="4698174" y="3762466"/>
            <a:ext cx="3921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3e11 protons on 1 cm long W target a damping ring can capture 4e9 e+, while with 5 cm long target – 3e10 e+.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not clear if a 1 cm target is any better from the RP point of view.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B046A4-F259-482B-B263-73C609C7FCB0}"/>
              </a:ext>
            </a:extLst>
          </p:cNvPr>
          <p:cNvSpPr txBox="1"/>
          <p:nvPr/>
        </p:nvSpPr>
        <p:spPr>
          <a:xfrm>
            <a:off x="7824564" y="1208768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gamma-photons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963734-1549-4B68-AF58-9F252C25C71C}"/>
              </a:ext>
            </a:extLst>
          </p:cNvPr>
          <p:cNvSpPr txBox="1"/>
          <p:nvPr/>
        </p:nvSpPr>
        <p:spPr>
          <a:xfrm>
            <a:off x="1221245" y="3990136"/>
            <a:ext cx="1227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low-energy e+ produced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543A31-E6C5-44F2-B3FE-48A83537F6F0}"/>
              </a:ext>
            </a:extLst>
          </p:cNvPr>
          <p:cNvSpPr txBox="1"/>
          <p:nvPr/>
        </p:nvSpPr>
        <p:spPr>
          <a:xfrm>
            <a:off x="2448601" y="5079918"/>
            <a:ext cx="20743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1000 protons on target in this simulation. Number of e+ at 200-210 MeV is actually higher.</a:t>
            </a:r>
          </a:p>
        </p:txBody>
      </p:sp>
    </p:spTree>
    <p:extLst>
      <p:ext uri="{BB962C8B-B14F-4D97-AF65-F5344CB8AC3E}">
        <p14:creationId xmlns:p14="http://schemas.microsoft.com/office/powerpoint/2010/main" val="1391343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7A522B-F718-44F5-86B7-AEDE0ACE0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1178"/>
            <a:ext cx="4639506" cy="37147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A4E714-4DE4-4BD1-8872-697A3686D0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0070" y="3804298"/>
            <a:ext cx="5433371" cy="2814913"/>
          </a:xfrm>
          <a:prstGeom prst="rect">
            <a:avLst/>
          </a:prstGeom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685935" y="6611819"/>
            <a:ext cx="458066" cy="246181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</a:gra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7F6C9C-13E3-4B00-B591-7BD1F52685F4}" type="slidenum">
              <a:rPr lang="en-US" sz="1270" smtClean="0">
                <a:latin typeface="Times New Roman"/>
              </a:rPr>
              <a:pPr/>
              <a:t>5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401374" y="38734"/>
            <a:ext cx="4341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Examples of small damping rings: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2DA46A-4C75-4D41-BC27-8173A182419D}"/>
              </a:ext>
            </a:extLst>
          </p:cNvPr>
          <p:cNvSpPr txBox="1"/>
          <p:nvPr/>
        </p:nvSpPr>
        <p:spPr>
          <a:xfrm>
            <a:off x="5262444" y="3445284"/>
            <a:ext cx="3633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500 MeV Damping Ring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Novosibirsk: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344A3E-6330-4C73-AF6F-BD9D8634D2F1}"/>
              </a:ext>
            </a:extLst>
          </p:cNvPr>
          <p:cNvSpPr/>
          <p:nvPr/>
        </p:nvSpPr>
        <p:spPr>
          <a:xfrm>
            <a:off x="4639506" y="607094"/>
            <a:ext cx="38316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TDR: https://doi.org/10.2172/1340171</a:t>
            </a:r>
            <a:endParaRPr lang="en-US" dirty="0"/>
          </a:p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F95896B-ABFA-44F2-9677-11DDB61945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8440" y="1107264"/>
            <a:ext cx="4095001" cy="20286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252B9A8-7F42-4775-A59E-3A454D1482AE}"/>
              </a:ext>
            </a:extLst>
          </p:cNvPr>
          <p:cNvSpPr txBox="1"/>
          <p:nvPr/>
        </p:nvSpPr>
        <p:spPr>
          <a:xfrm>
            <a:off x="503227" y="737932"/>
            <a:ext cx="1953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(from </a:t>
            </a:r>
            <a:r>
              <a:rPr lang="en-US" sz="1400" dirty="0">
                <a:hlinkClick r:id="rId8"/>
              </a:rPr>
              <a:t>FACET-II proposal</a:t>
            </a:r>
            <a:r>
              <a:rPr lang="en-US" sz="1400" dirty="0"/>
              <a:t>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84FCC8-F56F-400A-9B24-AC1AAB032DEB}"/>
              </a:ext>
            </a:extLst>
          </p:cNvPr>
          <p:cNvSpPr/>
          <p:nvPr/>
        </p:nvSpPr>
        <p:spPr>
          <a:xfrm>
            <a:off x="121476" y="4446021"/>
            <a:ext cx="28080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Can be also used as a replacement for AWAKE Run-II injector.</a:t>
            </a:r>
          </a:p>
        </p:txBody>
      </p:sp>
    </p:spTree>
    <p:extLst>
      <p:ext uri="{BB962C8B-B14F-4D97-AF65-F5344CB8AC3E}">
        <p14:creationId xmlns:p14="http://schemas.microsoft.com/office/powerpoint/2010/main" val="3602660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685935" y="6611819"/>
            <a:ext cx="458066" cy="246181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</a:gra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7F6C9C-13E3-4B00-B591-7BD1F52685F4}" type="slidenum">
              <a:rPr lang="en-US" sz="1270" smtClean="0">
                <a:latin typeface="Times New Roman"/>
              </a:rPr>
              <a:pPr/>
              <a:t>6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183430" y="443468"/>
            <a:ext cx="6897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Possible locations for the target and the DR in AWAKE: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A1467F-4544-43CA-A6E8-FEC60BEB6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9" y="2482227"/>
            <a:ext cx="9134612" cy="3019073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D916F04-3318-4F62-A0A3-0C6B82D9266A}"/>
              </a:ext>
            </a:extLst>
          </p:cNvPr>
          <p:cNvSpPr/>
          <p:nvPr/>
        </p:nvSpPr>
        <p:spPr>
          <a:xfrm>
            <a:off x="3477719" y="3642610"/>
            <a:ext cx="3185410" cy="906905"/>
          </a:xfrm>
          <a:custGeom>
            <a:avLst/>
            <a:gdLst>
              <a:gd name="connsiteX0" fmla="*/ 59961 w 3185410"/>
              <a:gd name="connsiteY0" fmla="*/ 164892 h 906905"/>
              <a:gd name="connsiteX1" fmla="*/ 359764 w 3185410"/>
              <a:gd name="connsiteY1" fmla="*/ 14991 h 906905"/>
              <a:gd name="connsiteX2" fmla="*/ 1783829 w 3185410"/>
              <a:gd name="connsiteY2" fmla="*/ 0 h 906905"/>
              <a:gd name="connsiteX3" fmla="*/ 3185410 w 3185410"/>
              <a:gd name="connsiteY3" fmla="*/ 554637 h 906905"/>
              <a:gd name="connsiteX4" fmla="*/ 2983043 w 3185410"/>
              <a:gd name="connsiteY4" fmla="*/ 869430 h 906905"/>
              <a:gd name="connsiteX5" fmla="*/ 652072 w 3185410"/>
              <a:gd name="connsiteY5" fmla="*/ 906905 h 906905"/>
              <a:gd name="connsiteX6" fmla="*/ 0 w 3185410"/>
              <a:gd name="connsiteY6" fmla="*/ 179882 h 906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5410" h="906905">
                <a:moveTo>
                  <a:pt x="59961" y="164892"/>
                </a:moveTo>
                <a:lnTo>
                  <a:pt x="359764" y="14991"/>
                </a:lnTo>
                <a:lnTo>
                  <a:pt x="1783829" y="0"/>
                </a:lnTo>
                <a:lnTo>
                  <a:pt x="3185410" y="554637"/>
                </a:lnTo>
                <a:lnTo>
                  <a:pt x="2983043" y="869430"/>
                </a:lnTo>
                <a:lnTo>
                  <a:pt x="652072" y="906905"/>
                </a:lnTo>
                <a:lnTo>
                  <a:pt x="0" y="179882"/>
                </a:lnTo>
              </a:path>
            </a:pathLst>
          </a:custGeom>
          <a:noFill/>
          <a:ln w="127000">
            <a:solidFill>
              <a:srgbClr val="FFFF00">
                <a:alpha val="7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1E23443-936D-4118-9E72-ECDD1EE2823A}"/>
              </a:ext>
            </a:extLst>
          </p:cNvPr>
          <p:cNvSpPr/>
          <p:nvPr/>
        </p:nvSpPr>
        <p:spPr>
          <a:xfrm>
            <a:off x="4548265" y="4588591"/>
            <a:ext cx="562132" cy="165813"/>
          </a:xfrm>
          <a:custGeom>
            <a:avLst/>
            <a:gdLst>
              <a:gd name="connsiteX0" fmla="*/ 59961 w 3185410"/>
              <a:gd name="connsiteY0" fmla="*/ 164892 h 906905"/>
              <a:gd name="connsiteX1" fmla="*/ 359764 w 3185410"/>
              <a:gd name="connsiteY1" fmla="*/ 14991 h 906905"/>
              <a:gd name="connsiteX2" fmla="*/ 1783829 w 3185410"/>
              <a:gd name="connsiteY2" fmla="*/ 0 h 906905"/>
              <a:gd name="connsiteX3" fmla="*/ 3185410 w 3185410"/>
              <a:gd name="connsiteY3" fmla="*/ 554637 h 906905"/>
              <a:gd name="connsiteX4" fmla="*/ 2983043 w 3185410"/>
              <a:gd name="connsiteY4" fmla="*/ 869430 h 906905"/>
              <a:gd name="connsiteX5" fmla="*/ 652072 w 3185410"/>
              <a:gd name="connsiteY5" fmla="*/ 906905 h 906905"/>
              <a:gd name="connsiteX6" fmla="*/ 0 w 3185410"/>
              <a:gd name="connsiteY6" fmla="*/ 179882 h 906905"/>
              <a:gd name="connsiteX0" fmla="*/ 59961 w 2983043"/>
              <a:gd name="connsiteY0" fmla="*/ 164892 h 906905"/>
              <a:gd name="connsiteX1" fmla="*/ 359764 w 2983043"/>
              <a:gd name="connsiteY1" fmla="*/ 14991 h 906905"/>
              <a:gd name="connsiteX2" fmla="*/ 1783829 w 2983043"/>
              <a:gd name="connsiteY2" fmla="*/ 0 h 906905"/>
              <a:gd name="connsiteX3" fmla="*/ 2750695 w 2983043"/>
              <a:gd name="connsiteY3" fmla="*/ 517162 h 906905"/>
              <a:gd name="connsiteX4" fmla="*/ 2983043 w 2983043"/>
              <a:gd name="connsiteY4" fmla="*/ 869430 h 906905"/>
              <a:gd name="connsiteX5" fmla="*/ 652072 w 2983043"/>
              <a:gd name="connsiteY5" fmla="*/ 906905 h 906905"/>
              <a:gd name="connsiteX6" fmla="*/ 0 w 2983043"/>
              <a:gd name="connsiteY6" fmla="*/ 179882 h 906905"/>
              <a:gd name="connsiteX0" fmla="*/ 59961 w 2983043"/>
              <a:gd name="connsiteY0" fmla="*/ 209862 h 951875"/>
              <a:gd name="connsiteX1" fmla="*/ 1116768 w 2983043"/>
              <a:gd name="connsiteY1" fmla="*/ 0 h 951875"/>
              <a:gd name="connsiteX2" fmla="*/ 1783829 w 2983043"/>
              <a:gd name="connsiteY2" fmla="*/ 44970 h 951875"/>
              <a:gd name="connsiteX3" fmla="*/ 2750695 w 2983043"/>
              <a:gd name="connsiteY3" fmla="*/ 562132 h 951875"/>
              <a:gd name="connsiteX4" fmla="*/ 2983043 w 2983043"/>
              <a:gd name="connsiteY4" fmla="*/ 914400 h 951875"/>
              <a:gd name="connsiteX5" fmla="*/ 652072 w 2983043"/>
              <a:gd name="connsiteY5" fmla="*/ 951875 h 951875"/>
              <a:gd name="connsiteX6" fmla="*/ 0 w 2983043"/>
              <a:gd name="connsiteY6" fmla="*/ 224852 h 951875"/>
              <a:gd name="connsiteX0" fmla="*/ 59961 w 2983043"/>
              <a:gd name="connsiteY0" fmla="*/ 209862 h 951875"/>
              <a:gd name="connsiteX1" fmla="*/ 1116768 w 2983043"/>
              <a:gd name="connsiteY1" fmla="*/ 0 h 951875"/>
              <a:gd name="connsiteX2" fmla="*/ 2953062 w 2983043"/>
              <a:gd name="connsiteY2" fmla="*/ 37475 h 951875"/>
              <a:gd name="connsiteX3" fmla="*/ 2750695 w 2983043"/>
              <a:gd name="connsiteY3" fmla="*/ 562132 h 951875"/>
              <a:gd name="connsiteX4" fmla="*/ 2983043 w 2983043"/>
              <a:gd name="connsiteY4" fmla="*/ 914400 h 951875"/>
              <a:gd name="connsiteX5" fmla="*/ 652072 w 2983043"/>
              <a:gd name="connsiteY5" fmla="*/ 951875 h 951875"/>
              <a:gd name="connsiteX6" fmla="*/ 0 w 2983043"/>
              <a:gd name="connsiteY6" fmla="*/ 224852 h 951875"/>
              <a:gd name="connsiteX0" fmla="*/ 59961 w 3080479"/>
              <a:gd name="connsiteY0" fmla="*/ 209862 h 951875"/>
              <a:gd name="connsiteX1" fmla="*/ 1116768 w 3080479"/>
              <a:gd name="connsiteY1" fmla="*/ 0 h 951875"/>
              <a:gd name="connsiteX2" fmla="*/ 2953062 w 3080479"/>
              <a:gd name="connsiteY2" fmla="*/ 37475 h 951875"/>
              <a:gd name="connsiteX3" fmla="*/ 3080479 w 3080479"/>
              <a:gd name="connsiteY3" fmla="*/ 532151 h 951875"/>
              <a:gd name="connsiteX4" fmla="*/ 2983043 w 3080479"/>
              <a:gd name="connsiteY4" fmla="*/ 914400 h 951875"/>
              <a:gd name="connsiteX5" fmla="*/ 652072 w 3080479"/>
              <a:gd name="connsiteY5" fmla="*/ 951875 h 951875"/>
              <a:gd name="connsiteX6" fmla="*/ 0 w 3080479"/>
              <a:gd name="connsiteY6" fmla="*/ 224852 h 951875"/>
              <a:gd name="connsiteX0" fmla="*/ 674558 w 3080479"/>
              <a:gd name="connsiteY0" fmla="*/ 157397 h 951875"/>
              <a:gd name="connsiteX1" fmla="*/ 1116768 w 3080479"/>
              <a:gd name="connsiteY1" fmla="*/ 0 h 951875"/>
              <a:gd name="connsiteX2" fmla="*/ 2953062 w 3080479"/>
              <a:gd name="connsiteY2" fmla="*/ 37475 h 951875"/>
              <a:gd name="connsiteX3" fmla="*/ 3080479 w 3080479"/>
              <a:gd name="connsiteY3" fmla="*/ 532151 h 951875"/>
              <a:gd name="connsiteX4" fmla="*/ 2983043 w 3080479"/>
              <a:gd name="connsiteY4" fmla="*/ 914400 h 951875"/>
              <a:gd name="connsiteX5" fmla="*/ 652072 w 3080479"/>
              <a:gd name="connsiteY5" fmla="*/ 951875 h 951875"/>
              <a:gd name="connsiteX6" fmla="*/ 0 w 3080479"/>
              <a:gd name="connsiteY6" fmla="*/ 224852 h 951875"/>
              <a:gd name="connsiteX0" fmla="*/ 22486 w 2428407"/>
              <a:gd name="connsiteY0" fmla="*/ 157397 h 951875"/>
              <a:gd name="connsiteX1" fmla="*/ 464696 w 2428407"/>
              <a:gd name="connsiteY1" fmla="*/ 0 h 951875"/>
              <a:gd name="connsiteX2" fmla="*/ 2300990 w 2428407"/>
              <a:gd name="connsiteY2" fmla="*/ 37475 h 951875"/>
              <a:gd name="connsiteX3" fmla="*/ 2428407 w 2428407"/>
              <a:gd name="connsiteY3" fmla="*/ 532151 h 951875"/>
              <a:gd name="connsiteX4" fmla="*/ 2330971 w 2428407"/>
              <a:gd name="connsiteY4" fmla="*/ 914400 h 951875"/>
              <a:gd name="connsiteX5" fmla="*/ 0 w 2428407"/>
              <a:gd name="connsiteY5" fmla="*/ 951875 h 951875"/>
              <a:gd name="connsiteX6" fmla="*/ 14990 w 2428407"/>
              <a:gd name="connsiteY6" fmla="*/ 142406 h 951875"/>
              <a:gd name="connsiteX0" fmla="*/ 22486 w 2428407"/>
              <a:gd name="connsiteY0" fmla="*/ 119922 h 914400"/>
              <a:gd name="connsiteX1" fmla="*/ 472191 w 2428407"/>
              <a:gd name="connsiteY1" fmla="*/ 112427 h 914400"/>
              <a:gd name="connsiteX2" fmla="*/ 2300990 w 2428407"/>
              <a:gd name="connsiteY2" fmla="*/ 0 h 914400"/>
              <a:gd name="connsiteX3" fmla="*/ 2428407 w 2428407"/>
              <a:gd name="connsiteY3" fmla="*/ 494676 h 914400"/>
              <a:gd name="connsiteX4" fmla="*/ 2330971 w 2428407"/>
              <a:gd name="connsiteY4" fmla="*/ 876925 h 914400"/>
              <a:gd name="connsiteX5" fmla="*/ 0 w 2428407"/>
              <a:gd name="connsiteY5" fmla="*/ 914400 h 914400"/>
              <a:gd name="connsiteX6" fmla="*/ 14990 w 2428407"/>
              <a:gd name="connsiteY6" fmla="*/ 104931 h 914400"/>
              <a:gd name="connsiteX0" fmla="*/ 22486 w 2428407"/>
              <a:gd name="connsiteY0" fmla="*/ 14991 h 809469"/>
              <a:gd name="connsiteX1" fmla="*/ 472191 w 2428407"/>
              <a:gd name="connsiteY1" fmla="*/ 7496 h 809469"/>
              <a:gd name="connsiteX2" fmla="*/ 2390931 w 2428407"/>
              <a:gd name="connsiteY2" fmla="*/ 7496 h 809469"/>
              <a:gd name="connsiteX3" fmla="*/ 2428407 w 2428407"/>
              <a:gd name="connsiteY3" fmla="*/ 389745 h 809469"/>
              <a:gd name="connsiteX4" fmla="*/ 2330971 w 2428407"/>
              <a:gd name="connsiteY4" fmla="*/ 771994 h 809469"/>
              <a:gd name="connsiteX5" fmla="*/ 0 w 2428407"/>
              <a:gd name="connsiteY5" fmla="*/ 809469 h 809469"/>
              <a:gd name="connsiteX6" fmla="*/ 14990 w 2428407"/>
              <a:gd name="connsiteY6" fmla="*/ 0 h 809469"/>
              <a:gd name="connsiteX0" fmla="*/ 22486 w 2390931"/>
              <a:gd name="connsiteY0" fmla="*/ 14991 h 809469"/>
              <a:gd name="connsiteX1" fmla="*/ 472191 w 2390931"/>
              <a:gd name="connsiteY1" fmla="*/ 7496 h 809469"/>
              <a:gd name="connsiteX2" fmla="*/ 2390931 w 2390931"/>
              <a:gd name="connsiteY2" fmla="*/ 7496 h 809469"/>
              <a:gd name="connsiteX3" fmla="*/ 2368447 w 2390931"/>
              <a:gd name="connsiteY3" fmla="*/ 397240 h 809469"/>
              <a:gd name="connsiteX4" fmla="*/ 2330971 w 2390931"/>
              <a:gd name="connsiteY4" fmla="*/ 771994 h 809469"/>
              <a:gd name="connsiteX5" fmla="*/ 0 w 2390931"/>
              <a:gd name="connsiteY5" fmla="*/ 809469 h 809469"/>
              <a:gd name="connsiteX6" fmla="*/ 14990 w 2390931"/>
              <a:gd name="connsiteY6" fmla="*/ 0 h 809469"/>
              <a:gd name="connsiteX0" fmla="*/ 22486 w 2368447"/>
              <a:gd name="connsiteY0" fmla="*/ 14991 h 809469"/>
              <a:gd name="connsiteX1" fmla="*/ 472191 w 2368447"/>
              <a:gd name="connsiteY1" fmla="*/ 7496 h 809469"/>
              <a:gd name="connsiteX2" fmla="*/ 2338465 w 2368447"/>
              <a:gd name="connsiteY2" fmla="*/ 7496 h 809469"/>
              <a:gd name="connsiteX3" fmla="*/ 2368447 w 2368447"/>
              <a:gd name="connsiteY3" fmla="*/ 397240 h 809469"/>
              <a:gd name="connsiteX4" fmla="*/ 2330971 w 2368447"/>
              <a:gd name="connsiteY4" fmla="*/ 771994 h 809469"/>
              <a:gd name="connsiteX5" fmla="*/ 0 w 2368447"/>
              <a:gd name="connsiteY5" fmla="*/ 809469 h 809469"/>
              <a:gd name="connsiteX6" fmla="*/ 14990 w 2368447"/>
              <a:gd name="connsiteY6" fmla="*/ 0 h 809469"/>
              <a:gd name="connsiteX0" fmla="*/ 7496 w 2353457"/>
              <a:gd name="connsiteY0" fmla="*/ 14991 h 921895"/>
              <a:gd name="connsiteX1" fmla="*/ 457201 w 2353457"/>
              <a:gd name="connsiteY1" fmla="*/ 7496 h 921895"/>
              <a:gd name="connsiteX2" fmla="*/ 2323475 w 2353457"/>
              <a:gd name="connsiteY2" fmla="*/ 7496 h 921895"/>
              <a:gd name="connsiteX3" fmla="*/ 2353457 w 2353457"/>
              <a:gd name="connsiteY3" fmla="*/ 397240 h 921895"/>
              <a:gd name="connsiteX4" fmla="*/ 2315981 w 2353457"/>
              <a:gd name="connsiteY4" fmla="*/ 771994 h 921895"/>
              <a:gd name="connsiteX5" fmla="*/ 164892 w 2353457"/>
              <a:gd name="connsiteY5" fmla="*/ 921895 h 921895"/>
              <a:gd name="connsiteX6" fmla="*/ 0 w 2353457"/>
              <a:gd name="connsiteY6" fmla="*/ 0 h 921895"/>
              <a:gd name="connsiteX0" fmla="*/ 7496 w 2375942"/>
              <a:gd name="connsiteY0" fmla="*/ 14991 h 944381"/>
              <a:gd name="connsiteX1" fmla="*/ 457201 w 2375942"/>
              <a:gd name="connsiteY1" fmla="*/ 7496 h 944381"/>
              <a:gd name="connsiteX2" fmla="*/ 2323475 w 2375942"/>
              <a:gd name="connsiteY2" fmla="*/ 7496 h 944381"/>
              <a:gd name="connsiteX3" fmla="*/ 2353457 w 2375942"/>
              <a:gd name="connsiteY3" fmla="*/ 397240 h 944381"/>
              <a:gd name="connsiteX4" fmla="*/ 2375942 w 2375942"/>
              <a:gd name="connsiteY4" fmla="*/ 944381 h 944381"/>
              <a:gd name="connsiteX5" fmla="*/ 164892 w 2375942"/>
              <a:gd name="connsiteY5" fmla="*/ 921895 h 944381"/>
              <a:gd name="connsiteX6" fmla="*/ 0 w 2375942"/>
              <a:gd name="connsiteY6" fmla="*/ 0 h 944381"/>
              <a:gd name="connsiteX0" fmla="*/ 7496 w 2375942"/>
              <a:gd name="connsiteY0" fmla="*/ 301153 h 1230543"/>
              <a:gd name="connsiteX1" fmla="*/ 899411 w 2375942"/>
              <a:gd name="connsiteY1" fmla="*/ 0 h 1230543"/>
              <a:gd name="connsiteX2" fmla="*/ 2323475 w 2375942"/>
              <a:gd name="connsiteY2" fmla="*/ 293658 h 1230543"/>
              <a:gd name="connsiteX3" fmla="*/ 2353457 w 2375942"/>
              <a:gd name="connsiteY3" fmla="*/ 683402 h 1230543"/>
              <a:gd name="connsiteX4" fmla="*/ 2375942 w 2375942"/>
              <a:gd name="connsiteY4" fmla="*/ 1230543 h 1230543"/>
              <a:gd name="connsiteX5" fmla="*/ 164892 w 2375942"/>
              <a:gd name="connsiteY5" fmla="*/ 1208057 h 1230543"/>
              <a:gd name="connsiteX6" fmla="*/ 0 w 2375942"/>
              <a:gd name="connsiteY6" fmla="*/ 286162 h 1230543"/>
              <a:gd name="connsiteX0" fmla="*/ 299804 w 2668250"/>
              <a:gd name="connsiteY0" fmla="*/ 301153 h 1230543"/>
              <a:gd name="connsiteX1" fmla="*/ 1191719 w 2668250"/>
              <a:gd name="connsiteY1" fmla="*/ 0 h 1230543"/>
              <a:gd name="connsiteX2" fmla="*/ 2615783 w 2668250"/>
              <a:gd name="connsiteY2" fmla="*/ 293658 h 1230543"/>
              <a:gd name="connsiteX3" fmla="*/ 2645765 w 2668250"/>
              <a:gd name="connsiteY3" fmla="*/ 683402 h 1230543"/>
              <a:gd name="connsiteX4" fmla="*/ 2668250 w 2668250"/>
              <a:gd name="connsiteY4" fmla="*/ 1230543 h 1230543"/>
              <a:gd name="connsiteX5" fmla="*/ 457200 w 2668250"/>
              <a:gd name="connsiteY5" fmla="*/ 1208057 h 1230543"/>
              <a:gd name="connsiteX6" fmla="*/ 0 w 2668250"/>
              <a:gd name="connsiteY6" fmla="*/ 980265 h 1230543"/>
              <a:gd name="connsiteX0" fmla="*/ 0 w 2788171"/>
              <a:gd name="connsiteY0" fmla="*/ 40865 h 1230543"/>
              <a:gd name="connsiteX1" fmla="*/ 1311640 w 2788171"/>
              <a:gd name="connsiteY1" fmla="*/ 0 h 1230543"/>
              <a:gd name="connsiteX2" fmla="*/ 2735704 w 2788171"/>
              <a:gd name="connsiteY2" fmla="*/ 293658 h 1230543"/>
              <a:gd name="connsiteX3" fmla="*/ 2765686 w 2788171"/>
              <a:gd name="connsiteY3" fmla="*/ 683402 h 1230543"/>
              <a:gd name="connsiteX4" fmla="*/ 2788171 w 2788171"/>
              <a:gd name="connsiteY4" fmla="*/ 1230543 h 1230543"/>
              <a:gd name="connsiteX5" fmla="*/ 577121 w 2788171"/>
              <a:gd name="connsiteY5" fmla="*/ 1208057 h 1230543"/>
              <a:gd name="connsiteX6" fmla="*/ 119921 w 2788171"/>
              <a:gd name="connsiteY6" fmla="*/ 980265 h 1230543"/>
              <a:gd name="connsiteX0" fmla="*/ 0 w 3028014"/>
              <a:gd name="connsiteY0" fmla="*/ 2957430 h 2957430"/>
              <a:gd name="connsiteX1" fmla="*/ 1551483 w 3028014"/>
              <a:gd name="connsiteY1" fmla="*/ 0 h 2957430"/>
              <a:gd name="connsiteX2" fmla="*/ 2975547 w 3028014"/>
              <a:gd name="connsiteY2" fmla="*/ 293658 h 2957430"/>
              <a:gd name="connsiteX3" fmla="*/ 3005529 w 3028014"/>
              <a:gd name="connsiteY3" fmla="*/ 683402 h 2957430"/>
              <a:gd name="connsiteX4" fmla="*/ 3028014 w 3028014"/>
              <a:gd name="connsiteY4" fmla="*/ 1230543 h 2957430"/>
              <a:gd name="connsiteX5" fmla="*/ 816964 w 3028014"/>
              <a:gd name="connsiteY5" fmla="*/ 1208057 h 2957430"/>
              <a:gd name="connsiteX6" fmla="*/ 359764 w 3028014"/>
              <a:gd name="connsiteY6" fmla="*/ 980265 h 2957430"/>
              <a:gd name="connsiteX0" fmla="*/ 749508 w 3777522"/>
              <a:gd name="connsiteY0" fmla="*/ 2663772 h 2663772"/>
              <a:gd name="connsiteX1" fmla="*/ 0 w 3777522"/>
              <a:gd name="connsiteY1" fmla="*/ 2642930 h 2663772"/>
              <a:gd name="connsiteX2" fmla="*/ 3725055 w 3777522"/>
              <a:gd name="connsiteY2" fmla="*/ 0 h 2663772"/>
              <a:gd name="connsiteX3" fmla="*/ 3755037 w 3777522"/>
              <a:gd name="connsiteY3" fmla="*/ 389744 h 2663772"/>
              <a:gd name="connsiteX4" fmla="*/ 3777522 w 3777522"/>
              <a:gd name="connsiteY4" fmla="*/ 936885 h 2663772"/>
              <a:gd name="connsiteX5" fmla="*/ 1566472 w 3777522"/>
              <a:gd name="connsiteY5" fmla="*/ 914399 h 2663772"/>
              <a:gd name="connsiteX6" fmla="*/ 1109272 w 3777522"/>
              <a:gd name="connsiteY6" fmla="*/ 686607 h 2663772"/>
              <a:gd name="connsiteX0" fmla="*/ 1131758 w 4159772"/>
              <a:gd name="connsiteY0" fmla="*/ 2274028 h 2274028"/>
              <a:gd name="connsiteX1" fmla="*/ 382250 w 4159772"/>
              <a:gd name="connsiteY1" fmla="*/ 2253186 h 2274028"/>
              <a:gd name="connsiteX2" fmla="*/ 0 w 4159772"/>
              <a:gd name="connsiteY2" fmla="*/ 2106356 h 2274028"/>
              <a:gd name="connsiteX3" fmla="*/ 4137287 w 4159772"/>
              <a:gd name="connsiteY3" fmla="*/ 0 h 2274028"/>
              <a:gd name="connsiteX4" fmla="*/ 4159772 w 4159772"/>
              <a:gd name="connsiteY4" fmla="*/ 547141 h 2274028"/>
              <a:gd name="connsiteX5" fmla="*/ 1948722 w 4159772"/>
              <a:gd name="connsiteY5" fmla="*/ 524655 h 2274028"/>
              <a:gd name="connsiteX6" fmla="*/ 1491522 w 4159772"/>
              <a:gd name="connsiteY6" fmla="*/ 296863 h 2274028"/>
              <a:gd name="connsiteX0" fmla="*/ 1536491 w 4564505"/>
              <a:gd name="connsiteY0" fmla="*/ 1977165 h 1977165"/>
              <a:gd name="connsiteX1" fmla="*/ 786983 w 4564505"/>
              <a:gd name="connsiteY1" fmla="*/ 1956323 h 1977165"/>
              <a:gd name="connsiteX2" fmla="*/ 404733 w 4564505"/>
              <a:gd name="connsiteY2" fmla="*/ 1809493 h 1977165"/>
              <a:gd name="connsiteX3" fmla="*/ 0 w 4564505"/>
              <a:gd name="connsiteY3" fmla="*/ 1264868 h 1977165"/>
              <a:gd name="connsiteX4" fmla="*/ 4564505 w 4564505"/>
              <a:gd name="connsiteY4" fmla="*/ 250278 h 1977165"/>
              <a:gd name="connsiteX5" fmla="*/ 2353455 w 4564505"/>
              <a:gd name="connsiteY5" fmla="*/ 227792 h 1977165"/>
              <a:gd name="connsiteX6" fmla="*/ 1896255 w 4564505"/>
              <a:gd name="connsiteY6" fmla="*/ 0 h 1977165"/>
              <a:gd name="connsiteX0" fmla="*/ 1536491 w 2353455"/>
              <a:gd name="connsiteY0" fmla="*/ 1977165 h 1977165"/>
              <a:gd name="connsiteX1" fmla="*/ 786983 w 2353455"/>
              <a:gd name="connsiteY1" fmla="*/ 1956323 h 1977165"/>
              <a:gd name="connsiteX2" fmla="*/ 404733 w 2353455"/>
              <a:gd name="connsiteY2" fmla="*/ 1809493 h 1977165"/>
              <a:gd name="connsiteX3" fmla="*/ 0 w 2353455"/>
              <a:gd name="connsiteY3" fmla="*/ 1264868 h 1977165"/>
              <a:gd name="connsiteX4" fmla="*/ 419724 w 2353455"/>
              <a:gd name="connsiteY4" fmla="*/ 664070 h 1977165"/>
              <a:gd name="connsiteX5" fmla="*/ 2353455 w 2353455"/>
              <a:gd name="connsiteY5" fmla="*/ 227792 h 1977165"/>
              <a:gd name="connsiteX6" fmla="*/ 1896255 w 2353455"/>
              <a:gd name="connsiteY6" fmla="*/ 0 h 1977165"/>
              <a:gd name="connsiteX0" fmla="*/ 1536491 w 4467068"/>
              <a:gd name="connsiteY0" fmla="*/ 1749373 h 1749373"/>
              <a:gd name="connsiteX1" fmla="*/ 786983 w 4467068"/>
              <a:gd name="connsiteY1" fmla="*/ 1728531 h 1749373"/>
              <a:gd name="connsiteX2" fmla="*/ 404733 w 4467068"/>
              <a:gd name="connsiteY2" fmla="*/ 1581701 h 1749373"/>
              <a:gd name="connsiteX3" fmla="*/ 0 w 4467068"/>
              <a:gd name="connsiteY3" fmla="*/ 1037076 h 1749373"/>
              <a:gd name="connsiteX4" fmla="*/ 419724 w 4467068"/>
              <a:gd name="connsiteY4" fmla="*/ 436278 h 1749373"/>
              <a:gd name="connsiteX5" fmla="*/ 2353455 w 4467068"/>
              <a:gd name="connsiteY5" fmla="*/ 0 h 1749373"/>
              <a:gd name="connsiteX6" fmla="*/ 4467068 w 4467068"/>
              <a:gd name="connsiteY6" fmla="*/ 372874 h 1749373"/>
              <a:gd name="connsiteX0" fmla="*/ 1536491 w 4467068"/>
              <a:gd name="connsiteY0" fmla="*/ 1376499 h 1376499"/>
              <a:gd name="connsiteX1" fmla="*/ 786983 w 4467068"/>
              <a:gd name="connsiteY1" fmla="*/ 1355657 h 1376499"/>
              <a:gd name="connsiteX2" fmla="*/ 404733 w 4467068"/>
              <a:gd name="connsiteY2" fmla="*/ 1208827 h 1376499"/>
              <a:gd name="connsiteX3" fmla="*/ 0 w 4467068"/>
              <a:gd name="connsiteY3" fmla="*/ 664202 h 1376499"/>
              <a:gd name="connsiteX4" fmla="*/ 419724 w 4467068"/>
              <a:gd name="connsiteY4" fmla="*/ 63404 h 1376499"/>
              <a:gd name="connsiteX5" fmla="*/ 2360950 w 4467068"/>
              <a:gd name="connsiteY5" fmla="*/ 40918 h 1376499"/>
              <a:gd name="connsiteX6" fmla="*/ 4467068 w 4467068"/>
              <a:gd name="connsiteY6" fmla="*/ 0 h 1376499"/>
              <a:gd name="connsiteX0" fmla="*/ 1536491 w 2360950"/>
              <a:gd name="connsiteY0" fmla="*/ 1335581 h 1335581"/>
              <a:gd name="connsiteX1" fmla="*/ 786983 w 2360950"/>
              <a:gd name="connsiteY1" fmla="*/ 1314739 h 1335581"/>
              <a:gd name="connsiteX2" fmla="*/ 404733 w 2360950"/>
              <a:gd name="connsiteY2" fmla="*/ 1167909 h 1335581"/>
              <a:gd name="connsiteX3" fmla="*/ 0 w 2360950"/>
              <a:gd name="connsiteY3" fmla="*/ 623284 h 1335581"/>
              <a:gd name="connsiteX4" fmla="*/ 419724 w 2360950"/>
              <a:gd name="connsiteY4" fmla="*/ 22486 h 1335581"/>
              <a:gd name="connsiteX5" fmla="*/ 2360950 w 2360950"/>
              <a:gd name="connsiteY5" fmla="*/ 0 h 1335581"/>
              <a:gd name="connsiteX0" fmla="*/ 1536491 w 1536491"/>
              <a:gd name="connsiteY0" fmla="*/ 1313095 h 1313095"/>
              <a:gd name="connsiteX1" fmla="*/ 786983 w 1536491"/>
              <a:gd name="connsiteY1" fmla="*/ 1292253 h 1313095"/>
              <a:gd name="connsiteX2" fmla="*/ 404733 w 1536491"/>
              <a:gd name="connsiteY2" fmla="*/ 1145423 h 1313095"/>
              <a:gd name="connsiteX3" fmla="*/ 0 w 1536491"/>
              <a:gd name="connsiteY3" fmla="*/ 600798 h 1313095"/>
              <a:gd name="connsiteX4" fmla="*/ 419724 w 1536491"/>
              <a:gd name="connsiteY4" fmla="*/ 0 h 1313095"/>
              <a:gd name="connsiteX0" fmla="*/ 1536491 w 1536491"/>
              <a:gd name="connsiteY0" fmla="*/ 712297 h 712297"/>
              <a:gd name="connsiteX1" fmla="*/ 786983 w 1536491"/>
              <a:gd name="connsiteY1" fmla="*/ 691455 h 712297"/>
              <a:gd name="connsiteX2" fmla="*/ 404733 w 1536491"/>
              <a:gd name="connsiteY2" fmla="*/ 544625 h 712297"/>
              <a:gd name="connsiteX3" fmla="*/ 0 w 1536491"/>
              <a:gd name="connsiteY3" fmla="*/ 0 h 712297"/>
              <a:gd name="connsiteX0" fmla="*/ 1131758 w 1131758"/>
              <a:gd name="connsiteY0" fmla="*/ 167672 h 167672"/>
              <a:gd name="connsiteX1" fmla="*/ 382250 w 1131758"/>
              <a:gd name="connsiteY1" fmla="*/ 146830 h 167672"/>
              <a:gd name="connsiteX2" fmla="*/ 0 w 1131758"/>
              <a:gd name="connsiteY2" fmla="*/ 0 h 167672"/>
              <a:gd name="connsiteX0" fmla="*/ 1131758 w 1131758"/>
              <a:gd name="connsiteY0" fmla="*/ 167672 h 167672"/>
              <a:gd name="connsiteX1" fmla="*/ 861935 w 1131758"/>
              <a:gd name="connsiteY1" fmla="*/ 153504 h 167672"/>
              <a:gd name="connsiteX2" fmla="*/ 0 w 1131758"/>
              <a:gd name="connsiteY2" fmla="*/ 0 h 167672"/>
              <a:gd name="connsiteX0" fmla="*/ 562132 w 562132"/>
              <a:gd name="connsiteY0" fmla="*/ 147650 h 147650"/>
              <a:gd name="connsiteX1" fmla="*/ 292309 w 562132"/>
              <a:gd name="connsiteY1" fmla="*/ 133482 h 147650"/>
              <a:gd name="connsiteX2" fmla="*/ 0 w 562132"/>
              <a:gd name="connsiteY2" fmla="*/ 0 h 1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132" h="147650">
                <a:moveTo>
                  <a:pt x="562132" y="147650"/>
                </a:moveTo>
                <a:lnTo>
                  <a:pt x="292309" y="133482"/>
                </a:lnTo>
                <a:lnTo>
                  <a:pt x="0" y="0"/>
                </a:lnTo>
              </a:path>
            </a:pathLst>
          </a:custGeom>
          <a:noFill/>
          <a:ln w="63500">
            <a:solidFill>
              <a:srgbClr val="FFFF00">
                <a:alpha val="7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150D59-A068-425F-BE38-13F9148C7379}"/>
              </a:ext>
            </a:extLst>
          </p:cNvPr>
          <p:cNvSpPr/>
          <p:nvPr/>
        </p:nvSpPr>
        <p:spPr>
          <a:xfrm>
            <a:off x="2467436" y="6248228"/>
            <a:ext cx="34162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Target (somewhere before DR)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184CD1-09D1-471E-AEFA-934777735DFF}"/>
              </a:ext>
            </a:extLst>
          </p:cNvPr>
          <p:cNvCxnSpPr/>
          <p:nvPr/>
        </p:nvCxnSpPr>
        <p:spPr>
          <a:xfrm flipV="1">
            <a:off x="2938072" y="5269043"/>
            <a:ext cx="479685" cy="9593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409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685935" y="6611819"/>
            <a:ext cx="458066" cy="246181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</a:gra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7F6C9C-13E3-4B00-B591-7BD1F52685F4}" type="slidenum">
              <a:rPr lang="en-US" sz="1270" smtClean="0">
                <a:latin typeface="Times New Roman"/>
              </a:rPr>
              <a:pPr/>
              <a:t>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A1467F-4544-43CA-A6E8-FEC60BEB6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9" y="2482227"/>
            <a:ext cx="9134612" cy="3019073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D916F04-3318-4F62-A0A3-0C6B82D9266A}"/>
              </a:ext>
            </a:extLst>
          </p:cNvPr>
          <p:cNvSpPr/>
          <p:nvPr/>
        </p:nvSpPr>
        <p:spPr>
          <a:xfrm>
            <a:off x="8068457" y="3147934"/>
            <a:ext cx="2375942" cy="1060555"/>
          </a:xfrm>
          <a:custGeom>
            <a:avLst/>
            <a:gdLst>
              <a:gd name="connsiteX0" fmla="*/ 59961 w 3185410"/>
              <a:gd name="connsiteY0" fmla="*/ 164892 h 906905"/>
              <a:gd name="connsiteX1" fmla="*/ 359764 w 3185410"/>
              <a:gd name="connsiteY1" fmla="*/ 14991 h 906905"/>
              <a:gd name="connsiteX2" fmla="*/ 1783829 w 3185410"/>
              <a:gd name="connsiteY2" fmla="*/ 0 h 906905"/>
              <a:gd name="connsiteX3" fmla="*/ 3185410 w 3185410"/>
              <a:gd name="connsiteY3" fmla="*/ 554637 h 906905"/>
              <a:gd name="connsiteX4" fmla="*/ 2983043 w 3185410"/>
              <a:gd name="connsiteY4" fmla="*/ 869430 h 906905"/>
              <a:gd name="connsiteX5" fmla="*/ 652072 w 3185410"/>
              <a:gd name="connsiteY5" fmla="*/ 906905 h 906905"/>
              <a:gd name="connsiteX6" fmla="*/ 0 w 3185410"/>
              <a:gd name="connsiteY6" fmla="*/ 179882 h 906905"/>
              <a:gd name="connsiteX0" fmla="*/ 59961 w 2983043"/>
              <a:gd name="connsiteY0" fmla="*/ 164892 h 906905"/>
              <a:gd name="connsiteX1" fmla="*/ 359764 w 2983043"/>
              <a:gd name="connsiteY1" fmla="*/ 14991 h 906905"/>
              <a:gd name="connsiteX2" fmla="*/ 1783829 w 2983043"/>
              <a:gd name="connsiteY2" fmla="*/ 0 h 906905"/>
              <a:gd name="connsiteX3" fmla="*/ 2750695 w 2983043"/>
              <a:gd name="connsiteY3" fmla="*/ 517162 h 906905"/>
              <a:gd name="connsiteX4" fmla="*/ 2983043 w 2983043"/>
              <a:gd name="connsiteY4" fmla="*/ 869430 h 906905"/>
              <a:gd name="connsiteX5" fmla="*/ 652072 w 2983043"/>
              <a:gd name="connsiteY5" fmla="*/ 906905 h 906905"/>
              <a:gd name="connsiteX6" fmla="*/ 0 w 2983043"/>
              <a:gd name="connsiteY6" fmla="*/ 179882 h 906905"/>
              <a:gd name="connsiteX0" fmla="*/ 59961 w 2983043"/>
              <a:gd name="connsiteY0" fmla="*/ 209862 h 951875"/>
              <a:gd name="connsiteX1" fmla="*/ 1116768 w 2983043"/>
              <a:gd name="connsiteY1" fmla="*/ 0 h 951875"/>
              <a:gd name="connsiteX2" fmla="*/ 1783829 w 2983043"/>
              <a:gd name="connsiteY2" fmla="*/ 44970 h 951875"/>
              <a:gd name="connsiteX3" fmla="*/ 2750695 w 2983043"/>
              <a:gd name="connsiteY3" fmla="*/ 562132 h 951875"/>
              <a:gd name="connsiteX4" fmla="*/ 2983043 w 2983043"/>
              <a:gd name="connsiteY4" fmla="*/ 914400 h 951875"/>
              <a:gd name="connsiteX5" fmla="*/ 652072 w 2983043"/>
              <a:gd name="connsiteY5" fmla="*/ 951875 h 951875"/>
              <a:gd name="connsiteX6" fmla="*/ 0 w 2983043"/>
              <a:gd name="connsiteY6" fmla="*/ 224852 h 951875"/>
              <a:gd name="connsiteX0" fmla="*/ 59961 w 2983043"/>
              <a:gd name="connsiteY0" fmla="*/ 209862 h 951875"/>
              <a:gd name="connsiteX1" fmla="*/ 1116768 w 2983043"/>
              <a:gd name="connsiteY1" fmla="*/ 0 h 951875"/>
              <a:gd name="connsiteX2" fmla="*/ 2953062 w 2983043"/>
              <a:gd name="connsiteY2" fmla="*/ 37475 h 951875"/>
              <a:gd name="connsiteX3" fmla="*/ 2750695 w 2983043"/>
              <a:gd name="connsiteY3" fmla="*/ 562132 h 951875"/>
              <a:gd name="connsiteX4" fmla="*/ 2983043 w 2983043"/>
              <a:gd name="connsiteY4" fmla="*/ 914400 h 951875"/>
              <a:gd name="connsiteX5" fmla="*/ 652072 w 2983043"/>
              <a:gd name="connsiteY5" fmla="*/ 951875 h 951875"/>
              <a:gd name="connsiteX6" fmla="*/ 0 w 2983043"/>
              <a:gd name="connsiteY6" fmla="*/ 224852 h 951875"/>
              <a:gd name="connsiteX0" fmla="*/ 59961 w 3080479"/>
              <a:gd name="connsiteY0" fmla="*/ 209862 h 951875"/>
              <a:gd name="connsiteX1" fmla="*/ 1116768 w 3080479"/>
              <a:gd name="connsiteY1" fmla="*/ 0 h 951875"/>
              <a:gd name="connsiteX2" fmla="*/ 2953062 w 3080479"/>
              <a:gd name="connsiteY2" fmla="*/ 37475 h 951875"/>
              <a:gd name="connsiteX3" fmla="*/ 3080479 w 3080479"/>
              <a:gd name="connsiteY3" fmla="*/ 532151 h 951875"/>
              <a:gd name="connsiteX4" fmla="*/ 2983043 w 3080479"/>
              <a:gd name="connsiteY4" fmla="*/ 914400 h 951875"/>
              <a:gd name="connsiteX5" fmla="*/ 652072 w 3080479"/>
              <a:gd name="connsiteY5" fmla="*/ 951875 h 951875"/>
              <a:gd name="connsiteX6" fmla="*/ 0 w 3080479"/>
              <a:gd name="connsiteY6" fmla="*/ 224852 h 951875"/>
              <a:gd name="connsiteX0" fmla="*/ 674558 w 3080479"/>
              <a:gd name="connsiteY0" fmla="*/ 157397 h 951875"/>
              <a:gd name="connsiteX1" fmla="*/ 1116768 w 3080479"/>
              <a:gd name="connsiteY1" fmla="*/ 0 h 951875"/>
              <a:gd name="connsiteX2" fmla="*/ 2953062 w 3080479"/>
              <a:gd name="connsiteY2" fmla="*/ 37475 h 951875"/>
              <a:gd name="connsiteX3" fmla="*/ 3080479 w 3080479"/>
              <a:gd name="connsiteY3" fmla="*/ 532151 h 951875"/>
              <a:gd name="connsiteX4" fmla="*/ 2983043 w 3080479"/>
              <a:gd name="connsiteY4" fmla="*/ 914400 h 951875"/>
              <a:gd name="connsiteX5" fmla="*/ 652072 w 3080479"/>
              <a:gd name="connsiteY5" fmla="*/ 951875 h 951875"/>
              <a:gd name="connsiteX6" fmla="*/ 0 w 3080479"/>
              <a:gd name="connsiteY6" fmla="*/ 224852 h 951875"/>
              <a:gd name="connsiteX0" fmla="*/ 22486 w 2428407"/>
              <a:gd name="connsiteY0" fmla="*/ 157397 h 951875"/>
              <a:gd name="connsiteX1" fmla="*/ 464696 w 2428407"/>
              <a:gd name="connsiteY1" fmla="*/ 0 h 951875"/>
              <a:gd name="connsiteX2" fmla="*/ 2300990 w 2428407"/>
              <a:gd name="connsiteY2" fmla="*/ 37475 h 951875"/>
              <a:gd name="connsiteX3" fmla="*/ 2428407 w 2428407"/>
              <a:gd name="connsiteY3" fmla="*/ 532151 h 951875"/>
              <a:gd name="connsiteX4" fmla="*/ 2330971 w 2428407"/>
              <a:gd name="connsiteY4" fmla="*/ 914400 h 951875"/>
              <a:gd name="connsiteX5" fmla="*/ 0 w 2428407"/>
              <a:gd name="connsiteY5" fmla="*/ 951875 h 951875"/>
              <a:gd name="connsiteX6" fmla="*/ 14990 w 2428407"/>
              <a:gd name="connsiteY6" fmla="*/ 142406 h 951875"/>
              <a:gd name="connsiteX0" fmla="*/ 22486 w 2428407"/>
              <a:gd name="connsiteY0" fmla="*/ 119922 h 914400"/>
              <a:gd name="connsiteX1" fmla="*/ 472191 w 2428407"/>
              <a:gd name="connsiteY1" fmla="*/ 112427 h 914400"/>
              <a:gd name="connsiteX2" fmla="*/ 2300990 w 2428407"/>
              <a:gd name="connsiteY2" fmla="*/ 0 h 914400"/>
              <a:gd name="connsiteX3" fmla="*/ 2428407 w 2428407"/>
              <a:gd name="connsiteY3" fmla="*/ 494676 h 914400"/>
              <a:gd name="connsiteX4" fmla="*/ 2330971 w 2428407"/>
              <a:gd name="connsiteY4" fmla="*/ 876925 h 914400"/>
              <a:gd name="connsiteX5" fmla="*/ 0 w 2428407"/>
              <a:gd name="connsiteY5" fmla="*/ 914400 h 914400"/>
              <a:gd name="connsiteX6" fmla="*/ 14990 w 2428407"/>
              <a:gd name="connsiteY6" fmla="*/ 104931 h 914400"/>
              <a:gd name="connsiteX0" fmla="*/ 22486 w 2428407"/>
              <a:gd name="connsiteY0" fmla="*/ 14991 h 809469"/>
              <a:gd name="connsiteX1" fmla="*/ 472191 w 2428407"/>
              <a:gd name="connsiteY1" fmla="*/ 7496 h 809469"/>
              <a:gd name="connsiteX2" fmla="*/ 2390931 w 2428407"/>
              <a:gd name="connsiteY2" fmla="*/ 7496 h 809469"/>
              <a:gd name="connsiteX3" fmla="*/ 2428407 w 2428407"/>
              <a:gd name="connsiteY3" fmla="*/ 389745 h 809469"/>
              <a:gd name="connsiteX4" fmla="*/ 2330971 w 2428407"/>
              <a:gd name="connsiteY4" fmla="*/ 771994 h 809469"/>
              <a:gd name="connsiteX5" fmla="*/ 0 w 2428407"/>
              <a:gd name="connsiteY5" fmla="*/ 809469 h 809469"/>
              <a:gd name="connsiteX6" fmla="*/ 14990 w 2428407"/>
              <a:gd name="connsiteY6" fmla="*/ 0 h 809469"/>
              <a:gd name="connsiteX0" fmla="*/ 22486 w 2390931"/>
              <a:gd name="connsiteY0" fmla="*/ 14991 h 809469"/>
              <a:gd name="connsiteX1" fmla="*/ 472191 w 2390931"/>
              <a:gd name="connsiteY1" fmla="*/ 7496 h 809469"/>
              <a:gd name="connsiteX2" fmla="*/ 2390931 w 2390931"/>
              <a:gd name="connsiteY2" fmla="*/ 7496 h 809469"/>
              <a:gd name="connsiteX3" fmla="*/ 2368447 w 2390931"/>
              <a:gd name="connsiteY3" fmla="*/ 397240 h 809469"/>
              <a:gd name="connsiteX4" fmla="*/ 2330971 w 2390931"/>
              <a:gd name="connsiteY4" fmla="*/ 771994 h 809469"/>
              <a:gd name="connsiteX5" fmla="*/ 0 w 2390931"/>
              <a:gd name="connsiteY5" fmla="*/ 809469 h 809469"/>
              <a:gd name="connsiteX6" fmla="*/ 14990 w 2390931"/>
              <a:gd name="connsiteY6" fmla="*/ 0 h 809469"/>
              <a:gd name="connsiteX0" fmla="*/ 22486 w 2368447"/>
              <a:gd name="connsiteY0" fmla="*/ 14991 h 809469"/>
              <a:gd name="connsiteX1" fmla="*/ 472191 w 2368447"/>
              <a:gd name="connsiteY1" fmla="*/ 7496 h 809469"/>
              <a:gd name="connsiteX2" fmla="*/ 2338465 w 2368447"/>
              <a:gd name="connsiteY2" fmla="*/ 7496 h 809469"/>
              <a:gd name="connsiteX3" fmla="*/ 2368447 w 2368447"/>
              <a:gd name="connsiteY3" fmla="*/ 397240 h 809469"/>
              <a:gd name="connsiteX4" fmla="*/ 2330971 w 2368447"/>
              <a:gd name="connsiteY4" fmla="*/ 771994 h 809469"/>
              <a:gd name="connsiteX5" fmla="*/ 0 w 2368447"/>
              <a:gd name="connsiteY5" fmla="*/ 809469 h 809469"/>
              <a:gd name="connsiteX6" fmla="*/ 14990 w 2368447"/>
              <a:gd name="connsiteY6" fmla="*/ 0 h 809469"/>
              <a:gd name="connsiteX0" fmla="*/ 7496 w 2353457"/>
              <a:gd name="connsiteY0" fmla="*/ 14991 h 921895"/>
              <a:gd name="connsiteX1" fmla="*/ 457201 w 2353457"/>
              <a:gd name="connsiteY1" fmla="*/ 7496 h 921895"/>
              <a:gd name="connsiteX2" fmla="*/ 2323475 w 2353457"/>
              <a:gd name="connsiteY2" fmla="*/ 7496 h 921895"/>
              <a:gd name="connsiteX3" fmla="*/ 2353457 w 2353457"/>
              <a:gd name="connsiteY3" fmla="*/ 397240 h 921895"/>
              <a:gd name="connsiteX4" fmla="*/ 2315981 w 2353457"/>
              <a:gd name="connsiteY4" fmla="*/ 771994 h 921895"/>
              <a:gd name="connsiteX5" fmla="*/ 164892 w 2353457"/>
              <a:gd name="connsiteY5" fmla="*/ 921895 h 921895"/>
              <a:gd name="connsiteX6" fmla="*/ 0 w 2353457"/>
              <a:gd name="connsiteY6" fmla="*/ 0 h 921895"/>
              <a:gd name="connsiteX0" fmla="*/ 7496 w 2375942"/>
              <a:gd name="connsiteY0" fmla="*/ 14991 h 944381"/>
              <a:gd name="connsiteX1" fmla="*/ 457201 w 2375942"/>
              <a:gd name="connsiteY1" fmla="*/ 7496 h 944381"/>
              <a:gd name="connsiteX2" fmla="*/ 2323475 w 2375942"/>
              <a:gd name="connsiteY2" fmla="*/ 7496 h 944381"/>
              <a:gd name="connsiteX3" fmla="*/ 2353457 w 2375942"/>
              <a:gd name="connsiteY3" fmla="*/ 397240 h 944381"/>
              <a:gd name="connsiteX4" fmla="*/ 2375942 w 2375942"/>
              <a:gd name="connsiteY4" fmla="*/ 944381 h 944381"/>
              <a:gd name="connsiteX5" fmla="*/ 164892 w 2375942"/>
              <a:gd name="connsiteY5" fmla="*/ 921895 h 944381"/>
              <a:gd name="connsiteX6" fmla="*/ 0 w 2375942"/>
              <a:gd name="connsiteY6" fmla="*/ 0 h 9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5942" h="944381">
                <a:moveTo>
                  <a:pt x="7496" y="14991"/>
                </a:moveTo>
                <a:lnTo>
                  <a:pt x="457201" y="7496"/>
                </a:lnTo>
                <a:lnTo>
                  <a:pt x="2323475" y="7496"/>
                </a:lnTo>
                <a:lnTo>
                  <a:pt x="2353457" y="397240"/>
                </a:lnTo>
                <a:lnTo>
                  <a:pt x="2375942" y="944381"/>
                </a:lnTo>
                <a:lnTo>
                  <a:pt x="164892" y="921895"/>
                </a:lnTo>
                <a:lnTo>
                  <a:pt x="0" y="0"/>
                </a:lnTo>
              </a:path>
            </a:pathLst>
          </a:custGeom>
          <a:noFill/>
          <a:ln w="127000">
            <a:solidFill>
              <a:srgbClr val="FFFF00">
                <a:alpha val="7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A25C68F-D11A-406A-9239-3C643C613B90}"/>
              </a:ext>
            </a:extLst>
          </p:cNvPr>
          <p:cNvSpPr/>
          <p:nvPr/>
        </p:nvSpPr>
        <p:spPr>
          <a:xfrm>
            <a:off x="3573906" y="3208572"/>
            <a:ext cx="4467068" cy="1545831"/>
          </a:xfrm>
          <a:custGeom>
            <a:avLst/>
            <a:gdLst>
              <a:gd name="connsiteX0" fmla="*/ 59961 w 3185410"/>
              <a:gd name="connsiteY0" fmla="*/ 164892 h 906905"/>
              <a:gd name="connsiteX1" fmla="*/ 359764 w 3185410"/>
              <a:gd name="connsiteY1" fmla="*/ 14991 h 906905"/>
              <a:gd name="connsiteX2" fmla="*/ 1783829 w 3185410"/>
              <a:gd name="connsiteY2" fmla="*/ 0 h 906905"/>
              <a:gd name="connsiteX3" fmla="*/ 3185410 w 3185410"/>
              <a:gd name="connsiteY3" fmla="*/ 554637 h 906905"/>
              <a:gd name="connsiteX4" fmla="*/ 2983043 w 3185410"/>
              <a:gd name="connsiteY4" fmla="*/ 869430 h 906905"/>
              <a:gd name="connsiteX5" fmla="*/ 652072 w 3185410"/>
              <a:gd name="connsiteY5" fmla="*/ 906905 h 906905"/>
              <a:gd name="connsiteX6" fmla="*/ 0 w 3185410"/>
              <a:gd name="connsiteY6" fmla="*/ 179882 h 906905"/>
              <a:gd name="connsiteX0" fmla="*/ 59961 w 2983043"/>
              <a:gd name="connsiteY0" fmla="*/ 164892 h 906905"/>
              <a:gd name="connsiteX1" fmla="*/ 359764 w 2983043"/>
              <a:gd name="connsiteY1" fmla="*/ 14991 h 906905"/>
              <a:gd name="connsiteX2" fmla="*/ 1783829 w 2983043"/>
              <a:gd name="connsiteY2" fmla="*/ 0 h 906905"/>
              <a:gd name="connsiteX3" fmla="*/ 2750695 w 2983043"/>
              <a:gd name="connsiteY3" fmla="*/ 517162 h 906905"/>
              <a:gd name="connsiteX4" fmla="*/ 2983043 w 2983043"/>
              <a:gd name="connsiteY4" fmla="*/ 869430 h 906905"/>
              <a:gd name="connsiteX5" fmla="*/ 652072 w 2983043"/>
              <a:gd name="connsiteY5" fmla="*/ 906905 h 906905"/>
              <a:gd name="connsiteX6" fmla="*/ 0 w 2983043"/>
              <a:gd name="connsiteY6" fmla="*/ 179882 h 906905"/>
              <a:gd name="connsiteX0" fmla="*/ 59961 w 2983043"/>
              <a:gd name="connsiteY0" fmla="*/ 209862 h 951875"/>
              <a:gd name="connsiteX1" fmla="*/ 1116768 w 2983043"/>
              <a:gd name="connsiteY1" fmla="*/ 0 h 951875"/>
              <a:gd name="connsiteX2" fmla="*/ 1783829 w 2983043"/>
              <a:gd name="connsiteY2" fmla="*/ 44970 h 951875"/>
              <a:gd name="connsiteX3" fmla="*/ 2750695 w 2983043"/>
              <a:gd name="connsiteY3" fmla="*/ 562132 h 951875"/>
              <a:gd name="connsiteX4" fmla="*/ 2983043 w 2983043"/>
              <a:gd name="connsiteY4" fmla="*/ 914400 h 951875"/>
              <a:gd name="connsiteX5" fmla="*/ 652072 w 2983043"/>
              <a:gd name="connsiteY5" fmla="*/ 951875 h 951875"/>
              <a:gd name="connsiteX6" fmla="*/ 0 w 2983043"/>
              <a:gd name="connsiteY6" fmla="*/ 224852 h 951875"/>
              <a:gd name="connsiteX0" fmla="*/ 59961 w 2983043"/>
              <a:gd name="connsiteY0" fmla="*/ 209862 h 951875"/>
              <a:gd name="connsiteX1" fmla="*/ 1116768 w 2983043"/>
              <a:gd name="connsiteY1" fmla="*/ 0 h 951875"/>
              <a:gd name="connsiteX2" fmla="*/ 2953062 w 2983043"/>
              <a:gd name="connsiteY2" fmla="*/ 37475 h 951875"/>
              <a:gd name="connsiteX3" fmla="*/ 2750695 w 2983043"/>
              <a:gd name="connsiteY3" fmla="*/ 562132 h 951875"/>
              <a:gd name="connsiteX4" fmla="*/ 2983043 w 2983043"/>
              <a:gd name="connsiteY4" fmla="*/ 914400 h 951875"/>
              <a:gd name="connsiteX5" fmla="*/ 652072 w 2983043"/>
              <a:gd name="connsiteY5" fmla="*/ 951875 h 951875"/>
              <a:gd name="connsiteX6" fmla="*/ 0 w 2983043"/>
              <a:gd name="connsiteY6" fmla="*/ 224852 h 951875"/>
              <a:gd name="connsiteX0" fmla="*/ 59961 w 3080479"/>
              <a:gd name="connsiteY0" fmla="*/ 209862 h 951875"/>
              <a:gd name="connsiteX1" fmla="*/ 1116768 w 3080479"/>
              <a:gd name="connsiteY1" fmla="*/ 0 h 951875"/>
              <a:gd name="connsiteX2" fmla="*/ 2953062 w 3080479"/>
              <a:gd name="connsiteY2" fmla="*/ 37475 h 951875"/>
              <a:gd name="connsiteX3" fmla="*/ 3080479 w 3080479"/>
              <a:gd name="connsiteY3" fmla="*/ 532151 h 951875"/>
              <a:gd name="connsiteX4" fmla="*/ 2983043 w 3080479"/>
              <a:gd name="connsiteY4" fmla="*/ 914400 h 951875"/>
              <a:gd name="connsiteX5" fmla="*/ 652072 w 3080479"/>
              <a:gd name="connsiteY5" fmla="*/ 951875 h 951875"/>
              <a:gd name="connsiteX6" fmla="*/ 0 w 3080479"/>
              <a:gd name="connsiteY6" fmla="*/ 224852 h 951875"/>
              <a:gd name="connsiteX0" fmla="*/ 674558 w 3080479"/>
              <a:gd name="connsiteY0" fmla="*/ 157397 h 951875"/>
              <a:gd name="connsiteX1" fmla="*/ 1116768 w 3080479"/>
              <a:gd name="connsiteY1" fmla="*/ 0 h 951875"/>
              <a:gd name="connsiteX2" fmla="*/ 2953062 w 3080479"/>
              <a:gd name="connsiteY2" fmla="*/ 37475 h 951875"/>
              <a:gd name="connsiteX3" fmla="*/ 3080479 w 3080479"/>
              <a:gd name="connsiteY3" fmla="*/ 532151 h 951875"/>
              <a:gd name="connsiteX4" fmla="*/ 2983043 w 3080479"/>
              <a:gd name="connsiteY4" fmla="*/ 914400 h 951875"/>
              <a:gd name="connsiteX5" fmla="*/ 652072 w 3080479"/>
              <a:gd name="connsiteY5" fmla="*/ 951875 h 951875"/>
              <a:gd name="connsiteX6" fmla="*/ 0 w 3080479"/>
              <a:gd name="connsiteY6" fmla="*/ 224852 h 951875"/>
              <a:gd name="connsiteX0" fmla="*/ 22486 w 2428407"/>
              <a:gd name="connsiteY0" fmla="*/ 157397 h 951875"/>
              <a:gd name="connsiteX1" fmla="*/ 464696 w 2428407"/>
              <a:gd name="connsiteY1" fmla="*/ 0 h 951875"/>
              <a:gd name="connsiteX2" fmla="*/ 2300990 w 2428407"/>
              <a:gd name="connsiteY2" fmla="*/ 37475 h 951875"/>
              <a:gd name="connsiteX3" fmla="*/ 2428407 w 2428407"/>
              <a:gd name="connsiteY3" fmla="*/ 532151 h 951875"/>
              <a:gd name="connsiteX4" fmla="*/ 2330971 w 2428407"/>
              <a:gd name="connsiteY4" fmla="*/ 914400 h 951875"/>
              <a:gd name="connsiteX5" fmla="*/ 0 w 2428407"/>
              <a:gd name="connsiteY5" fmla="*/ 951875 h 951875"/>
              <a:gd name="connsiteX6" fmla="*/ 14990 w 2428407"/>
              <a:gd name="connsiteY6" fmla="*/ 142406 h 951875"/>
              <a:gd name="connsiteX0" fmla="*/ 22486 w 2428407"/>
              <a:gd name="connsiteY0" fmla="*/ 119922 h 914400"/>
              <a:gd name="connsiteX1" fmla="*/ 472191 w 2428407"/>
              <a:gd name="connsiteY1" fmla="*/ 112427 h 914400"/>
              <a:gd name="connsiteX2" fmla="*/ 2300990 w 2428407"/>
              <a:gd name="connsiteY2" fmla="*/ 0 h 914400"/>
              <a:gd name="connsiteX3" fmla="*/ 2428407 w 2428407"/>
              <a:gd name="connsiteY3" fmla="*/ 494676 h 914400"/>
              <a:gd name="connsiteX4" fmla="*/ 2330971 w 2428407"/>
              <a:gd name="connsiteY4" fmla="*/ 876925 h 914400"/>
              <a:gd name="connsiteX5" fmla="*/ 0 w 2428407"/>
              <a:gd name="connsiteY5" fmla="*/ 914400 h 914400"/>
              <a:gd name="connsiteX6" fmla="*/ 14990 w 2428407"/>
              <a:gd name="connsiteY6" fmla="*/ 104931 h 914400"/>
              <a:gd name="connsiteX0" fmla="*/ 22486 w 2428407"/>
              <a:gd name="connsiteY0" fmla="*/ 14991 h 809469"/>
              <a:gd name="connsiteX1" fmla="*/ 472191 w 2428407"/>
              <a:gd name="connsiteY1" fmla="*/ 7496 h 809469"/>
              <a:gd name="connsiteX2" fmla="*/ 2390931 w 2428407"/>
              <a:gd name="connsiteY2" fmla="*/ 7496 h 809469"/>
              <a:gd name="connsiteX3" fmla="*/ 2428407 w 2428407"/>
              <a:gd name="connsiteY3" fmla="*/ 389745 h 809469"/>
              <a:gd name="connsiteX4" fmla="*/ 2330971 w 2428407"/>
              <a:gd name="connsiteY4" fmla="*/ 771994 h 809469"/>
              <a:gd name="connsiteX5" fmla="*/ 0 w 2428407"/>
              <a:gd name="connsiteY5" fmla="*/ 809469 h 809469"/>
              <a:gd name="connsiteX6" fmla="*/ 14990 w 2428407"/>
              <a:gd name="connsiteY6" fmla="*/ 0 h 809469"/>
              <a:gd name="connsiteX0" fmla="*/ 22486 w 2390931"/>
              <a:gd name="connsiteY0" fmla="*/ 14991 h 809469"/>
              <a:gd name="connsiteX1" fmla="*/ 472191 w 2390931"/>
              <a:gd name="connsiteY1" fmla="*/ 7496 h 809469"/>
              <a:gd name="connsiteX2" fmla="*/ 2390931 w 2390931"/>
              <a:gd name="connsiteY2" fmla="*/ 7496 h 809469"/>
              <a:gd name="connsiteX3" fmla="*/ 2368447 w 2390931"/>
              <a:gd name="connsiteY3" fmla="*/ 397240 h 809469"/>
              <a:gd name="connsiteX4" fmla="*/ 2330971 w 2390931"/>
              <a:gd name="connsiteY4" fmla="*/ 771994 h 809469"/>
              <a:gd name="connsiteX5" fmla="*/ 0 w 2390931"/>
              <a:gd name="connsiteY5" fmla="*/ 809469 h 809469"/>
              <a:gd name="connsiteX6" fmla="*/ 14990 w 2390931"/>
              <a:gd name="connsiteY6" fmla="*/ 0 h 809469"/>
              <a:gd name="connsiteX0" fmla="*/ 22486 w 2368447"/>
              <a:gd name="connsiteY0" fmla="*/ 14991 h 809469"/>
              <a:gd name="connsiteX1" fmla="*/ 472191 w 2368447"/>
              <a:gd name="connsiteY1" fmla="*/ 7496 h 809469"/>
              <a:gd name="connsiteX2" fmla="*/ 2338465 w 2368447"/>
              <a:gd name="connsiteY2" fmla="*/ 7496 h 809469"/>
              <a:gd name="connsiteX3" fmla="*/ 2368447 w 2368447"/>
              <a:gd name="connsiteY3" fmla="*/ 397240 h 809469"/>
              <a:gd name="connsiteX4" fmla="*/ 2330971 w 2368447"/>
              <a:gd name="connsiteY4" fmla="*/ 771994 h 809469"/>
              <a:gd name="connsiteX5" fmla="*/ 0 w 2368447"/>
              <a:gd name="connsiteY5" fmla="*/ 809469 h 809469"/>
              <a:gd name="connsiteX6" fmla="*/ 14990 w 2368447"/>
              <a:gd name="connsiteY6" fmla="*/ 0 h 809469"/>
              <a:gd name="connsiteX0" fmla="*/ 7496 w 2353457"/>
              <a:gd name="connsiteY0" fmla="*/ 14991 h 921895"/>
              <a:gd name="connsiteX1" fmla="*/ 457201 w 2353457"/>
              <a:gd name="connsiteY1" fmla="*/ 7496 h 921895"/>
              <a:gd name="connsiteX2" fmla="*/ 2323475 w 2353457"/>
              <a:gd name="connsiteY2" fmla="*/ 7496 h 921895"/>
              <a:gd name="connsiteX3" fmla="*/ 2353457 w 2353457"/>
              <a:gd name="connsiteY3" fmla="*/ 397240 h 921895"/>
              <a:gd name="connsiteX4" fmla="*/ 2315981 w 2353457"/>
              <a:gd name="connsiteY4" fmla="*/ 771994 h 921895"/>
              <a:gd name="connsiteX5" fmla="*/ 164892 w 2353457"/>
              <a:gd name="connsiteY5" fmla="*/ 921895 h 921895"/>
              <a:gd name="connsiteX6" fmla="*/ 0 w 2353457"/>
              <a:gd name="connsiteY6" fmla="*/ 0 h 921895"/>
              <a:gd name="connsiteX0" fmla="*/ 7496 w 2375942"/>
              <a:gd name="connsiteY0" fmla="*/ 14991 h 944381"/>
              <a:gd name="connsiteX1" fmla="*/ 457201 w 2375942"/>
              <a:gd name="connsiteY1" fmla="*/ 7496 h 944381"/>
              <a:gd name="connsiteX2" fmla="*/ 2323475 w 2375942"/>
              <a:gd name="connsiteY2" fmla="*/ 7496 h 944381"/>
              <a:gd name="connsiteX3" fmla="*/ 2353457 w 2375942"/>
              <a:gd name="connsiteY3" fmla="*/ 397240 h 944381"/>
              <a:gd name="connsiteX4" fmla="*/ 2375942 w 2375942"/>
              <a:gd name="connsiteY4" fmla="*/ 944381 h 944381"/>
              <a:gd name="connsiteX5" fmla="*/ 164892 w 2375942"/>
              <a:gd name="connsiteY5" fmla="*/ 921895 h 944381"/>
              <a:gd name="connsiteX6" fmla="*/ 0 w 2375942"/>
              <a:gd name="connsiteY6" fmla="*/ 0 h 944381"/>
              <a:gd name="connsiteX0" fmla="*/ 7496 w 2375942"/>
              <a:gd name="connsiteY0" fmla="*/ 301153 h 1230543"/>
              <a:gd name="connsiteX1" fmla="*/ 899411 w 2375942"/>
              <a:gd name="connsiteY1" fmla="*/ 0 h 1230543"/>
              <a:gd name="connsiteX2" fmla="*/ 2323475 w 2375942"/>
              <a:gd name="connsiteY2" fmla="*/ 293658 h 1230543"/>
              <a:gd name="connsiteX3" fmla="*/ 2353457 w 2375942"/>
              <a:gd name="connsiteY3" fmla="*/ 683402 h 1230543"/>
              <a:gd name="connsiteX4" fmla="*/ 2375942 w 2375942"/>
              <a:gd name="connsiteY4" fmla="*/ 1230543 h 1230543"/>
              <a:gd name="connsiteX5" fmla="*/ 164892 w 2375942"/>
              <a:gd name="connsiteY5" fmla="*/ 1208057 h 1230543"/>
              <a:gd name="connsiteX6" fmla="*/ 0 w 2375942"/>
              <a:gd name="connsiteY6" fmla="*/ 286162 h 1230543"/>
              <a:gd name="connsiteX0" fmla="*/ 299804 w 2668250"/>
              <a:gd name="connsiteY0" fmla="*/ 301153 h 1230543"/>
              <a:gd name="connsiteX1" fmla="*/ 1191719 w 2668250"/>
              <a:gd name="connsiteY1" fmla="*/ 0 h 1230543"/>
              <a:gd name="connsiteX2" fmla="*/ 2615783 w 2668250"/>
              <a:gd name="connsiteY2" fmla="*/ 293658 h 1230543"/>
              <a:gd name="connsiteX3" fmla="*/ 2645765 w 2668250"/>
              <a:gd name="connsiteY3" fmla="*/ 683402 h 1230543"/>
              <a:gd name="connsiteX4" fmla="*/ 2668250 w 2668250"/>
              <a:gd name="connsiteY4" fmla="*/ 1230543 h 1230543"/>
              <a:gd name="connsiteX5" fmla="*/ 457200 w 2668250"/>
              <a:gd name="connsiteY5" fmla="*/ 1208057 h 1230543"/>
              <a:gd name="connsiteX6" fmla="*/ 0 w 2668250"/>
              <a:gd name="connsiteY6" fmla="*/ 980265 h 1230543"/>
              <a:gd name="connsiteX0" fmla="*/ 0 w 2788171"/>
              <a:gd name="connsiteY0" fmla="*/ 40865 h 1230543"/>
              <a:gd name="connsiteX1" fmla="*/ 1311640 w 2788171"/>
              <a:gd name="connsiteY1" fmla="*/ 0 h 1230543"/>
              <a:gd name="connsiteX2" fmla="*/ 2735704 w 2788171"/>
              <a:gd name="connsiteY2" fmla="*/ 293658 h 1230543"/>
              <a:gd name="connsiteX3" fmla="*/ 2765686 w 2788171"/>
              <a:gd name="connsiteY3" fmla="*/ 683402 h 1230543"/>
              <a:gd name="connsiteX4" fmla="*/ 2788171 w 2788171"/>
              <a:gd name="connsiteY4" fmla="*/ 1230543 h 1230543"/>
              <a:gd name="connsiteX5" fmla="*/ 577121 w 2788171"/>
              <a:gd name="connsiteY5" fmla="*/ 1208057 h 1230543"/>
              <a:gd name="connsiteX6" fmla="*/ 119921 w 2788171"/>
              <a:gd name="connsiteY6" fmla="*/ 980265 h 1230543"/>
              <a:gd name="connsiteX0" fmla="*/ 0 w 3028014"/>
              <a:gd name="connsiteY0" fmla="*/ 2957430 h 2957430"/>
              <a:gd name="connsiteX1" fmla="*/ 1551483 w 3028014"/>
              <a:gd name="connsiteY1" fmla="*/ 0 h 2957430"/>
              <a:gd name="connsiteX2" fmla="*/ 2975547 w 3028014"/>
              <a:gd name="connsiteY2" fmla="*/ 293658 h 2957430"/>
              <a:gd name="connsiteX3" fmla="*/ 3005529 w 3028014"/>
              <a:gd name="connsiteY3" fmla="*/ 683402 h 2957430"/>
              <a:gd name="connsiteX4" fmla="*/ 3028014 w 3028014"/>
              <a:gd name="connsiteY4" fmla="*/ 1230543 h 2957430"/>
              <a:gd name="connsiteX5" fmla="*/ 816964 w 3028014"/>
              <a:gd name="connsiteY5" fmla="*/ 1208057 h 2957430"/>
              <a:gd name="connsiteX6" fmla="*/ 359764 w 3028014"/>
              <a:gd name="connsiteY6" fmla="*/ 980265 h 2957430"/>
              <a:gd name="connsiteX0" fmla="*/ 749508 w 3777522"/>
              <a:gd name="connsiteY0" fmla="*/ 2663772 h 2663772"/>
              <a:gd name="connsiteX1" fmla="*/ 0 w 3777522"/>
              <a:gd name="connsiteY1" fmla="*/ 2642930 h 2663772"/>
              <a:gd name="connsiteX2" fmla="*/ 3725055 w 3777522"/>
              <a:gd name="connsiteY2" fmla="*/ 0 h 2663772"/>
              <a:gd name="connsiteX3" fmla="*/ 3755037 w 3777522"/>
              <a:gd name="connsiteY3" fmla="*/ 389744 h 2663772"/>
              <a:gd name="connsiteX4" fmla="*/ 3777522 w 3777522"/>
              <a:gd name="connsiteY4" fmla="*/ 936885 h 2663772"/>
              <a:gd name="connsiteX5" fmla="*/ 1566472 w 3777522"/>
              <a:gd name="connsiteY5" fmla="*/ 914399 h 2663772"/>
              <a:gd name="connsiteX6" fmla="*/ 1109272 w 3777522"/>
              <a:gd name="connsiteY6" fmla="*/ 686607 h 2663772"/>
              <a:gd name="connsiteX0" fmla="*/ 1131758 w 4159772"/>
              <a:gd name="connsiteY0" fmla="*/ 2274028 h 2274028"/>
              <a:gd name="connsiteX1" fmla="*/ 382250 w 4159772"/>
              <a:gd name="connsiteY1" fmla="*/ 2253186 h 2274028"/>
              <a:gd name="connsiteX2" fmla="*/ 0 w 4159772"/>
              <a:gd name="connsiteY2" fmla="*/ 2106356 h 2274028"/>
              <a:gd name="connsiteX3" fmla="*/ 4137287 w 4159772"/>
              <a:gd name="connsiteY3" fmla="*/ 0 h 2274028"/>
              <a:gd name="connsiteX4" fmla="*/ 4159772 w 4159772"/>
              <a:gd name="connsiteY4" fmla="*/ 547141 h 2274028"/>
              <a:gd name="connsiteX5" fmla="*/ 1948722 w 4159772"/>
              <a:gd name="connsiteY5" fmla="*/ 524655 h 2274028"/>
              <a:gd name="connsiteX6" fmla="*/ 1491522 w 4159772"/>
              <a:gd name="connsiteY6" fmla="*/ 296863 h 2274028"/>
              <a:gd name="connsiteX0" fmla="*/ 1536491 w 4564505"/>
              <a:gd name="connsiteY0" fmla="*/ 1977165 h 1977165"/>
              <a:gd name="connsiteX1" fmla="*/ 786983 w 4564505"/>
              <a:gd name="connsiteY1" fmla="*/ 1956323 h 1977165"/>
              <a:gd name="connsiteX2" fmla="*/ 404733 w 4564505"/>
              <a:gd name="connsiteY2" fmla="*/ 1809493 h 1977165"/>
              <a:gd name="connsiteX3" fmla="*/ 0 w 4564505"/>
              <a:gd name="connsiteY3" fmla="*/ 1264868 h 1977165"/>
              <a:gd name="connsiteX4" fmla="*/ 4564505 w 4564505"/>
              <a:gd name="connsiteY4" fmla="*/ 250278 h 1977165"/>
              <a:gd name="connsiteX5" fmla="*/ 2353455 w 4564505"/>
              <a:gd name="connsiteY5" fmla="*/ 227792 h 1977165"/>
              <a:gd name="connsiteX6" fmla="*/ 1896255 w 4564505"/>
              <a:gd name="connsiteY6" fmla="*/ 0 h 1977165"/>
              <a:gd name="connsiteX0" fmla="*/ 1536491 w 2353455"/>
              <a:gd name="connsiteY0" fmla="*/ 1977165 h 1977165"/>
              <a:gd name="connsiteX1" fmla="*/ 786983 w 2353455"/>
              <a:gd name="connsiteY1" fmla="*/ 1956323 h 1977165"/>
              <a:gd name="connsiteX2" fmla="*/ 404733 w 2353455"/>
              <a:gd name="connsiteY2" fmla="*/ 1809493 h 1977165"/>
              <a:gd name="connsiteX3" fmla="*/ 0 w 2353455"/>
              <a:gd name="connsiteY3" fmla="*/ 1264868 h 1977165"/>
              <a:gd name="connsiteX4" fmla="*/ 419724 w 2353455"/>
              <a:gd name="connsiteY4" fmla="*/ 664070 h 1977165"/>
              <a:gd name="connsiteX5" fmla="*/ 2353455 w 2353455"/>
              <a:gd name="connsiteY5" fmla="*/ 227792 h 1977165"/>
              <a:gd name="connsiteX6" fmla="*/ 1896255 w 2353455"/>
              <a:gd name="connsiteY6" fmla="*/ 0 h 1977165"/>
              <a:gd name="connsiteX0" fmla="*/ 1536491 w 4467068"/>
              <a:gd name="connsiteY0" fmla="*/ 1749373 h 1749373"/>
              <a:gd name="connsiteX1" fmla="*/ 786983 w 4467068"/>
              <a:gd name="connsiteY1" fmla="*/ 1728531 h 1749373"/>
              <a:gd name="connsiteX2" fmla="*/ 404733 w 4467068"/>
              <a:gd name="connsiteY2" fmla="*/ 1581701 h 1749373"/>
              <a:gd name="connsiteX3" fmla="*/ 0 w 4467068"/>
              <a:gd name="connsiteY3" fmla="*/ 1037076 h 1749373"/>
              <a:gd name="connsiteX4" fmla="*/ 419724 w 4467068"/>
              <a:gd name="connsiteY4" fmla="*/ 436278 h 1749373"/>
              <a:gd name="connsiteX5" fmla="*/ 2353455 w 4467068"/>
              <a:gd name="connsiteY5" fmla="*/ 0 h 1749373"/>
              <a:gd name="connsiteX6" fmla="*/ 4467068 w 4467068"/>
              <a:gd name="connsiteY6" fmla="*/ 372874 h 1749373"/>
              <a:gd name="connsiteX0" fmla="*/ 1536491 w 4467068"/>
              <a:gd name="connsiteY0" fmla="*/ 1376499 h 1376499"/>
              <a:gd name="connsiteX1" fmla="*/ 786983 w 4467068"/>
              <a:gd name="connsiteY1" fmla="*/ 1355657 h 1376499"/>
              <a:gd name="connsiteX2" fmla="*/ 404733 w 4467068"/>
              <a:gd name="connsiteY2" fmla="*/ 1208827 h 1376499"/>
              <a:gd name="connsiteX3" fmla="*/ 0 w 4467068"/>
              <a:gd name="connsiteY3" fmla="*/ 664202 h 1376499"/>
              <a:gd name="connsiteX4" fmla="*/ 419724 w 4467068"/>
              <a:gd name="connsiteY4" fmla="*/ 63404 h 1376499"/>
              <a:gd name="connsiteX5" fmla="*/ 2360950 w 4467068"/>
              <a:gd name="connsiteY5" fmla="*/ 40918 h 1376499"/>
              <a:gd name="connsiteX6" fmla="*/ 4467068 w 4467068"/>
              <a:gd name="connsiteY6" fmla="*/ 0 h 1376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67068" h="1376499">
                <a:moveTo>
                  <a:pt x="1536491" y="1376499"/>
                </a:moveTo>
                <a:lnTo>
                  <a:pt x="786983" y="1355657"/>
                </a:lnTo>
                <a:lnTo>
                  <a:pt x="404733" y="1208827"/>
                </a:lnTo>
                <a:lnTo>
                  <a:pt x="0" y="664202"/>
                </a:lnTo>
                <a:lnTo>
                  <a:pt x="419724" y="63404"/>
                </a:lnTo>
                <a:lnTo>
                  <a:pt x="2360950" y="40918"/>
                </a:lnTo>
                <a:lnTo>
                  <a:pt x="4467068" y="0"/>
                </a:lnTo>
              </a:path>
            </a:pathLst>
          </a:custGeom>
          <a:noFill/>
          <a:ln w="63500">
            <a:solidFill>
              <a:srgbClr val="FFFF00">
                <a:alpha val="7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2CC294-879C-4EA3-95C6-B87BAE73AFF8}"/>
              </a:ext>
            </a:extLst>
          </p:cNvPr>
          <p:cNvSpPr txBox="1"/>
          <p:nvPr/>
        </p:nvSpPr>
        <p:spPr>
          <a:xfrm>
            <a:off x="1183430" y="443468"/>
            <a:ext cx="6897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Possible locations for the target and the DR in AWAKE: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EBF9DA-3105-48EA-8781-95AFD3B32E91}"/>
              </a:ext>
            </a:extLst>
          </p:cNvPr>
          <p:cNvSpPr/>
          <p:nvPr/>
        </p:nvSpPr>
        <p:spPr>
          <a:xfrm>
            <a:off x="7735614" y="6298193"/>
            <a:ext cx="34162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Target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309430B-8196-400D-9446-32AD6BD4583A}"/>
              </a:ext>
            </a:extLst>
          </p:cNvPr>
          <p:cNvCxnSpPr>
            <a:cxnSpLocks/>
          </p:cNvCxnSpPr>
          <p:nvPr/>
        </p:nvCxnSpPr>
        <p:spPr>
          <a:xfrm flipV="1">
            <a:off x="8206250" y="5420062"/>
            <a:ext cx="787848" cy="858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503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89F1B29-6884-4C53-872C-425C1C7353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14" y="2688816"/>
            <a:ext cx="7526355" cy="4390093"/>
          </a:xfrm>
          <a:prstGeom prst="rect">
            <a:avLst/>
          </a:prstGeom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685935" y="6611819"/>
            <a:ext cx="458066" cy="246181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</a:gra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7F6C9C-13E3-4B00-B591-7BD1F52685F4}" type="slidenum">
              <a:rPr lang="en-US" sz="1270" smtClean="0">
                <a:latin typeface="Times New Roman"/>
              </a:rPr>
              <a:pPr/>
              <a:t>8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378673" y="130103"/>
            <a:ext cx="6386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if we place a narrow target right into plasma?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3300898-A19F-4609-9D3E-CB45CACE4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17" y="643999"/>
            <a:ext cx="8005118" cy="212913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C58F231-CD06-4340-B54E-A0D4C246A832}"/>
              </a:ext>
            </a:extLst>
          </p:cNvPr>
          <p:cNvSpPr/>
          <p:nvPr/>
        </p:nvSpPr>
        <p:spPr>
          <a:xfrm>
            <a:off x="1344055" y="6038024"/>
            <a:ext cx="77208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Some positive-charge secondaries with high-enough gamma will be trapped inside the wakefield together with protons. They can stay focused for kilometers!</a:t>
            </a:r>
          </a:p>
          <a:p>
            <a:r>
              <a:rPr lang="en-US" sz="1200" dirty="0"/>
              <a:t>(this may happen naturally in dense enough plasma)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054CE20-FC48-4C70-847A-E1AFDCBB9804}"/>
              </a:ext>
            </a:extLst>
          </p:cNvPr>
          <p:cNvSpPr/>
          <p:nvPr/>
        </p:nvSpPr>
        <p:spPr>
          <a:xfrm>
            <a:off x="6204106" y="1841749"/>
            <a:ext cx="2090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Needle or tape-like target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AE9FAF-B0F9-4395-9BC4-FB91C3CF273C}"/>
              </a:ext>
            </a:extLst>
          </p:cNvPr>
          <p:cNvSpPr/>
          <p:nvPr/>
        </p:nvSpPr>
        <p:spPr>
          <a:xfrm>
            <a:off x="6277429" y="1531257"/>
            <a:ext cx="747485" cy="11611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EBA00C8-3212-494F-A043-ED8E764C1642}"/>
              </a:ext>
            </a:extLst>
          </p:cNvPr>
          <p:cNvSpPr/>
          <p:nvPr/>
        </p:nvSpPr>
        <p:spPr>
          <a:xfrm>
            <a:off x="182913" y="2773129"/>
            <a:ext cx="16894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It might be possible to detect the effect of positrons staying focused by imaging the plasma exit with quadrupoles at spectrometer or Marlene’s BTV.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DDB696-1FD5-4136-BF39-21218CD1798A}"/>
              </a:ext>
            </a:extLst>
          </p:cNvPr>
          <p:cNvSpPr txBox="1"/>
          <p:nvPr/>
        </p:nvSpPr>
        <p:spPr>
          <a:xfrm>
            <a:off x="182913" y="4577225"/>
            <a:ext cx="17837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Any possible use for narrowly-focused secondaries?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 err="1">
                <a:solidFill>
                  <a:srgbClr val="000000"/>
                </a:solidFill>
                <a:latin typeface="Arial" panose="020B0604020202020204" pitchFamily="34" charset="0"/>
              </a:rPr>
              <a:t>Pions</a:t>
            </a:r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-muons?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Neutrinos?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498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685935" y="6611819"/>
            <a:ext cx="458066" cy="246181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</a:gra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7F6C9C-13E3-4B00-B591-7BD1F52685F4}" type="slidenum">
              <a:rPr lang="en-US" sz="1270" smtClean="0">
                <a:latin typeface="Times New Roman"/>
              </a:rPr>
              <a:pPr/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30832" y="134125"/>
            <a:ext cx="1725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>
                <a:solidFill>
                  <a:srgbClr val="000000"/>
                </a:solidFill>
                <a:latin typeface="Arial" panose="020B0604020202020204" pitchFamily="34" charset="0"/>
              </a:rPr>
              <a:t>Conclusions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6628" y="811927"/>
            <a:ext cx="83777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~1e9…1e10 e+/shot can be captured into a typical damping ring from 3e11 protons at 400 GeV hitting cm-long high-Z target.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interesting use for the capture of other ~100 MeV secondaries in such DR?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might be interesting to consider production of secondaries right inside the plasma wakefield.</a:t>
            </a:r>
          </a:p>
        </p:txBody>
      </p:sp>
    </p:spTree>
    <p:extLst>
      <p:ext uri="{BB962C8B-B14F-4D97-AF65-F5344CB8AC3E}">
        <p14:creationId xmlns:p14="http://schemas.microsoft.com/office/powerpoint/2010/main" val="1672093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52044</TotalTime>
  <Words>455</Words>
  <Application>Microsoft Office PowerPoint</Application>
  <PresentationFormat>On-screen Show (4:3)</PresentationFormat>
  <Paragraphs>79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Possible production and acceleration/focusing of secondary particles at AWAKE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Edda Gschwendtner</dc:creator>
  <cp:keywords/>
  <dc:description/>
  <cp:lastModifiedBy>Alexey Petrenko</cp:lastModifiedBy>
  <cp:revision>1279</cp:revision>
  <cp:lastPrinted>2014-02-21T12:06:09Z</cp:lastPrinted>
  <dcterms:created xsi:type="dcterms:W3CDTF">2014-02-26T09:32:50Z</dcterms:created>
  <dcterms:modified xsi:type="dcterms:W3CDTF">2018-02-09T00:10:29Z</dcterms:modified>
  <cp:category/>
</cp:coreProperties>
</file>