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0" r:id="rId2"/>
    <p:sldId id="510" r:id="rId3"/>
    <p:sldId id="435" r:id="rId4"/>
    <p:sldId id="307" r:id="rId5"/>
    <p:sldId id="506" r:id="rId6"/>
    <p:sldId id="507" r:id="rId7"/>
    <p:sldId id="461" r:id="rId8"/>
    <p:sldId id="354" r:id="rId9"/>
    <p:sldId id="346" r:id="rId10"/>
    <p:sldId id="347" r:id="rId11"/>
    <p:sldId id="348" r:id="rId12"/>
    <p:sldId id="508" r:id="rId13"/>
    <p:sldId id="287" r:id="rId14"/>
    <p:sldId id="466" r:id="rId15"/>
    <p:sldId id="281" r:id="rId1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00 Examples Deck Overview" id="{01E37B53-89A8-DC43-99D9-A7C08292C52A}">
          <p14:sldIdLst>
            <p14:sldId id="320"/>
            <p14:sldId id="510"/>
            <p14:sldId id="435"/>
            <p14:sldId id="307"/>
            <p14:sldId id="506"/>
            <p14:sldId id="507"/>
            <p14:sldId id="461"/>
            <p14:sldId id="354"/>
            <p14:sldId id="346"/>
            <p14:sldId id="347"/>
            <p14:sldId id="348"/>
            <p14:sldId id="508"/>
            <p14:sldId id="287"/>
            <p14:sldId id="466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834"/>
    <a:srgbClr val="AAAAAA"/>
    <a:srgbClr val="EBEBEB"/>
    <a:srgbClr val="000000"/>
    <a:srgbClr val="FFD8D4"/>
    <a:srgbClr val="FFF2ED"/>
    <a:srgbClr val="FFDEF3"/>
    <a:srgbClr val="F89617"/>
    <a:srgbClr val="F3583A"/>
    <a:srgbClr val="F23C3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6" autoAdjust="0"/>
    <p:restoredTop sz="90444" autoAdjust="0"/>
  </p:normalViewPr>
  <p:slideViewPr>
    <p:cSldViewPr showGuides="1">
      <p:cViewPr varScale="1">
        <p:scale>
          <a:sx n="120" d="100"/>
          <a:sy n="120" d="100"/>
        </p:scale>
        <p:origin x="200" y="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82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NeueLT St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3F21D-BD5A-244E-BBC7-630F2683A068}" type="datetimeFigureOut">
              <a:rPr lang="en-US" smtClean="0">
                <a:latin typeface="HelveticaNeueLT Std"/>
              </a:rPr>
              <a:t>7/23/18</a:t>
            </a:fld>
            <a:endParaRPr lang="en-US" dirty="0">
              <a:latin typeface="HelveticaNeueLT St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NeueLT Std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6FE46-12FF-0341-ADE4-2018E8EE5712}" type="slidenum">
              <a:rPr lang="en-US" smtClean="0">
                <a:latin typeface="HelveticaNeueLT Std"/>
              </a:rPr>
              <a:t>‹#›</a:t>
            </a:fld>
            <a:endParaRPr lang="en-US" dirty="0">
              <a:latin typeface="HelveticaNeueLT Std"/>
            </a:endParaRPr>
          </a:p>
        </p:txBody>
      </p:sp>
    </p:spTree>
    <p:extLst>
      <p:ext uri="{BB962C8B-B14F-4D97-AF65-F5344CB8AC3E}">
        <p14:creationId xmlns:p14="http://schemas.microsoft.com/office/powerpoint/2010/main" val="656191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NeueLT Std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NeueLT Std" panose="020B0604020202020204" pitchFamily="34" charset="0"/>
              </a:defRPr>
            </a:lvl1pPr>
          </a:lstStyle>
          <a:p>
            <a:fld id="{60379392-2CB5-4757-908C-BF8ABB43BAEB}" type="datetimeFigureOut">
              <a:rPr lang="fr-FR" smtClean="0"/>
              <a:pPr/>
              <a:t>23/07/2018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NeueLT Std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NeueLT Std" panose="020B0604020202020204" pitchFamily="34" charset="0"/>
              </a:defRPr>
            </a:lvl1pPr>
          </a:lstStyle>
          <a:p>
            <a:fld id="{60D5164B-060B-434D-A903-BEB47D4A7CF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030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HelveticaNeueLT Std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HelveticaNeueLT Std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HelveticaNeueLT Std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HelveticaNeueLT Std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HelveticaNeueLT Std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11 - Overview Deck / Cover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3625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103 - 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7619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14 - Overview Deck / 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3511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29 - Example 11 / Perspectives on Agile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180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41 - Clients per Vertical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0614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69 - Example 44 / 4 Icons with main icon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4580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61 - Example 38 / Vertical Timeline 1 - 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2043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62 - Example 38b / Vertical Timeline 2 - Middle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0341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63 - Example 38c / Vertical Timeline 3 - Bottom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9913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mr-IN" dirty="0"/>
              <a:t>–</a:t>
            </a:r>
            <a:r>
              <a:rPr lang="en-US" dirty="0"/>
              <a:t> Animations</a:t>
            </a:r>
            <a:r>
              <a:rPr lang="en-US" baseline="0" dirty="0"/>
              <a:t> </a:t>
            </a:r>
            <a:r>
              <a:rPr lang="en-US" dirty="0"/>
              <a:t>Quote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164B-060B-434D-A903-BEB47D4A7CF7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5633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9100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Copy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lIns="0" tIns="0" bIns="0"/>
          <a:lstStyle/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 tIns="0" bIns="0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bIns="0"/>
          <a:lstStyle/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403648" y="1707654"/>
            <a:ext cx="6336704" cy="2880295"/>
          </a:xfrm>
        </p:spPr>
        <p:txBody>
          <a:bodyPr lIns="0" tIns="0" bIns="0"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365760" indent="0" algn="ctr"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2pPr>
            <a:lvl3pPr marL="822960" indent="0" algn="ctr"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3pPr>
            <a:lvl4pPr marL="1280160" indent="0" algn="ctr"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4pPr>
            <a:lvl5pPr marL="1737360" indent="0" algn="ctr"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 ligula. </a:t>
            </a:r>
            <a:r>
              <a:rPr lang="en-US" dirty="0" err="1"/>
              <a:t>Praesent</a:t>
            </a:r>
            <a:r>
              <a:rPr lang="en-US" dirty="0"/>
              <a:t> et quam non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mi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Maecenas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dolor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nisi, </a:t>
            </a:r>
            <a:r>
              <a:rPr lang="en-US" dirty="0" err="1"/>
              <a:t>pellentesque</a:t>
            </a:r>
            <a:r>
              <a:rPr lang="en-US" dirty="0"/>
              <a:t> a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,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nisi </a:t>
            </a:r>
            <a:r>
              <a:rPr lang="en-US" dirty="0" err="1"/>
              <a:t>faucibus</a:t>
            </a:r>
            <a:r>
              <a:rPr lang="en-US" dirty="0"/>
              <a:t>, </a:t>
            </a:r>
            <a:r>
              <a:rPr lang="en-US" dirty="0" err="1"/>
              <a:t>iaculis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et.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mi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ante </a:t>
            </a:r>
            <a:r>
              <a:rPr lang="en-US" dirty="0" err="1"/>
              <a:t>accumsan</a:t>
            </a:r>
            <a:r>
              <a:rPr lang="en-US" dirty="0"/>
              <a:t>. Integer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magna,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a.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1403648" y="1419622"/>
            <a:ext cx="6336704" cy="216023"/>
          </a:xfrm>
        </p:spPr>
        <p:txBody>
          <a:bodyPr lIns="0" tIns="0" bIns="0" anchor="b">
            <a:normAutofit/>
          </a:bodyPr>
          <a:lstStyle>
            <a:lvl1pPr marL="0" indent="0" algn="ctr">
              <a:buNone/>
              <a:defRPr sz="1400" b="1" baseline="0">
                <a:solidFill>
                  <a:schemeClr val="tx2"/>
                </a:solidFill>
              </a:defRPr>
            </a:lvl1pPr>
            <a:lvl2pPr marL="365760" indent="0">
              <a:buNone/>
              <a:defRPr sz="1400" b="1"/>
            </a:lvl2pPr>
            <a:lvl3pPr marL="822960" indent="0">
              <a:buNone/>
              <a:defRPr sz="1400" b="1"/>
            </a:lvl3pPr>
            <a:lvl4pPr marL="1280160" indent="0">
              <a:buNone/>
              <a:defRPr sz="1400" b="1"/>
            </a:lvl4pPr>
            <a:lvl5pPr marL="1737360" indent="0">
              <a:buNone/>
              <a:defRPr sz="1400" b="1"/>
            </a:lvl5pPr>
          </a:lstStyle>
          <a:p>
            <a:pPr lvl="0"/>
            <a:r>
              <a:rPr lang="en-US" dirty="0"/>
              <a:t>CLICK TO ADD SECTION TITLE</a:t>
            </a:r>
          </a:p>
        </p:txBody>
      </p:sp>
    </p:spTree>
    <p:extLst>
      <p:ext uri="{BB962C8B-B14F-4D97-AF65-F5344CB8AC3E}">
        <p14:creationId xmlns:p14="http://schemas.microsoft.com/office/powerpoint/2010/main" val="93741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/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l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4" y="1419623"/>
            <a:ext cx="8208912" cy="216023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400" b="1" baseline="0">
                <a:solidFill>
                  <a:schemeClr val="tx2"/>
                </a:solidFill>
              </a:defRPr>
            </a:lvl1pPr>
            <a:lvl2pPr marL="365760" indent="0">
              <a:buNone/>
              <a:defRPr sz="1400" b="1"/>
            </a:lvl2pPr>
            <a:lvl3pPr marL="822960" indent="0">
              <a:buNone/>
              <a:defRPr sz="1400" b="1"/>
            </a:lvl3pPr>
            <a:lvl4pPr marL="1280160" indent="0">
              <a:buNone/>
              <a:defRPr sz="1400" b="1"/>
            </a:lvl4pPr>
            <a:lvl5pPr marL="1737360" indent="0">
              <a:buNone/>
              <a:defRPr sz="1400" b="1"/>
            </a:lvl5pPr>
          </a:lstStyle>
          <a:p>
            <a:pPr lvl="0"/>
            <a:r>
              <a:rPr lang="en-US" dirty="0"/>
              <a:t>CLICK TO ADD SECTION TITLE -</a:t>
            </a:r>
          </a:p>
        </p:txBody>
      </p:sp>
      <p:grpSp>
        <p:nvGrpSpPr>
          <p:cNvPr id="10" name="Group 1"/>
          <p:cNvGrpSpPr>
            <a:grpSpLocks/>
          </p:cNvGrpSpPr>
          <p:nvPr userDrawn="1"/>
        </p:nvGrpSpPr>
        <p:grpSpPr bwMode="auto">
          <a:xfrm>
            <a:off x="467544" y="4587974"/>
            <a:ext cx="403245" cy="82029"/>
            <a:chOff x="1328" y="2547"/>
            <a:chExt cx="3623" cy="737"/>
          </a:xfrm>
          <a:solidFill>
            <a:srgbClr val="232323"/>
          </a:solidFill>
        </p:grpSpPr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Content Placeholder 21"/>
          <p:cNvSpPr>
            <a:spLocks noGrp="1"/>
          </p:cNvSpPr>
          <p:nvPr>
            <p:ph sz="quarter" idx="18"/>
          </p:nvPr>
        </p:nvSpPr>
        <p:spPr>
          <a:xfrm>
            <a:off x="468313" y="1707654"/>
            <a:ext cx="8207375" cy="273526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529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l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grpSp>
        <p:nvGrpSpPr>
          <p:cNvPr id="11" name="Group 1"/>
          <p:cNvGrpSpPr>
            <a:grpSpLocks/>
          </p:cNvGrpSpPr>
          <p:nvPr userDrawn="1"/>
        </p:nvGrpSpPr>
        <p:grpSpPr bwMode="auto">
          <a:xfrm>
            <a:off x="467544" y="4587974"/>
            <a:ext cx="403245" cy="82029"/>
            <a:chOff x="1328" y="2547"/>
            <a:chExt cx="3623" cy="737"/>
          </a:xfrm>
          <a:solidFill>
            <a:srgbClr val="232323"/>
          </a:solidFill>
        </p:grpSpPr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4" y="1419623"/>
            <a:ext cx="3960413" cy="216023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400" b="1" baseline="0">
                <a:solidFill>
                  <a:schemeClr val="tx2"/>
                </a:solidFill>
              </a:defRPr>
            </a:lvl1pPr>
            <a:lvl2pPr marL="365760" indent="0">
              <a:buNone/>
              <a:defRPr sz="1400" b="1"/>
            </a:lvl2pPr>
            <a:lvl3pPr marL="822960" indent="0">
              <a:buNone/>
              <a:defRPr sz="1400" b="1"/>
            </a:lvl3pPr>
            <a:lvl4pPr marL="1280160" indent="0">
              <a:buNone/>
              <a:defRPr sz="1400" b="1"/>
            </a:lvl4pPr>
            <a:lvl5pPr marL="1737360" indent="0">
              <a:buNone/>
              <a:defRPr sz="1400" b="1"/>
            </a:lvl5pPr>
          </a:lstStyle>
          <a:p>
            <a:pPr lvl="0"/>
            <a:r>
              <a:rPr lang="en-US" dirty="0"/>
              <a:t>CLICK TO ADD SECTION TITLE -</a:t>
            </a:r>
          </a:p>
        </p:txBody>
      </p:sp>
      <p:sp>
        <p:nvSpPr>
          <p:cNvPr id="23" name="Content Placeholder 21"/>
          <p:cNvSpPr>
            <a:spLocks noGrp="1"/>
          </p:cNvSpPr>
          <p:nvPr>
            <p:ph sz="quarter" idx="18"/>
          </p:nvPr>
        </p:nvSpPr>
        <p:spPr>
          <a:xfrm>
            <a:off x="468313" y="1707654"/>
            <a:ext cx="3959671" cy="273526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4715247" y="1419623"/>
            <a:ext cx="3960413" cy="216023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400" b="1" baseline="0">
                <a:solidFill>
                  <a:schemeClr val="tx2"/>
                </a:solidFill>
              </a:defRPr>
            </a:lvl1pPr>
            <a:lvl2pPr marL="365760" indent="0">
              <a:buNone/>
              <a:defRPr sz="1400" b="1"/>
            </a:lvl2pPr>
            <a:lvl3pPr marL="822960" indent="0">
              <a:buNone/>
              <a:defRPr sz="1400" b="1"/>
            </a:lvl3pPr>
            <a:lvl4pPr marL="1280160" indent="0">
              <a:buNone/>
              <a:defRPr sz="1400" b="1"/>
            </a:lvl4pPr>
            <a:lvl5pPr marL="1737360" indent="0">
              <a:buNone/>
              <a:defRPr sz="1400" b="1"/>
            </a:lvl5pPr>
          </a:lstStyle>
          <a:p>
            <a:pPr lvl="0"/>
            <a:r>
              <a:rPr lang="en-US" dirty="0"/>
              <a:t>CLICK TO ADD SECTION TITLE -</a:t>
            </a:r>
          </a:p>
        </p:txBody>
      </p:sp>
      <p:sp>
        <p:nvSpPr>
          <p:cNvPr id="25" name="Content Placeholder 21"/>
          <p:cNvSpPr>
            <a:spLocks noGrp="1"/>
          </p:cNvSpPr>
          <p:nvPr>
            <p:ph sz="quarter" idx="20"/>
          </p:nvPr>
        </p:nvSpPr>
        <p:spPr>
          <a:xfrm>
            <a:off x="4716016" y="1707654"/>
            <a:ext cx="3959671" cy="273526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10000"/>
              </a:lnSpc>
              <a:defRPr sz="14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4500563" y="0"/>
            <a:ext cx="4643437" cy="5143500"/>
          </a:xfrm>
          <a:solidFill>
            <a:srgbClr val="E8E9EA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9"/>
          </p:nvPr>
        </p:nvSpPr>
        <p:spPr>
          <a:xfrm>
            <a:off x="755650" y="1419225"/>
            <a:ext cx="3529013" cy="30967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itre 4"/>
          <p:cNvSpPr>
            <a:spLocks noGrp="1"/>
          </p:cNvSpPr>
          <p:nvPr>
            <p:ph type="title" hasCustomPrompt="1"/>
          </p:nvPr>
        </p:nvSpPr>
        <p:spPr>
          <a:xfrm>
            <a:off x="493776" y="483518"/>
            <a:ext cx="3823144" cy="782390"/>
          </a:xfrm>
        </p:spPr>
        <p:txBody>
          <a:bodyPr/>
          <a:lstStyle>
            <a:lvl1pPr>
              <a:lnSpc>
                <a:spcPct val="90000"/>
              </a:lnSpc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slide title: </a:t>
            </a:r>
            <a:r>
              <a:rPr lang="en-GB" dirty="0" err="1"/>
              <a:t>helvetica</a:t>
            </a:r>
            <a:r>
              <a:rPr lang="en-GB" dirty="0"/>
              <a:t> </a:t>
            </a:r>
            <a:r>
              <a:rPr lang="en-GB" dirty="0" err="1"/>
              <a:t>lt</a:t>
            </a:r>
            <a:r>
              <a:rPr lang="en-GB" dirty="0"/>
              <a:t> </a:t>
            </a:r>
            <a:r>
              <a:rPr lang="en-GB" dirty="0" err="1"/>
              <a:t>std</a:t>
            </a:r>
            <a:r>
              <a:rPr lang="en-GB" dirty="0"/>
              <a:t> bold - 24 </a:t>
            </a:r>
            <a:r>
              <a:rPr lang="en-GB" dirty="0" err="1"/>
              <a:t>pts</a:t>
            </a:r>
            <a:r>
              <a:rPr lang="en-GB" dirty="0"/>
              <a:t> – lowercase</a:t>
            </a:r>
            <a:endParaRPr lang="fr-FR" dirty="0"/>
          </a:p>
        </p:txBody>
      </p:sp>
      <p:sp>
        <p:nvSpPr>
          <p:cNvPr id="2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495900" y="241071"/>
            <a:ext cx="224420" cy="1384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>
              <a:buNone/>
              <a:defRPr sz="900" b="1" u="sng">
                <a:solidFill>
                  <a:srgbClr val="7F7F7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00.0</a:t>
            </a:r>
          </a:p>
        </p:txBody>
      </p:sp>
      <p:grpSp>
        <p:nvGrpSpPr>
          <p:cNvPr id="12" name="Group 1"/>
          <p:cNvGrpSpPr>
            <a:grpSpLocks/>
          </p:cNvGrpSpPr>
          <p:nvPr userDrawn="1"/>
        </p:nvGrpSpPr>
        <p:grpSpPr bwMode="auto">
          <a:xfrm>
            <a:off x="467544" y="4587974"/>
            <a:ext cx="403245" cy="82029"/>
            <a:chOff x="1328" y="2547"/>
            <a:chExt cx="3623" cy="737"/>
          </a:xfrm>
          <a:solidFill>
            <a:srgbClr val="232323"/>
          </a:solidFill>
        </p:grpSpPr>
        <p:sp>
          <p:nvSpPr>
            <p:cNvPr id="13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23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91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White">
    <p:bg>
      <p:bgPr>
        <a:pattFill prst="dkDnDiag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347614"/>
            <a:ext cx="6768752" cy="2448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3200" b="1" baseline="0">
                <a:solidFill>
                  <a:srgbClr val="6F757A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there is nothing noble in being superior to your fellow men. True nobility lies in being superior to your former self. 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1619672" y="3939902"/>
            <a:ext cx="2808287" cy="3602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1">
                <a:solidFill>
                  <a:srgbClr val="282828"/>
                </a:solidFill>
                <a:latin typeface="+mn-lt"/>
                <a:cs typeface="Merriweather"/>
              </a:defRPr>
            </a:lvl1pPr>
          </a:lstStyle>
          <a:p>
            <a:pPr lvl="0"/>
            <a:r>
              <a:rPr lang="en-US" dirty="0"/>
              <a:t>Ernest Hemingway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827584" y="1131590"/>
            <a:ext cx="144016" cy="2880320"/>
          </a:xfrm>
          <a:prstGeom prst="rect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132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Gra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'élément multimédia 2"/>
          <p:cNvSpPr>
            <a:spLocks noGrp="1"/>
          </p:cNvSpPr>
          <p:nvPr>
            <p:ph type="media" sz="quarter" idx="13" hasCustomPrompt="1"/>
          </p:nvPr>
        </p:nvSpPr>
        <p:spPr>
          <a:xfrm>
            <a:off x="899592" y="411510"/>
            <a:ext cx="7344816" cy="413145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1116000" rIns="0" anchor="ctr"/>
          <a:lstStyle>
            <a:lvl1pPr marL="0" indent="0" algn="ctr">
              <a:buNone/>
              <a:defRPr sz="1000" b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on the icon to add a video</a:t>
            </a:r>
          </a:p>
        </p:txBody>
      </p:sp>
      <p:grpSp>
        <p:nvGrpSpPr>
          <p:cNvPr id="24" name="Group 1"/>
          <p:cNvGrpSpPr>
            <a:grpSpLocks/>
          </p:cNvGrpSpPr>
          <p:nvPr userDrawn="1"/>
        </p:nvGrpSpPr>
        <p:grpSpPr bwMode="auto">
          <a:xfrm>
            <a:off x="8244408" y="4803999"/>
            <a:ext cx="403245" cy="82029"/>
            <a:chOff x="1328" y="2547"/>
            <a:chExt cx="3623" cy="737"/>
          </a:xfrm>
          <a:solidFill>
            <a:srgbClr val="FFFFFF"/>
          </a:solidFill>
        </p:grpSpPr>
        <p:sp>
          <p:nvSpPr>
            <p:cNvPr id="25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900113" y="4659982"/>
            <a:ext cx="7056437" cy="216123"/>
          </a:xfrm>
        </p:spPr>
        <p:txBody>
          <a:bodyPr>
            <a:noAutofit/>
          </a:bodyPr>
          <a:lstStyle>
            <a:lvl1pPr marL="0" indent="0">
              <a:buNone/>
              <a:defRPr sz="1600" i="1" baseline="0">
                <a:latin typeface="+mn-lt"/>
              </a:defRPr>
            </a:lvl1pPr>
          </a:lstStyle>
          <a:p>
            <a:pPr lvl="0"/>
            <a:r>
              <a:rPr lang="en-US" dirty="0"/>
              <a:t>Movie Title</a:t>
            </a:r>
          </a:p>
        </p:txBody>
      </p:sp>
    </p:spTree>
    <p:extLst>
      <p:ext uri="{BB962C8B-B14F-4D97-AF65-F5344CB8AC3E}">
        <p14:creationId xmlns:p14="http://schemas.microsoft.com/office/powerpoint/2010/main" val="2128956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tems with Imag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772" y="0"/>
            <a:ext cx="3047999" cy="5143500"/>
          </a:xfrm>
          <a:solidFill>
            <a:srgbClr val="E8E9EA">
              <a:alpha val="22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54772" y="0"/>
            <a:ext cx="3047999" cy="5143500"/>
          </a:xfrm>
          <a:solidFill>
            <a:srgbClr val="E8E9EA">
              <a:alpha val="22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02773" y="0"/>
            <a:ext cx="3047999" cy="5143500"/>
          </a:xfrm>
          <a:solidFill>
            <a:srgbClr val="E8E9EA">
              <a:alpha val="22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1331640" y="2355726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ICON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11560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20148" y="3190795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/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4355976" y="2355726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ICON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635896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2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644484" y="3190795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/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7380312" y="2355726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ICON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660232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3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6668820" y="3190795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/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1538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63350" y="2759357"/>
            <a:ext cx="3866609" cy="1714500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642623" y="2759357"/>
            <a:ext cx="3866609" cy="1714500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63352" y="928195"/>
            <a:ext cx="7845881" cy="1714500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7209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0" y="0"/>
            <a:ext cx="9144000" cy="2571750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3380839"/>
            <a:ext cx="1764311" cy="17626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844922" y="3380839"/>
            <a:ext cx="1764311" cy="17626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3689846" y="3380839"/>
            <a:ext cx="1764311" cy="17626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5534767" y="3380839"/>
            <a:ext cx="1764311" cy="17626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7379689" y="3380839"/>
            <a:ext cx="1764311" cy="17626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3701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4283968" y="4758822"/>
            <a:ext cx="576064" cy="117184"/>
            <a:chOff x="1328" y="2547"/>
            <a:chExt cx="3623" cy="737"/>
          </a:xfrm>
        </p:grpSpPr>
        <p:sp>
          <p:nvSpPr>
            <p:cNvPr id="8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293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043608" y="1419622"/>
            <a:ext cx="2253930" cy="1944216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045861" y="3435846"/>
            <a:ext cx="2249424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6002952" y="1419622"/>
            <a:ext cx="2253930" cy="1944216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005205" y="3435846"/>
            <a:ext cx="2249424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054449" y="3838867"/>
            <a:ext cx="2232248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3554680" y="3210653"/>
            <a:ext cx="2253930" cy="1944216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556933" y="2044500"/>
            <a:ext cx="2249424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565521" y="2447521"/>
            <a:ext cx="2232248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6013793" y="3838867"/>
            <a:ext cx="2232248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402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3681" y="1341596"/>
            <a:ext cx="9147683" cy="2460308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rgbClr val="7F7F7F"/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755650" y="3939902"/>
            <a:ext cx="3744342" cy="86456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None/>
              <a:defRPr sz="900" i="1">
                <a:latin typeface="Georgia"/>
                <a:cs typeface="Georgia"/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4644008" y="3939902"/>
            <a:ext cx="3744342" cy="86456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None/>
              <a:defRPr sz="900" i="1">
                <a:latin typeface="Georgia"/>
                <a:cs typeface="Georgia"/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9250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570955" y="1149900"/>
            <a:ext cx="1995067" cy="1998857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578714" y="1149900"/>
            <a:ext cx="1995067" cy="1998857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3780" y="3144646"/>
            <a:ext cx="1995067" cy="1998857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581538" y="3144646"/>
            <a:ext cx="1995067" cy="1998857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l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219874" y="1563638"/>
            <a:ext cx="7204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800" b="1" u="sng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932040" y="2139702"/>
            <a:ext cx="1296144" cy="21602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YOUR</a:t>
            </a:r>
            <a:br>
              <a:rPr lang="en-US" dirty="0"/>
            </a:br>
            <a:r>
              <a:rPr lang="en-US" dirty="0"/>
              <a:t>NEW TEXT HERE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508954" y="2464594"/>
            <a:ext cx="1423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932040" y="2571750"/>
            <a:ext cx="1296144" cy="504056"/>
          </a:xfrm>
        </p:spPr>
        <p:txBody>
          <a:bodyPr anchor="t">
            <a:normAutofit/>
          </a:bodyPr>
          <a:lstStyle>
            <a:lvl1pPr marL="0" indent="0" algn="ctr">
              <a:buNone/>
              <a:defRPr sz="800" b="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soonsectetur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sagittis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187426" y="1563638"/>
            <a:ext cx="7204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800" b="1" u="sng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99592" y="2139702"/>
            <a:ext cx="1296144" cy="21602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YOUR</a:t>
            </a:r>
            <a:br>
              <a:rPr lang="en-US" dirty="0"/>
            </a:br>
            <a:r>
              <a:rPr lang="en-US" dirty="0"/>
              <a:t>NEW TEXT HERE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76506" y="2464594"/>
            <a:ext cx="1423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99592" y="2571750"/>
            <a:ext cx="1296144" cy="504056"/>
          </a:xfrm>
        </p:spPr>
        <p:txBody>
          <a:bodyPr anchor="t">
            <a:normAutofit/>
          </a:bodyPr>
          <a:lstStyle>
            <a:lvl1pPr marL="0" indent="0" algn="ctr">
              <a:buNone/>
              <a:defRPr sz="800" b="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soonsectetur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sagittis</a:t>
            </a:r>
            <a:endParaRPr lang="en-US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236296" y="3435846"/>
            <a:ext cx="7204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800" b="1" u="sng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6948462" y="4011910"/>
            <a:ext cx="1296144" cy="21602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YOUR</a:t>
            </a:r>
            <a:br>
              <a:rPr lang="en-US" dirty="0"/>
            </a:br>
            <a:r>
              <a:rPr lang="en-US" dirty="0"/>
              <a:t>NEW TEXT HERE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7525376" y="4336802"/>
            <a:ext cx="1423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6948462" y="4443958"/>
            <a:ext cx="1296144" cy="504056"/>
          </a:xfrm>
        </p:spPr>
        <p:txBody>
          <a:bodyPr anchor="t">
            <a:normAutofit/>
          </a:bodyPr>
          <a:lstStyle>
            <a:lvl1pPr marL="0" indent="0" algn="ctr">
              <a:buNone/>
              <a:defRPr sz="800" b="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soonsectetur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sagittis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203848" y="3435846"/>
            <a:ext cx="7204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800" b="1" u="sng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2916014" y="4011910"/>
            <a:ext cx="1296144" cy="21602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YOUR</a:t>
            </a:r>
            <a:br>
              <a:rPr lang="en-US" dirty="0"/>
            </a:br>
            <a:r>
              <a:rPr lang="en-US" dirty="0"/>
              <a:t>NEW TEXT HERE</a:t>
            </a: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3492928" y="4336802"/>
            <a:ext cx="1423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2916014" y="4443958"/>
            <a:ext cx="1296144" cy="504056"/>
          </a:xfrm>
        </p:spPr>
        <p:txBody>
          <a:bodyPr anchor="t">
            <a:normAutofit/>
          </a:bodyPr>
          <a:lstStyle>
            <a:lvl1pPr marL="0" indent="0" algn="ctr">
              <a:buNone/>
              <a:defRPr sz="800" b="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soonsectetur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sagittis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99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Items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043608" y="1707654"/>
            <a:ext cx="2253930" cy="1448578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045861" y="3149082"/>
            <a:ext cx="2249424" cy="274320"/>
          </a:xfrm>
          <a:solidFill>
            <a:srgbClr val="000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054449" y="3550835"/>
            <a:ext cx="2232248" cy="678367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3554680" y="1707654"/>
            <a:ext cx="2253930" cy="1448578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556933" y="3149082"/>
            <a:ext cx="2249424" cy="274320"/>
          </a:xfrm>
          <a:solidFill>
            <a:srgbClr val="000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3565521" y="3550835"/>
            <a:ext cx="2232248" cy="678367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6002952" y="1707654"/>
            <a:ext cx="2253930" cy="1448578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005205" y="3149082"/>
            <a:ext cx="2249424" cy="274320"/>
          </a:xfrm>
          <a:solidFill>
            <a:srgbClr val="0000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 b="1">
                <a:solidFill>
                  <a:schemeClr val="bg1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6013793" y="3550835"/>
            <a:ext cx="2232248" cy="678367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0523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8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043608" y="699542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054449" y="1851670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3595923" y="699542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3605313" y="1851670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084168" y="699542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6095009" y="1851670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043608" y="2787774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1054449" y="3939902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3595923" y="2787774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3605313" y="3939902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6084168" y="2787774"/>
            <a:ext cx="1952154" cy="1008112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6095009" y="3939902"/>
            <a:ext cx="1933375" cy="720080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1002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4572000" y="2571750"/>
            <a:ext cx="4572000" cy="2571750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4572000" y="0"/>
            <a:ext cx="4572000" cy="2571750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0" y="2571750"/>
            <a:ext cx="4572000" cy="2571750"/>
          </a:xfrm>
          <a:prstGeom prst="rect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3465279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2"/>
          <p:cNvSpPr>
            <a:spLocks noGrp="1"/>
          </p:cNvSpPr>
          <p:nvPr>
            <p:ph type="pic" sz="quarter" idx="10"/>
          </p:nvPr>
        </p:nvSpPr>
        <p:spPr>
          <a:xfrm>
            <a:off x="5950041" y="0"/>
            <a:ext cx="3193959" cy="5143500"/>
          </a:xfrm>
          <a:custGeom>
            <a:avLst/>
            <a:gdLst>
              <a:gd name="connsiteX0" fmla="*/ 4270431 w 8515005"/>
              <a:gd name="connsiteY0" fmla="*/ 3854511 h 13716000"/>
              <a:gd name="connsiteX1" fmla="*/ 6856159 w 8515005"/>
              <a:gd name="connsiteY1" fmla="*/ 5363370 h 13716000"/>
              <a:gd name="connsiteX2" fmla="*/ 6856159 w 8515005"/>
              <a:gd name="connsiteY2" fmla="*/ 8325903 h 13716000"/>
              <a:gd name="connsiteX3" fmla="*/ 4270431 w 8515005"/>
              <a:gd name="connsiteY3" fmla="*/ 9834760 h 13716000"/>
              <a:gd name="connsiteX4" fmla="*/ 1685563 w 8515005"/>
              <a:gd name="connsiteY4" fmla="*/ 8325903 h 13716000"/>
              <a:gd name="connsiteX5" fmla="*/ 1685563 w 8515005"/>
              <a:gd name="connsiteY5" fmla="*/ 5363370 h 13716000"/>
              <a:gd name="connsiteX6" fmla="*/ 4270431 w 8515005"/>
              <a:gd name="connsiteY6" fmla="*/ 3800192 h 13716000"/>
              <a:gd name="connsiteX7" fmla="*/ 1604545 w 8515005"/>
              <a:gd name="connsiteY7" fmla="*/ 5309051 h 13716000"/>
              <a:gd name="connsiteX8" fmla="*/ 1604545 w 8515005"/>
              <a:gd name="connsiteY8" fmla="*/ 8380222 h 13716000"/>
              <a:gd name="connsiteX9" fmla="*/ 4270431 w 8515005"/>
              <a:gd name="connsiteY9" fmla="*/ 9915808 h 13716000"/>
              <a:gd name="connsiteX10" fmla="*/ 6910459 w 8515005"/>
              <a:gd name="connsiteY10" fmla="*/ 8380222 h 13716000"/>
              <a:gd name="connsiteX11" fmla="*/ 6910459 w 8515005"/>
              <a:gd name="connsiteY11" fmla="*/ 5309051 h 13716000"/>
              <a:gd name="connsiteX12" fmla="*/ 0 w 8515005"/>
              <a:gd name="connsiteY12" fmla="*/ 0 h 13716000"/>
              <a:gd name="connsiteX13" fmla="*/ 8515005 w 8515005"/>
              <a:gd name="connsiteY13" fmla="*/ 0 h 13716000"/>
              <a:gd name="connsiteX14" fmla="*/ 8515005 w 8515005"/>
              <a:gd name="connsiteY14" fmla="*/ 13716000 h 13716000"/>
              <a:gd name="connsiteX15" fmla="*/ 0 w 8515005"/>
              <a:gd name="connsiteY15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515005" h="13716000">
                <a:moveTo>
                  <a:pt x="4270431" y="3854511"/>
                </a:moveTo>
                <a:lnTo>
                  <a:pt x="6856159" y="5363370"/>
                </a:lnTo>
                <a:lnTo>
                  <a:pt x="6856159" y="8325903"/>
                </a:lnTo>
                <a:lnTo>
                  <a:pt x="4270431" y="9834760"/>
                </a:lnTo>
                <a:lnTo>
                  <a:pt x="1685563" y="8325903"/>
                </a:lnTo>
                <a:lnTo>
                  <a:pt x="1685563" y="5363370"/>
                </a:lnTo>
                <a:close/>
                <a:moveTo>
                  <a:pt x="4270431" y="3800192"/>
                </a:moveTo>
                <a:lnTo>
                  <a:pt x="1604545" y="5309051"/>
                </a:lnTo>
                <a:lnTo>
                  <a:pt x="1604545" y="8380222"/>
                </a:lnTo>
                <a:lnTo>
                  <a:pt x="4270431" y="9915808"/>
                </a:lnTo>
                <a:lnTo>
                  <a:pt x="6910459" y="8380222"/>
                </a:lnTo>
                <a:lnTo>
                  <a:pt x="6910459" y="5309051"/>
                </a:lnTo>
                <a:close/>
                <a:moveTo>
                  <a:pt x="0" y="0"/>
                </a:moveTo>
                <a:lnTo>
                  <a:pt x="8515005" y="0"/>
                </a:lnTo>
                <a:lnTo>
                  <a:pt x="8515005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E8E9EA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5256584" cy="288032"/>
          </a:xfrm>
        </p:spPr>
        <p:txBody>
          <a:bodyPr lIns="0" tIns="0" rIns="0" bIns="0" anchor="ctr"/>
          <a:lstStyle>
            <a:lvl1pPr algn="l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4" y="267494"/>
            <a:ext cx="5255600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4" y="987351"/>
            <a:ext cx="5255600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115616" y="1491630"/>
            <a:ext cx="4635318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24204" y="1894651"/>
            <a:ext cx="4599924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115616" y="2643758"/>
            <a:ext cx="4635318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1124204" y="3046779"/>
            <a:ext cx="4599924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115616" y="3795886"/>
            <a:ext cx="4635318" cy="274320"/>
          </a:xfrm>
          <a:noFill/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1124204" y="4198907"/>
            <a:ext cx="4599924" cy="678367"/>
          </a:xfrm>
        </p:spPr>
        <p:txBody>
          <a:bodyPr anchor="t">
            <a:normAutofit/>
          </a:bodyPr>
          <a:lstStyle>
            <a:lvl1pPr marL="0" indent="0" algn="l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8642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Conten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195736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195736" y="0"/>
            <a:ext cx="2172142" cy="5143500"/>
          </a:xfr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5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931271" y="627534"/>
            <a:ext cx="3528392" cy="576064"/>
          </a:xfrm>
        </p:spPr>
        <p:txBody>
          <a:bodyPr lIns="0" tIns="0" rIns="0" bIns="0" anchor="ctr"/>
          <a:lstStyle>
            <a:lvl1pPr algn="l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8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932040" y="267494"/>
            <a:ext cx="3527731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7" name="Text Placeholder 8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4932040" y="1275606"/>
            <a:ext cx="3527623" cy="288032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19" name="Text Placeholder 8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4932040" y="2427734"/>
            <a:ext cx="3527623" cy="720080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id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vel.</a:t>
            </a:r>
          </a:p>
        </p:txBody>
      </p:sp>
      <p:sp>
        <p:nvSpPr>
          <p:cNvPr id="20" name="Text Placeholder 8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4932040" y="2067694"/>
            <a:ext cx="3527623" cy="288032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0000"/>
              </a:lnSpc>
              <a:buNone/>
              <a:defRPr sz="1400" b="1" i="0" baseline="0">
                <a:solidFill>
                  <a:srgbClr val="000000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1" name="Text Placeholder 8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4932040" y="3723878"/>
            <a:ext cx="3527623" cy="720080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id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vel.</a:t>
            </a:r>
          </a:p>
        </p:txBody>
      </p:sp>
      <p:sp>
        <p:nvSpPr>
          <p:cNvPr id="22" name="Text Placeholder 8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4932040" y="3363838"/>
            <a:ext cx="3527623" cy="288032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0000"/>
              </a:lnSpc>
              <a:buNone/>
              <a:defRPr sz="1400" b="1" i="0" baseline="0">
                <a:solidFill>
                  <a:srgbClr val="000000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64184" y="1428786"/>
            <a:ext cx="1080121" cy="216024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000" b="1" i="0" baseline="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88033" y="1923678"/>
            <a:ext cx="1656184" cy="648072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600" b="1" i="0" spc="300" baseline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YOUR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288033" y="3075806"/>
            <a:ext cx="1656184" cy="720080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0000"/>
              </a:lnSpc>
              <a:buNone/>
              <a:defRPr sz="900" i="1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id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vel.</a:t>
            </a:r>
          </a:p>
        </p:txBody>
      </p:sp>
    </p:spTree>
    <p:extLst>
      <p:ext uri="{BB962C8B-B14F-4D97-AF65-F5344CB8AC3E}">
        <p14:creationId xmlns:p14="http://schemas.microsoft.com/office/powerpoint/2010/main" val="1073031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5" grpId="0"/>
      <p:bldP spid="1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Conten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14245" y="0"/>
            <a:ext cx="1981716" cy="5143500"/>
          </a:xfr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014047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+mj-lt"/>
              <a:ea typeface="ＭＳ Ｐゴシック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6876256" y="1428786"/>
            <a:ext cx="1408854" cy="216024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000" b="1" i="0" baseline="0">
                <a:solidFill>
                  <a:schemeClr val="tx2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6500563" y="1923678"/>
            <a:ext cx="2160241" cy="648072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600" b="1" i="0" spc="300" baseline="0">
                <a:solidFill>
                  <a:schemeClr val="tx2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YOUR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500563" y="3075806"/>
            <a:ext cx="2160241" cy="720080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0000"/>
              </a:lnSpc>
              <a:buNone/>
              <a:defRPr sz="900" i="1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id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vel.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467544" y="483518"/>
            <a:ext cx="3024336" cy="2736304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2" hasCustomPrompt="1"/>
          </p:nvPr>
        </p:nvSpPr>
        <p:spPr>
          <a:xfrm>
            <a:off x="468314" y="4155926"/>
            <a:ext cx="545296" cy="503635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67544" y="3363838"/>
            <a:ext cx="3024336" cy="648072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0000"/>
              </a:lnSpc>
              <a:buNone/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id </a:t>
            </a:r>
            <a:r>
              <a:rPr lang="en-US" dirty="0" err="1"/>
              <a:t>aliquam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in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vel.</a:t>
            </a:r>
          </a:p>
        </p:txBody>
      </p:sp>
      <p:pic>
        <p:nvPicPr>
          <p:cNvPr id="17" name="image35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4371950"/>
            <a:ext cx="716845" cy="227858"/>
          </a:xfrm>
          <a:prstGeom prst="rect">
            <a:avLst/>
          </a:prstGeom>
          <a:ln w="254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33078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s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7" hasCustomPrompt="1"/>
          </p:nvPr>
        </p:nvSpPr>
        <p:spPr>
          <a:xfrm>
            <a:off x="1187624" y="1563638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67544" y="1995686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76132" y="2398707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30" hasCustomPrompt="1"/>
          </p:nvPr>
        </p:nvSpPr>
        <p:spPr>
          <a:xfrm>
            <a:off x="3342113" y="1563638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2622033" y="1995686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2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32" hasCustomPrompt="1"/>
          </p:nvPr>
        </p:nvSpPr>
        <p:spPr>
          <a:xfrm>
            <a:off x="2630621" y="2398707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3" hasCustomPrompt="1"/>
          </p:nvPr>
        </p:nvSpPr>
        <p:spPr>
          <a:xfrm>
            <a:off x="5436096" y="1563638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4716016" y="1995686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3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4724604" y="2398707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36" hasCustomPrompt="1"/>
          </p:nvPr>
        </p:nvSpPr>
        <p:spPr>
          <a:xfrm>
            <a:off x="7524328" y="1563638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6804248" y="1995686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4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6812836" y="2398707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1187624" y="3147814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467544" y="357986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476132" y="3982883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2" hasCustomPrompt="1"/>
          </p:nvPr>
        </p:nvSpPr>
        <p:spPr>
          <a:xfrm>
            <a:off x="3342113" y="3147814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2622033" y="357986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2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630621" y="3982883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45" hasCustomPrompt="1"/>
          </p:nvPr>
        </p:nvSpPr>
        <p:spPr>
          <a:xfrm>
            <a:off x="5436096" y="3147814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4716016" y="357986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3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4724604" y="3982883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48" hasCustomPrompt="1"/>
          </p:nvPr>
        </p:nvSpPr>
        <p:spPr>
          <a:xfrm>
            <a:off x="7524328" y="3147814"/>
            <a:ext cx="417394" cy="360040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marL="0" indent="0" algn="ctr">
              <a:buFont typeface="Arial"/>
              <a:buNone/>
              <a:defRPr sz="18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noProof="0" dirty="0"/>
              <a:t>##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6804248" y="357986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ITEM 4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6812836" y="3982883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grpSp>
        <p:nvGrpSpPr>
          <p:cNvPr id="34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35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022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3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3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8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8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3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3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8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8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3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3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/>
      <p:bldP spid="10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3542565"/>
                </a:moveTo>
                <a:lnTo>
                  <a:pt x="9144000" y="5143500"/>
                </a:lnTo>
                <a:lnTo>
                  <a:pt x="7543065" y="5143500"/>
                </a:lnTo>
                <a:close/>
                <a:moveTo>
                  <a:pt x="6194073" y="335577"/>
                </a:moveTo>
                <a:lnTo>
                  <a:pt x="5923283" y="606367"/>
                </a:lnTo>
                <a:lnTo>
                  <a:pt x="5796630" y="479715"/>
                </a:lnTo>
                <a:lnTo>
                  <a:pt x="2245202" y="4031143"/>
                </a:lnTo>
                <a:lnTo>
                  <a:pt x="2465192" y="4251134"/>
                </a:lnTo>
                <a:lnTo>
                  <a:pt x="2735983" y="3980343"/>
                </a:lnTo>
                <a:lnTo>
                  <a:pt x="2862635" y="4106996"/>
                </a:lnTo>
                <a:lnTo>
                  <a:pt x="6414064" y="555567"/>
                </a:lnTo>
                <a:close/>
                <a:moveTo>
                  <a:pt x="0" y="0"/>
                </a:moveTo>
                <a:lnTo>
                  <a:pt x="7093049" y="0"/>
                </a:lnTo>
                <a:lnTo>
                  <a:pt x="3519756" y="3573293"/>
                </a:lnTo>
                <a:lnTo>
                  <a:pt x="3739746" y="3793284"/>
                </a:lnTo>
                <a:lnTo>
                  <a:pt x="4010537" y="3522494"/>
                </a:lnTo>
                <a:lnTo>
                  <a:pt x="4137189" y="3649146"/>
                </a:lnTo>
                <a:lnTo>
                  <a:pt x="7786335" y="0"/>
                </a:lnTo>
                <a:lnTo>
                  <a:pt x="7909752" y="0"/>
                </a:lnTo>
                <a:lnTo>
                  <a:pt x="3581627" y="4328125"/>
                </a:lnTo>
                <a:lnTo>
                  <a:pt x="3801617" y="4548116"/>
                </a:lnTo>
                <a:lnTo>
                  <a:pt x="4072408" y="4277326"/>
                </a:lnTo>
                <a:lnTo>
                  <a:pt x="4199061" y="4403978"/>
                </a:lnTo>
                <a:lnTo>
                  <a:pt x="8603038" y="0"/>
                </a:lnTo>
                <a:lnTo>
                  <a:pt x="8726458" y="0"/>
                </a:lnTo>
                <a:lnTo>
                  <a:pt x="4856182" y="3870276"/>
                </a:lnTo>
                <a:lnTo>
                  <a:pt x="5076173" y="4090267"/>
                </a:lnTo>
                <a:lnTo>
                  <a:pt x="5346963" y="3819477"/>
                </a:lnTo>
                <a:lnTo>
                  <a:pt x="5473616" y="3946129"/>
                </a:lnTo>
                <a:lnTo>
                  <a:pt x="9144000" y="275744"/>
                </a:lnTo>
                <a:lnTo>
                  <a:pt x="9144000" y="399161"/>
                </a:lnTo>
                <a:lnTo>
                  <a:pt x="4831433" y="4711728"/>
                </a:lnTo>
                <a:lnTo>
                  <a:pt x="5051424" y="4931719"/>
                </a:lnTo>
                <a:lnTo>
                  <a:pt x="5322214" y="4660929"/>
                </a:lnTo>
                <a:lnTo>
                  <a:pt x="5448867" y="4787581"/>
                </a:lnTo>
                <a:lnTo>
                  <a:pt x="9144000" y="1092447"/>
                </a:lnTo>
                <a:lnTo>
                  <a:pt x="9144000" y="1215865"/>
                </a:lnTo>
                <a:lnTo>
                  <a:pt x="5499645" y="4860220"/>
                </a:lnTo>
                <a:lnTo>
                  <a:pt x="5719636" y="5080211"/>
                </a:lnTo>
                <a:lnTo>
                  <a:pt x="5990426" y="4809421"/>
                </a:lnTo>
                <a:lnTo>
                  <a:pt x="6117079" y="4936073"/>
                </a:lnTo>
                <a:lnTo>
                  <a:pt x="9144000" y="1909151"/>
                </a:lnTo>
                <a:lnTo>
                  <a:pt x="9144000" y="3102583"/>
                </a:lnTo>
                <a:lnTo>
                  <a:pt x="9047393" y="3199190"/>
                </a:lnTo>
                <a:lnTo>
                  <a:pt x="8924010" y="3075806"/>
                </a:lnTo>
                <a:lnTo>
                  <a:pt x="6856316" y="5143500"/>
                </a:lnTo>
                <a:lnTo>
                  <a:pt x="6726355" y="5143500"/>
                </a:lnTo>
                <a:lnTo>
                  <a:pt x="8864176" y="3005679"/>
                </a:lnTo>
                <a:lnTo>
                  <a:pt x="8644185" y="2785688"/>
                </a:lnTo>
                <a:lnTo>
                  <a:pt x="8373395" y="3056479"/>
                </a:lnTo>
                <a:lnTo>
                  <a:pt x="8246742" y="2929826"/>
                </a:lnTo>
                <a:lnTo>
                  <a:pt x="6033068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4440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rot="18900000">
            <a:off x="2017115" y="2065729"/>
            <a:ext cx="5022478" cy="311114"/>
          </a:xfrm>
          <a:prstGeom prst="rect">
            <a:avLst/>
          </a:pr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3917199" y="0"/>
            <a:ext cx="3869136" cy="3649146"/>
          </a:xfrm>
          <a:custGeom>
            <a:avLst/>
            <a:gdLst/>
            <a:ahLst/>
            <a:cxnLst/>
            <a:rect l="l" t="t" r="r" b="b"/>
            <a:pathLst>
              <a:path w="3869136" h="3649146">
                <a:moveTo>
                  <a:pt x="3429156" y="0"/>
                </a:moveTo>
                <a:lnTo>
                  <a:pt x="3869136" y="0"/>
                </a:lnTo>
                <a:lnTo>
                  <a:pt x="219990" y="3649146"/>
                </a:lnTo>
                <a:lnTo>
                  <a:pt x="0" y="3429155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6"/>
          <p:cNvSpPr/>
          <p:nvPr userDrawn="1"/>
        </p:nvSpPr>
        <p:spPr>
          <a:xfrm>
            <a:off x="3979070" y="0"/>
            <a:ext cx="4623968" cy="4403978"/>
          </a:xfrm>
          <a:custGeom>
            <a:avLst/>
            <a:gdLst/>
            <a:ahLst/>
            <a:cxnLst/>
            <a:rect l="l" t="t" r="r" b="b"/>
            <a:pathLst>
              <a:path w="4623968" h="4403978">
                <a:moveTo>
                  <a:pt x="4183987" y="0"/>
                </a:moveTo>
                <a:lnTo>
                  <a:pt x="4623968" y="0"/>
                </a:lnTo>
                <a:lnTo>
                  <a:pt x="219991" y="4403978"/>
                </a:lnTo>
                <a:lnTo>
                  <a:pt x="0" y="4183987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7"/>
          <p:cNvSpPr/>
          <p:nvPr userDrawn="1"/>
        </p:nvSpPr>
        <p:spPr>
          <a:xfrm>
            <a:off x="5253626" y="1"/>
            <a:ext cx="3890375" cy="3946129"/>
          </a:xfrm>
          <a:custGeom>
            <a:avLst/>
            <a:gdLst/>
            <a:ahLst/>
            <a:cxnLst/>
            <a:rect l="l" t="t" r="r" b="b"/>
            <a:pathLst>
              <a:path w="3890375" h="3946129">
                <a:moveTo>
                  <a:pt x="3726138" y="0"/>
                </a:moveTo>
                <a:lnTo>
                  <a:pt x="3890375" y="0"/>
                </a:lnTo>
                <a:lnTo>
                  <a:pt x="3890375" y="275744"/>
                </a:lnTo>
                <a:lnTo>
                  <a:pt x="219991" y="3946129"/>
                </a:lnTo>
                <a:lnTo>
                  <a:pt x="0" y="3726138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8"/>
          <p:cNvSpPr/>
          <p:nvPr userDrawn="1"/>
        </p:nvSpPr>
        <p:spPr>
          <a:xfrm>
            <a:off x="5228876" y="652467"/>
            <a:ext cx="3915124" cy="4135115"/>
          </a:xfrm>
          <a:custGeom>
            <a:avLst/>
            <a:gdLst/>
            <a:ahLst/>
            <a:cxnLst/>
            <a:rect l="l" t="t" r="r" b="b"/>
            <a:pathLst>
              <a:path w="3915124" h="4135115">
                <a:moveTo>
                  <a:pt x="3915124" y="0"/>
                </a:moveTo>
                <a:lnTo>
                  <a:pt x="3915124" y="439981"/>
                </a:lnTo>
                <a:lnTo>
                  <a:pt x="219991" y="4135115"/>
                </a:lnTo>
                <a:lnTo>
                  <a:pt x="0" y="3915124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9"/>
          <p:cNvSpPr/>
          <p:nvPr userDrawn="1"/>
        </p:nvSpPr>
        <p:spPr>
          <a:xfrm>
            <a:off x="5897088" y="1469171"/>
            <a:ext cx="3246912" cy="3466903"/>
          </a:xfrm>
          <a:custGeom>
            <a:avLst/>
            <a:gdLst/>
            <a:ahLst/>
            <a:cxnLst/>
            <a:rect l="l" t="t" r="r" b="b"/>
            <a:pathLst>
              <a:path w="3246912" h="3466903">
                <a:moveTo>
                  <a:pt x="3246912" y="0"/>
                </a:moveTo>
                <a:lnTo>
                  <a:pt x="3246912" y="439981"/>
                </a:lnTo>
                <a:lnTo>
                  <a:pt x="219991" y="3466903"/>
                </a:lnTo>
                <a:lnTo>
                  <a:pt x="0" y="3246912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0"/>
          <p:cNvSpPr/>
          <p:nvPr userDrawn="1"/>
        </p:nvSpPr>
        <p:spPr>
          <a:xfrm>
            <a:off x="7103084" y="3111960"/>
            <a:ext cx="2031541" cy="2031541"/>
          </a:xfrm>
          <a:custGeom>
            <a:avLst/>
            <a:gdLst/>
            <a:ahLst/>
            <a:cxnLst/>
            <a:rect l="l" t="t" r="r" b="b"/>
            <a:pathLst>
              <a:path w="2031541" h="2031541">
                <a:moveTo>
                  <a:pt x="2031541" y="0"/>
                </a:moveTo>
                <a:lnTo>
                  <a:pt x="2031541" y="439982"/>
                </a:lnTo>
                <a:lnTo>
                  <a:pt x="439982" y="2031541"/>
                </a:lnTo>
                <a:lnTo>
                  <a:pt x="0" y="2031541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1"/>
          <p:cNvSpPr/>
          <p:nvPr userDrawn="1"/>
        </p:nvSpPr>
        <p:spPr>
          <a:xfrm>
            <a:off x="6286374" y="2785688"/>
            <a:ext cx="2577803" cy="2357812"/>
          </a:xfrm>
          <a:custGeom>
            <a:avLst/>
            <a:gdLst/>
            <a:ahLst/>
            <a:cxnLst/>
            <a:rect l="l" t="t" r="r" b="b"/>
            <a:pathLst>
              <a:path w="2577803" h="2357812">
                <a:moveTo>
                  <a:pt x="2357812" y="0"/>
                </a:moveTo>
                <a:lnTo>
                  <a:pt x="2577803" y="219991"/>
                </a:lnTo>
                <a:lnTo>
                  <a:pt x="439982" y="2357812"/>
                </a:lnTo>
                <a:lnTo>
                  <a:pt x="0" y="2357812"/>
                </a:lnTo>
                <a:close/>
              </a:path>
            </a:pathLst>
          </a:custGeom>
          <a:solidFill>
            <a:srgbClr val="FFFFFF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title" hasCustomPrompt="1"/>
          </p:nvPr>
        </p:nvSpPr>
        <p:spPr>
          <a:xfrm>
            <a:off x="467544" y="1059582"/>
            <a:ext cx="4680520" cy="2088232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200">
                <a:solidFill>
                  <a:srgbClr val="191919"/>
                </a:solidFill>
                <a:latin typeface="+mj-lt"/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</a:t>
            </a:r>
            <a:br>
              <a:rPr lang="en-US" dirty="0"/>
            </a:br>
            <a:r>
              <a:rPr lang="en-US" dirty="0"/>
              <a:t>style</a:t>
            </a:r>
          </a:p>
        </p:txBody>
      </p:sp>
      <p:grpSp>
        <p:nvGrpSpPr>
          <p:cNvPr id="15" name="Group 1"/>
          <p:cNvGrpSpPr>
            <a:grpSpLocks/>
          </p:cNvGrpSpPr>
          <p:nvPr userDrawn="1"/>
        </p:nvGrpSpPr>
        <p:grpSpPr bwMode="auto">
          <a:xfrm>
            <a:off x="467544" y="483518"/>
            <a:ext cx="792088" cy="161128"/>
            <a:chOff x="1328" y="2547"/>
            <a:chExt cx="3623" cy="737"/>
          </a:xfrm>
        </p:grpSpPr>
        <p:sp>
          <p:nvSpPr>
            <p:cNvPr id="16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3219822"/>
            <a:ext cx="4679950" cy="792163"/>
          </a:xfrm>
          <a:prstGeom prst="rect">
            <a:avLst/>
          </a:prstGeom>
        </p:spPr>
        <p:txBody>
          <a:bodyPr tIns="0" rIns="0" bIns="0">
            <a:normAutofit/>
          </a:bodyPr>
          <a:lstStyle>
            <a:lvl1pPr>
              <a:spcBef>
                <a:spcPts val="0"/>
              </a:spcBef>
              <a:buNone/>
              <a:defRPr sz="1200" b="0" i="1">
                <a:solidFill>
                  <a:srgbClr val="7F7F7F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Sub-Title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4227934"/>
            <a:ext cx="2303462" cy="431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800" b="1"/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519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and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224100" y="0"/>
            <a:ext cx="5919900" cy="5143500"/>
          </a:xfr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>
                <a:solidFill>
                  <a:srgbClr val="7F7F7F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115616" y="1115898"/>
            <a:ext cx="1128435" cy="1128141"/>
          </a:xfrm>
          <a:prstGeom prst="ellipse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740854" y="249974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748023" y="3075806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740854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1403648" y="4731990"/>
            <a:ext cx="551838" cy="112256"/>
            <a:chOff x="1328" y="2547"/>
            <a:chExt cx="3623" cy="737"/>
          </a:xfrm>
        </p:grpSpPr>
        <p:sp>
          <p:nvSpPr>
            <p:cNvPr id="10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327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619672" y="1115898"/>
            <a:ext cx="1128435" cy="1128141"/>
          </a:xfrm>
          <a:prstGeom prst="ellipse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244910" y="249974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252079" y="3075806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1244910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4067944" y="1115898"/>
            <a:ext cx="1128435" cy="1128141"/>
          </a:xfrm>
          <a:prstGeom prst="ellipse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693182" y="249974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700351" y="3075806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3693182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6444208" y="1115898"/>
            <a:ext cx="1128435" cy="1128141"/>
          </a:xfrm>
          <a:prstGeom prst="ellipse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6069446" y="249974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6076615" y="3075806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6069446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grpSp>
        <p:nvGrpSpPr>
          <p:cNvPr id="23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2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2978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and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919900" cy="5143500"/>
          </a:xfr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020272" y="1115898"/>
            <a:ext cx="1128435" cy="1128141"/>
          </a:xfrm>
          <a:prstGeom prst="ellipse">
            <a:avLst/>
          </a:prstGeom>
          <a:solidFill>
            <a:srgbClr val="E8E9EA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endParaRPr lang="en-US" noProof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645510" y="2499742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652679" y="3075806"/>
            <a:ext cx="1863620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6645510" y="2787774"/>
            <a:ext cx="1877959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 b="1" spc="30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grpSp>
        <p:nvGrpSpPr>
          <p:cNvPr id="10" name="Group 1"/>
          <p:cNvGrpSpPr>
            <a:grpSpLocks/>
          </p:cNvGrpSpPr>
          <p:nvPr userDrawn="1"/>
        </p:nvGrpSpPr>
        <p:grpSpPr bwMode="auto">
          <a:xfrm>
            <a:off x="7308304" y="4731990"/>
            <a:ext cx="551838" cy="112256"/>
            <a:chOff x="1328" y="2547"/>
            <a:chExt cx="3623" cy="737"/>
          </a:xfrm>
        </p:grpSpPr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5103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and Imag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5889784" cy="5143500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84834681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332426" y="2643758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337390" y="3075806"/>
            <a:ext cx="1290394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1691680" y="1851670"/>
            <a:ext cx="575278" cy="576064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u="sng" spc="0">
                <a:solidFill>
                  <a:srgbClr val="5A5A5A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332426" y="3867894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131840" y="2643758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136804" y="3075806"/>
            <a:ext cx="1290394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3491094" y="1851670"/>
            <a:ext cx="575278" cy="576064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u="sng" spc="0">
                <a:solidFill>
                  <a:srgbClr val="5A5A5A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3131840" y="3867894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4859246" y="2643758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4864210" y="3075806"/>
            <a:ext cx="1290394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218500" y="1851670"/>
            <a:ext cx="575278" cy="576064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u="sng" spc="0">
                <a:solidFill>
                  <a:srgbClr val="5A5A5A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4859246" y="3867894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6641614" y="2643758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6646578" y="3075806"/>
            <a:ext cx="1290394" cy="461075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000868" y="1851670"/>
            <a:ext cx="575278" cy="576064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800" b="1" u="sng" spc="0">
                <a:solidFill>
                  <a:srgbClr val="5A5A5A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6641614" y="3867894"/>
            <a:ext cx="1300324" cy="274320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200" b="1" spc="0">
                <a:solidFill>
                  <a:srgbClr val="000000"/>
                </a:solidFill>
              </a:defRPr>
            </a:lvl1pPr>
            <a:lvl2pPr marL="365760" indent="0" algn="ctr">
              <a:buNone/>
              <a:defRPr>
                <a:solidFill>
                  <a:schemeClr val="bg1"/>
                </a:solidFill>
              </a:defRPr>
            </a:lvl2pPr>
            <a:lvl3pPr marL="822960" indent="0" algn="ctr">
              <a:buNone/>
              <a:defRPr>
                <a:solidFill>
                  <a:schemeClr val="bg1"/>
                </a:solidFill>
              </a:defRPr>
            </a:lvl3pPr>
            <a:lvl4pPr marL="1280160" indent="0" algn="ctr">
              <a:buNone/>
              <a:defRPr>
                <a:solidFill>
                  <a:schemeClr val="bg1"/>
                </a:solidFill>
              </a:defRPr>
            </a:lvl4pPr>
            <a:lvl5pPr marL="173736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</p:txBody>
      </p:sp>
      <p:grpSp>
        <p:nvGrpSpPr>
          <p:cNvPr id="36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38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294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umbn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3049262" y="2943118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381477" y="2943118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6384832" y="2943119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4717047" y="2943119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3049262" y="1875201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1381477" y="1875201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6384832" y="1875202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4717047" y="1875202"/>
            <a:ext cx="1386457" cy="798711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9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</p:spTree>
    <p:extLst>
      <p:ext uri="{BB962C8B-B14F-4D97-AF65-F5344CB8AC3E}">
        <p14:creationId xmlns:p14="http://schemas.microsoft.com/office/powerpoint/2010/main" val="498888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996999" y="3408091"/>
            <a:ext cx="2324601" cy="151377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824732" y="2467207"/>
            <a:ext cx="2324601" cy="151377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9024685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996999" y="1697957"/>
            <a:ext cx="2324601" cy="151377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824732" y="757073"/>
            <a:ext cx="2324601" cy="151377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824732" y="3132283"/>
            <a:ext cx="2324601" cy="151377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547865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s and Images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-8366" y="0"/>
            <a:ext cx="4584345" cy="256756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5076056" y="411510"/>
            <a:ext cx="3455987" cy="1080368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300" i="1"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. Nam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”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5076056" y="1563886"/>
            <a:ext cx="3455987" cy="360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000" b="1" i="0">
                <a:solidFill>
                  <a:srgbClr val="000000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5076056" y="1995934"/>
            <a:ext cx="3455987" cy="216024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000" b="1" i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11560" y="2859782"/>
            <a:ext cx="3455987" cy="1080368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300" i="1"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gravida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. Nam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”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11560" y="4012158"/>
            <a:ext cx="3455987" cy="360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000" b="1" i="0">
                <a:solidFill>
                  <a:srgbClr val="000000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611560" y="4444206"/>
            <a:ext cx="3455987" cy="216024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000" b="1" i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4581144" y="2575932"/>
            <a:ext cx="4584345" cy="256756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7F7F7F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0764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9" hasCustomPrompt="1"/>
          </p:nvPr>
        </p:nvSpPr>
        <p:spPr>
          <a:xfrm>
            <a:off x="1187624" y="2715766"/>
            <a:ext cx="3168650" cy="1008062"/>
          </a:xfrm>
        </p:spPr>
        <p:txBody>
          <a:bodyPr anchor="t">
            <a:noAutofit/>
          </a:bodyPr>
          <a:lstStyle>
            <a:lvl1pPr marL="0" indent="0" algn="r">
              <a:lnSpc>
                <a:spcPct val="120000"/>
              </a:lnSpc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r">
              <a:defRPr sz="900">
                <a:latin typeface="Georgia"/>
                <a:cs typeface="Georgia"/>
              </a:defRPr>
            </a:lvl2pPr>
            <a:lvl3pPr algn="r">
              <a:defRPr sz="900">
                <a:latin typeface="Georgia"/>
                <a:cs typeface="Georgia"/>
              </a:defRPr>
            </a:lvl3pPr>
            <a:lvl4pPr algn="r">
              <a:defRPr sz="900">
                <a:latin typeface="Georgia"/>
                <a:cs typeface="Georgia"/>
              </a:defRPr>
            </a:lvl4pPr>
            <a:lvl5pPr algn="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at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vitae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a.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non.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non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7624" y="1635646"/>
            <a:ext cx="3168352" cy="792088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dirty="0"/>
              <a:t>YOUR TITLE HERE</a:t>
            </a:r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474501" y="2562225"/>
            <a:ext cx="1931435" cy="2581275"/>
          </a:xfrm>
          <a:prstGeom prst="rect">
            <a:avLst/>
          </a:prstGeom>
          <a:solidFill>
            <a:schemeClr val="bg2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5508784" y="1714500"/>
            <a:ext cx="1931435" cy="2581275"/>
          </a:xfrm>
          <a:prstGeom prst="rect">
            <a:avLst/>
          </a:prstGeom>
          <a:solidFill>
            <a:schemeClr val="bg2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grpSp>
        <p:nvGrpSpPr>
          <p:cNvPr id="15" name="Group 1"/>
          <p:cNvGrpSpPr>
            <a:grpSpLocks/>
          </p:cNvGrpSpPr>
          <p:nvPr userDrawn="1"/>
        </p:nvGrpSpPr>
        <p:grpSpPr bwMode="auto">
          <a:xfrm>
            <a:off x="4152065" y="843558"/>
            <a:ext cx="839870" cy="170848"/>
            <a:chOff x="1328" y="2547"/>
            <a:chExt cx="3623" cy="737"/>
          </a:xfrm>
        </p:grpSpPr>
        <p:sp>
          <p:nvSpPr>
            <p:cNvPr id="16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" name="Text Placeholder 23"/>
          <p:cNvSpPr>
            <a:spLocks noGrp="1"/>
          </p:cNvSpPr>
          <p:nvPr>
            <p:ph type="body" sz="quarter" idx="20" hasCustomPrompt="1"/>
          </p:nvPr>
        </p:nvSpPr>
        <p:spPr>
          <a:xfrm>
            <a:off x="2843808" y="4067572"/>
            <a:ext cx="1584176" cy="2159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72017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6" grpId="0" animBg="1"/>
      <p:bldP spid="7" grpId="0" animBg="1"/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2 - Multiple Items and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971600" y="1275606"/>
            <a:ext cx="6984776" cy="3168352"/>
          </a:xfrm>
          <a:prstGeom prst="rect">
            <a:avLst/>
          </a:prstGeom>
        </p:spPr>
        <p:txBody>
          <a:bodyPr anchor="t">
            <a:noAutofit/>
          </a:bodyPr>
          <a:lstStyle>
            <a:lvl1pPr marL="457200" marR="0" indent="-4572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000" b="1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  <a:p>
            <a:pPr lvl="0"/>
            <a:r>
              <a:rPr lang="en-US" dirty="0"/>
              <a:t>section title</a:t>
            </a:r>
          </a:p>
          <a:p>
            <a:pPr lvl="0"/>
            <a:r>
              <a:rPr lang="en-US" dirty="0"/>
              <a:t>section title</a:t>
            </a:r>
          </a:p>
          <a:p>
            <a:pPr lvl="0"/>
            <a:r>
              <a:rPr lang="en-US" dirty="0"/>
              <a:t>section title</a:t>
            </a:r>
          </a:p>
          <a:p>
            <a:pPr lvl="0"/>
            <a:r>
              <a:rPr lang="en-US" dirty="0"/>
              <a:t>section title</a:t>
            </a:r>
          </a:p>
          <a:p>
            <a:pPr lvl="0"/>
            <a:r>
              <a:rPr lang="en-US" dirty="0"/>
              <a:t>section title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195437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build="p" bldLvl="5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899592" y="2716510"/>
            <a:ext cx="3240087" cy="12954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10000"/>
              </a:lnSpc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et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lacus,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mi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et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902021" y="3445727"/>
            <a:ext cx="2241979" cy="1697773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000000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902021" y="-4182"/>
            <a:ext cx="2241979" cy="334954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000000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4562013" y="-4182"/>
            <a:ext cx="2222890" cy="1693592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000000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4562013" y="1793952"/>
            <a:ext cx="2222890" cy="3349548"/>
          </a:xfrm>
          <a:prstGeom prst="rect">
            <a:avLst/>
          </a:prstGeom>
          <a:solidFill>
            <a:srgbClr val="E8E9EA"/>
          </a:solidFill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000" b="0" i="0">
                <a:ln>
                  <a:noFill/>
                </a:ln>
                <a:solidFill>
                  <a:srgbClr val="000000"/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99592" y="1563638"/>
            <a:ext cx="3240360" cy="72008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/>
              <a:t>YOUR TITLE HERE</a:t>
            </a:r>
          </a:p>
        </p:txBody>
      </p:sp>
      <p:grpSp>
        <p:nvGrpSpPr>
          <p:cNvPr id="13" name="Group 1"/>
          <p:cNvGrpSpPr>
            <a:grpSpLocks/>
          </p:cNvGrpSpPr>
          <p:nvPr userDrawn="1"/>
        </p:nvGrpSpPr>
        <p:grpSpPr bwMode="auto">
          <a:xfrm>
            <a:off x="2100221" y="843558"/>
            <a:ext cx="839870" cy="170848"/>
            <a:chOff x="1328" y="2547"/>
            <a:chExt cx="3623" cy="737"/>
          </a:xfrm>
        </p:grpSpPr>
        <p:sp>
          <p:nvSpPr>
            <p:cNvPr id="1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7949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  <p:bldP spid="7" grpId="0" animBg="1"/>
      <p:bldP spid="8" grpId="0" animBg="1"/>
      <p:bldP spid="9" grpId="0" animBg="1"/>
      <p:bldP spid="2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s V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7546172" y="1256856"/>
            <a:ext cx="1597828" cy="1170878"/>
          </a:xfrm>
          <a:prstGeom prst="rect">
            <a:avLst/>
          </a:prstGeom>
          <a:solidFill>
            <a:srgbClr val="E8E9EA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4208706" y="2532721"/>
            <a:ext cx="1128949" cy="1147182"/>
          </a:xfrm>
          <a:prstGeom prst="rect">
            <a:avLst/>
          </a:prstGeom>
          <a:solidFill>
            <a:srgbClr val="E8E9EA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5454773" y="2532721"/>
            <a:ext cx="1991011" cy="2610779"/>
          </a:xfrm>
          <a:prstGeom prst="rect">
            <a:avLst/>
          </a:prstGeom>
          <a:solidFill>
            <a:srgbClr val="E8E9EA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4208706" y="-6019"/>
            <a:ext cx="3220347" cy="2433753"/>
          </a:xfrm>
          <a:prstGeom prst="rect">
            <a:avLst/>
          </a:prstGeom>
          <a:solidFill>
            <a:srgbClr val="E8E9EA"/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10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83568" y="2532721"/>
            <a:ext cx="3240087" cy="1295400"/>
          </a:xfrm>
        </p:spPr>
        <p:txBody>
          <a:bodyPr anchor="t">
            <a:normAutofit/>
          </a:bodyPr>
          <a:lstStyle>
            <a:lvl1pPr marL="0" indent="0" algn="r">
              <a:lnSpc>
                <a:spcPct val="110000"/>
              </a:lnSpc>
              <a:buNone/>
              <a:defRPr sz="1000" i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defRPr>
            </a:lvl1pPr>
            <a:lvl2pPr algn="ctr">
              <a:defRPr sz="900">
                <a:latin typeface="Georgia"/>
                <a:cs typeface="Georgia"/>
              </a:defRPr>
            </a:lvl2pPr>
            <a:lvl3pPr algn="ctr">
              <a:defRPr sz="900">
                <a:latin typeface="Georgia"/>
                <a:cs typeface="Georgia"/>
              </a:defRPr>
            </a:lvl3pPr>
            <a:lvl4pPr algn="ctr">
              <a:defRPr sz="900">
                <a:latin typeface="Georgia"/>
                <a:cs typeface="Georgia"/>
              </a:defRPr>
            </a:lvl4pPr>
            <a:lvl5pPr algn="ctr">
              <a:defRPr sz="9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mi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,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, ac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magna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et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lacus,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mi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et </a:t>
            </a:r>
            <a:r>
              <a:rPr lang="en-US" dirty="0" err="1"/>
              <a:t>justo</a:t>
            </a:r>
            <a:r>
              <a:rPr lang="en-US" dirty="0"/>
              <a:t>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707654"/>
            <a:ext cx="3240360" cy="72008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dirty="0"/>
              <a:t>YOUR TITLE HERE</a:t>
            </a:r>
          </a:p>
        </p:txBody>
      </p:sp>
      <p:grpSp>
        <p:nvGrpSpPr>
          <p:cNvPr id="13" name="Group 1"/>
          <p:cNvGrpSpPr>
            <a:grpSpLocks/>
          </p:cNvGrpSpPr>
          <p:nvPr userDrawn="1"/>
        </p:nvGrpSpPr>
        <p:grpSpPr bwMode="auto">
          <a:xfrm>
            <a:off x="3059832" y="1347614"/>
            <a:ext cx="839870" cy="170848"/>
            <a:chOff x="1328" y="2547"/>
            <a:chExt cx="3623" cy="737"/>
          </a:xfrm>
        </p:grpSpPr>
        <p:sp>
          <p:nvSpPr>
            <p:cNvPr id="1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43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, Images and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30" hasCustomPrompt="1"/>
          </p:nvPr>
        </p:nvSpPr>
        <p:spPr>
          <a:xfrm>
            <a:off x="971600" y="1707654"/>
            <a:ext cx="1662639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970815" y="3579862"/>
            <a:ext cx="1664208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974244" y="4012059"/>
            <a:ext cx="16573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13"/>
          <p:cNvSpPr>
            <a:spLocks noGrp="1"/>
          </p:cNvSpPr>
          <p:nvPr>
            <p:ph type="pic" sz="quarter" idx="33" hasCustomPrompt="1"/>
          </p:nvPr>
        </p:nvSpPr>
        <p:spPr>
          <a:xfrm>
            <a:off x="2843808" y="1707654"/>
            <a:ext cx="1662639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2843023" y="3579862"/>
            <a:ext cx="1664208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2846452" y="4012059"/>
            <a:ext cx="16573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36" hasCustomPrompt="1"/>
          </p:nvPr>
        </p:nvSpPr>
        <p:spPr>
          <a:xfrm>
            <a:off x="4716016" y="1707654"/>
            <a:ext cx="1662639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4715231" y="3579862"/>
            <a:ext cx="1664208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4718660" y="4012059"/>
            <a:ext cx="16573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1" name="Picture Placeholder 13"/>
          <p:cNvSpPr>
            <a:spLocks noGrp="1"/>
          </p:cNvSpPr>
          <p:nvPr>
            <p:ph type="pic" sz="quarter" idx="39" hasCustomPrompt="1"/>
          </p:nvPr>
        </p:nvSpPr>
        <p:spPr>
          <a:xfrm>
            <a:off x="6588224" y="1707654"/>
            <a:ext cx="1662639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6587439" y="3579862"/>
            <a:ext cx="1664208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6590868" y="4012059"/>
            <a:ext cx="16573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19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20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6267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3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8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3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3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3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2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, Images and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30" hasCustomPrompt="1"/>
          </p:nvPr>
        </p:nvSpPr>
        <p:spPr>
          <a:xfrm>
            <a:off x="971600" y="1707654"/>
            <a:ext cx="2304256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970815" y="3579862"/>
            <a:ext cx="2306430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1185582" y="4012059"/>
            <a:ext cx="18742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33" hasCustomPrompt="1"/>
          </p:nvPr>
        </p:nvSpPr>
        <p:spPr>
          <a:xfrm>
            <a:off x="3563888" y="1707654"/>
            <a:ext cx="2304256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3563103" y="3579862"/>
            <a:ext cx="2306430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3777870" y="4012059"/>
            <a:ext cx="18742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0" name="Picture Placeholder 13"/>
          <p:cNvSpPr>
            <a:spLocks noGrp="1"/>
          </p:cNvSpPr>
          <p:nvPr>
            <p:ph type="pic" sz="quarter" idx="36" hasCustomPrompt="1"/>
          </p:nvPr>
        </p:nvSpPr>
        <p:spPr>
          <a:xfrm>
            <a:off x="6084168" y="1707654"/>
            <a:ext cx="2304256" cy="1870472"/>
          </a:xfrm>
          <a:solidFill>
            <a:srgbClr val="E8E9EA"/>
          </a:solidFill>
          <a:effectLst/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image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6083383" y="3579862"/>
            <a:ext cx="2306430" cy="365760"/>
          </a:xfrm>
          <a:solidFill>
            <a:srgbClr val="000000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900" b="1">
                <a:solidFill>
                  <a:srgbClr val="FFFFFF"/>
                </a:solidFill>
              </a:defRPr>
            </a:lvl1pPr>
            <a:lvl2pPr marL="365760" indent="0" algn="ctr">
              <a:buNone/>
              <a:defRPr sz="900">
                <a:solidFill>
                  <a:srgbClr val="FFFFFF"/>
                </a:solidFill>
              </a:defRPr>
            </a:lvl2pPr>
            <a:lvl3pPr marL="822960" indent="0" algn="ctr">
              <a:buNone/>
              <a:defRPr sz="900">
                <a:solidFill>
                  <a:srgbClr val="FFFFFF"/>
                </a:solidFill>
              </a:defRPr>
            </a:lvl3pPr>
            <a:lvl4pPr marL="1280160" indent="0" algn="ctr">
              <a:buNone/>
              <a:defRPr sz="900">
                <a:solidFill>
                  <a:srgbClr val="FFFFFF"/>
                </a:solidFill>
              </a:defRPr>
            </a:lvl4pPr>
            <a:lvl5pPr marL="1737360" indent="0" algn="ctr">
              <a:buNone/>
              <a:defRPr sz="9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6298150" y="4012059"/>
            <a:ext cx="1874250" cy="431800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3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2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57274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3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8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6133714" y="4284599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4663909" y="4284600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94111" y="4288285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24313" y="4290426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254515" y="4292551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4" hasCustomPrompt="1"/>
          </p:nvPr>
        </p:nvSpPr>
        <p:spPr>
          <a:xfrm>
            <a:off x="698225" y="3944148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48" name="Picture Placeholder 4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635125"/>
            <a:ext cx="9144000" cy="2016125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aseline="0"/>
            </a:lvl1pPr>
          </a:lstStyle>
          <a:p>
            <a:r>
              <a:rPr lang="en-US" dirty="0"/>
              <a:t>to add images: (1) move the gray overlay down (2) click on the image icons</a:t>
            </a:r>
          </a:p>
        </p:txBody>
      </p:sp>
      <p:sp>
        <p:nvSpPr>
          <p:cNvPr id="56" name="Text Placeholder 54"/>
          <p:cNvSpPr>
            <a:spLocks noGrp="1"/>
          </p:cNvSpPr>
          <p:nvPr>
            <p:ph type="body" sz="quarter" idx="15" hasCustomPrompt="1"/>
          </p:nvPr>
        </p:nvSpPr>
        <p:spPr>
          <a:xfrm>
            <a:off x="2175283" y="3944148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43" name="Text Placeholder 54"/>
          <p:cNvSpPr>
            <a:spLocks noGrp="1"/>
          </p:cNvSpPr>
          <p:nvPr>
            <p:ph type="body" sz="quarter" idx="16" hasCustomPrompt="1"/>
          </p:nvPr>
        </p:nvSpPr>
        <p:spPr>
          <a:xfrm>
            <a:off x="3636319" y="3944148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45" name="Text Placeholder 54"/>
          <p:cNvSpPr>
            <a:spLocks noGrp="1"/>
          </p:cNvSpPr>
          <p:nvPr>
            <p:ph type="body" sz="quarter" idx="17" hasCustomPrompt="1"/>
          </p:nvPr>
        </p:nvSpPr>
        <p:spPr>
          <a:xfrm>
            <a:off x="5106118" y="3944148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47" name="Text Placeholder 54"/>
          <p:cNvSpPr>
            <a:spLocks noGrp="1"/>
          </p:cNvSpPr>
          <p:nvPr>
            <p:ph type="body" sz="quarter" idx="18" hasCustomPrompt="1"/>
          </p:nvPr>
        </p:nvSpPr>
        <p:spPr>
          <a:xfrm>
            <a:off x="6581826" y="3939902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49" name="Text Placeholder 54"/>
          <p:cNvSpPr>
            <a:spLocks noGrp="1"/>
          </p:cNvSpPr>
          <p:nvPr>
            <p:ph type="body" sz="quarter" idx="19" hasCustomPrompt="1"/>
          </p:nvPr>
        </p:nvSpPr>
        <p:spPr>
          <a:xfrm>
            <a:off x="8056226" y="3946199"/>
            <a:ext cx="367291" cy="193806"/>
          </a:xfrm>
        </p:spPr>
        <p:txBody>
          <a:bodyPr lIns="0" tIns="0" rIns="0">
            <a:normAutofit/>
          </a:bodyPr>
          <a:lstStyle>
            <a:lvl1pPr marL="0" indent="0" algn="ctr">
              <a:buNone/>
              <a:defRPr sz="800" b="1"/>
            </a:lvl1pPr>
          </a:lstStyle>
          <a:p>
            <a:pPr lvl="0"/>
            <a:r>
              <a:rPr lang="en-US" dirty="0"/>
              <a:t>XXXX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7599885" y="4281839"/>
            <a:ext cx="1251702" cy="336873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8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5508105" y="1995686"/>
            <a:ext cx="2957408" cy="215444"/>
          </a:xfrm>
        </p:spPr>
        <p:txBody>
          <a:bodyPr lIns="0" tIns="0" rIns="0" anchor="ctr">
            <a:normAutofit/>
          </a:bodyPr>
          <a:lstStyle>
            <a:lvl1pPr marL="0" indent="0" algn="r">
              <a:buNone/>
              <a:defRPr sz="8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a-DK" dirty="0" err="1"/>
              <a:t>Lorem</a:t>
            </a:r>
            <a:r>
              <a:rPr lang="da-DK" dirty="0"/>
              <a:t> </a:t>
            </a:r>
            <a:r>
              <a:rPr lang="da-DK" dirty="0" err="1"/>
              <a:t>ipsumtortor</a:t>
            </a:r>
            <a:r>
              <a:rPr lang="da-DK" dirty="0"/>
              <a:t> </a:t>
            </a:r>
            <a:r>
              <a:rPr lang="da-DK" dirty="0" err="1"/>
              <a:t>euismod</a:t>
            </a:r>
            <a:r>
              <a:rPr lang="da-DK" dirty="0"/>
              <a:t> </a:t>
            </a:r>
            <a:r>
              <a:rPr lang="da-DK" dirty="0" err="1"/>
              <a:t>ullamcorper</a:t>
            </a:r>
            <a:r>
              <a:rPr lang="da-DK" dirty="0"/>
              <a:t> </a:t>
            </a:r>
            <a:r>
              <a:rPr lang="da-DK" dirty="0" err="1"/>
              <a:t>nib</a:t>
            </a:r>
            <a:r>
              <a:rPr lang="da-DK" dirty="0"/>
              <a:t> at </a:t>
            </a:r>
            <a:r>
              <a:rPr lang="da-DK" dirty="0" err="1"/>
              <a:t>lacus</a:t>
            </a:r>
            <a:r>
              <a:rPr lang="da-DK" dirty="0"/>
              <a:t> </a:t>
            </a:r>
            <a:r>
              <a:rPr lang="da-DK" dirty="0" err="1"/>
              <a:t>sagittis</a:t>
            </a:r>
            <a:r>
              <a:rPr lang="da-DK" dirty="0"/>
              <a:t> </a:t>
            </a:r>
            <a:r>
              <a:rPr lang="da-DK" dirty="0" err="1"/>
              <a:t>auctor</a:t>
            </a:r>
            <a:r>
              <a:rPr lang="da-DK" dirty="0"/>
              <a:t> </a:t>
            </a:r>
            <a:r>
              <a:rPr lang="da-DK" dirty="0" err="1"/>
              <a:t>venenatis</a:t>
            </a:r>
            <a:r>
              <a:rPr lang="da-DK" dirty="0"/>
              <a:t>, mi </a:t>
            </a:r>
            <a:r>
              <a:rPr lang="da-DK" dirty="0" err="1"/>
              <a:t>nec</a:t>
            </a:r>
            <a:r>
              <a:rPr lang="da-DK" dirty="0"/>
              <a:t> </a:t>
            </a:r>
            <a:r>
              <a:rPr lang="da-DK" dirty="0" err="1"/>
              <a:t>tempor</a:t>
            </a:r>
            <a:r>
              <a:rPr lang="da-DK" dirty="0"/>
              <a:t> </a:t>
            </a:r>
            <a:r>
              <a:rPr lang="da-DK" dirty="0" err="1"/>
              <a:t>venenatis</a:t>
            </a:r>
            <a:r>
              <a:rPr lang="da-DK" dirty="0"/>
              <a:t>.</a:t>
            </a:r>
            <a:endParaRPr lang="en-US" dirty="0"/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5508105" y="2304787"/>
            <a:ext cx="2957408" cy="346970"/>
          </a:xfrm>
        </p:spPr>
        <p:txBody>
          <a:bodyPr lIns="0" tIns="0" rIns="0" anchor="ctr">
            <a:normAutofit/>
          </a:bodyPr>
          <a:lstStyle>
            <a:lvl1pPr marL="0" indent="0" algn="r">
              <a:buNone/>
              <a:defRPr sz="8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a-DK" dirty="0" err="1"/>
              <a:t>Lorem</a:t>
            </a:r>
            <a:r>
              <a:rPr lang="da-DK" dirty="0"/>
              <a:t> </a:t>
            </a:r>
            <a:r>
              <a:rPr lang="da-DK" dirty="0" err="1"/>
              <a:t>ipsumtortor</a:t>
            </a:r>
            <a:r>
              <a:rPr lang="da-DK" dirty="0"/>
              <a:t> </a:t>
            </a:r>
            <a:r>
              <a:rPr lang="da-DK" dirty="0" err="1"/>
              <a:t>euismod</a:t>
            </a:r>
            <a:r>
              <a:rPr lang="da-DK" dirty="0"/>
              <a:t> </a:t>
            </a:r>
            <a:r>
              <a:rPr lang="da-DK" dirty="0" err="1"/>
              <a:t>ullamcorper</a:t>
            </a:r>
            <a:r>
              <a:rPr lang="da-DK" dirty="0"/>
              <a:t> </a:t>
            </a:r>
            <a:r>
              <a:rPr lang="da-DK" dirty="0" err="1"/>
              <a:t>nib</a:t>
            </a:r>
            <a:r>
              <a:rPr lang="da-DK" dirty="0"/>
              <a:t> at </a:t>
            </a:r>
            <a:r>
              <a:rPr lang="da-DK" dirty="0" err="1"/>
              <a:t>lacus</a:t>
            </a:r>
            <a:r>
              <a:rPr lang="da-DK" dirty="0"/>
              <a:t> </a:t>
            </a:r>
            <a:r>
              <a:rPr lang="da-DK" dirty="0" err="1"/>
              <a:t>sagittis</a:t>
            </a:r>
            <a:r>
              <a:rPr lang="da-DK" dirty="0"/>
              <a:t> </a:t>
            </a:r>
            <a:r>
              <a:rPr lang="da-DK" dirty="0" err="1"/>
              <a:t>auctor</a:t>
            </a:r>
            <a:r>
              <a:rPr lang="da-DK" dirty="0"/>
              <a:t> </a:t>
            </a:r>
            <a:r>
              <a:rPr lang="da-DK" dirty="0" err="1"/>
              <a:t>venenatis</a:t>
            </a:r>
            <a:r>
              <a:rPr lang="da-DK" dirty="0"/>
              <a:t>, mi </a:t>
            </a:r>
            <a:r>
              <a:rPr lang="da-DK" dirty="0" err="1"/>
              <a:t>nec</a:t>
            </a:r>
            <a:r>
              <a:rPr lang="da-DK" dirty="0"/>
              <a:t> </a:t>
            </a:r>
            <a:r>
              <a:rPr lang="da-DK" dirty="0" err="1"/>
              <a:t>tempor</a:t>
            </a:r>
            <a:r>
              <a:rPr lang="da-DK" dirty="0"/>
              <a:t> </a:t>
            </a:r>
            <a:r>
              <a:rPr lang="da-DK" dirty="0" err="1"/>
              <a:t>venenatis</a:t>
            </a:r>
            <a:r>
              <a:rPr lang="da-DK" dirty="0"/>
              <a:t>.</a:t>
            </a:r>
            <a:endParaRPr lang="en-US" dirty="0"/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5508104" y="2715765"/>
            <a:ext cx="2957408" cy="304455"/>
          </a:xfrm>
        </p:spPr>
        <p:txBody>
          <a:bodyPr lIns="0" tIns="0" rIns="0" anchor="ctr">
            <a:normAutofit/>
          </a:bodyPr>
          <a:lstStyle>
            <a:lvl1pPr marL="0" indent="0" algn="r">
              <a:buNone/>
              <a:defRPr sz="8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ipsumtortor euismod ullamcorper nib at lacus sagittis auctor venenatis, mi nec tempor venenatis.</a:t>
            </a:r>
            <a:endParaRPr lang="en-US" dirty="0"/>
          </a:p>
        </p:txBody>
      </p: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57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</p:spTree>
    <p:extLst>
      <p:ext uri="{BB962C8B-B14F-4D97-AF65-F5344CB8AC3E}">
        <p14:creationId xmlns:p14="http://schemas.microsoft.com/office/powerpoint/2010/main" val="2695041369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umbnails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3"/>
          <p:cNvSpPr>
            <a:spLocks noGrp="1"/>
          </p:cNvSpPr>
          <p:nvPr>
            <p:ph type="pic" sz="quarter" idx="14" hasCustomPrompt="1"/>
          </p:nvPr>
        </p:nvSpPr>
        <p:spPr>
          <a:xfrm>
            <a:off x="1760800" y="3076107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 hasCustomPrompt="1"/>
          </p:nvPr>
        </p:nvSpPr>
        <p:spPr>
          <a:xfrm>
            <a:off x="1760800" y="1647402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6" name="Picture Placeholder 23"/>
          <p:cNvSpPr>
            <a:spLocks noGrp="1"/>
          </p:cNvSpPr>
          <p:nvPr>
            <p:ph type="pic" sz="quarter" idx="15" hasCustomPrompt="1"/>
          </p:nvPr>
        </p:nvSpPr>
        <p:spPr>
          <a:xfrm>
            <a:off x="3879765" y="1651050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7" name="Picture Placehold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879764" y="3076106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8" name="Picture Placeholder 23"/>
          <p:cNvSpPr>
            <a:spLocks noGrp="1"/>
          </p:cNvSpPr>
          <p:nvPr>
            <p:ph type="pic" sz="quarter" idx="17" hasCustomPrompt="1"/>
          </p:nvPr>
        </p:nvSpPr>
        <p:spPr>
          <a:xfrm>
            <a:off x="5998730" y="1647401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29" name="Picture Placeholder 23"/>
          <p:cNvSpPr>
            <a:spLocks noGrp="1"/>
          </p:cNvSpPr>
          <p:nvPr>
            <p:ph type="pic" sz="quarter" idx="18" hasCustomPrompt="1"/>
          </p:nvPr>
        </p:nvSpPr>
        <p:spPr>
          <a:xfrm>
            <a:off x="5998730" y="3076105"/>
            <a:ext cx="1152525" cy="1008063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grpSp>
        <p:nvGrpSpPr>
          <p:cNvPr id="30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31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120912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and Thumbnails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3648070" y="4083918"/>
            <a:ext cx="1872208" cy="200974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558527" y="4083918"/>
            <a:ext cx="1872208" cy="200974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15"/>
          </p:nvPr>
        </p:nvSpPr>
        <p:spPr>
          <a:xfrm>
            <a:off x="6156258" y="1923677"/>
            <a:ext cx="2989263" cy="2016125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24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3077087" y="1923678"/>
            <a:ext cx="2989263" cy="2016125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0" y="1924050"/>
            <a:ext cx="2989263" cy="2016125"/>
          </a:xfrm>
          <a:solidFill>
            <a:srgbClr val="E8E9EA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737613" y="4085578"/>
            <a:ext cx="1872208" cy="200974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9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a-DK" dirty="0"/>
              <a:t>Lorem Ipsum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grpSp>
        <p:nvGrpSpPr>
          <p:cNvPr id="30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31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817649"/>
      </p:ext>
    </p:extLst>
  </p:cSld>
  <p:clrMapOvr>
    <a:masterClrMapping/>
  </p:clrMapOvr>
  <p:transition spd="slow"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Numbers a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34"/>
          <p:cNvSpPr>
            <a:spLocks noGrp="1"/>
          </p:cNvSpPr>
          <p:nvPr>
            <p:ph type="body" sz="quarter" idx="20" hasCustomPrompt="1"/>
          </p:nvPr>
        </p:nvSpPr>
        <p:spPr>
          <a:xfrm>
            <a:off x="1010746" y="2843737"/>
            <a:ext cx="1509820" cy="420847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900" b="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massap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6" hasCustomPrompt="1"/>
          </p:nvPr>
        </p:nvSpPr>
        <p:spPr>
          <a:xfrm>
            <a:off x="1319658" y="2582657"/>
            <a:ext cx="864096" cy="31981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1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971601" y="2050405"/>
            <a:ext cx="1588112" cy="360363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775"/>
              </a:lnSpc>
              <a:spcBef>
                <a:spcPts val="0"/>
              </a:spcBef>
              <a:buNone/>
              <a:defRPr sz="2600" b="1" spc="19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#,###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r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000" i="1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25" name="Text Placeholder 34"/>
          <p:cNvSpPr>
            <a:spLocks noGrp="1"/>
          </p:cNvSpPr>
          <p:nvPr>
            <p:ph type="body" sz="quarter" idx="26" hasCustomPrompt="1"/>
          </p:nvPr>
        </p:nvSpPr>
        <p:spPr>
          <a:xfrm>
            <a:off x="2942980" y="2843737"/>
            <a:ext cx="1509820" cy="420847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900" b="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massap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7" name="Text Placehold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3251892" y="2582657"/>
            <a:ext cx="864096" cy="31981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1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28" name="Text Placeholder 28"/>
          <p:cNvSpPr>
            <a:spLocks noGrp="1"/>
          </p:cNvSpPr>
          <p:nvPr>
            <p:ph type="body" sz="quarter" idx="28" hasCustomPrompt="1"/>
          </p:nvPr>
        </p:nvSpPr>
        <p:spPr>
          <a:xfrm>
            <a:off x="2903835" y="2050405"/>
            <a:ext cx="1588112" cy="360363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775"/>
              </a:lnSpc>
              <a:spcBef>
                <a:spcPts val="0"/>
              </a:spcBef>
              <a:buNone/>
              <a:defRPr sz="2600" b="1" spc="19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#,###</a:t>
            </a:r>
          </a:p>
        </p:txBody>
      </p:sp>
      <p:sp>
        <p:nvSpPr>
          <p:cNvPr id="34" name="Text Placeholder 34"/>
          <p:cNvSpPr>
            <a:spLocks noGrp="1"/>
          </p:cNvSpPr>
          <p:nvPr>
            <p:ph type="body" sz="quarter" idx="29" hasCustomPrompt="1"/>
          </p:nvPr>
        </p:nvSpPr>
        <p:spPr>
          <a:xfrm>
            <a:off x="4815188" y="2843737"/>
            <a:ext cx="1509820" cy="420847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900" b="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massap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0" name="Text Placehold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5124100" y="2582657"/>
            <a:ext cx="864096" cy="31981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1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44" name="Text Placeholder 28"/>
          <p:cNvSpPr>
            <a:spLocks noGrp="1"/>
          </p:cNvSpPr>
          <p:nvPr>
            <p:ph type="body" sz="quarter" idx="31" hasCustomPrompt="1"/>
          </p:nvPr>
        </p:nvSpPr>
        <p:spPr>
          <a:xfrm>
            <a:off x="4776043" y="2050405"/>
            <a:ext cx="1588112" cy="360363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775"/>
              </a:lnSpc>
              <a:spcBef>
                <a:spcPts val="0"/>
              </a:spcBef>
              <a:buNone/>
              <a:defRPr sz="2600" b="1" spc="19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#,###</a:t>
            </a:r>
          </a:p>
        </p:txBody>
      </p:sp>
      <p:sp>
        <p:nvSpPr>
          <p:cNvPr id="46" name="Text Placehold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6747422" y="2843737"/>
            <a:ext cx="1509820" cy="420847"/>
          </a:xfrm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900" b="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massap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7" name="Text Placehold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7056334" y="2582657"/>
            <a:ext cx="864096" cy="31981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1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48" name="Text Placeholder 28"/>
          <p:cNvSpPr>
            <a:spLocks noGrp="1"/>
          </p:cNvSpPr>
          <p:nvPr>
            <p:ph type="body" sz="quarter" idx="34" hasCustomPrompt="1"/>
          </p:nvPr>
        </p:nvSpPr>
        <p:spPr>
          <a:xfrm>
            <a:off x="6708277" y="2050405"/>
            <a:ext cx="1588112" cy="360363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775"/>
              </a:lnSpc>
              <a:spcBef>
                <a:spcPts val="0"/>
              </a:spcBef>
              <a:buNone/>
              <a:defRPr sz="2600" b="1" spc="19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#,###</a:t>
            </a:r>
          </a:p>
        </p:txBody>
      </p:sp>
      <p:grpSp>
        <p:nvGrpSpPr>
          <p:cNvPr id="50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51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9805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ext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275829"/>
            <a:ext cx="8208912" cy="288032"/>
          </a:xfrm>
        </p:spPr>
        <p:txBody>
          <a:bodyPr lIns="0" tIns="0" rIns="0" bIns="0" anchor="ctr"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68313" y="1635646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cxnSp>
        <p:nvCxnSpPr>
          <p:cNvPr id="10" name="Straight Connector 9"/>
          <p:cNvCxnSpPr>
            <a:stCxn id="11" idx="0"/>
            <a:endCxn id="12" idx="0"/>
          </p:cNvCxnSpPr>
          <p:nvPr userDrawn="1"/>
        </p:nvCxnSpPr>
        <p:spPr>
          <a:xfrm>
            <a:off x="467544" y="2211710"/>
            <a:ext cx="2655208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 rot="16200000">
            <a:off x="467544" y="217570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 rot="16200000">
            <a:off x="3122752" y="217570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rot="16200000">
            <a:off x="5715040" y="217570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3" idx="0"/>
          </p:cNvCxnSpPr>
          <p:nvPr userDrawn="1"/>
        </p:nvCxnSpPr>
        <p:spPr>
          <a:xfrm>
            <a:off x="3194760" y="2211710"/>
            <a:ext cx="2520280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68313" y="2355850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3131840" y="2355850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5724128" y="2355850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grpSp>
        <p:nvGrpSpPr>
          <p:cNvPr id="23" name="Group 1"/>
          <p:cNvGrpSpPr>
            <a:grpSpLocks/>
          </p:cNvGrpSpPr>
          <p:nvPr userDrawn="1"/>
        </p:nvGrpSpPr>
        <p:grpSpPr bwMode="auto">
          <a:xfrm>
            <a:off x="467544" y="4731990"/>
            <a:ext cx="403245" cy="82029"/>
            <a:chOff x="1328" y="2547"/>
            <a:chExt cx="3623" cy="737"/>
          </a:xfrm>
          <a:solidFill>
            <a:srgbClr val="FFFFFF"/>
          </a:solidFill>
        </p:grpSpPr>
        <p:sp>
          <p:nvSpPr>
            <p:cNvPr id="2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ardrop 31"/>
          <p:cNvSpPr/>
          <p:nvPr userDrawn="1"/>
        </p:nvSpPr>
        <p:spPr>
          <a:xfrm flipV="1">
            <a:off x="7989168" y="3993654"/>
            <a:ext cx="1152128" cy="1152128"/>
          </a:xfrm>
          <a:prstGeom prst="teardrop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468313" y="2643188"/>
            <a:ext cx="2159000" cy="1152525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,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dictum </a:t>
            </a:r>
            <a:r>
              <a:rPr lang="en-US" dirty="0" err="1"/>
              <a:t>finibus</a:t>
            </a:r>
            <a:r>
              <a:rPr lang="en-US" dirty="0"/>
              <a:t>,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mi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quam.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3131840" y="2643188"/>
            <a:ext cx="2159000" cy="1152525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,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dictum </a:t>
            </a:r>
            <a:r>
              <a:rPr lang="en-US" dirty="0" err="1"/>
              <a:t>finibus</a:t>
            </a:r>
            <a:r>
              <a:rPr lang="en-US" dirty="0"/>
              <a:t>,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mi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quam.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37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5724128" y="2643188"/>
            <a:ext cx="2159000" cy="1152525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fermentum</a:t>
            </a:r>
            <a:r>
              <a:rPr lang="en-US" dirty="0"/>
              <a:t>,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dictum </a:t>
            </a:r>
            <a:r>
              <a:rPr lang="en-US" dirty="0" err="1"/>
              <a:t>finibus</a:t>
            </a:r>
            <a:r>
              <a:rPr lang="en-US" dirty="0"/>
              <a:t>,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mi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quam.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2" hasCustomPrompt="1"/>
          </p:nvPr>
        </p:nvSpPr>
        <p:spPr>
          <a:xfrm>
            <a:off x="6588347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40" name="Text Placeholder 38"/>
          <p:cNvSpPr>
            <a:spLocks noGrp="1"/>
          </p:cNvSpPr>
          <p:nvPr>
            <p:ph type="body" sz="quarter" idx="33" hasCustomPrompt="1"/>
          </p:nvPr>
        </p:nvSpPr>
        <p:spPr>
          <a:xfrm>
            <a:off x="7344370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41" name="Text Placeholder 38"/>
          <p:cNvSpPr>
            <a:spLocks noGrp="1"/>
          </p:cNvSpPr>
          <p:nvPr>
            <p:ph type="body" sz="quarter" idx="34" hasCustomPrompt="1"/>
          </p:nvPr>
        </p:nvSpPr>
        <p:spPr>
          <a:xfrm>
            <a:off x="8100392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35" hasCustomPrompt="1"/>
          </p:nvPr>
        </p:nvSpPr>
        <p:spPr>
          <a:xfrm>
            <a:off x="468313" y="3940175"/>
            <a:ext cx="359271" cy="503238"/>
          </a:xfrm>
        </p:spPr>
        <p:txBody>
          <a:bodyPr>
            <a:normAutofit/>
          </a:bodyPr>
          <a:lstStyle>
            <a:lvl1pPr marL="0" indent="0" algn="l">
              <a:buNone/>
              <a:defRPr sz="2400" b="1" u="sng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971600" y="3939903"/>
            <a:ext cx="1656184" cy="504056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 i="1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6" name="Text Placeholder 42"/>
          <p:cNvSpPr>
            <a:spLocks noGrp="1"/>
          </p:cNvSpPr>
          <p:nvPr>
            <p:ph type="body" sz="quarter" idx="37" hasCustomPrompt="1"/>
          </p:nvPr>
        </p:nvSpPr>
        <p:spPr>
          <a:xfrm>
            <a:off x="3132609" y="3940175"/>
            <a:ext cx="359271" cy="503238"/>
          </a:xfrm>
        </p:spPr>
        <p:txBody>
          <a:bodyPr>
            <a:normAutofit/>
          </a:bodyPr>
          <a:lstStyle>
            <a:lvl1pPr marL="0" indent="0" algn="l">
              <a:buNone/>
              <a:defRPr sz="2400" b="1" u="sng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7" name="Text Placeholder 33"/>
          <p:cNvSpPr>
            <a:spLocks noGrp="1"/>
          </p:cNvSpPr>
          <p:nvPr>
            <p:ph type="body" sz="quarter" idx="38" hasCustomPrompt="1"/>
          </p:nvPr>
        </p:nvSpPr>
        <p:spPr>
          <a:xfrm>
            <a:off x="3635896" y="3939903"/>
            <a:ext cx="1656184" cy="504056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 i="1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8" name="Text Placeholder 42"/>
          <p:cNvSpPr>
            <a:spLocks noGrp="1"/>
          </p:cNvSpPr>
          <p:nvPr>
            <p:ph type="body" sz="quarter" idx="39" hasCustomPrompt="1"/>
          </p:nvPr>
        </p:nvSpPr>
        <p:spPr>
          <a:xfrm>
            <a:off x="5724897" y="3940175"/>
            <a:ext cx="359271" cy="503238"/>
          </a:xfrm>
        </p:spPr>
        <p:txBody>
          <a:bodyPr>
            <a:normAutofit/>
          </a:bodyPr>
          <a:lstStyle>
            <a:lvl1pPr marL="0" indent="0" algn="l">
              <a:buNone/>
              <a:defRPr sz="2400" b="1" u="sng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40" hasCustomPrompt="1"/>
          </p:nvPr>
        </p:nvSpPr>
        <p:spPr>
          <a:xfrm>
            <a:off x="6228184" y="3939903"/>
            <a:ext cx="1656184" cy="504056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 i="1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37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ext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39000">
                <a:schemeClr val="tx2">
                  <a:alpha val="90000"/>
                </a:schemeClr>
              </a:gs>
              <a:gs pos="100000">
                <a:schemeClr val="tx2">
                  <a:alpha val="0"/>
                </a:schemeClr>
              </a:gs>
            </a:gsLst>
            <a:lin ang="288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275829"/>
            <a:ext cx="8208912" cy="288032"/>
          </a:xfrm>
        </p:spPr>
        <p:txBody>
          <a:bodyPr lIns="0" tIns="0" rIns="0" bIns="0" anchor="ctr"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468313" y="267494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68313" y="1635646"/>
            <a:ext cx="820737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Pre-Title</a:t>
            </a:r>
          </a:p>
        </p:txBody>
      </p:sp>
      <p:sp>
        <p:nvSpPr>
          <p:cNvPr id="45" name="Oval 44"/>
          <p:cNvSpPr/>
          <p:nvPr userDrawn="1"/>
        </p:nvSpPr>
        <p:spPr>
          <a:xfrm rot="16200000">
            <a:off x="971600" y="217570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1"/>
          <p:cNvGrpSpPr>
            <a:grpSpLocks/>
          </p:cNvGrpSpPr>
          <p:nvPr userDrawn="1"/>
        </p:nvGrpSpPr>
        <p:grpSpPr bwMode="auto">
          <a:xfrm>
            <a:off x="467544" y="4731990"/>
            <a:ext cx="403245" cy="82029"/>
            <a:chOff x="1328" y="2547"/>
            <a:chExt cx="3623" cy="737"/>
          </a:xfrm>
          <a:solidFill>
            <a:srgbClr val="FFFFFF"/>
          </a:solidFill>
        </p:grpSpPr>
        <p:sp>
          <p:nvSpPr>
            <p:cNvPr id="53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Teardrop 60"/>
          <p:cNvSpPr/>
          <p:nvPr userDrawn="1"/>
        </p:nvSpPr>
        <p:spPr>
          <a:xfrm flipV="1">
            <a:off x="7989168" y="3993654"/>
            <a:ext cx="1152128" cy="1152128"/>
          </a:xfrm>
          <a:prstGeom prst="teardrop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115616" y="2139702"/>
            <a:ext cx="2159000" cy="64807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65" name="Text Placeholder 38"/>
          <p:cNvSpPr>
            <a:spLocks noGrp="1"/>
          </p:cNvSpPr>
          <p:nvPr>
            <p:ph type="body" sz="quarter" idx="32" hasCustomPrompt="1"/>
          </p:nvPr>
        </p:nvSpPr>
        <p:spPr>
          <a:xfrm>
            <a:off x="6588347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66" name="Text Placeholder 38"/>
          <p:cNvSpPr>
            <a:spLocks noGrp="1"/>
          </p:cNvSpPr>
          <p:nvPr>
            <p:ph type="body" sz="quarter" idx="33" hasCustomPrompt="1"/>
          </p:nvPr>
        </p:nvSpPr>
        <p:spPr>
          <a:xfrm>
            <a:off x="7344370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67" name="Text Placeholder 38"/>
          <p:cNvSpPr>
            <a:spLocks noGrp="1"/>
          </p:cNvSpPr>
          <p:nvPr>
            <p:ph type="body" sz="quarter" idx="34" hasCustomPrompt="1"/>
          </p:nvPr>
        </p:nvSpPr>
        <p:spPr>
          <a:xfrm>
            <a:off x="8100392" y="627535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76" name="Oval 75"/>
          <p:cNvSpPr/>
          <p:nvPr userDrawn="1"/>
        </p:nvSpPr>
        <p:spPr>
          <a:xfrm rot="16200000">
            <a:off x="971600" y="298579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 userDrawn="1"/>
        </p:nvSpPr>
        <p:spPr>
          <a:xfrm rot="16200000">
            <a:off x="971600" y="3795886"/>
            <a:ext cx="72008" cy="72008"/>
          </a:xfrm>
          <a:prstGeom prst="ellipse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 Placeholder 33"/>
          <p:cNvSpPr>
            <a:spLocks noGrp="1"/>
          </p:cNvSpPr>
          <p:nvPr>
            <p:ph type="body" sz="quarter" idx="35" hasCustomPrompt="1"/>
          </p:nvPr>
        </p:nvSpPr>
        <p:spPr>
          <a:xfrm>
            <a:off x="1115616" y="2931790"/>
            <a:ext cx="2159000" cy="64807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79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1115616" y="3795886"/>
            <a:ext cx="2159000" cy="64807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1007604" y="2211710"/>
            <a:ext cx="0" cy="1584176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08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animBg="1"/>
      <p:bldP spid="76" grpId="0" animBg="1"/>
      <p:bldP spid="77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Cover v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5962667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1050544" y="5143500"/>
                </a:lnTo>
                <a:lnTo>
                  <a:pt x="6300192" y="5040"/>
                </a:lnTo>
                <a:close/>
                <a:moveTo>
                  <a:pt x="0" y="0"/>
                </a:moveTo>
                <a:lnTo>
                  <a:pt x="5962667" y="0"/>
                </a:lnTo>
                <a:lnTo>
                  <a:pt x="1045472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31310" y="0"/>
            <a:ext cx="8112690" cy="5143500"/>
          </a:xfrm>
          <a:custGeom>
            <a:avLst/>
            <a:gdLst/>
            <a:ahLst/>
            <a:cxnLst/>
            <a:rect l="l" t="t" r="r" b="b"/>
            <a:pathLst>
              <a:path w="8112690" h="5143500">
                <a:moveTo>
                  <a:pt x="5143500" y="0"/>
                </a:moveTo>
                <a:lnTo>
                  <a:pt x="8112690" y="0"/>
                </a:lnTo>
                <a:lnTo>
                  <a:pt x="8112690" y="4066170"/>
                </a:lnTo>
                <a:lnTo>
                  <a:pt x="703536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E8E9EA"/>
          </a:solidFill>
        </p:spPr>
        <p:txBody>
          <a:bodyPr anchor="ctr"/>
          <a:lstStyle>
            <a:lvl1pPr algn="ctr">
              <a:defRPr baseline="0"/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8" name="Title 28"/>
          <p:cNvSpPr>
            <a:spLocks noGrp="1"/>
          </p:cNvSpPr>
          <p:nvPr>
            <p:ph type="title" hasCustomPrompt="1"/>
          </p:nvPr>
        </p:nvSpPr>
        <p:spPr>
          <a:xfrm>
            <a:off x="467544" y="1635646"/>
            <a:ext cx="4320480" cy="1440160"/>
          </a:xfrm>
        </p:spPr>
        <p:txBody>
          <a:bodyPr lIns="0" tIns="0" bIns="0" anchor="ctr">
            <a:noAutofit/>
          </a:bodyPr>
          <a:lstStyle>
            <a:lvl1pPr>
              <a:lnSpc>
                <a:spcPct val="100000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</a:t>
            </a:r>
            <a:br>
              <a:rPr lang="en-US" dirty="0"/>
            </a:br>
            <a:r>
              <a:rPr lang="en-US" dirty="0"/>
              <a:t>style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219450"/>
            <a:ext cx="4320480" cy="6484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200" b="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Sub-Title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7172" y="1203598"/>
            <a:ext cx="936476" cy="35969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2800" b="1" u="sng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grpSp>
        <p:nvGrpSpPr>
          <p:cNvPr id="17" name="Group 1"/>
          <p:cNvGrpSpPr>
            <a:grpSpLocks/>
          </p:cNvGrpSpPr>
          <p:nvPr userDrawn="1"/>
        </p:nvGrpSpPr>
        <p:grpSpPr bwMode="auto">
          <a:xfrm>
            <a:off x="467544" y="4587974"/>
            <a:ext cx="460851" cy="93747"/>
            <a:chOff x="1328" y="2547"/>
            <a:chExt cx="3623" cy="737"/>
          </a:xfrm>
          <a:solidFill>
            <a:srgbClr val="232323"/>
          </a:solidFill>
        </p:grpSpPr>
        <p:sp>
          <p:nvSpPr>
            <p:cNvPr id="18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53922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ech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39000">
                <a:schemeClr val="tx2">
                  <a:alpha val="90000"/>
                </a:schemeClr>
              </a:gs>
              <a:gs pos="100000">
                <a:schemeClr val="tx2">
                  <a:alpha val="0"/>
                </a:schemeClr>
              </a:gs>
            </a:gsLst>
            <a:lin ang="288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563638"/>
            <a:ext cx="5976664" cy="288032"/>
          </a:xfrm>
        </p:spPr>
        <p:txBody>
          <a:bodyPr lIns="0" tIns="0" rIns="0" bIns="0" anchor="ctr"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468313" y="267494"/>
            <a:ext cx="597554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0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68313" y="1923455"/>
            <a:ext cx="5975545" cy="28825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grpSp>
        <p:nvGrpSpPr>
          <p:cNvPr id="11" name="Group 1"/>
          <p:cNvGrpSpPr>
            <a:grpSpLocks/>
          </p:cNvGrpSpPr>
          <p:nvPr userDrawn="1"/>
        </p:nvGrpSpPr>
        <p:grpSpPr bwMode="auto">
          <a:xfrm>
            <a:off x="467544" y="4731990"/>
            <a:ext cx="403245" cy="82029"/>
            <a:chOff x="1328" y="2547"/>
            <a:chExt cx="3623" cy="737"/>
          </a:xfrm>
          <a:solidFill>
            <a:schemeClr val="tx2"/>
          </a:solidFill>
        </p:grpSpPr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Teardrop 19"/>
          <p:cNvSpPr/>
          <p:nvPr userDrawn="1"/>
        </p:nvSpPr>
        <p:spPr>
          <a:xfrm flipV="1">
            <a:off x="7989168" y="3993654"/>
            <a:ext cx="1152128" cy="1152128"/>
          </a:xfrm>
          <a:prstGeom prst="teardrop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38"/>
          <p:cNvSpPr>
            <a:spLocks noGrp="1"/>
          </p:cNvSpPr>
          <p:nvPr>
            <p:ph type="body" sz="quarter" idx="32" hasCustomPrompt="1"/>
          </p:nvPr>
        </p:nvSpPr>
        <p:spPr>
          <a:xfrm>
            <a:off x="467544" y="2427511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23" name="Text Placeholder 38"/>
          <p:cNvSpPr>
            <a:spLocks noGrp="1"/>
          </p:cNvSpPr>
          <p:nvPr>
            <p:ph type="body" sz="quarter" idx="33" hasCustomPrompt="1"/>
          </p:nvPr>
        </p:nvSpPr>
        <p:spPr>
          <a:xfrm>
            <a:off x="1223567" y="2427511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sp>
        <p:nvSpPr>
          <p:cNvPr id="24" name="Text Placeholder 38"/>
          <p:cNvSpPr>
            <a:spLocks noGrp="1"/>
          </p:cNvSpPr>
          <p:nvPr>
            <p:ph type="body" sz="quarter" idx="34" hasCustomPrompt="1"/>
          </p:nvPr>
        </p:nvSpPr>
        <p:spPr>
          <a:xfrm>
            <a:off x="1979589" y="2427511"/>
            <a:ext cx="575026" cy="576002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icon</a:t>
            </a:r>
          </a:p>
        </p:txBody>
      </p:sp>
      <p:cxnSp>
        <p:nvCxnSpPr>
          <p:cNvPr id="31" name="Straight Connector 30"/>
          <p:cNvCxnSpPr>
            <a:stCxn id="32" idx="0"/>
            <a:endCxn id="33" idx="0"/>
          </p:cNvCxnSpPr>
          <p:nvPr userDrawn="1"/>
        </p:nvCxnSpPr>
        <p:spPr>
          <a:xfrm>
            <a:off x="467544" y="3580457"/>
            <a:ext cx="265520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 userDrawn="1"/>
        </p:nvSpPr>
        <p:spPr>
          <a:xfrm rot="16200000">
            <a:off x="467544" y="3544453"/>
            <a:ext cx="72008" cy="72008"/>
          </a:xfrm>
          <a:prstGeom prst="ellipse">
            <a:avLst/>
          </a:prstGeom>
          <a:solidFill>
            <a:srgbClr val="232323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 userDrawn="1"/>
        </p:nvSpPr>
        <p:spPr>
          <a:xfrm rot="16200000">
            <a:off x="3122752" y="3544453"/>
            <a:ext cx="72008" cy="72008"/>
          </a:xfrm>
          <a:prstGeom prst="ellipse">
            <a:avLst/>
          </a:prstGeom>
          <a:solidFill>
            <a:srgbClr val="232323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 userDrawn="1"/>
        </p:nvSpPr>
        <p:spPr>
          <a:xfrm rot="16200000">
            <a:off x="5715040" y="3544453"/>
            <a:ext cx="72008" cy="72008"/>
          </a:xfrm>
          <a:prstGeom prst="ellipse">
            <a:avLst/>
          </a:prstGeom>
          <a:solidFill>
            <a:srgbClr val="232323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34" idx="0"/>
          </p:cNvCxnSpPr>
          <p:nvPr userDrawn="1"/>
        </p:nvCxnSpPr>
        <p:spPr>
          <a:xfrm>
            <a:off x="3194760" y="3580457"/>
            <a:ext cx="2520280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68313" y="3724597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3131840" y="3724597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5724128" y="3724597"/>
            <a:ext cx="2159000" cy="143892"/>
          </a:xfrm>
        </p:spPr>
        <p:txBody>
          <a:bodyPr>
            <a:normAutofit/>
          </a:bodyPr>
          <a:lstStyle>
            <a:lvl1pPr marL="0" indent="0">
              <a:buNone/>
              <a:defRPr sz="10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  <p:sp>
        <p:nvSpPr>
          <p:cNvPr id="39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468313" y="3990975"/>
            <a:ext cx="2159000" cy="59699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3131840" y="3990975"/>
            <a:ext cx="2159000" cy="59699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5724128" y="3990975"/>
            <a:ext cx="2159000" cy="59699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Integer vitae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825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33" grpId="0" animBg="1"/>
      <p:bldP spid="34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Hight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1115568" y="1865376"/>
            <a:ext cx="2087562" cy="1223963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4644008" y="1865376"/>
            <a:ext cx="2087562" cy="1223963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2411760" y="3255264"/>
            <a:ext cx="2087562" cy="1223963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5940200" y="3255264"/>
            <a:ext cx="2087562" cy="1223963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bIns="0" anchor="ctr"/>
          <a:lstStyle>
            <a:lvl1pPr algn="ctr">
              <a:defRPr baseline="0"/>
            </a:lvl1pPr>
          </a:lstStyle>
          <a:p>
            <a:r>
              <a:rPr lang="en-US" dirty="0"/>
              <a:t>clients we have helped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5" hasCustomPrompt="1"/>
          </p:nvPr>
        </p:nvSpPr>
        <p:spPr>
          <a:xfrm>
            <a:off x="3348038" y="1851025"/>
            <a:ext cx="1152525" cy="1225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>
          <a:xfrm>
            <a:off x="6804248" y="1851025"/>
            <a:ext cx="1152525" cy="1225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38" name="Text Placeholder 35"/>
          <p:cNvSpPr>
            <a:spLocks noGrp="1"/>
          </p:cNvSpPr>
          <p:nvPr>
            <p:ph type="body" sz="quarter" idx="17" hasCustomPrompt="1"/>
          </p:nvPr>
        </p:nvSpPr>
        <p:spPr>
          <a:xfrm>
            <a:off x="1187798" y="3255264"/>
            <a:ext cx="1152525" cy="1225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  <p:sp>
        <p:nvSpPr>
          <p:cNvPr id="39" name="Text Placeholder 35"/>
          <p:cNvSpPr>
            <a:spLocks noGrp="1"/>
          </p:cNvSpPr>
          <p:nvPr>
            <p:ph type="body" sz="quarter" idx="18" hasCustomPrompt="1"/>
          </p:nvPr>
        </p:nvSpPr>
        <p:spPr>
          <a:xfrm>
            <a:off x="4644008" y="3255264"/>
            <a:ext cx="1152525" cy="1225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client name</a:t>
            </a:r>
          </a:p>
        </p:txBody>
      </p:sp>
    </p:spTree>
    <p:extLst>
      <p:ext uri="{BB962C8B-B14F-4D97-AF65-F5344CB8AC3E}">
        <p14:creationId xmlns:p14="http://schemas.microsoft.com/office/powerpoint/2010/main" val="200923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is in the R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1005840" y="3003426"/>
            <a:ext cx="1463040" cy="504825"/>
          </a:xfrm>
          <a:solidFill>
            <a:srgbClr val="000000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Position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1005840" y="1635646"/>
            <a:ext cx="1463040" cy="1368425"/>
          </a:xfrm>
          <a:solidFill>
            <a:srgbClr val="E8E9EA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bIns="0" anchor="ctr"/>
          <a:lstStyle>
            <a:lvl1pPr algn="ctr">
              <a:defRPr baseline="0"/>
            </a:lvl1pPr>
          </a:lstStyle>
          <a:p>
            <a:r>
              <a:rPr lang="en-US" dirty="0"/>
              <a:t>who is in the room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26" hasCustomPrompt="1"/>
          </p:nvPr>
        </p:nvSpPr>
        <p:spPr>
          <a:xfrm>
            <a:off x="1053148" y="3578746"/>
            <a:ext cx="1368425" cy="720824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  <a:lvl2pPr marL="365760" indent="0" algn="ctr">
              <a:buNone/>
              <a:defRPr sz="800">
                <a:latin typeface="Georgia"/>
                <a:cs typeface="Georgia"/>
              </a:defRPr>
            </a:lvl2pPr>
            <a:lvl3pPr marL="822960" indent="0" algn="ctr">
              <a:buNone/>
              <a:defRPr sz="800">
                <a:latin typeface="Georgia"/>
                <a:cs typeface="Georgia"/>
              </a:defRPr>
            </a:lvl3pPr>
            <a:lvl4pPr marL="1280160" indent="0" algn="ctr">
              <a:buNone/>
              <a:defRPr sz="800">
                <a:latin typeface="Georgia"/>
                <a:cs typeface="Georgia"/>
              </a:defRPr>
            </a:lvl4pPr>
            <a:lvl5pPr marL="1737360" indent="0" algn="ctr">
              <a:buNone/>
              <a:defRPr sz="8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vitae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ac semper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45" name="Text Placeholder 26"/>
          <p:cNvSpPr>
            <a:spLocks noGrp="1"/>
          </p:cNvSpPr>
          <p:nvPr>
            <p:ph type="body" sz="quarter" idx="27" hasCustomPrompt="1"/>
          </p:nvPr>
        </p:nvSpPr>
        <p:spPr>
          <a:xfrm>
            <a:off x="2915816" y="3003426"/>
            <a:ext cx="1463040" cy="504825"/>
          </a:xfrm>
          <a:solidFill>
            <a:srgbClr val="000000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Position</a:t>
            </a:r>
          </a:p>
        </p:txBody>
      </p:sp>
      <p:sp>
        <p:nvSpPr>
          <p:cNvPr id="46" name="Picture Placeholder 21"/>
          <p:cNvSpPr>
            <a:spLocks noGrp="1"/>
          </p:cNvSpPr>
          <p:nvPr>
            <p:ph type="pic" sz="quarter" idx="28"/>
          </p:nvPr>
        </p:nvSpPr>
        <p:spPr>
          <a:xfrm>
            <a:off x="2915816" y="1635646"/>
            <a:ext cx="1463040" cy="1368425"/>
          </a:xfrm>
          <a:solidFill>
            <a:srgbClr val="E8E9EA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7" name="Text Placeholder 40"/>
          <p:cNvSpPr>
            <a:spLocks noGrp="1"/>
          </p:cNvSpPr>
          <p:nvPr>
            <p:ph type="body" sz="quarter" idx="29" hasCustomPrompt="1"/>
          </p:nvPr>
        </p:nvSpPr>
        <p:spPr>
          <a:xfrm>
            <a:off x="2963124" y="3578746"/>
            <a:ext cx="1368425" cy="720824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  <a:lvl2pPr marL="365760" indent="0" algn="ctr">
              <a:buNone/>
              <a:defRPr sz="800">
                <a:latin typeface="Georgia"/>
                <a:cs typeface="Georgia"/>
              </a:defRPr>
            </a:lvl2pPr>
            <a:lvl3pPr marL="822960" indent="0" algn="ctr">
              <a:buNone/>
              <a:defRPr sz="800">
                <a:latin typeface="Georgia"/>
                <a:cs typeface="Georgia"/>
              </a:defRPr>
            </a:lvl3pPr>
            <a:lvl4pPr marL="1280160" indent="0" algn="ctr">
              <a:buNone/>
              <a:defRPr sz="800">
                <a:latin typeface="Georgia"/>
                <a:cs typeface="Georgia"/>
              </a:defRPr>
            </a:lvl4pPr>
            <a:lvl5pPr marL="1737360" indent="0" algn="ctr">
              <a:buNone/>
              <a:defRPr sz="8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vitae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ac semper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48" name="Text Placeholder 26"/>
          <p:cNvSpPr>
            <a:spLocks noGrp="1"/>
          </p:cNvSpPr>
          <p:nvPr>
            <p:ph type="body" sz="quarter" idx="30" hasCustomPrompt="1"/>
          </p:nvPr>
        </p:nvSpPr>
        <p:spPr>
          <a:xfrm>
            <a:off x="4788024" y="3003426"/>
            <a:ext cx="1463040" cy="504825"/>
          </a:xfrm>
          <a:solidFill>
            <a:srgbClr val="000000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Position</a:t>
            </a:r>
          </a:p>
        </p:txBody>
      </p:sp>
      <p:sp>
        <p:nvSpPr>
          <p:cNvPr id="49" name="Picture Placeholder 21"/>
          <p:cNvSpPr>
            <a:spLocks noGrp="1"/>
          </p:cNvSpPr>
          <p:nvPr>
            <p:ph type="pic" sz="quarter" idx="31"/>
          </p:nvPr>
        </p:nvSpPr>
        <p:spPr>
          <a:xfrm>
            <a:off x="4788024" y="1635646"/>
            <a:ext cx="1463040" cy="1368425"/>
          </a:xfrm>
          <a:solidFill>
            <a:srgbClr val="E8E9EA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0" name="Text Placeholder 40"/>
          <p:cNvSpPr>
            <a:spLocks noGrp="1"/>
          </p:cNvSpPr>
          <p:nvPr>
            <p:ph type="body" sz="quarter" idx="32" hasCustomPrompt="1"/>
          </p:nvPr>
        </p:nvSpPr>
        <p:spPr>
          <a:xfrm>
            <a:off x="4835332" y="3578746"/>
            <a:ext cx="1368425" cy="720824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  <a:lvl2pPr marL="365760" indent="0" algn="ctr">
              <a:buNone/>
              <a:defRPr sz="800">
                <a:latin typeface="Georgia"/>
                <a:cs typeface="Georgia"/>
              </a:defRPr>
            </a:lvl2pPr>
            <a:lvl3pPr marL="822960" indent="0" algn="ctr">
              <a:buNone/>
              <a:defRPr sz="800">
                <a:latin typeface="Georgia"/>
                <a:cs typeface="Georgia"/>
              </a:defRPr>
            </a:lvl3pPr>
            <a:lvl4pPr marL="1280160" indent="0" algn="ctr">
              <a:buNone/>
              <a:defRPr sz="800">
                <a:latin typeface="Georgia"/>
                <a:cs typeface="Georgia"/>
              </a:defRPr>
            </a:lvl4pPr>
            <a:lvl5pPr marL="1737360" indent="0" algn="ctr">
              <a:buNone/>
              <a:defRPr sz="8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vitae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ac semper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51" name="Text Placeholder 26"/>
          <p:cNvSpPr>
            <a:spLocks noGrp="1"/>
          </p:cNvSpPr>
          <p:nvPr>
            <p:ph type="body" sz="quarter" idx="33" hasCustomPrompt="1"/>
          </p:nvPr>
        </p:nvSpPr>
        <p:spPr>
          <a:xfrm>
            <a:off x="6660232" y="3003426"/>
            <a:ext cx="1463040" cy="504825"/>
          </a:xfrm>
          <a:solidFill>
            <a:srgbClr val="000000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Position</a:t>
            </a:r>
          </a:p>
        </p:txBody>
      </p:sp>
      <p:sp>
        <p:nvSpPr>
          <p:cNvPr id="52" name="Picture Placeholder 21"/>
          <p:cNvSpPr>
            <a:spLocks noGrp="1"/>
          </p:cNvSpPr>
          <p:nvPr>
            <p:ph type="pic" sz="quarter" idx="34"/>
          </p:nvPr>
        </p:nvSpPr>
        <p:spPr>
          <a:xfrm>
            <a:off x="6660232" y="1635646"/>
            <a:ext cx="1463040" cy="1368425"/>
          </a:xfrm>
          <a:solidFill>
            <a:srgbClr val="E8E9EA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3" name="Text Placeholder 40"/>
          <p:cNvSpPr>
            <a:spLocks noGrp="1"/>
          </p:cNvSpPr>
          <p:nvPr>
            <p:ph type="body" sz="quarter" idx="35" hasCustomPrompt="1"/>
          </p:nvPr>
        </p:nvSpPr>
        <p:spPr>
          <a:xfrm>
            <a:off x="6707540" y="3578746"/>
            <a:ext cx="1368425" cy="720824"/>
          </a:xfrm>
        </p:spPr>
        <p:txBody>
          <a:bodyPr>
            <a:noAutofit/>
          </a:bodyPr>
          <a:lstStyle>
            <a:lvl1pPr marL="0" indent="0" algn="ctr">
              <a:buNone/>
              <a:defRPr sz="800">
                <a:latin typeface="Georgia"/>
                <a:cs typeface="Georgia"/>
              </a:defRPr>
            </a:lvl1pPr>
            <a:lvl2pPr marL="365760" indent="0" algn="ctr">
              <a:buNone/>
              <a:defRPr sz="800">
                <a:latin typeface="Georgia"/>
                <a:cs typeface="Georgia"/>
              </a:defRPr>
            </a:lvl2pPr>
            <a:lvl3pPr marL="822960" indent="0" algn="ctr">
              <a:buNone/>
              <a:defRPr sz="800">
                <a:latin typeface="Georgia"/>
                <a:cs typeface="Georgia"/>
              </a:defRPr>
            </a:lvl3pPr>
            <a:lvl4pPr marL="1280160" indent="0" algn="ctr">
              <a:buNone/>
              <a:defRPr sz="800">
                <a:latin typeface="Georgia"/>
                <a:cs typeface="Georgia"/>
              </a:defRPr>
            </a:lvl4pPr>
            <a:lvl5pPr marL="1737360" indent="0" algn="ctr">
              <a:buNone/>
              <a:defRPr sz="800">
                <a:latin typeface="Georgia"/>
                <a:cs typeface="Georgia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vitae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ac semper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88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9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9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4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9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4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9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4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9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4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9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19" grpId="0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animBg="1"/>
      <p:bldP spid="5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s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4427984" y="627857"/>
            <a:ext cx="3887787" cy="3887787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/>
            </a:lvl1pPr>
          </a:lstStyle>
          <a:p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1293552" y="1491829"/>
            <a:ext cx="430658" cy="431850"/>
          </a:xfrm>
        </p:spPr>
        <p:txBody>
          <a:bodyPr anchor="ctr"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1293552" y="2067694"/>
            <a:ext cx="430658" cy="431850"/>
          </a:xfrm>
        </p:spPr>
        <p:txBody>
          <a:bodyPr anchor="ctr"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3" hasCustomPrompt="1"/>
          </p:nvPr>
        </p:nvSpPr>
        <p:spPr>
          <a:xfrm>
            <a:off x="1293552" y="2643758"/>
            <a:ext cx="430658" cy="431850"/>
          </a:xfrm>
        </p:spPr>
        <p:txBody>
          <a:bodyPr anchor="ctr"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4" hasCustomPrompt="1"/>
          </p:nvPr>
        </p:nvSpPr>
        <p:spPr>
          <a:xfrm>
            <a:off x="1293552" y="3291830"/>
            <a:ext cx="430658" cy="431850"/>
          </a:xfrm>
        </p:spPr>
        <p:txBody>
          <a:bodyPr anchor="ctr"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5" hasCustomPrompt="1"/>
          </p:nvPr>
        </p:nvSpPr>
        <p:spPr>
          <a:xfrm>
            <a:off x="1907704" y="1491829"/>
            <a:ext cx="2232248" cy="431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35" name="Text Placehold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1907704" y="2067694"/>
            <a:ext cx="2232248" cy="431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36" name="Text Placehold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1907704" y="2643758"/>
            <a:ext cx="2232248" cy="431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 dirty="0"/>
              <a:t>ITEM</a:t>
            </a:r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1907704" y="3291830"/>
            <a:ext cx="2232248" cy="431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 dirty="0"/>
              <a:t>ITEM</a:t>
            </a:r>
          </a:p>
        </p:txBody>
      </p:sp>
    </p:spTree>
    <p:extLst>
      <p:ext uri="{BB962C8B-B14F-4D97-AF65-F5344CB8AC3E}">
        <p14:creationId xmlns:p14="http://schemas.microsoft.com/office/powerpoint/2010/main" val="89146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Description V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10" hasCustomPrompt="1"/>
          </p:nvPr>
        </p:nvSpPr>
        <p:spPr>
          <a:xfrm>
            <a:off x="2268538" y="1779463"/>
            <a:ext cx="1008062" cy="10080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2931790"/>
            <a:ext cx="2303462" cy="36004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/>
              <a:t>loren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40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bIns="0" anchor="ctr"/>
          <a:lstStyle>
            <a:lvl1pPr algn="ctr">
              <a:defRPr baseline="0"/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87351"/>
            <a:ext cx="8207375" cy="288255"/>
          </a:xfrm>
        </p:spPr>
        <p:txBody>
          <a:bodyPr lIns="0" tIns="0" bIns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Insert Sub-Title</a:t>
            </a:r>
          </a:p>
        </p:txBody>
      </p:sp>
      <p:sp>
        <p:nvSpPr>
          <p:cNvPr id="42" name="Picture Placeholder 32"/>
          <p:cNvSpPr>
            <a:spLocks noGrp="1"/>
          </p:cNvSpPr>
          <p:nvPr>
            <p:ph type="pic" sz="quarter" idx="15" hasCustomPrompt="1"/>
          </p:nvPr>
        </p:nvSpPr>
        <p:spPr>
          <a:xfrm>
            <a:off x="5868144" y="1779463"/>
            <a:ext cx="1008062" cy="10080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43" name="Text Placeholder 35"/>
          <p:cNvSpPr>
            <a:spLocks noGrp="1"/>
          </p:cNvSpPr>
          <p:nvPr>
            <p:ph type="body" sz="quarter" idx="16" hasCustomPrompt="1"/>
          </p:nvPr>
        </p:nvSpPr>
        <p:spPr>
          <a:xfrm>
            <a:off x="5219278" y="2931790"/>
            <a:ext cx="2303462" cy="36004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/>
              <a:t>loren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7" hasCustomPrompt="1"/>
          </p:nvPr>
        </p:nvSpPr>
        <p:spPr>
          <a:xfrm>
            <a:off x="1619250" y="3363788"/>
            <a:ext cx="2305050" cy="936625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000" i="1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non ante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et </a:t>
            </a:r>
            <a:r>
              <a:rPr lang="en-US" dirty="0" err="1"/>
              <a:t>velit</a:t>
            </a:r>
            <a:r>
              <a:rPr lang="en-US" dirty="0"/>
              <a:t>.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5220072" y="3363788"/>
            <a:ext cx="2305050" cy="936625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000" i="1">
                <a:latin typeface="Georgia"/>
                <a:cs typeface="Georgia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non ante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et </a:t>
            </a:r>
            <a:r>
              <a:rPr lang="en-US" dirty="0" err="1"/>
              <a:t>velit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21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d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059582"/>
            <a:ext cx="1097280" cy="1828800"/>
          </a:xfrm>
          <a:solidFill>
            <a:schemeClr val="bg1">
              <a:lumMod val="95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467544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26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1655676" y="1059582"/>
            <a:ext cx="1097280" cy="1828800"/>
          </a:xfrm>
          <a:solidFill>
            <a:schemeClr val="bg2">
              <a:lumMod val="90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1655676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27534"/>
            <a:ext cx="8208912" cy="288032"/>
          </a:xfrm>
        </p:spPr>
        <p:txBody>
          <a:bodyPr lIns="0" tIns="0" bIns="0" anchor="ctr"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29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2843808" y="1059582"/>
            <a:ext cx="1097280" cy="1828800"/>
          </a:xfrm>
          <a:solidFill>
            <a:schemeClr val="bg2">
              <a:lumMod val="75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0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2843808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31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4031940" y="1059582"/>
            <a:ext cx="1097280" cy="1828800"/>
          </a:xfrm>
          <a:solidFill>
            <a:schemeClr val="tx2">
              <a:lumMod val="50000"/>
              <a:lumOff val="50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2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4031940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33" name="Text Placehold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5220072" y="1059582"/>
            <a:ext cx="1097280" cy="1828800"/>
          </a:xfrm>
          <a:solidFill>
            <a:srgbClr val="6F757A"/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4" name="Picture Placeholder 24"/>
          <p:cNvSpPr>
            <a:spLocks noGrp="1"/>
          </p:cNvSpPr>
          <p:nvPr>
            <p:ph type="pic" sz="quarter" idx="19"/>
          </p:nvPr>
        </p:nvSpPr>
        <p:spPr>
          <a:xfrm>
            <a:off x="5220072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35" name="Text Placeholder 22"/>
          <p:cNvSpPr>
            <a:spLocks noGrp="1"/>
          </p:cNvSpPr>
          <p:nvPr>
            <p:ph type="body" sz="quarter" idx="20" hasCustomPrompt="1"/>
          </p:nvPr>
        </p:nvSpPr>
        <p:spPr>
          <a:xfrm>
            <a:off x="6408204" y="1059582"/>
            <a:ext cx="1097280" cy="1828800"/>
          </a:xfrm>
          <a:solidFill>
            <a:schemeClr val="tx2">
              <a:lumMod val="75000"/>
              <a:lumOff val="25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6" name="Picture Placeholder 24"/>
          <p:cNvSpPr>
            <a:spLocks noGrp="1"/>
          </p:cNvSpPr>
          <p:nvPr>
            <p:ph type="pic" sz="quarter" idx="21"/>
          </p:nvPr>
        </p:nvSpPr>
        <p:spPr>
          <a:xfrm>
            <a:off x="6408204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39" name="Text Placeholder 22"/>
          <p:cNvSpPr>
            <a:spLocks noGrp="1"/>
          </p:cNvSpPr>
          <p:nvPr>
            <p:ph type="body" sz="quarter" idx="22" hasCustomPrompt="1"/>
          </p:nvPr>
        </p:nvSpPr>
        <p:spPr>
          <a:xfrm>
            <a:off x="7596336" y="1059582"/>
            <a:ext cx="1097280" cy="1828800"/>
          </a:xfrm>
          <a:solidFill>
            <a:schemeClr val="bg2">
              <a:lumMod val="10000"/>
            </a:schemeClr>
          </a:solidFill>
        </p:spPr>
        <p:txBody>
          <a:bodyPr lIns="91440" tIns="91440" rIns="91440" bIns="91440" anchor="ctr">
            <a:normAutofit/>
          </a:bodyPr>
          <a:lstStyle>
            <a:lvl1pPr marL="0" indent="0" algn="ctr">
              <a:buNone/>
              <a:defRPr sz="12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0" name="Picture Placeholder 24"/>
          <p:cNvSpPr>
            <a:spLocks noGrp="1"/>
          </p:cNvSpPr>
          <p:nvPr>
            <p:ph type="pic" sz="quarter" idx="23"/>
          </p:nvPr>
        </p:nvSpPr>
        <p:spPr>
          <a:xfrm>
            <a:off x="7596336" y="2975198"/>
            <a:ext cx="1097280" cy="18288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0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Recap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6"/>
          <p:cNvSpPr txBox="1">
            <a:spLocks/>
          </p:cNvSpPr>
          <p:nvPr userDrawn="1"/>
        </p:nvSpPr>
        <p:spPr>
          <a:xfrm>
            <a:off x="476333" y="4515966"/>
            <a:ext cx="1728192" cy="192021"/>
          </a:xfrm>
          <a:prstGeom prst="rect">
            <a:avLst/>
          </a:prstGeom>
        </p:spPr>
        <p:txBody>
          <a:bodyPr vert="horz" lIns="0" tIns="60958" rIns="0" bIns="6095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600" b="1" i="0" u="none" kern="1200" cap="none" normalizeH="0" baseline="0" noProof="0">
                <a:solidFill>
                  <a:schemeClr val="accent1"/>
                </a:solidFill>
                <a:latin typeface="+mj-lt"/>
                <a:ea typeface="+mj-ea"/>
                <a:cs typeface="Adobe Devanagari" pitchFamily="18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800" b="0" i="1" dirty="0" err="1">
                <a:solidFill>
                  <a:srgbClr val="FFFFFF"/>
                </a:solidFill>
                <a:latin typeface="+mn-lt"/>
                <a:cs typeface="Georgia"/>
              </a:rPr>
              <a:t>valtech.com</a:t>
            </a:r>
            <a:endParaRPr lang="fr-FR" sz="800" b="0" i="1" dirty="0">
              <a:solidFill>
                <a:srgbClr val="FFFFFF"/>
              </a:solidFill>
              <a:latin typeface="+mn-lt"/>
              <a:cs typeface="Georg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842963"/>
            <a:ext cx="7992888" cy="2160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 of deck</a:t>
            </a:r>
          </a:p>
        </p:txBody>
      </p:sp>
      <p:pic>
        <p:nvPicPr>
          <p:cNvPr id="15" name="Picture 14" descr="Valtech_Beta_Logo_Black-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9" y="3507854"/>
            <a:ext cx="919166" cy="257176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395535" y="3723878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solidFill>
                  <a:srgbClr val="FFFFFF"/>
                </a:solidFill>
                <a:latin typeface="+mj-lt"/>
                <a:cs typeface="Georgia"/>
              </a:rPr>
              <a:t>where </a:t>
            </a:r>
            <a:r>
              <a:rPr lang="en-US" sz="1000" b="1" i="0" dirty="0">
                <a:solidFill>
                  <a:srgbClr val="FFFFFF"/>
                </a:solidFill>
                <a:latin typeface="+mj-lt"/>
                <a:cs typeface="Georgia"/>
              </a:rPr>
              <a:t>experiences</a:t>
            </a:r>
            <a:r>
              <a:rPr lang="en-US" sz="1000" b="0" i="0" dirty="0">
                <a:solidFill>
                  <a:srgbClr val="FFFFFF"/>
                </a:solidFill>
                <a:latin typeface="+mj-lt"/>
                <a:cs typeface="Georgia"/>
              </a:rPr>
              <a:t> are </a:t>
            </a:r>
            <a:r>
              <a:rPr lang="en-US" sz="1000" b="1" i="0" dirty="0">
                <a:solidFill>
                  <a:srgbClr val="FFFFFF"/>
                </a:solidFill>
                <a:latin typeface="+mj-lt"/>
                <a:cs typeface="Georgia"/>
              </a:rPr>
              <a:t>engineered</a:t>
            </a:r>
            <a:endParaRPr lang="fr-FR" sz="1000" b="0" i="0" dirty="0">
              <a:solidFill>
                <a:srgbClr val="FFFFFF"/>
              </a:solidFill>
              <a:latin typeface="+mj-lt"/>
              <a:cs typeface="Georgia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67047" y="4012307"/>
            <a:ext cx="2089150" cy="431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address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2771799" y="4155926"/>
            <a:ext cx="1800225" cy="215379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PRESENTER #1 NAME</a:t>
            </a:r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772072" y="4371950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Position, Area of Expertise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2772072" y="4515966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i="1" baseline="0">
                <a:solidFill>
                  <a:schemeClr val="tx1">
                    <a:lumMod val="75000"/>
                  </a:schemeClr>
                </a:solidFill>
                <a:latin typeface="+mn-lt"/>
                <a:cs typeface="Georgia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29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716015" y="4155926"/>
            <a:ext cx="1800225" cy="215379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PRESENTER #2 NAME</a:t>
            </a:r>
          </a:p>
        </p:txBody>
      </p:sp>
      <p:sp>
        <p:nvSpPr>
          <p:cNvPr id="30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4716288" y="4371950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Position, Area of Expertise</a:t>
            </a:r>
          </a:p>
        </p:txBody>
      </p:sp>
      <p:sp>
        <p:nvSpPr>
          <p:cNvPr id="31" name="Text Placeholder 19"/>
          <p:cNvSpPr>
            <a:spLocks noGrp="1"/>
          </p:cNvSpPr>
          <p:nvPr>
            <p:ph type="body" sz="quarter" idx="17" hasCustomPrompt="1"/>
          </p:nvPr>
        </p:nvSpPr>
        <p:spPr>
          <a:xfrm>
            <a:off x="4716288" y="4515966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i="1" baseline="0">
                <a:solidFill>
                  <a:schemeClr val="tx1">
                    <a:lumMod val="75000"/>
                  </a:schemeClr>
                </a:solidFill>
                <a:latin typeface="+mn-lt"/>
                <a:cs typeface="Georgia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3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6660231" y="4155926"/>
            <a:ext cx="1800225" cy="215379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PRESENTER #3 NAME</a:t>
            </a:r>
          </a:p>
        </p:txBody>
      </p:sp>
      <p:sp>
        <p:nvSpPr>
          <p:cNvPr id="3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6660504" y="4371950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Position, Area of Expertise</a:t>
            </a:r>
          </a:p>
        </p:txBody>
      </p:sp>
      <p:sp>
        <p:nvSpPr>
          <p:cNvPr id="34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6660504" y="4515966"/>
            <a:ext cx="1800225" cy="1440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800" i="1" baseline="0">
                <a:solidFill>
                  <a:schemeClr val="tx1">
                    <a:lumMod val="75000"/>
                  </a:schemeClr>
                </a:solidFill>
                <a:latin typeface="+mn-lt"/>
                <a:cs typeface="Georgia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898944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16200000">
            <a:off x="5822717" y="2577630"/>
            <a:ext cx="75259" cy="28222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atin typeface="HelveticaNeueLT Std" panose="020B0604020202020204" pitchFamily="34" charset="0"/>
              </a:rPr>
              <a:t>  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966950" y="2150019"/>
            <a:ext cx="2829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232323"/>
                </a:solidFill>
                <a:latin typeface="+mj-lt"/>
                <a:cs typeface="Helvetica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2666658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Cov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3958677" y="4156993"/>
            <a:ext cx="1223962" cy="358974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EBEBEB"/>
                </a:solidFill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2410780" y="3799928"/>
            <a:ext cx="4321808" cy="355998"/>
          </a:xfrm>
        </p:spPr>
        <p:txBody>
          <a:bodyPr lIns="0" tIns="0" rIns="0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200" b="0" i="1" baseline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Lorem ipsum </a:t>
            </a:r>
            <a:r>
              <a:rPr lang="en-US" dirty="0" err="1"/>
              <a:t>doler</a:t>
            </a:r>
            <a:r>
              <a:rPr lang="en-US" dirty="0"/>
              <a:t> et </a:t>
            </a:r>
            <a:r>
              <a:rPr lang="en-US" dirty="0" err="1"/>
              <a:t>memeus</a:t>
            </a:r>
            <a:r>
              <a:rPr lang="en-US" dirty="0"/>
              <a:t> </a:t>
            </a:r>
            <a:r>
              <a:rPr lang="en-US" dirty="0" err="1"/>
              <a:t>anar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2410780" y="3329187"/>
            <a:ext cx="4321808" cy="359073"/>
          </a:xfrm>
        </p:spPr>
        <p:txBody>
          <a:bodyPr lIns="0" tIns="0" rIns="0">
            <a:noAutofit/>
          </a:bodyPr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8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lorem ipsum </a:t>
            </a:r>
            <a:r>
              <a:rPr lang="en-US" dirty="0" err="1"/>
              <a:t>doler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1163"/>
            <a:ext cx="9144000" cy="2520950"/>
          </a:xfrm>
          <a:solidFill>
            <a:srgbClr val="E8E9EA"/>
          </a:solidFill>
        </p:spPr>
        <p:txBody>
          <a:bodyPr anchor="t"/>
          <a:lstStyle>
            <a:lvl1pPr marL="0" indent="0" algn="ctr">
              <a:lnSpc>
                <a:spcPct val="300000"/>
              </a:lnSpc>
              <a:buNone/>
              <a:defRPr sz="900">
                <a:solidFill>
                  <a:srgbClr val="7F7F7F"/>
                </a:solidFill>
                <a:latin typeface="+mn-lt"/>
              </a:defRPr>
            </a:lvl1pPr>
          </a:lstStyle>
          <a:p>
            <a:r>
              <a:rPr lang="en-US" dirty="0"/>
              <a:t>Replace this with  an image that represents the audience/company</a:t>
            </a:r>
          </a:p>
          <a:p>
            <a:endParaRPr lang="en-US" dirty="0"/>
          </a:p>
        </p:txBody>
      </p:sp>
      <p:grpSp>
        <p:nvGrpSpPr>
          <p:cNvPr id="8" name="Group 1"/>
          <p:cNvGrpSpPr>
            <a:grpSpLocks/>
          </p:cNvGrpSpPr>
          <p:nvPr userDrawn="1"/>
        </p:nvGrpSpPr>
        <p:grpSpPr bwMode="auto">
          <a:xfrm>
            <a:off x="4296081" y="4731990"/>
            <a:ext cx="551838" cy="112256"/>
            <a:chOff x="1328" y="2547"/>
            <a:chExt cx="3623" cy="737"/>
          </a:xfrm>
        </p:grpSpPr>
        <p:sp>
          <p:nvSpPr>
            <p:cNvPr id="9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5454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Map North Americ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395536" y="915566"/>
            <a:ext cx="7377070" cy="3649308"/>
            <a:chOff x="3843499" y="3719582"/>
            <a:chExt cx="16665619" cy="8244192"/>
          </a:xfrm>
          <a:solidFill>
            <a:schemeClr val="tx1">
              <a:lumMod val="65000"/>
            </a:schemeClr>
          </a:solidFill>
        </p:grpSpPr>
        <p:sp>
          <p:nvSpPr>
            <p:cNvPr id="26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4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5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6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0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1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2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3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4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5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6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7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8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9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0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2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441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  <p:sp>
            <p:nvSpPr>
              <p:cNvPr id="442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82843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</p:grpSp>
        <p:sp>
          <p:nvSpPr>
            <p:cNvPr id="74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5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9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0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1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2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3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4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5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6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7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8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9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0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1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2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3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4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5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6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7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8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9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0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1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2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3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4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5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6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7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8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9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0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1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2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3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4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5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6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7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8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9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0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1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2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3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4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5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6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7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8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9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0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1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2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3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4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5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6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7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8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9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0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1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2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3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4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5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6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7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8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9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0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1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2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3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4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5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6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7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8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9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0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1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2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3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4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5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6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7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8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9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0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1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2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3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4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5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6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7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8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9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0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1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2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3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4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5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6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7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8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9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0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1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2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3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4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5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6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7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8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9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0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1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2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3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4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5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6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7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8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9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0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1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2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3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4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5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6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7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8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9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0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1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2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3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4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5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6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7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8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9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0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1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2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3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4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5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6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7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8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9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0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1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2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3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4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5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6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7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8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9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0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1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2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3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4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5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6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7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8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9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0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1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2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3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4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5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6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7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8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9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0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1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2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3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4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5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6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7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8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9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0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1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2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3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4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5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6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7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8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9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0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1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2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3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4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5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6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7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8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9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0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1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2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3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4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5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6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7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8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9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0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1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2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3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4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5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6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7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8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9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0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1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2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3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4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5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6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7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8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9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0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1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2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3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4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5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6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7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8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9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0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1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2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3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4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5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6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7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8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9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0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1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2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3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4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5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6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7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8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9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0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1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2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3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4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5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6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7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8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9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0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1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2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3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4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5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6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7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8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9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0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1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2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3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4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5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6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7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8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9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0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1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2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3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4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5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6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7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8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9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0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1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2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3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4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5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6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7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8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9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0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1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2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3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4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5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6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7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8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9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0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1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2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3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4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5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6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7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8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9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0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1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2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3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4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5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6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7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8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9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40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39" name="Title 3"/>
          <p:cNvSpPr txBox="1">
            <a:spLocks/>
          </p:cNvSpPr>
          <p:nvPr userDrawn="1"/>
        </p:nvSpPr>
        <p:spPr>
          <a:xfrm>
            <a:off x="7812360" y="915566"/>
            <a:ext cx="1550581" cy="3291069"/>
          </a:xfrm>
          <a:prstGeom prst="rect">
            <a:avLst/>
          </a:prstGeom>
          <a:ln>
            <a:noFill/>
          </a:ln>
          <a:effectLst/>
        </p:spPr>
        <p:txBody>
          <a:bodyPr vert="horz" lIns="0" tIns="0" rIns="0" bIns="0" rtlCol="0" anchor="ctr">
            <a:noAutofit/>
          </a:bodyPr>
          <a:lstStyle>
            <a:lvl1pPr algn="l" defTabSz="1018598" rtl="0" eaLnBrk="1" latinLnBrk="0" hangingPunct="1">
              <a:spcBef>
                <a:spcPct val="0"/>
              </a:spcBef>
              <a:buNone/>
              <a:defRPr sz="2760" b="1" kern="1200">
                <a:solidFill>
                  <a:srgbClr val="3F3F3F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indent="0" algn="l" defTabSz="101859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USA</a:t>
            </a:r>
          </a:p>
          <a:p>
            <a:pPr marL="0" marR="0" indent="0" algn="l" defTabSz="101859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Canada</a:t>
            </a:r>
          </a:p>
          <a:p>
            <a:pPr marL="0" marR="0" indent="0" algn="l" defTabSz="101859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Argentina</a:t>
            </a:r>
          </a:p>
          <a:p>
            <a:pPr marL="0" marR="0" indent="0" algn="l" defTabSz="101859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France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UK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b="1" kern="1200" dirty="0">
                <a:solidFill>
                  <a:schemeClr val="bg2">
                    <a:lumMod val="25000"/>
                  </a:schemeClr>
                </a:solidFill>
                <a:latin typeface="Helvetica"/>
                <a:ea typeface="+mj-ea"/>
                <a:cs typeface="Helvetica Neue"/>
              </a:rPr>
              <a:t>Germany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Sweden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Netherlands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Denmark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Switzerland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India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Singapore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Australia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cs typeface="Helvetica Neue"/>
              </a:rPr>
              <a:t>China</a:t>
            </a:r>
          </a:p>
        </p:txBody>
      </p:sp>
      <p:sp>
        <p:nvSpPr>
          <p:cNvPr id="71" name="Content Placeholder 2"/>
          <p:cNvSpPr txBox="1">
            <a:spLocks/>
          </p:cNvSpPr>
          <p:nvPr userDrawn="1"/>
        </p:nvSpPr>
        <p:spPr>
          <a:xfrm>
            <a:off x="451672" y="1308410"/>
            <a:ext cx="5871010" cy="246518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92075" indent="-920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Helvetica LT Std" panose="020B0504020202020204" pitchFamily="34" charset="0"/>
              <a:buChar char=" "/>
              <a:defRPr sz="1600" b="1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214313" indent="-96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110000"/>
              <a:buFontTx/>
              <a:buBlip>
                <a:blip r:embed="rId2"/>
              </a:buBlip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0050" indent="-8731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FontTx/>
              <a:buBlip>
                <a:blip r:embed="rId3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57213" indent="-6985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8188" indent="-6826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D8D7D7"/>
              </a:solidFill>
              <a:latin typeface="Helvetica"/>
              <a:cs typeface="Helvetica"/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467544" y="4227934"/>
            <a:ext cx="455826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b="0" i="1" dirty="0">
                <a:solidFill>
                  <a:srgbClr val="191919"/>
                </a:solidFill>
                <a:latin typeface="+mn-lt"/>
                <a:cs typeface="Merriweather"/>
              </a:rPr>
              <a:t>Over </a:t>
            </a:r>
            <a:r>
              <a:rPr lang="en-US" sz="1400" b="1" i="1" dirty="0">
                <a:solidFill>
                  <a:srgbClr val="191919"/>
                </a:solidFill>
                <a:latin typeface="+mn-lt"/>
                <a:cs typeface="Merriweather"/>
              </a:rPr>
              <a:t>2,000 people</a:t>
            </a:r>
            <a:r>
              <a:rPr lang="en-US" sz="1400" b="0" i="1" dirty="0">
                <a:solidFill>
                  <a:srgbClr val="191919"/>
                </a:solidFill>
                <a:latin typeface="+mn-lt"/>
                <a:cs typeface="Merriweather"/>
              </a:rPr>
              <a:t>, one Agile organization. </a:t>
            </a:r>
            <a:r>
              <a:rPr lang="en-US" sz="1400" b="1" i="1" dirty="0">
                <a:solidFill>
                  <a:srgbClr val="191919"/>
                </a:solidFill>
                <a:latin typeface="+mn-lt"/>
                <a:cs typeface="Merriweather"/>
              </a:rPr>
              <a:t>&gt;1,000 + </a:t>
            </a:r>
            <a:r>
              <a:rPr lang="en-US" sz="1400" b="0" i="1" dirty="0">
                <a:solidFill>
                  <a:srgbClr val="191919"/>
                </a:solidFill>
                <a:latin typeface="+mn-lt"/>
                <a:cs typeface="Merriweather"/>
              </a:rPr>
              <a:t>international digital projects. </a:t>
            </a:r>
            <a:r>
              <a:rPr lang="en-US" sz="1400" b="1" i="1" dirty="0">
                <a:solidFill>
                  <a:srgbClr val="191919"/>
                </a:solidFill>
                <a:latin typeface="+mn-lt"/>
                <a:cs typeface="Merriweather"/>
              </a:rPr>
              <a:t>Delivered</a:t>
            </a:r>
            <a:r>
              <a:rPr lang="en-US" sz="1400" b="0" i="1" dirty="0">
                <a:solidFill>
                  <a:srgbClr val="191919"/>
                </a:solidFill>
                <a:latin typeface="+mn-lt"/>
                <a:cs typeface="Merriweather"/>
              </a:rPr>
              <a:t>.</a:t>
            </a:r>
            <a:endParaRPr lang="en-US" sz="1400" b="0" dirty="0">
              <a:solidFill>
                <a:srgbClr val="191919"/>
              </a:solidFill>
              <a:latin typeface="+mn-lt"/>
              <a:cs typeface="Merriweather"/>
            </a:endParaRPr>
          </a:p>
        </p:txBody>
      </p:sp>
      <p:sp>
        <p:nvSpPr>
          <p:cNvPr id="77" name="Content Placeholder 2"/>
          <p:cNvSpPr txBox="1">
            <a:spLocks/>
          </p:cNvSpPr>
          <p:nvPr userDrawn="1"/>
        </p:nvSpPr>
        <p:spPr>
          <a:xfrm>
            <a:off x="395536" y="521782"/>
            <a:ext cx="8023142" cy="681816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92075" indent="-920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Helvetica LT Std" panose="020B0504020202020204" pitchFamily="34" charset="0"/>
              <a:buChar char=" "/>
              <a:defRPr sz="1600" b="1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214313" indent="-96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110000"/>
              <a:buFontTx/>
              <a:buBlip>
                <a:blip r:embed="rId2"/>
              </a:buBlip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0050" indent="-8731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FontTx/>
              <a:buBlip>
                <a:blip r:embed="rId3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57213" indent="-6985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8188" indent="-6826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spcBef>
                <a:spcPts val="0"/>
              </a:spcBef>
              <a:buNone/>
            </a:pPr>
            <a:r>
              <a:rPr lang="en-US" sz="1400" b="1" i="1" dirty="0">
                <a:solidFill>
                  <a:srgbClr val="7F7F7F"/>
                </a:solidFill>
                <a:latin typeface="+mn-lt"/>
                <a:cs typeface="Merriweather"/>
              </a:rPr>
              <a:t>30+</a:t>
            </a:r>
            <a:r>
              <a:rPr lang="en-US" sz="1400" b="0" i="1" dirty="0">
                <a:solidFill>
                  <a:srgbClr val="7F7F7F"/>
                </a:solidFill>
                <a:latin typeface="+mn-lt"/>
                <a:cs typeface="Merriweather"/>
              </a:rPr>
              <a:t> offices, </a:t>
            </a:r>
            <a:r>
              <a:rPr lang="en-US" sz="1400" i="1" dirty="0">
                <a:solidFill>
                  <a:srgbClr val="7F7F7F"/>
                </a:solidFill>
                <a:latin typeface="+mn-lt"/>
                <a:cs typeface="Merriweather"/>
              </a:rPr>
              <a:t>14</a:t>
            </a:r>
            <a:r>
              <a:rPr lang="en-US" sz="1400" b="0" i="1" dirty="0">
                <a:solidFill>
                  <a:srgbClr val="7F7F7F"/>
                </a:solidFill>
                <a:latin typeface="+mn-lt"/>
                <a:cs typeface="Merriweather"/>
              </a:rPr>
              <a:t> countries</a:t>
            </a:r>
            <a:r>
              <a:rPr lang="en-US" sz="1400" i="1" dirty="0">
                <a:solidFill>
                  <a:srgbClr val="7F7F7F"/>
                </a:solidFill>
                <a:latin typeface="+mn-lt"/>
                <a:cs typeface="Merriweather"/>
              </a:rPr>
              <a:t>, 5 </a:t>
            </a:r>
            <a:r>
              <a:rPr lang="en-US" sz="1400" b="0" i="1" dirty="0">
                <a:solidFill>
                  <a:srgbClr val="7F7F7F"/>
                </a:solidFill>
                <a:latin typeface="+mn-lt"/>
                <a:cs typeface="Merriweather"/>
              </a:rPr>
              <a:t>continents.</a:t>
            </a:r>
            <a:endParaRPr lang="en-US" sz="1400" dirty="0">
              <a:solidFill>
                <a:srgbClr val="7F7F7F"/>
              </a:solidFill>
              <a:latin typeface="+mn-lt"/>
              <a:cs typeface="Merriweather"/>
            </a:endParaRPr>
          </a:p>
        </p:txBody>
      </p:sp>
      <p:sp>
        <p:nvSpPr>
          <p:cNvPr id="78" name="Content Placeholder 2"/>
          <p:cNvSpPr txBox="1">
            <a:spLocks/>
          </p:cNvSpPr>
          <p:nvPr userDrawn="1"/>
        </p:nvSpPr>
        <p:spPr>
          <a:xfrm>
            <a:off x="402120" y="706671"/>
            <a:ext cx="5586266" cy="56893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92075" indent="-920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Helvetica LT Std" panose="020B0504020202020204" pitchFamily="34" charset="0"/>
              <a:buChar char=" "/>
              <a:defRPr sz="1600" b="1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214313" indent="-968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110000"/>
              <a:buFontTx/>
              <a:buBlip>
                <a:blip r:embed="rId2"/>
              </a:buBlip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0050" indent="-8731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FontTx/>
              <a:buBlip>
                <a:blip r:embed="rId3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57213" indent="-6985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8188" indent="-6826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bg2"/>
              </a:buClr>
              <a:buFontTx/>
              <a:buBlip>
                <a:blip r:embed="rId4"/>
              </a:buBlip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Helvetica LT Std" panose="020B0504020202020204" pitchFamily="34" charset="0"/>
              <a:buNone/>
            </a:pPr>
            <a:r>
              <a:rPr lang="en-US" sz="2800" dirty="0">
                <a:solidFill>
                  <a:srgbClr val="191919"/>
                </a:solidFill>
                <a:latin typeface="+mj-lt"/>
                <a:cs typeface="Helvetica"/>
              </a:rPr>
              <a:t>a truly global organization.</a:t>
            </a:r>
          </a:p>
        </p:txBody>
      </p:sp>
    </p:spTree>
    <p:extLst>
      <p:ext uri="{BB962C8B-B14F-4D97-AF65-F5344CB8AC3E}">
        <p14:creationId xmlns:p14="http://schemas.microsoft.com/office/powerpoint/2010/main" val="2840356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76" grpId="0"/>
      <p:bldP spid="77" grpId="0"/>
      <p:bldP spid="78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: Services Dark Gray">
    <p:bg>
      <p:bgPr>
        <a:solidFill>
          <a:schemeClr val="tx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/>
          <p:cNvCxnSpPr>
            <a:stCxn id="44" idx="6"/>
          </p:cNvCxnSpPr>
          <p:nvPr userDrawn="1"/>
        </p:nvCxnSpPr>
        <p:spPr>
          <a:xfrm flipV="1">
            <a:off x="1691680" y="2055500"/>
            <a:ext cx="5976664" cy="3600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 userDrawn="1"/>
        </p:nvSpPr>
        <p:spPr>
          <a:xfrm>
            <a:off x="1115616" y="483518"/>
            <a:ext cx="6912768" cy="864096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i="0" kern="1200" cap="none" baseline="0" noProof="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+mj-ea"/>
                <a:cs typeface="HelveticaNeueLT Std"/>
              </a:defRPr>
            </a:lvl1pPr>
          </a:lstStyle>
          <a:p>
            <a:pPr algn="ctr"/>
            <a:r>
              <a:rPr lang="en-US" b="0" dirty="0"/>
              <a:t>we</a:t>
            </a:r>
            <a:r>
              <a:rPr lang="en-US" dirty="0"/>
              <a:t> design, build </a:t>
            </a:r>
            <a:r>
              <a:rPr lang="en-US" b="0" dirty="0"/>
              <a:t>and</a:t>
            </a:r>
            <a:r>
              <a:rPr lang="en-US" dirty="0"/>
              <a:t> nurture</a:t>
            </a:r>
          </a:p>
          <a:p>
            <a:pPr algn="ctr"/>
            <a:r>
              <a:rPr lang="en-US" b="0" dirty="0"/>
              <a:t>digital ecosystems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755576" y="1623452"/>
            <a:ext cx="936104" cy="936104"/>
            <a:chOff x="755576" y="1623452"/>
            <a:chExt cx="936104" cy="936104"/>
          </a:xfrm>
        </p:grpSpPr>
        <p:sp>
          <p:nvSpPr>
            <p:cNvPr id="44" name="Oval 43"/>
            <p:cNvSpPr/>
            <p:nvPr userDrawn="1"/>
          </p:nvSpPr>
          <p:spPr>
            <a:xfrm>
              <a:off x="755576" y="1623452"/>
              <a:ext cx="936104" cy="93610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F7F7F"/>
                </a:solidFill>
              </a:endParaRPr>
            </a:p>
          </p:txBody>
        </p:sp>
        <p:grpSp>
          <p:nvGrpSpPr>
            <p:cNvPr id="46" name="Group 107"/>
            <p:cNvGrpSpPr>
              <a:grpSpLocks noChangeAspect="1"/>
            </p:cNvGrpSpPr>
            <p:nvPr userDrawn="1"/>
          </p:nvGrpSpPr>
          <p:grpSpPr bwMode="auto">
            <a:xfrm>
              <a:off x="899592" y="1839476"/>
              <a:ext cx="605063" cy="437238"/>
              <a:chOff x="1252" y="445"/>
              <a:chExt cx="3252" cy="2350"/>
            </a:xfrm>
          </p:grpSpPr>
          <p:sp>
            <p:nvSpPr>
              <p:cNvPr id="47" name="Freeform 108"/>
              <p:cNvSpPr>
                <a:spLocks noEditPoints="1"/>
              </p:cNvSpPr>
              <p:nvPr/>
            </p:nvSpPr>
            <p:spPr bwMode="auto">
              <a:xfrm>
                <a:off x="1252" y="445"/>
                <a:ext cx="3252" cy="2350"/>
              </a:xfrm>
              <a:custGeom>
                <a:avLst/>
                <a:gdLst>
                  <a:gd name="T0" fmla="*/ 349 w 1374"/>
                  <a:gd name="T1" fmla="*/ 0 h 992"/>
                  <a:gd name="T2" fmla="*/ 278 w 1374"/>
                  <a:gd name="T3" fmla="*/ 266 h 992"/>
                  <a:gd name="T4" fmla="*/ 0 w 1374"/>
                  <a:gd name="T5" fmla="*/ 339 h 992"/>
                  <a:gd name="T6" fmla="*/ 72 w 1374"/>
                  <a:gd name="T7" fmla="*/ 992 h 992"/>
                  <a:gd name="T8" fmla="*/ 544 w 1374"/>
                  <a:gd name="T9" fmla="*/ 920 h 992"/>
                  <a:gd name="T10" fmla="*/ 698 w 1374"/>
                  <a:gd name="T11" fmla="*/ 769 h 992"/>
                  <a:gd name="T12" fmla="*/ 616 w 1374"/>
                  <a:gd name="T13" fmla="*/ 952 h 992"/>
                  <a:gd name="T14" fmla="*/ 697 w 1374"/>
                  <a:gd name="T15" fmla="*/ 992 h 992"/>
                  <a:gd name="T16" fmla="*/ 1037 w 1374"/>
                  <a:gd name="T17" fmla="*/ 992 h 992"/>
                  <a:gd name="T18" fmla="*/ 973 w 1374"/>
                  <a:gd name="T19" fmla="*/ 952 h 992"/>
                  <a:gd name="T20" fmla="*/ 1302 w 1374"/>
                  <a:gd name="T21" fmla="*/ 769 h 992"/>
                  <a:gd name="T22" fmla="*/ 1374 w 1374"/>
                  <a:gd name="T23" fmla="*/ 72 h 992"/>
                  <a:gd name="T24" fmla="*/ 318 w 1374"/>
                  <a:gd name="T25" fmla="*/ 72 h 992"/>
                  <a:gd name="T26" fmla="*/ 1302 w 1374"/>
                  <a:gd name="T27" fmla="*/ 40 h 992"/>
                  <a:gd name="T28" fmla="*/ 1334 w 1374"/>
                  <a:gd name="T29" fmla="*/ 137 h 992"/>
                  <a:gd name="T30" fmla="*/ 1215 w 1374"/>
                  <a:gd name="T31" fmla="*/ 177 h 992"/>
                  <a:gd name="T32" fmla="*/ 1334 w 1374"/>
                  <a:gd name="T33" fmla="*/ 587 h 992"/>
                  <a:gd name="T34" fmla="*/ 544 w 1374"/>
                  <a:gd name="T35" fmla="*/ 339 h 992"/>
                  <a:gd name="T36" fmla="*/ 318 w 1374"/>
                  <a:gd name="T37" fmla="*/ 266 h 992"/>
                  <a:gd name="T38" fmla="*/ 472 w 1374"/>
                  <a:gd name="T39" fmla="*/ 952 h 992"/>
                  <a:gd name="T40" fmla="*/ 40 w 1374"/>
                  <a:gd name="T41" fmla="*/ 920 h 992"/>
                  <a:gd name="T42" fmla="*/ 504 w 1374"/>
                  <a:gd name="T43" fmla="*/ 872 h 992"/>
                  <a:gd name="T44" fmla="*/ 472 w 1374"/>
                  <a:gd name="T45" fmla="*/ 952 h 992"/>
                  <a:gd name="T46" fmla="*/ 40 w 1374"/>
                  <a:gd name="T47" fmla="*/ 518 h 992"/>
                  <a:gd name="T48" fmla="*/ 90 w 1374"/>
                  <a:gd name="T49" fmla="*/ 478 h 992"/>
                  <a:gd name="T50" fmla="*/ 40 w 1374"/>
                  <a:gd name="T51" fmla="*/ 339 h 992"/>
                  <a:gd name="T52" fmla="*/ 472 w 1374"/>
                  <a:gd name="T53" fmla="*/ 306 h 992"/>
                  <a:gd name="T54" fmla="*/ 504 w 1374"/>
                  <a:gd name="T55" fmla="*/ 721 h 992"/>
                  <a:gd name="T56" fmla="*/ 442 w 1374"/>
                  <a:gd name="T57" fmla="*/ 761 h 992"/>
                  <a:gd name="T58" fmla="*/ 504 w 1374"/>
                  <a:gd name="T59" fmla="*/ 832 h 992"/>
                  <a:gd name="T60" fmla="*/ 933 w 1374"/>
                  <a:gd name="T61" fmla="*/ 952 h 992"/>
                  <a:gd name="T62" fmla="*/ 726 w 1374"/>
                  <a:gd name="T63" fmla="*/ 885 h 992"/>
                  <a:gd name="T64" fmla="*/ 799 w 1374"/>
                  <a:gd name="T65" fmla="*/ 845 h 992"/>
                  <a:gd name="T66" fmla="*/ 739 w 1374"/>
                  <a:gd name="T67" fmla="*/ 769 h 992"/>
                  <a:gd name="T68" fmla="*/ 933 w 1374"/>
                  <a:gd name="T69" fmla="*/ 952 h 992"/>
                  <a:gd name="T70" fmla="*/ 932 w 1374"/>
                  <a:gd name="T71" fmla="*/ 729 h 992"/>
                  <a:gd name="T72" fmla="*/ 544 w 1374"/>
                  <a:gd name="T73" fmla="*/ 729 h 992"/>
                  <a:gd name="T74" fmla="*/ 1334 w 1374"/>
                  <a:gd name="T75" fmla="*/ 627 h 992"/>
                  <a:gd name="T76" fmla="*/ 1302 w 1374"/>
                  <a:gd name="T77" fmla="*/ 729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4" h="992">
                    <a:moveTo>
                      <a:pt x="1302" y="0"/>
                    </a:moveTo>
                    <a:cubicBezTo>
                      <a:pt x="349" y="0"/>
                      <a:pt x="349" y="0"/>
                      <a:pt x="349" y="0"/>
                    </a:cubicBezTo>
                    <a:cubicBezTo>
                      <a:pt x="310" y="0"/>
                      <a:pt x="278" y="32"/>
                      <a:pt x="278" y="72"/>
                    </a:cubicBezTo>
                    <a:cubicBezTo>
                      <a:pt x="278" y="266"/>
                      <a:pt x="278" y="266"/>
                      <a:pt x="278" y="266"/>
                    </a:cubicBezTo>
                    <a:cubicBezTo>
                      <a:pt x="72" y="266"/>
                      <a:pt x="72" y="266"/>
                      <a:pt x="72" y="266"/>
                    </a:cubicBezTo>
                    <a:cubicBezTo>
                      <a:pt x="32" y="266"/>
                      <a:pt x="0" y="299"/>
                      <a:pt x="0" y="339"/>
                    </a:cubicBezTo>
                    <a:cubicBezTo>
                      <a:pt x="0" y="920"/>
                      <a:pt x="0" y="920"/>
                      <a:pt x="0" y="920"/>
                    </a:cubicBezTo>
                    <a:cubicBezTo>
                      <a:pt x="0" y="960"/>
                      <a:pt x="32" y="992"/>
                      <a:pt x="72" y="992"/>
                    </a:cubicBezTo>
                    <a:cubicBezTo>
                      <a:pt x="472" y="992"/>
                      <a:pt x="472" y="992"/>
                      <a:pt x="472" y="992"/>
                    </a:cubicBezTo>
                    <a:cubicBezTo>
                      <a:pt x="512" y="992"/>
                      <a:pt x="544" y="960"/>
                      <a:pt x="544" y="920"/>
                    </a:cubicBezTo>
                    <a:cubicBezTo>
                      <a:pt x="544" y="769"/>
                      <a:pt x="544" y="769"/>
                      <a:pt x="544" y="769"/>
                    </a:cubicBezTo>
                    <a:cubicBezTo>
                      <a:pt x="698" y="769"/>
                      <a:pt x="698" y="769"/>
                      <a:pt x="698" y="769"/>
                    </a:cubicBezTo>
                    <a:cubicBezTo>
                      <a:pt x="679" y="952"/>
                      <a:pt x="679" y="952"/>
                      <a:pt x="679" y="952"/>
                    </a:cubicBezTo>
                    <a:cubicBezTo>
                      <a:pt x="616" y="952"/>
                      <a:pt x="616" y="952"/>
                      <a:pt x="616" y="952"/>
                    </a:cubicBezTo>
                    <a:cubicBezTo>
                      <a:pt x="616" y="992"/>
                      <a:pt x="616" y="992"/>
                      <a:pt x="616" y="992"/>
                    </a:cubicBezTo>
                    <a:cubicBezTo>
                      <a:pt x="697" y="992"/>
                      <a:pt x="697" y="992"/>
                      <a:pt x="697" y="992"/>
                    </a:cubicBezTo>
                    <a:cubicBezTo>
                      <a:pt x="955" y="992"/>
                      <a:pt x="955" y="992"/>
                      <a:pt x="955" y="992"/>
                    </a:cubicBezTo>
                    <a:cubicBezTo>
                      <a:pt x="1037" y="992"/>
                      <a:pt x="1037" y="992"/>
                      <a:pt x="1037" y="992"/>
                    </a:cubicBezTo>
                    <a:cubicBezTo>
                      <a:pt x="1037" y="952"/>
                      <a:pt x="1037" y="952"/>
                      <a:pt x="1037" y="952"/>
                    </a:cubicBezTo>
                    <a:cubicBezTo>
                      <a:pt x="973" y="952"/>
                      <a:pt x="973" y="952"/>
                      <a:pt x="973" y="952"/>
                    </a:cubicBezTo>
                    <a:cubicBezTo>
                      <a:pt x="954" y="769"/>
                      <a:pt x="954" y="769"/>
                      <a:pt x="954" y="769"/>
                    </a:cubicBezTo>
                    <a:cubicBezTo>
                      <a:pt x="1302" y="769"/>
                      <a:pt x="1302" y="769"/>
                      <a:pt x="1302" y="769"/>
                    </a:cubicBezTo>
                    <a:cubicBezTo>
                      <a:pt x="1342" y="769"/>
                      <a:pt x="1374" y="737"/>
                      <a:pt x="1374" y="698"/>
                    </a:cubicBezTo>
                    <a:cubicBezTo>
                      <a:pt x="1374" y="72"/>
                      <a:pt x="1374" y="72"/>
                      <a:pt x="1374" y="72"/>
                    </a:cubicBezTo>
                    <a:cubicBezTo>
                      <a:pt x="1374" y="32"/>
                      <a:pt x="1342" y="0"/>
                      <a:pt x="1302" y="0"/>
                    </a:cubicBezTo>
                    <a:close/>
                    <a:moveTo>
                      <a:pt x="318" y="72"/>
                    </a:moveTo>
                    <a:cubicBezTo>
                      <a:pt x="318" y="54"/>
                      <a:pt x="332" y="40"/>
                      <a:pt x="349" y="40"/>
                    </a:cubicBezTo>
                    <a:cubicBezTo>
                      <a:pt x="1302" y="40"/>
                      <a:pt x="1302" y="40"/>
                      <a:pt x="1302" y="40"/>
                    </a:cubicBezTo>
                    <a:cubicBezTo>
                      <a:pt x="1320" y="40"/>
                      <a:pt x="1334" y="54"/>
                      <a:pt x="1334" y="72"/>
                    </a:cubicBezTo>
                    <a:cubicBezTo>
                      <a:pt x="1334" y="137"/>
                      <a:pt x="1334" y="137"/>
                      <a:pt x="1334" y="137"/>
                    </a:cubicBezTo>
                    <a:cubicBezTo>
                      <a:pt x="1215" y="137"/>
                      <a:pt x="1215" y="137"/>
                      <a:pt x="1215" y="137"/>
                    </a:cubicBezTo>
                    <a:cubicBezTo>
                      <a:pt x="1215" y="177"/>
                      <a:pt x="1215" y="177"/>
                      <a:pt x="1215" y="177"/>
                    </a:cubicBezTo>
                    <a:cubicBezTo>
                      <a:pt x="1334" y="177"/>
                      <a:pt x="1334" y="177"/>
                      <a:pt x="1334" y="177"/>
                    </a:cubicBezTo>
                    <a:cubicBezTo>
                      <a:pt x="1334" y="587"/>
                      <a:pt x="1334" y="587"/>
                      <a:pt x="1334" y="587"/>
                    </a:cubicBezTo>
                    <a:cubicBezTo>
                      <a:pt x="544" y="587"/>
                      <a:pt x="544" y="587"/>
                      <a:pt x="544" y="587"/>
                    </a:cubicBezTo>
                    <a:cubicBezTo>
                      <a:pt x="544" y="339"/>
                      <a:pt x="544" y="339"/>
                      <a:pt x="544" y="339"/>
                    </a:cubicBezTo>
                    <a:cubicBezTo>
                      <a:pt x="544" y="299"/>
                      <a:pt x="512" y="266"/>
                      <a:pt x="472" y="266"/>
                    </a:cubicBezTo>
                    <a:cubicBezTo>
                      <a:pt x="318" y="266"/>
                      <a:pt x="318" y="266"/>
                      <a:pt x="318" y="266"/>
                    </a:cubicBezTo>
                    <a:lnTo>
                      <a:pt x="318" y="72"/>
                    </a:lnTo>
                    <a:close/>
                    <a:moveTo>
                      <a:pt x="472" y="952"/>
                    </a:moveTo>
                    <a:cubicBezTo>
                      <a:pt x="72" y="952"/>
                      <a:pt x="72" y="952"/>
                      <a:pt x="72" y="952"/>
                    </a:cubicBezTo>
                    <a:cubicBezTo>
                      <a:pt x="55" y="952"/>
                      <a:pt x="40" y="938"/>
                      <a:pt x="40" y="920"/>
                    </a:cubicBezTo>
                    <a:cubicBezTo>
                      <a:pt x="40" y="872"/>
                      <a:pt x="40" y="872"/>
                      <a:pt x="40" y="872"/>
                    </a:cubicBezTo>
                    <a:cubicBezTo>
                      <a:pt x="504" y="872"/>
                      <a:pt x="504" y="872"/>
                      <a:pt x="504" y="872"/>
                    </a:cubicBezTo>
                    <a:cubicBezTo>
                      <a:pt x="504" y="920"/>
                      <a:pt x="504" y="920"/>
                      <a:pt x="504" y="920"/>
                    </a:cubicBezTo>
                    <a:cubicBezTo>
                      <a:pt x="504" y="938"/>
                      <a:pt x="490" y="952"/>
                      <a:pt x="472" y="952"/>
                    </a:cubicBezTo>
                    <a:close/>
                    <a:moveTo>
                      <a:pt x="40" y="832"/>
                    </a:moveTo>
                    <a:cubicBezTo>
                      <a:pt x="40" y="518"/>
                      <a:pt x="40" y="518"/>
                      <a:pt x="40" y="518"/>
                    </a:cubicBezTo>
                    <a:cubicBezTo>
                      <a:pt x="90" y="518"/>
                      <a:pt x="90" y="518"/>
                      <a:pt x="90" y="518"/>
                    </a:cubicBezTo>
                    <a:cubicBezTo>
                      <a:pt x="90" y="478"/>
                      <a:pt x="90" y="478"/>
                      <a:pt x="90" y="478"/>
                    </a:cubicBezTo>
                    <a:cubicBezTo>
                      <a:pt x="40" y="478"/>
                      <a:pt x="40" y="478"/>
                      <a:pt x="40" y="478"/>
                    </a:cubicBezTo>
                    <a:cubicBezTo>
                      <a:pt x="40" y="339"/>
                      <a:pt x="40" y="339"/>
                      <a:pt x="40" y="339"/>
                    </a:cubicBezTo>
                    <a:cubicBezTo>
                      <a:pt x="40" y="321"/>
                      <a:pt x="55" y="306"/>
                      <a:pt x="72" y="306"/>
                    </a:cubicBezTo>
                    <a:cubicBezTo>
                      <a:pt x="472" y="306"/>
                      <a:pt x="472" y="306"/>
                      <a:pt x="472" y="306"/>
                    </a:cubicBezTo>
                    <a:cubicBezTo>
                      <a:pt x="490" y="306"/>
                      <a:pt x="504" y="321"/>
                      <a:pt x="504" y="339"/>
                    </a:cubicBezTo>
                    <a:cubicBezTo>
                      <a:pt x="504" y="721"/>
                      <a:pt x="504" y="721"/>
                      <a:pt x="504" y="721"/>
                    </a:cubicBezTo>
                    <a:cubicBezTo>
                      <a:pt x="442" y="721"/>
                      <a:pt x="442" y="721"/>
                      <a:pt x="442" y="721"/>
                    </a:cubicBezTo>
                    <a:cubicBezTo>
                      <a:pt x="442" y="761"/>
                      <a:pt x="442" y="761"/>
                      <a:pt x="442" y="761"/>
                    </a:cubicBezTo>
                    <a:cubicBezTo>
                      <a:pt x="504" y="761"/>
                      <a:pt x="504" y="761"/>
                      <a:pt x="504" y="761"/>
                    </a:cubicBezTo>
                    <a:cubicBezTo>
                      <a:pt x="504" y="832"/>
                      <a:pt x="504" y="832"/>
                      <a:pt x="504" y="832"/>
                    </a:cubicBezTo>
                    <a:lnTo>
                      <a:pt x="40" y="832"/>
                    </a:lnTo>
                    <a:close/>
                    <a:moveTo>
                      <a:pt x="933" y="952"/>
                    </a:moveTo>
                    <a:cubicBezTo>
                      <a:pt x="719" y="952"/>
                      <a:pt x="719" y="952"/>
                      <a:pt x="719" y="952"/>
                    </a:cubicBezTo>
                    <a:cubicBezTo>
                      <a:pt x="726" y="885"/>
                      <a:pt x="726" y="885"/>
                      <a:pt x="726" y="885"/>
                    </a:cubicBezTo>
                    <a:cubicBezTo>
                      <a:pt x="799" y="885"/>
                      <a:pt x="799" y="885"/>
                      <a:pt x="799" y="885"/>
                    </a:cubicBezTo>
                    <a:cubicBezTo>
                      <a:pt x="799" y="845"/>
                      <a:pt x="799" y="845"/>
                      <a:pt x="799" y="845"/>
                    </a:cubicBezTo>
                    <a:cubicBezTo>
                      <a:pt x="731" y="845"/>
                      <a:pt x="731" y="845"/>
                      <a:pt x="731" y="845"/>
                    </a:cubicBezTo>
                    <a:cubicBezTo>
                      <a:pt x="739" y="769"/>
                      <a:pt x="739" y="769"/>
                      <a:pt x="739" y="769"/>
                    </a:cubicBezTo>
                    <a:cubicBezTo>
                      <a:pt x="914" y="769"/>
                      <a:pt x="914" y="769"/>
                      <a:pt x="914" y="769"/>
                    </a:cubicBezTo>
                    <a:lnTo>
                      <a:pt x="933" y="952"/>
                    </a:lnTo>
                    <a:close/>
                    <a:moveTo>
                      <a:pt x="1302" y="729"/>
                    </a:moveTo>
                    <a:cubicBezTo>
                      <a:pt x="932" y="729"/>
                      <a:pt x="932" y="729"/>
                      <a:pt x="932" y="729"/>
                    </a:cubicBezTo>
                    <a:cubicBezTo>
                      <a:pt x="721" y="729"/>
                      <a:pt x="721" y="729"/>
                      <a:pt x="721" y="729"/>
                    </a:cubicBezTo>
                    <a:cubicBezTo>
                      <a:pt x="544" y="729"/>
                      <a:pt x="544" y="729"/>
                      <a:pt x="544" y="729"/>
                    </a:cubicBezTo>
                    <a:cubicBezTo>
                      <a:pt x="544" y="627"/>
                      <a:pt x="544" y="627"/>
                      <a:pt x="544" y="627"/>
                    </a:cubicBezTo>
                    <a:cubicBezTo>
                      <a:pt x="1334" y="627"/>
                      <a:pt x="1334" y="627"/>
                      <a:pt x="1334" y="627"/>
                    </a:cubicBezTo>
                    <a:cubicBezTo>
                      <a:pt x="1334" y="698"/>
                      <a:pt x="1334" y="698"/>
                      <a:pt x="1334" y="698"/>
                    </a:cubicBezTo>
                    <a:cubicBezTo>
                      <a:pt x="1334" y="715"/>
                      <a:pt x="1320" y="729"/>
                      <a:pt x="1302" y="72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48" name="Rectangle 109"/>
              <p:cNvSpPr>
                <a:spLocks noChangeArrowheads="1"/>
              </p:cNvSpPr>
              <p:nvPr/>
            </p:nvSpPr>
            <p:spPr bwMode="auto">
              <a:xfrm>
                <a:off x="1597" y="1577"/>
                <a:ext cx="93" cy="95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49" name="Oval 110"/>
              <p:cNvSpPr>
                <a:spLocks noChangeArrowheads="1"/>
              </p:cNvSpPr>
              <p:nvPr/>
            </p:nvSpPr>
            <p:spPr bwMode="auto">
              <a:xfrm>
                <a:off x="1843" y="2549"/>
                <a:ext cx="105" cy="102"/>
              </a:xfrm>
              <a:prstGeom prst="ellipse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50" name="Rectangle 111"/>
              <p:cNvSpPr>
                <a:spLocks noChangeArrowheads="1"/>
              </p:cNvSpPr>
              <p:nvPr/>
            </p:nvSpPr>
            <p:spPr bwMode="auto">
              <a:xfrm>
                <a:off x="2104" y="2153"/>
                <a:ext cx="85" cy="95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51" name="Rectangle 112"/>
              <p:cNvSpPr>
                <a:spLocks noChangeArrowheads="1"/>
              </p:cNvSpPr>
              <p:nvPr/>
            </p:nvSpPr>
            <p:spPr bwMode="auto">
              <a:xfrm>
                <a:off x="3812" y="769"/>
                <a:ext cx="119" cy="95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52" name="Rectangle 113"/>
              <p:cNvSpPr>
                <a:spLocks noChangeArrowheads="1"/>
              </p:cNvSpPr>
              <p:nvPr/>
            </p:nvSpPr>
            <p:spPr bwMode="auto">
              <a:xfrm>
                <a:off x="3228" y="2447"/>
                <a:ext cx="97" cy="95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" name="Group 2"/>
          <p:cNvGrpSpPr/>
          <p:nvPr userDrawn="1"/>
        </p:nvGrpSpPr>
        <p:grpSpPr>
          <a:xfrm>
            <a:off x="2411760" y="1623452"/>
            <a:ext cx="936104" cy="936104"/>
            <a:chOff x="2411760" y="1623452"/>
            <a:chExt cx="936104" cy="936104"/>
          </a:xfrm>
        </p:grpSpPr>
        <p:sp>
          <p:nvSpPr>
            <p:cNvPr id="53" name="Oval 52"/>
            <p:cNvSpPr/>
            <p:nvPr userDrawn="1"/>
          </p:nvSpPr>
          <p:spPr>
            <a:xfrm>
              <a:off x="2411760" y="1623452"/>
              <a:ext cx="936104" cy="93610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F7F7F"/>
                </a:solidFill>
              </a:endParaRPr>
            </a:p>
          </p:txBody>
        </p:sp>
        <p:grpSp>
          <p:nvGrpSpPr>
            <p:cNvPr id="57" name="Group 61"/>
            <p:cNvGrpSpPr>
              <a:grpSpLocks noChangeAspect="1"/>
            </p:cNvGrpSpPr>
            <p:nvPr userDrawn="1"/>
          </p:nvGrpSpPr>
          <p:grpSpPr bwMode="auto">
            <a:xfrm>
              <a:off x="2576166" y="1862584"/>
              <a:ext cx="555674" cy="526426"/>
              <a:chOff x="4532" y="622"/>
              <a:chExt cx="285" cy="270"/>
            </a:xfrm>
          </p:grpSpPr>
          <p:sp>
            <p:nvSpPr>
              <p:cNvPr id="58" name="Freeform 62"/>
              <p:cNvSpPr>
                <a:spLocks noEditPoints="1"/>
              </p:cNvSpPr>
              <p:nvPr/>
            </p:nvSpPr>
            <p:spPr bwMode="auto">
              <a:xfrm>
                <a:off x="4532" y="622"/>
                <a:ext cx="285" cy="270"/>
              </a:xfrm>
              <a:custGeom>
                <a:avLst/>
                <a:gdLst>
                  <a:gd name="T0" fmla="*/ 1203 w 1224"/>
                  <a:gd name="T1" fmla="*/ 251 h 1158"/>
                  <a:gd name="T2" fmla="*/ 1093 w 1224"/>
                  <a:gd name="T3" fmla="*/ 248 h 1158"/>
                  <a:gd name="T4" fmla="*/ 966 w 1224"/>
                  <a:gd name="T5" fmla="*/ 22 h 1158"/>
                  <a:gd name="T6" fmla="*/ 938 w 1224"/>
                  <a:gd name="T7" fmla="*/ 15 h 1158"/>
                  <a:gd name="T8" fmla="*/ 667 w 1224"/>
                  <a:gd name="T9" fmla="*/ 19 h 1158"/>
                  <a:gd name="T10" fmla="*/ 515 w 1224"/>
                  <a:gd name="T11" fmla="*/ 12 h 1158"/>
                  <a:gd name="T12" fmla="*/ 488 w 1224"/>
                  <a:gd name="T13" fmla="*/ 3 h 1158"/>
                  <a:gd name="T14" fmla="*/ 299 w 1224"/>
                  <a:gd name="T15" fmla="*/ 123 h 1158"/>
                  <a:gd name="T16" fmla="*/ 219 w 1224"/>
                  <a:gd name="T17" fmla="*/ 251 h 1158"/>
                  <a:gd name="T18" fmla="*/ 27 w 1224"/>
                  <a:gd name="T19" fmla="*/ 19 h 1158"/>
                  <a:gd name="T20" fmla="*/ 0 w 1224"/>
                  <a:gd name="T21" fmla="*/ 59 h 1158"/>
                  <a:gd name="T22" fmla="*/ 161 w 1224"/>
                  <a:gd name="T23" fmla="*/ 168 h 1158"/>
                  <a:gd name="T24" fmla="*/ 183 w 1224"/>
                  <a:gd name="T25" fmla="*/ 275 h 1158"/>
                  <a:gd name="T26" fmla="*/ 192 w 1224"/>
                  <a:gd name="T27" fmla="*/ 321 h 1158"/>
                  <a:gd name="T28" fmla="*/ 363 w 1224"/>
                  <a:gd name="T29" fmla="*/ 844 h 1158"/>
                  <a:gd name="T30" fmla="*/ 322 w 1224"/>
                  <a:gd name="T31" fmla="*/ 960 h 1158"/>
                  <a:gd name="T32" fmla="*/ 335 w 1224"/>
                  <a:gd name="T33" fmla="*/ 1059 h 1158"/>
                  <a:gd name="T34" fmla="*/ 534 w 1224"/>
                  <a:gd name="T35" fmla="*/ 1059 h 1158"/>
                  <a:gd name="T36" fmla="*/ 868 w 1224"/>
                  <a:gd name="T37" fmla="*/ 996 h 1158"/>
                  <a:gd name="T38" fmla="*/ 945 w 1224"/>
                  <a:gd name="T39" fmla="*/ 1158 h 1158"/>
                  <a:gd name="T40" fmla="*/ 1022 w 1224"/>
                  <a:gd name="T41" fmla="*/ 996 h 1158"/>
                  <a:gd name="T42" fmla="*/ 1049 w 1224"/>
                  <a:gd name="T43" fmla="*/ 956 h 1158"/>
                  <a:gd name="T44" fmla="*/ 358 w 1224"/>
                  <a:gd name="T45" fmla="*/ 942 h 1158"/>
                  <a:gd name="T46" fmla="*/ 409 w 1224"/>
                  <a:gd name="T47" fmla="*/ 849 h 1158"/>
                  <a:gd name="T48" fmla="*/ 1121 w 1224"/>
                  <a:gd name="T49" fmla="*/ 760 h 1158"/>
                  <a:gd name="T50" fmla="*/ 1219 w 1224"/>
                  <a:gd name="T51" fmla="*/ 259 h 1158"/>
                  <a:gd name="T52" fmla="*/ 885 w 1224"/>
                  <a:gd name="T53" fmla="*/ 1059 h 1158"/>
                  <a:gd name="T54" fmla="*/ 1004 w 1224"/>
                  <a:gd name="T55" fmla="*/ 1059 h 1158"/>
                  <a:gd name="T56" fmla="*/ 435 w 1224"/>
                  <a:gd name="T57" fmla="*/ 1118 h 1158"/>
                  <a:gd name="T58" fmla="*/ 435 w 1224"/>
                  <a:gd name="T59" fmla="*/ 1000 h 1158"/>
                  <a:gd name="T60" fmla="*/ 435 w 1224"/>
                  <a:gd name="T61" fmla="*/ 1118 h 1158"/>
                  <a:gd name="T62" fmla="*/ 1003 w 1224"/>
                  <a:gd name="T63" fmla="*/ 163 h 1158"/>
                  <a:gd name="T64" fmla="*/ 956 w 1224"/>
                  <a:gd name="T65" fmla="*/ 203 h 1158"/>
                  <a:gd name="T66" fmla="*/ 1047 w 1224"/>
                  <a:gd name="T67" fmla="*/ 236 h 1158"/>
                  <a:gd name="T68" fmla="*/ 639 w 1224"/>
                  <a:gd name="T69" fmla="*/ 251 h 1158"/>
                  <a:gd name="T70" fmla="*/ 941 w 1224"/>
                  <a:gd name="T71" fmla="*/ 59 h 1158"/>
                  <a:gd name="T72" fmla="*/ 762 w 1224"/>
                  <a:gd name="T73" fmla="*/ 119 h 1158"/>
                  <a:gd name="T74" fmla="*/ 571 w 1224"/>
                  <a:gd name="T75" fmla="*/ 121 h 1158"/>
                  <a:gd name="T76" fmla="*/ 344 w 1224"/>
                  <a:gd name="T77" fmla="*/ 123 h 1158"/>
                  <a:gd name="T78" fmla="*/ 594 w 1224"/>
                  <a:gd name="T79" fmla="*/ 251 h 1158"/>
                  <a:gd name="T80" fmla="*/ 344 w 1224"/>
                  <a:gd name="T81" fmla="*/ 123 h 1158"/>
                  <a:gd name="T82" fmla="*/ 999 w 1224"/>
                  <a:gd name="T83" fmla="*/ 650 h 1158"/>
                  <a:gd name="T84" fmla="*/ 1094 w 1224"/>
                  <a:gd name="T85" fmla="*/ 690 h 1158"/>
                  <a:gd name="T86" fmla="*/ 1012 w 1224"/>
                  <a:gd name="T87" fmla="*/ 809 h 1158"/>
                  <a:gd name="T88" fmla="*/ 324 w 1224"/>
                  <a:gd name="T89" fmla="*/ 752 h 1158"/>
                  <a:gd name="T90" fmla="*/ 435 w 1224"/>
                  <a:gd name="T91" fmla="*/ 440 h 1158"/>
                  <a:gd name="T92" fmla="*/ 250 w 1224"/>
                  <a:gd name="T93" fmla="*/ 400 h 1158"/>
                  <a:gd name="T94" fmla="*/ 232 w 1224"/>
                  <a:gd name="T95" fmla="*/ 313 h 1158"/>
                  <a:gd name="T96" fmla="*/ 1179 w 1224"/>
                  <a:gd name="T97" fmla="*/ 291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4" h="1158">
                    <a:moveTo>
                      <a:pt x="1219" y="259"/>
                    </a:moveTo>
                    <a:cubicBezTo>
                      <a:pt x="1215" y="254"/>
                      <a:pt x="1209" y="251"/>
                      <a:pt x="1203" y="251"/>
                    </a:cubicBezTo>
                    <a:cubicBezTo>
                      <a:pt x="1092" y="251"/>
                      <a:pt x="1092" y="251"/>
                      <a:pt x="1092" y="251"/>
                    </a:cubicBezTo>
                    <a:cubicBezTo>
                      <a:pt x="1093" y="250"/>
                      <a:pt x="1093" y="249"/>
                      <a:pt x="1093" y="248"/>
                    </a:cubicBezTo>
                    <a:cubicBezTo>
                      <a:pt x="1095" y="243"/>
                      <a:pt x="1094" y="237"/>
                      <a:pt x="1091" y="233"/>
                    </a:cubicBezTo>
                    <a:cubicBezTo>
                      <a:pt x="966" y="22"/>
                      <a:pt x="966" y="22"/>
                      <a:pt x="966" y="22"/>
                    </a:cubicBezTo>
                    <a:cubicBezTo>
                      <a:pt x="963" y="17"/>
                      <a:pt x="958" y="14"/>
                      <a:pt x="953" y="12"/>
                    </a:cubicBezTo>
                    <a:cubicBezTo>
                      <a:pt x="948" y="11"/>
                      <a:pt x="943" y="12"/>
                      <a:pt x="938" y="15"/>
                    </a:cubicBezTo>
                    <a:cubicBezTo>
                      <a:pt x="797" y="99"/>
                      <a:pt x="797" y="99"/>
                      <a:pt x="797" y="99"/>
                    </a:cubicBezTo>
                    <a:cubicBezTo>
                      <a:pt x="773" y="50"/>
                      <a:pt x="723" y="19"/>
                      <a:pt x="667" y="19"/>
                    </a:cubicBezTo>
                    <a:cubicBezTo>
                      <a:pt x="620" y="19"/>
                      <a:pt x="577" y="42"/>
                      <a:pt x="550" y="79"/>
                    </a:cubicBezTo>
                    <a:cubicBezTo>
                      <a:pt x="515" y="12"/>
                      <a:pt x="515" y="12"/>
                      <a:pt x="515" y="12"/>
                    </a:cubicBezTo>
                    <a:cubicBezTo>
                      <a:pt x="513" y="7"/>
                      <a:pt x="508" y="3"/>
                      <a:pt x="503" y="2"/>
                    </a:cubicBezTo>
                    <a:cubicBezTo>
                      <a:pt x="498" y="0"/>
                      <a:pt x="493" y="1"/>
                      <a:pt x="488" y="3"/>
                    </a:cubicBezTo>
                    <a:cubicBezTo>
                      <a:pt x="308" y="96"/>
                      <a:pt x="308" y="96"/>
                      <a:pt x="308" y="96"/>
                    </a:cubicBezTo>
                    <a:cubicBezTo>
                      <a:pt x="298" y="101"/>
                      <a:pt x="294" y="113"/>
                      <a:pt x="299" y="123"/>
                    </a:cubicBezTo>
                    <a:cubicBezTo>
                      <a:pt x="366" y="251"/>
                      <a:pt x="366" y="251"/>
                      <a:pt x="366" y="251"/>
                    </a:cubicBezTo>
                    <a:cubicBezTo>
                      <a:pt x="219" y="251"/>
                      <a:pt x="219" y="251"/>
                      <a:pt x="219" y="251"/>
                    </a:cubicBezTo>
                    <a:cubicBezTo>
                      <a:pt x="200" y="160"/>
                      <a:pt x="200" y="160"/>
                      <a:pt x="200" y="160"/>
                    </a:cubicBezTo>
                    <a:cubicBezTo>
                      <a:pt x="183" y="78"/>
                      <a:pt x="111" y="19"/>
                      <a:pt x="27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92" y="59"/>
                      <a:pt x="148" y="105"/>
                      <a:pt x="161" y="168"/>
                    </a:cubicBezTo>
                    <a:cubicBezTo>
                      <a:pt x="182" y="273"/>
                      <a:pt x="182" y="273"/>
                      <a:pt x="182" y="273"/>
                    </a:cubicBezTo>
                    <a:cubicBezTo>
                      <a:pt x="183" y="274"/>
                      <a:pt x="183" y="275"/>
                      <a:pt x="183" y="275"/>
                    </a:cubicBezTo>
                    <a:cubicBezTo>
                      <a:pt x="192" y="321"/>
                      <a:pt x="192" y="321"/>
                      <a:pt x="192" y="321"/>
                    </a:cubicBezTo>
                    <a:cubicBezTo>
                      <a:pt x="192" y="321"/>
                      <a:pt x="192" y="321"/>
                      <a:pt x="192" y="321"/>
                    </a:cubicBezTo>
                    <a:cubicBezTo>
                      <a:pt x="285" y="760"/>
                      <a:pt x="285" y="760"/>
                      <a:pt x="285" y="760"/>
                    </a:cubicBezTo>
                    <a:cubicBezTo>
                      <a:pt x="294" y="801"/>
                      <a:pt x="324" y="833"/>
                      <a:pt x="363" y="844"/>
                    </a:cubicBezTo>
                    <a:cubicBezTo>
                      <a:pt x="328" y="890"/>
                      <a:pt x="328" y="890"/>
                      <a:pt x="328" y="890"/>
                    </a:cubicBezTo>
                    <a:cubicBezTo>
                      <a:pt x="313" y="910"/>
                      <a:pt x="311" y="937"/>
                      <a:pt x="322" y="960"/>
                    </a:cubicBezTo>
                    <a:cubicBezTo>
                      <a:pt x="330" y="976"/>
                      <a:pt x="344" y="988"/>
                      <a:pt x="361" y="993"/>
                    </a:cubicBezTo>
                    <a:cubicBezTo>
                      <a:pt x="345" y="1011"/>
                      <a:pt x="335" y="1034"/>
                      <a:pt x="335" y="1059"/>
                    </a:cubicBezTo>
                    <a:cubicBezTo>
                      <a:pt x="335" y="1114"/>
                      <a:pt x="380" y="1158"/>
                      <a:pt x="435" y="1158"/>
                    </a:cubicBezTo>
                    <a:cubicBezTo>
                      <a:pt x="490" y="1158"/>
                      <a:pt x="534" y="1114"/>
                      <a:pt x="534" y="1059"/>
                    </a:cubicBezTo>
                    <a:cubicBezTo>
                      <a:pt x="534" y="1035"/>
                      <a:pt x="526" y="1014"/>
                      <a:pt x="512" y="996"/>
                    </a:cubicBezTo>
                    <a:cubicBezTo>
                      <a:pt x="868" y="996"/>
                      <a:pt x="868" y="996"/>
                      <a:pt x="868" y="996"/>
                    </a:cubicBezTo>
                    <a:cubicBezTo>
                      <a:pt x="854" y="1014"/>
                      <a:pt x="845" y="1035"/>
                      <a:pt x="845" y="1059"/>
                    </a:cubicBezTo>
                    <a:cubicBezTo>
                      <a:pt x="845" y="1114"/>
                      <a:pt x="890" y="1158"/>
                      <a:pt x="945" y="1158"/>
                    </a:cubicBezTo>
                    <a:cubicBezTo>
                      <a:pt x="999" y="1158"/>
                      <a:pt x="1044" y="1114"/>
                      <a:pt x="1044" y="1059"/>
                    </a:cubicBezTo>
                    <a:cubicBezTo>
                      <a:pt x="1044" y="1035"/>
                      <a:pt x="1036" y="1014"/>
                      <a:pt x="1022" y="996"/>
                    </a:cubicBezTo>
                    <a:cubicBezTo>
                      <a:pt x="1049" y="996"/>
                      <a:pt x="1049" y="996"/>
                      <a:pt x="1049" y="996"/>
                    </a:cubicBezTo>
                    <a:cubicBezTo>
                      <a:pt x="1049" y="956"/>
                      <a:pt x="1049" y="956"/>
                      <a:pt x="1049" y="956"/>
                    </a:cubicBezTo>
                    <a:cubicBezTo>
                      <a:pt x="382" y="956"/>
                      <a:pt x="382" y="956"/>
                      <a:pt x="382" y="956"/>
                    </a:cubicBezTo>
                    <a:cubicBezTo>
                      <a:pt x="371" y="956"/>
                      <a:pt x="362" y="951"/>
                      <a:pt x="358" y="942"/>
                    </a:cubicBezTo>
                    <a:cubicBezTo>
                      <a:pt x="353" y="933"/>
                      <a:pt x="354" y="922"/>
                      <a:pt x="360" y="914"/>
                    </a:cubicBezTo>
                    <a:cubicBezTo>
                      <a:pt x="409" y="849"/>
                      <a:pt x="409" y="849"/>
                      <a:pt x="409" y="849"/>
                    </a:cubicBezTo>
                    <a:cubicBezTo>
                      <a:pt x="1012" y="849"/>
                      <a:pt x="1012" y="849"/>
                      <a:pt x="1012" y="849"/>
                    </a:cubicBezTo>
                    <a:cubicBezTo>
                      <a:pt x="1064" y="849"/>
                      <a:pt x="1110" y="811"/>
                      <a:pt x="1121" y="760"/>
                    </a:cubicBezTo>
                    <a:cubicBezTo>
                      <a:pt x="1223" y="275"/>
                      <a:pt x="1223" y="275"/>
                      <a:pt x="1223" y="275"/>
                    </a:cubicBezTo>
                    <a:cubicBezTo>
                      <a:pt x="1224" y="270"/>
                      <a:pt x="1223" y="263"/>
                      <a:pt x="1219" y="259"/>
                    </a:cubicBezTo>
                    <a:close/>
                    <a:moveTo>
                      <a:pt x="945" y="1118"/>
                    </a:moveTo>
                    <a:cubicBezTo>
                      <a:pt x="912" y="1118"/>
                      <a:pt x="885" y="1092"/>
                      <a:pt x="885" y="1059"/>
                    </a:cubicBezTo>
                    <a:cubicBezTo>
                      <a:pt x="885" y="1026"/>
                      <a:pt x="912" y="1000"/>
                      <a:pt x="945" y="1000"/>
                    </a:cubicBezTo>
                    <a:cubicBezTo>
                      <a:pt x="977" y="1000"/>
                      <a:pt x="1004" y="1026"/>
                      <a:pt x="1004" y="1059"/>
                    </a:cubicBezTo>
                    <a:cubicBezTo>
                      <a:pt x="1004" y="1092"/>
                      <a:pt x="977" y="1118"/>
                      <a:pt x="945" y="1118"/>
                    </a:cubicBezTo>
                    <a:close/>
                    <a:moveTo>
                      <a:pt x="435" y="1118"/>
                    </a:moveTo>
                    <a:cubicBezTo>
                      <a:pt x="402" y="1118"/>
                      <a:pt x="375" y="1092"/>
                      <a:pt x="375" y="1059"/>
                    </a:cubicBezTo>
                    <a:cubicBezTo>
                      <a:pt x="375" y="1026"/>
                      <a:pt x="402" y="1000"/>
                      <a:pt x="435" y="1000"/>
                    </a:cubicBezTo>
                    <a:cubicBezTo>
                      <a:pt x="468" y="1000"/>
                      <a:pt x="494" y="1026"/>
                      <a:pt x="494" y="1059"/>
                    </a:cubicBezTo>
                    <a:cubicBezTo>
                      <a:pt x="494" y="1092"/>
                      <a:pt x="468" y="1118"/>
                      <a:pt x="435" y="1118"/>
                    </a:cubicBezTo>
                    <a:close/>
                    <a:moveTo>
                      <a:pt x="941" y="59"/>
                    </a:moveTo>
                    <a:cubicBezTo>
                      <a:pt x="1003" y="163"/>
                      <a:pt x="1003" y="163"/>
                      <a:pt x="1003" y="163"/>
                    </a:cubicBezTo>
                    <a:cubicBezTo>
                      <a:pt x="956" y="163"/>
                      <a:pt x="956" y="163"/>
                      <a:pt x="956" y="163"/>
                    </a:cubicBezTo>
                    <a:cubicBezTo>
                      <a:pt x="956" y="203"/>
                      <a:pt x="956" y="203"/>
                      <a:pt x="956" y="203"/>
                    </a:cubicBezTo>
                    <a:cubicBezTo>
                      <a:pt x="1027" y="203"/>
                      <a:pt x="1027" y="203"/>
                      <a:pt x="1027" y="203"/>
                    </a:cubicBezTo>
                    <a:cubicBezTo>
                      <a:pt x="1047" y="236"/>
                      <a:pt x="1047" y="236"/>
                      <a:pt x="1047" y="236"/>
                    </a:cubicBezTo>
                    <a:cubicBezTo>
                      <a:pt x="1021" y="251"/>
                      <a:pt x="1021" y="251"/>
                      <a:pt x="1021" y="251"/>
                    </a:cubicBezTo>
                    <a:cubicBezTo>
                      <a:pt x="639" y="251"/>
                      <a:pt x="639" y="251"/>
                      <a:pt x="639" y="251"/>
                    </a:cubicBezTo>
                    <a:cubicBezTo>
                      <a:pt x="634" y="242"/>
                      <a:pt x="634" y="242"/>
                      <a:pt x="634" y="242"/>
                    </a:cubicBezTo>
                    <a:lnTo>
                      <a:pt x="941" y="59"/>
                    </a:lnTo>
                    <a:close/>
                    <a:moveTo>
                      <a:pt x="667" y="59"/>
                    </a:moveTo>
                    <a:cubicBezTo>
                      <a:pt x="709" y="59"/>
                      <a:pt x="745" y="83"/>
                      <a:pt x="762" y="119"/>
                    </a:cubicBezTo>
                    <a:cubicBezTo>
                      <a:pt x="616" y="206"/>
                      <a:pt x="616" y="206"/>
                      <a:pt x="616" y="206"/>
                    </a:cubicBezTo>
                    <a:cubicBezTo>
                      <a:pt x="571" y="121"/>
                      <a:pt x="571" y="121"/>
                      <a:pt x="571" y="121"/>
                    </a:cubicBezTo>
                    <a:cubicBezTo>
                      <a:pt x="588" y="83"/>
                      <a:pt x="626" y="59"/>
                      <a:pt x="667" y="59"/>
                    </a:cubicBezTo>
                    <a:close/>
                    <a:moveTo>
                      <a:pt x="344" y="123"/>
                    </a:moveTo>
                    <a:cubicBezTo>
                      <a:pt x="489" y="48"/>
                      <a:pt x="489" y="48"/>
                      <a:pt x="489" y="48"/>
                    </a:cubicBezTo>
                    <a:cubicBezTo>
                      <a:pt x="594" y="251"/>
                      <a:pt x="594" y="251"/>
                      <a:pt x="594" y="251"/>
                    </a:cubicBezTo>
                    <a:cubicBezTo>
                      <a:pt x="411" y="251"/>
                      <a:pt x="411" y="251"/>
                      <a:pt x="411" y="251"/>
                    </a:cubicBezTo>
                    <a:lnTo>
                      <a:pt x="344" y="123"/>
                    </a:lnTo>
                    <a:close/>
                    <a:moveTo>
                      <a:pt x="1103" y="650"/>
                    </a:moveTo>
                    <a:cubicBezTo>
                      <a:pt x="999" y="650"/>
                      <a:pt x="999" y="650"/>
                      <a:pt x="999" y="650"/>
                    </a:cubicBezTo>
                    <a:cubicBezTo>
                      <a:pt x="999" y="690"/>
                      <a:pt x="999" y="690"/>
                      <a:pt x="999" y="690"/>
                    </a:cubicBezTo>
                    <a:cubicBezTo>
                      <a:pt x="1094" y="690"/>
                      <a:pt x="1094" y="690"/>
                      <a:pt x="1094" y="690"/>
                    </a:cubicBezTo>
                    <a:cubicBezTo>
                      <a:pt x="1081" y="752"/>
                      <a:pt x="1081" y="752"/>
                      <a:pt x="1081" y="752"/>
                    </a:cubicBezTo>
                    <a:cubicBezTo>
                      <a:pt x="1075" y="785"/>
                      <a:pt x="1045" y="809"/>
                      <a:pt x="1012" y="809"/>
                    </a:cubicBezTo>
                    <a:cubicBezTo>
                      <a:pt x="394" y="809"/>
                      <a:pt x="394" y="809"/>
                      <a:pt x="394" y="809"/>
                    </a:cubicBezTo>
                    <a:cubicBezTo>
                      <a:pt x="360" y="809"/>
                      <a:pt x="331" y="785"/>
                      <a:pt x="324" y="752"/>
                    </a:cubicBezTo>
                    <a:cubicBezTo>
                      <a:pt x="258" y="440"/>
                      <a:pt x="258" y="440"/>
                      <a:pt x="258" y="440"/>
                    </a:cubicBezTo>
                    <a:cubicBezTo>
                      <a:pt x="435" y="440"/>
                      <a:pt x="435" y="440"/>
                      <a:pt x="435" y="440"/>
                    </a:cubicBezTo>
                    <a:cubicBezTo>
                      <a:pt x="435" y="400"/>
                      <a:pt x="435" y="400"/>
                      <a:pt x="435" y="400"/>
                    </a:cubicBezTo>
                    <a:cubicBezTo>
                      <a:pt x="250" y="400"/>
                      <a:pt x="250" y="400"/>
                      <a:pt x="250" y="400"/>
                    </a:cubicBezTo>
                    <a:cubicBezTo>
                      <a:pt x="232" y="313"/>
                      <a:pt x="232" y="313"/>
                      <a:pt x="232" y="313"/>
                    </a:cubicBezTo>
                    <a:cubicBezTo>
                      <a:pt x="232" y="313"/>
                      <a:pt x="232" y="313"/>
                      <a:pt x="232" y="313"/>
                    </a:cubicBezTo>
                    <a:cubicBezTo>
                      <a:pt x="227" y="291"/>
                      <a:pt x="227" y="291"/>
                      <a:pt x="227" y="291"/>
                    </a:cubicBezTo>
                    <a:cubicBezTo>
                      <a:pt x="1179" y="291"/>
                      <a:pt x="1179" y="291"/>
                      <a:pt x="1179" y="291"/>
                    </a:cubicBezTo>
                    <a:lnTo>
                      <a:pt x="1103" y="65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59" name="Rectangle 63"/>
              <p:cNvSpPr>
                <a:spLocks noChangeArrowheads="1"/>
              </p:cNvSpPr>
              <p:nvPr/>
            </p:nvSpPr>
            <p:spPr bwMode="auto">
              <a:xfrm>
                <a:off x="4645" y="715"/>
                <a:ext cx="13" cy="10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60" name="Rectangle 64"/>
              <p:cNvSpPr>
                <a:spLocks noChangeArrowheads="1"/>
              </p:cNvSpPr>
              <p:nvPr/>
            </p:nvSpPr>
            <p:spPr bwMode="auto">
              <a:xfrm>
                <a:off x="4740" y="774"/>
                <a:ext cx="15" cy="9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  <p:sp>
            <p:nvSpPr>
              <p:cNvPr id="61" name="Rectangle 65"/>
              <p:cNvSpPr>
                <a:spLocks noChangeArrowheads="1"/>
              </p:cNvSpPr>
              <p:nvPr/>
            </p:nvSpPr>
            <p:spPr bwMode="auto">
              <a:xfrm>
                <a:off x="4736" y="660"/>
                <a:ext cx="11" cy="9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BDFA"/>
                  </a:solidFill>
                  <a:effectLst/>
                  <a:uLnTx/>
                  <a:uFillTx/>
                  <a:latin typeface="HelveticaNeueLT Std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" name="Group 3"/>
          <p:cNvGrpSpPr/>
          <p:nvPr userDrawn="1"/>
        </p:nvGrpSpPr>
        <p:grpSpPr>
          <a:xfrm>
            <a:off x="4067944" y="1623452"/>
            <a:ext cx="936104" cy="936104"/>
            <a:chOff x="4067944" y="1623452"/>
            <a:chExt cx="936104" cy="936104"/>
          </a:xfrm>
          <a:solidFill>
            <a:srgbClr val="E8E9EA"/>
          </a:solidFill>
        </p:grpSpPr>
        <p:sp>
          <p:nvSpPr>
            <p:cNvPr id="54" name="Oval 53"/>
            <p:cNvSpPr/>
            <p:nvPr userDrawn="1"/>
          </p:nvSpPr>
          <p:spPr>
            <a:xfrm>
              <a:off x="4067944" y="1623452"/>
              <a:ext cx="936104" cy="93610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F7F7F"/>
                </a:solidFill>
              </a:endParaRPr>
            </a:p>
          </p:txBody>
        </p:sp>
        <p:grpSp>
          <p:nvGrpSpPr>
            <p:cNvPr id="62" name="Group 125"/>
            <p:cNvGrpSpPr>
              <a:grpSpLocks noChangeAspect="1"/>
            </p:cNvGrpSpPr>
            <p:nvPr userDrawn="1"/>
          </p:nvGrpSpPr>
          <p:grpSpPr bwMode="auto">
            <a:xfrm>
              <a:off x="4256600" y="1815279"/>
              <a:ext cx="558801" cy="552450"/>
              <a:chOff x="1374" y="590"/>
              <a:chExt cx="352" cy="348"/>
            </a:xfrm>
            <a:grpFill/>
          </p:grpSpPr>
          <p:sp>
            <p:nvSpPr>
              <p:cNvPr id="63" name="Freeform 126"/>
              <p:cNvSpPr>
                <a:spLocks noEditPoints="1"/>
              </p:cNvSpPr>
              <p:nvPr/>
            </p:nvSpPr>
            <p:spPr bwMode="auto">
              <a:xfrm>
                <a:off x="1374" y="590"/>
                <a:ext cx="182" cy="348"/>
              </a:xfrm>
              <a:custGeom>
                <a:avLst/>
                <a:gdLst>
                  <a:gd name="T0" fmla="*/ 480 w 599"/>
                  <a:gd name="T1" fmla="*/ 1142 h 1142"/>
                  <a:gd name="T2" fmla="*/ 375 w 599"/>
                  <a:gd name="T3" fmla="*/ 1142 h 1142"/>
                  <a:gd name="T4" fmla="*/ 202 w 599"/>
                  <a:gd name="T5" fmla="*/ 986 h 1142"/>
                  <a:gd name="T6" fmla="*/ 91 w 599"/>
                  <a:gd name="T7" fmla="*/ 858 h 1142"/>
                  <a:gd name="T8" fmla="*/ 91 w 599"/>
                  <a:gd name="T9" fmla="*/ 774 h 1142"/>
                  <a:gd name="T10" fmla="*/ 0 w 599"/>
                  <a:gd name="T11" fmla="*/ 665 h 1142"/>
                  <a:gd name="T12" fmla="*/ 0 w 599"/>
                  <a:gd name="T13" fmla="*/ 475 h 1142"/>
                  <a:gd name="T14" fmla="*/ 88 w 599"/>
                  <a:gd name="T15" fmla="*/ 368 h 1142"/>
                  <a:gd name="T16" fmla="*/ 88 w 599"/>
                  <a:gd name="T17" fmla="*/ 318 h 1142"/>
                  <a:gd name="T18" fmla="*/ 150 w 599"/>
                  <a:gd name="T19" fmla="*/ 239 h 1142"/>
                  <a:gd name="T20" fmla="*/ 298 w 599"/>
                  <a:gd name="T21" fmla="*/ 108 h 1142"/>
                  <a:gd name="T22" fmla="*/ 327 w 599"/>
                  <a:gd name="T23" fmla="*/ 108 h 1142"/>
                  <a:gd name="T24" fmla="*/ 452 w 599"/>
                  <a:gd name="T25" fmla="*/ 0 h 1142"/>
                  <a:gd name="T26" fmla="*/ 471 w 599"/>
                  <a:gd name="T27" fmla="*/ 0 h 1142"/>
                  <a:gd name="T28" fmla="*/ 599 w 599"/>
                  <a:gd name="T29" fmla="*/ 128 h 1142"/>
                  <a:gd name="T30" fmla="*/ 599 w 599"/>
                  <a:gd name="T31" fmla="*/ 1024 h 1142"/>
                  <a:gd name="T32" fmla="*/ 480 w 599"/>
                  <a:gd name="T33" fmla="*/ 1142 h 1142"/>
                  <a:gd name="T34" fmla="*/ 298 w 599"/>
                  <a:gd name="T35" fmla="*/ 148 h 1142"/>
                  <a:gd name="T36" fmla="*/ 189 w 599"/>
                  <a:gd name="T37" fmla="*/ 257 h 1142"/>
                  <a:gd name="T38" fmla="*/ 169 w 599"/>
                  <a:gd name="T39" fmla="*/ 277 h 1142"/>
                  <a:gd name="T40" fmla="*/ 128 w 599"/>
                  <a:gd name="T41" fmla="*/ 318 h 1142"/>
                  <a:gd name="T42" fmla="*/ 128 w 599"/>
                  <a:gd name="T43" fmla="*/ 386 h 1142"/>
                  <a:gd name="T44" fmla="*/ 108 w 599"/>
                  <a:gd name="T45" fmla="*/ 406 h 1142"/>
                  <a:gd name="T46" fmla="*/ 40 w 599"/>
                  <a:gd name="T47" fmla="*/ 475 h 1142"/>
                  <a:gd name="T48" fmla="*/ 40 w 599"/>
                  <a:gd name="T49" fmla="*/ 665 h 1142"/>
                  <a:gd name="T50" fmla="*/ 111 w 599"/>
                  <a:gd name="T51" fmla="*/ 736 h 1142"/>
                  <a:gd name="T52" fmla="*/ 131 w 599"/>
                  <a:gd name="T53" fmla="*/ 756 h 1142"/>
                  <a:gd name="T54" fmla="*/ 131 w 599"/>
                  <a:gd name="T55" fmla="*/ 858 h 1142"/>
                  <a:gd name="T56" fmla="*/ 221 w 599"/>
                  <a:gd name="T57" fmla="*/ 948 h 1142"/>
                  <a:gd name="T58" fmla="*/ 241 w 599"/>
                  <a:gd name="T59" fmla="*/ 968 h 1142"/>
                  <a:gd name="T60" fmla="*/ 375 w 599"/>
                  <a:gd name="T61" fmla="*/ 1102 h 1142"/>
                  <a:gd name="T62" fmla="*/ 480 w 599"/>
                  <a:gd name="T63" fmla="*/ 1102 h 1142"/>
                  <a:gd name="T64" fmla="*/ 559 w 599"/>
                  <a:gd name="T65" fmla="*/ 1024 h 1142"/>
                  <a:gd name="T66" fmla="*/ 559 w 599"/>
                  <a:gd name="T67" fmla="*/ 128 h 1142"/>
                  <a:gd name="T68" fmla="*/ 471 w 599"/>
                  <a:gd name="T69" fmla="*/ 40 h 1142"/>
                  <a:gd name="T70" fmla="*/ 452 w 599"/>
                  <a:gd name="T71" fmla="*/ 40 h 1142"/>
                  <a:gd name="T72" fmla="*/ 365 w 599"/>
                  <a:gd name="T73" fmla="*/ 128 h 1142"/>
                  <a:gd name="T74" fmla="*/ 345 w 599"/>
                  <a:gd name="T75" fmla="*/ 148 h 1142"/>
                  <a:gd name="T76" fmla="*/ 298 w 599"/>
                  <a:gd name="T77" fmla="*/ 148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9" h="1142">
                    <a:moveTo>
                      <a:pt x="480" y="1142"/>
                    </a:moveTo>
                    <a:cubicBezTo>
                      <a:pt x="375" y="1142"/>
                      <a:pt x="375" y="1142"/>
                      <a:pt x="375" y="1142"/>
                    </a:cubicBezTo>
                    <a:cubicBezTo>
                      <a:pt x="285" y="1142"/>
                      <a:pt x="211" y="1074"/>
                      <a:pt x="202" y="986"/>
                    </a:cubicBezTo>
                    <a:cubicBezTo>
                      <a:pt x="139" y="977"/>
                      <a:pt x="91" y="923"/>
                      <a:pt x="91" y="858"/>
                    </a:cubicBezTo>
                    <a:cubicBezTo>
                      <a:pt x="91" y="774"/>
                      <a:pt x="91" y="774"/>
                      <a:pt x="91" y="774"/>
                    </a:cubicBezTo>
                    <a:cubicBezTo>
                      <a:pt x="39" y="764"/>
                      <a:pt x="0" y="719"/>
                      <a:pt x="0" y="665"/>
                    </a:cubicBezTo>
                    <a:cubicBezTo>
                      <a:pt x="0" y="475"/>
                      <a:pt x="0" y="475"/>
                      <a:pt x="0" y="475"/>
                    </a:cubicBezTo>
                    <a:cubicBezTo>
                      <a:pt x="0" y="422"/>
                      <a:pt x="38" y="378"/>
                      <a:pt x="88" y="368"/>
                    </a:cubicBezTo>
                    <a:cubicBezTo>
                      <a:pt x="88" y="318"/>
                      <a:pt x="88" y="318"/>
                      <a:pt x="88" y="318"/>
                    </a:cubicBezTo>
                    <a:cubicBezTo>
                      <a:pt x="88" y="280"/>
                      <a:pt x="114" y="248"/>
                      <a:pt x="150" y="239"/>
                    </a:cubicBezTo>
                    <a:cubicBezTo>
                      <a:pt x="159" y="165"/>
                      <a:pt x="222" y="108"/>
                      <a:pt x="298" y="108"/>
                    </a:cubicBezTo>
                    <a:cubicBezTo>
                      <a:pt x="327" y="108"/>
                      <a:pt x="327" y="108"/>
                      <a:pt x="327" y="108"/>
                    </a:cubicBezTo>
                    <a:cubicBezTo>
                      <a:pt x="336" y="47"/>
                      <a:pt x="389" y="0"/>
                      <a:pt x="452" y="0"/>
                    </a:cubicBezTo>
                    <a:cubicBezTo>
                      <a:pt x="471" y="0"/>
                      <a:pt x="471" y="0"/>
                      <a:pt x="471" y="0"/>
                    </a:cubicBezTo>
                    <a:cubicBezTo>
                      <a:pt x="542" y="0"/>
                      <a:pt x="599" y="57"/>
                      <a:pt x="599" y="128"/>
                    </a:cubicBezTo>
                    <a:cubicBezTo>
                      <a:pt x="599" y="1024"/>
                      <a:pt x="599" y="1024"/>
                      <a:pt x="599" y="1024"/>
                    </a:cubicBezTo>
                    <a:cubicBezTo>
                      <a:pt x="599" y="1089"/>
                      <a:pt x="546" y="1142"/>
                      <a:pt x="480" y="1142"/>
                    </a:cubicBezTo>
                    <a:close/>
                    <a:moveTo>
                      <a:pt x="298" y="148"/>
                    </a:moveTo>
                    <a:cubicBezTo>
                      <a:pt x="238" y="148"/>
                      <a:pt x="189" y="197"/>
                      <a:pt x="189" y="257"/>
                    </a:cubicBezTo>
                    <a:cubicBezTo>
                      <a:pt x="189" y="268"/>
                      <a:pt x="180" y="277"/>
                      <a:pt x="169" y="277"/>
                    </a:cubicBezTo>
                    <a:cubicBezTo>
                      <a:pt x="146" y="277"/>
                      <a:pt x="128" y="295"/>
                      <a:pt x="128" y="318"/>
                    </a:cubicBezTo>
                    <a:cubicBezTo>
                      <a:pt x="128" y="386"/>
                      <a:pt x="128" y="386"/>
                      <a:pt x="128" y="386"/>
                    </a:cubicBezTo>
                    <a:cubicBezTo>
                      <a:pt x="128" y="398"/>
                      <a:pt x="119" y="406"/>
                      <a:pt x="108" y="406"/>
                    </a:cubicBezTo>
                    <a:cubicBezTo>
                      <a:pt x="70" y="406"/>
                      <a:pt x="40" y="437"/>
                      <a:pt x="40" y="475"/>
                    </a:cubicBezTo>
                    <a:cubicBezTo>
                      <a:pt x="40" y="665"/>
                      <a:pt x="40" y="665"/>
                      <a:pt x="40" y="665"/>
                    </a:cubicBezTo>
                    <a:cubicBezTo>
                      <a:pt x="40" y="704"/>
                      <a:pt x="72" y="736"/>
                      <a:pt x="111" y="736"/>
                    </a:cubicBezTo>
                    <a:cubicBezTo>
                      <a:pt x="122" y="736"/>
                      <a:pt x="131" y="745"/>
                      <a:pt x="131" y="756"/>
                    </a:cubicBezTo>
                    <a:cubicBezTo>
                      <a:pt x="131" y="858"/>
                      <a:pt x="131" y="858"/>
                      <a:pt x="131" y="858"/>
                    </a:cubicBezTo>
                    <a:cubicBezTo>
                      <a:pt x="131" y="907"/>
                      <a:pt x="171" y="948"/>
                      <a:pt x="221" y="948"/>
                    </a:cubicBezTo>
                    <a:cubicBezTo>
                      <a:pt x="232" y="948"/>
                      <a:pt x="241" y="957"/>
                      <a:pt x="241" y="968"/>
                    </a:cubicBezTo>
                    <a:cubicBezTo>
                      <a:pt x="241" y="1042"/>
                      <a:pt x="301" y="1102"/>
                      <a:pt x="375" y="1102"/>
                    </a:cubicBezTo>
                    <a:cubicBezTo>
                      <a:pt x="480" y="1102"/>
                      <a:pt x="480" y="1102"/>
                      <a:pt x="480" y="1102"/>
                    </a:cubicBezTo>
                    <a:cubicBezTo>
                      <a:pt x="523" y="1102"/>
                      <a:pt x="559" y="1067"/>
                      <a:pt x="559" y="1024"/>
                    </a:cubicBezTo>
                    <a:cubicBezTo>
                      <a:pt x="559" y="128"/>
                      <a:pt x="559" y="128"/>
                      <a:pt x="559" y="128"/>
                    </a:cubicBezTo>
                    <a:cubicBezTo>
                      <a:pt x="559" y="79"/>
                      <a:pt x="519" y="40"/>
                      <a:pt x="471" y="40"/>
                    </a:cubicBezTo>
                    <a:cubicBezTo>
                      <a:pt x="452" y="40"/>
                      <a:pt x="452" y="40"/>
                      <a:pt x="452" y="40"/>
                    </a:cubicBezTo>
                    <a:cubicBezTo>
                      <a:pt x="404" y="40"/>
                      <a:pt x="365" y="79"/>
                      <a:pt x="365" y="128"/>
                    </a:cubicBezTo>
                    <a:cubicBezTo>
                      <a:pt x="365" y="139"/>
                      <a:pt x="356" y="148"/>
                      <a:pt x="345" y="148"/>
                    </a:cubicBezTo>
                    <a:lnTo>
                      <a:pt x="298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127"/>
              <p:cNvSpPr>
                <a:spLocks noChangeArrowheads="1"/>
              </p:cNvSpPr>
              <p:nvPr/>
            </p:nvSpPr>
            <p:spPr bwMode="auto">
              <a:xfrm>
                <a:off x="1408" y="814"/>
                <a:ext cx="41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Rectangle 128"/>
              <p:cNvSpPr>
                <a:spLocks noChangeArrowheads="1"/>
              </p:cNvSpPr>
              <p:nvPr/>
            </p:nvSpPr>
            <p:spPr bwMode="auto">
              <a:xfrm>
                <a:off x="1473" y="629"/>
                <a:ext cx="12" cy="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29"/>
              <p:cNvSpPr>
                <a:spLocks/>
              </p:cNvSpPr>
              <p:nvPr/>
            </p:nvSpPr>
            <p:spPr bwMode="auto">
              <a:xfrm>
                <a:off x="1441" y="845"/>
                <a:ext cx="61" cy="46"/>
              </a:xfrm>
              <a:custGeom>
                <a:avLst/>
                <a:gdLst>
                  <a:gd name="T0" fmla="*/ 180 w 200"/>
                  <a:gd name="T1" fmla="*/ 151 h 151"/>
                  <a:gd name="T2" fmla="*/ 0 w 200"/>
                  <a:gd name="T3" fmla="*/ 151 h 151"/>
                  <a:gd name="T4" fmla="*/ 0 w 200"/>
                  <a:gd name="T5" fmla="*/ 111 h 151"/>
                  <a:gd name="T6" fmla="*/ 160 w 200"/>
                  <a:gd name="T7" fmla="*/ 111 h 151"/>
                  <a:gd name="T8" fmla="*/ 160 w 200"/>
                  <a:gd name="T9" fmla="*/ 0 h 151"/>
                  <a:gd name="T10" fmla="*/ 200 w 200"/>
                  <a:gd name="T11" fmla="*/ 0 h 151"/>
                  <a:gd name="T12" fmla="*/ 200 w 200"/>
                  <a:gd name="T13" fmla="*/ 131 h 151"/>
                  <a:gd name="T14" fmla="*/ 180 w 200"/>
                  <a:gd name="T1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51">
                    <a:moveTo>
                      <a:pt x="180" y="151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60" y="111"/>
                      <a:pt x="160" y="111"/>
                      <a:pt x="160" y="111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131"/>
                      <a:pt x="200" y="131"/>
                      <a:pt x="200" y="131"/>
                    </a:cubicBezTo>
                    <a:cubicBezTo>
                      <a:pt x="200" y="142"/>
                      <a:pt x="191" y="151"/>
                      <a:pt x="180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Rectangle 130"/>
              <p:cNvSpPr>
                <a:spLocks noChangeArrowheads="1"/>
              </p:cNvSpPr>
              <p:nvPr/>
            </p:nvSpPr>
            <p:spPr bwMode="auto">
              <a:xfrm>
                <a:off x="1507" y="732"/>
                <a:ext cx="41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131"/>
              <p:cNvSpPr>
                <a:spLocks noChangeArrowheads="1"/>
              </p:cNvSpPr>
              <p:nvPr/>
            </p:nvSpPr>
            <p:spPr bwMode="auto">
              <a:xfrm>
                <a:off x="1477" y="732"/>
                <a:ext cx="15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32"/>
              <p:cNvSpPr>
                <a:spLocks/>
              </p:cNvSpPr>
              <p:nvPr/>
            </p:nvSpPr>
            <p:spPr bwMode="auto">
              <a:xfrm>
                <a:off x="1407" y="701"/>
                <a:ext cx="41" cy="58"/>
              </a:xfrm>
              <a:custGeom>
                <a:avLst/>
                <a:gdLst>
                  <a:gd name="T0" fmla="*/ 133 w 133"/>
                  <a:gd name="T1" fmla="*/ 189 h 189"/>
                  <a:gd name="T2" fmla="*/ 93 w 133"/>
                  <a:gd name="T3" fmla="*/ 189 h 189"/>
                  <a:gd name="T4" fmla="*/ 93 w 133"/>
                  <a:gd name="T5" fmla="*/ 40 h 189"/>
                  <a:gd name="T6" fmla="*/ 0 w 133"/>
                  <a:gd name="T7" fmla="*/ 40 h 189"/>
                  <a:gd name="T8" fmla="*/ 0 w 133"/>
                  <a:gd name="T9" fmla="*/ 0 h 189"/>
                  <a:gd name="T10" fmla="*/ 113 w 133"/>
                  <a:gd name="T11" fmla="*/ 0 h 189"/>
                  <a:gd name="T12" fmla="*/ 133 w 133"/>
                  <a:gd name="T13" fmla="*/ 20 h 189"/>
                  <a:gd name="T14" fmla="*/ 133 w 133"/>
                  <a:gd name="T1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" h="189">
                    <a:moveTo>
                      <a:pt x="133" y="189"/>
                    </a:moveTo>
                    <a:cubicBezTo>
                      <a:pt x="93" y="189"/>
                      <a:pt x="93" y="189"/>
                      <a:pt x="93" y="189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24" y="0"/>
                      <a:pt x="133" y="9"/>
                      <a:pt x="133" y="20"/>
                    </a:cubicBezTo>
                    <a:lnTo>
                      <a:pt x="13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33"/>
              <p:cNvSpPr>
                <a:spLocks/>
              </p:cNvSpPr>
              <p:nvPr/>
            </p:nvSpPr>
            <p:spPr bwMode="auto">
              <a:xfrm>
                <a:off x="1501" y="786"/>
                <a:ext cx="49" cy="29"/>
              </a:xfrm>
              <a:custGeom>
                <a:avLst/>
                <a:gdLst>
                  <a:gd name="T0" fmla="*/ 163 w 163"/>
                  <a:gd name="T1" fmla="*/ 95 h 95"/>
                  <a:gd name="T2" fmla="*/ 20 w 163"/>
                  <a:gd name="T3" fmla="*/ 95 h 95"/>
                  <a:gd name="T4" fmla="*/ 0 w 163"/>
                  <a:gd name="T5" fmla="*/ 75 h 95"/>
                  <a:gd name="T6" fmla="*/ 0 w 163"/>
                  <a:gd name="T7" fmla="*/ 0 h 95"/>
                  <a:gd name="T8" fmla="*/ 40 w 163"/>
                  <a:gd name="T9" fmla="*/ 0 h 95"/>
                  <a:gd name="T10" fmla="*/ 40 w 163"/>
                  <a:gd name="T11" fmla="*/ 55 h 95"/>
                  <a:gd name="T12" fmla="*/ 163 w 163"/>
                  <a:gd name="T13" fmla="*/ 55 h 95"/>
                  <a:gd name="T14" fmla="*/ 163 w 163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95">
                    <a:moveTo>
                      <a:pt x="163" y="95"/>
                    </a:moveTo>
                    <a:cubicBezTo>
                      <a:pt x="20" y="95"/>
                      <a:pt x="20" y="95"/>
                      <a:pt x="20" y="95"/>
                    </a:cubicBezTo>
                    <a:cubicBezTo>
                      <a:pt x="9" y="95"/>
                      <a:pt x="0" y="86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163" y="55"/>
                      <a:pt x="163" y="55"/>
                      <a:pt x="163" y="55"/>
                    </a:cubicBezTo>
                    <a:lnTo>
                      <a:pt x="163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34"/>
              <p:cNvSpPr>
                <a:spLocks noEditPoints="1"/>
              </p:cNvSpPr>
              <p:nvPr/>
            </p:nvSpPr>
            <p:spPr bwMode="auto">
              <a:xfrm>
                <a:off x="1544" y="590"/>
                <a:ext cx="182" cy="348"/>
              </a:xfrm>
              <a:custGeom>
                <a:avLst/>
                <a:gdLst>
                  <a:gd name="T0" fmla="*/ 223 w 598"/>
                  <a:gd name="T1" fmla="*/ 1142 h 1142"/>
                  <a:gd name="T2" fmla="*/ 118 w 598"/>
                  <a:gd name="T3" fmla="*/ 1142 h 1142"/>
                  <a:gd name="T4" fmla="*/ 0 w 598"/>
                  <a:gd name="T5" fmla="*/ 1024 h 1142"/>
                  <a:gd name="T6" fmla="*/ 0 w 598"/>
                  <a:gd name="T7" fmla="*/ 128 h 1142"/>
                  <a:gd name="T8" fmla="*/ 127 w 598"/>
                  <a:gd name="T9" fmla="*/ 0 h 1142"/>
                  <a:gd name="T10" fmla="*/ 146 w 598"/>
                  <a:gd name="T11" fmla="*/ 0 h 1142"/>
                  <a:gd name="T12" fmla="*/ 272 w 598"/>
                  <a:gd name="T13" fmla="*/ 108 h 1142"/>
                  <a:gd name="T14" fmla="*/ 300 w 598"/>
                  <a:gd name="T15" fmla="*/ 108 h 1142"/>
                  <a:gd name="T16" fmla="*/ 449 w 598"/>
                  <a:gd name="T17" fmla="*/ 239 h 1142"/>
                  <a:gd name="T18" fmla="*/ 510 w 598"/>
                  <a:gd name="T19" fmla="*/ 318 h 1142"/>
                  <a:gd name="T20" fmla="*/ 510 w 598"/>
                  <a:gd name="T21" fmla="*/ 368 h 1142"/>
                  <a:gd name="T22" fmla="*/ 598 w 598"/>
                  <a:gd name="T23" fmla="*/ 475 h 1142"/>
                  <a:gd name="T24" fmla="*/ 598 w 598"/>
                  <a:gd name="T25" fmla="*/ 665 h 1142"/>
                  <a:gd name="T26" fmla="*/ 508 w 598"/>
                  <a:gd name="T27" fmla="*/ 774 h 1142"/>
                  <a:gd name="T28" fmla="*/ 508 w 598"/>
                  <a:gd name="T29" fmla="*/ 858 h 1142"/>
                  <a:gd name="T30" fmla="*/ 396 w 598"/>
                  <a:gd name="T31" fmla="*/ 986 h 1142"/>
                  <a:gd name="T32" fmla="*/ 223 w 598"/>
                  <a:gd name="T33" fmla="*/ 1142 h 1142"/>
                  <a:gd name="T34" fmla="*/ 127 w 598"/>
                  <a:gd name="T35" fmla="*/ 40 h 1142"/>
                  <a:gd name="T36" fmla="*/ 40 w 598"/>
                  <a:gd name="T37" fmla="*/ 128 h 1142"/>
                  <a:gd name="T38" fmla="*/ 40 w 598"/>
                  <a:gd name="T39" fmla="*/ 1024 h 1142"/>
                  <a:gd name="T40" fmla="*/ 118 w 598"/>
                  <a:gd name="T41" fmla="*/ 1102 h 1142"/>
                  <a:gd name="T42" fmla="*/ 223 w 598"/>
                  <a:gd name="T43" fmla="*/ 1102 h 1142"/>
                  <a:gd name="T44" fmla="*/ 357 w 598"/>
                  <a:gd name="T45" fmla="*/ 968 h 1142"/>
                  <a:gd name="T46" fmla="*/ 377 w 598"/>
                  <a:gd name="T47" fmla="*/ 948 h 1142"/>
                  <a:gd name="T48" fmla="*/ 468 w 598"/>
                  <a:gd name="T49" fmla="*/ 858 h 1142"/>
                  <a:gd name="T50" fmla="*/ 468 w 598"/>
                  <a:gd name="T51" fmla="*/ 756 h 1142"/>
                  <a:gd name="T52" fmla="*/ 488 w 598"/>
                  <a:gd name="T53" fmla="*/ 736 h 1142"/>
                  <a:gd name="T54" fmla="*/ 558 w 598"/>
                  <a:gd name="T55" fmla="*/ 665 h 1142"/>
                  <a:gd name="T56" fmla="*/ 558 w 598"/>
                  <a:gd name="T57" fmla="*/ 475 h 1142"/>
                  <a:gd name="T58" fmla="*/ 490 w 598"/>
                  <a:gd name="T59" fmla="*/ 406 h 1142"/>
                  <a:gd name="T60" fmla="*/ 470 w 598"/>
                  <a:gd name="T61" fmla="*/ 386 h 1142"/>
                  <a:gd name="T62" fmla="*/ 470 w 598"/>
                  <a:gd name="T63" fmla="*/ 318 h 1142"/>
                  <a:gd name="T64" fmla="*/ 430 w 598"/>
                  <a:gd name="T65" fmla="*/ 277 h 1142"/>
                  <a:gd name="T66" fmla="*/ 410 w 598"/>
                  <a:gd name="T67" fmla="*/ 257 h 1142"/>
                  <a:gd name="T68" fmla="*/ 300 w 598"/>
                  <a:gd name="T69" fmla="*/ 148 h 1142"/>
                  <a:gd name="T70" fmla="*/ 253 w 598"/>
                  <a:gd name="T71" fmla="*/ 148 h 1142"/>
                  <a:gd name="T72" fmla="*/ 233 w 598"/>
                  <a:gd name="T73" fmla="*/ 128 h 1142"/>
                  <a:gd name="T74" fmla="*/ 146 w 598"/>
                  <a:gd name="T75" fmla="*/ 40 h 1142"/>
                  <a:gd name="T76" fmla="*/ 127 w 598"/>
                  <a:gd name="T77" fmla="*/ 40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8" h="1142">
                    <a:moveTo>
                      <a:pt x="223" y="1142"/>
                    </a:moveTo>
                    <a:cubicBezTo>
                      <a:pt x="118" y="1142"/>
                      <a:pt x="118" y="1142"/>
                      <a:pt x="118" y="1142"/>
                    </a:cubicBezTo>
                    <a:cubicBezTo>
                      <a:pt x="53" y="1142"/>
                      <a:pt x="0" y="1089"/>
                      <a:pt x="0" y="1024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57"/>
                      <a:pt x="57" y="0"/>
                      <a:pt x="127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209" y="0"/>
                      <a:pt x="262" y="47"/>
                      <a:pt x="272" y="108"/>
                    </a:cubicBezTo>
                    <a:cubicBezTo>
                      <a:pt x="300" y="108"/>
                      <a:pt x="300" y="108"/>
                      <a:pt x="300" y="108"/>
                    </a:cubicBezTo>
                    <a:cubicBezTo>
                      <a:pt x="377" y="108"/>
                      <a:pt x="440" y="165"/>
                      <a:pt x="449" y="239"/>
                    </a:cubicBezTo>
                    <a:cubicBezTo>
                      <a:pt x="484" y="248"/>
                      <a:pt x="510" y="280"/>
                      <a:pt x="510" y="318"/>
                    </a:cubicBezTo>
                    <a:cubicBezTo>
                      <a:pt x="510" y="368"/>
                      <a:pt x="510" y="368"/>
                      <a:pt x="510" y="368"/>
                    </a:cubicBezTo>
                    <a:cubicBezTo>
                      <a:pt x="560" y="378"/>
                      <a:pt x="598" y="422"/>
                      <a:pt x="598" y="475"/>
                    </a:cubicBezTo>
                    <a:cubicBezTo>
                      <a:pt x="598" y="665"/>
                      <a:pt x="598" y="665"/>
                      <a:pt x="598" y="665"/>
                    </a:cubicBezTo>
                    <a:cubicBezTo>
                      <a:pt x="598" y="719"/>
                      <a:pt x="559" y="764"/>
                      <a:pt x="508" y="774"/>
                    </a:cubicBezTo>
                    <a:cubicBezTo>
                      <a:pt x="508" y="858"/>
                      <a:pt x="508" y="858"/>
                      <a:pt x="508" y="858"/>
                    </a:cubicBezTo>
                    <a:cubicBezTo>
                      <a:pt x="508" y="923"/>
                      <a:pt x="459" y="977"/>
                      <a:pt x="396" y="986"/>
                    </a:cubicBezTo>
                    <a:cubicBezTo>
                      <a:pt x="387" y="1074"/>
                      <a:pt x="313" y="1142"/>
                      <a:pt x="223" y="1142"/>
                    </a:cubicBezTo>
                    <a:close/>
                    <a:moveTo>
                      <a:pt x="127" y="40"/>
                    </a:moveTo>
                    <a:cubicBezTo>
                      <a:pt x="79" y="40"/>
                      <a:pt x="40" y="79"/>
                      <a:pt x="40" y="128"/>
                    </a:cubicBezTo>
                    <a:cubicBezTo>
                      <a:pt x="40" y="1024"/>
                      <a:pt x="40" y="1024"/>
                      <a:pt x="40" y="1024"/>
                    </a:cubicBezTo>
                    <a:cubicBezTo>
                      <a:pt x="40" y="1067"/>
                      <a:pt x="75" y="1102"/>
                      <a:pt x="118" y="1102"/>
                    </a:cubicBezTo>
                    <a:cubicBezTo>
                      <a:pt x="223" y="1102"/>
                      <a:pt x="223" y="1102"/>
                      <a:pt x="223" y="1102"/>
                    </a:cubicBezTo>
                    <a:cubicBezTo>
                      <a:pt x="297" y="1102"/>
                      <a:pt x="357" y="1042"/>
                      <a:pt x="357" y="968"/>
                    </a:cubicBezTo>
                    <a:cubicBezTo>
                      <a:pt x="357" y="957"/>
                      <a:pt x="366" y="948"/>
                      <a:pt x="377" y="948"/>
                    </a:cubicBezTo>
                    <a:cubicBezTo>
                      <a:pt x="427" y="948"/>
                      <a:pt x="468" y="907"/>
                      <a:pt x="468" y="858"/>
                    </a:cubicBezTo>
                    <a:cubicBezTo>
                      <a:pt x="468" y="756"/>
                      <a:pt x="468" y="756"/>
                      <a:pt x="468" y="756"/>
                    </a:cubicBezTo>
                    <a:cubicBezTo>
                      <a:pt x="468" y="745"/>
                      <a:pt x="477" y="736"/>
                      <a:pt x="488" y="736"/>
                    </a:cubicBezTo>
                    <a:cubicBezTo>
                      <a:pt x="527" y="736"/>
                      <a:pt x="558" y="704"/>
                      <a:pt x="558" y="665"/>
                    </a:cubicBezTo>
                    <a:cubicBezTo>
                      <a:pt x="558" y="475"/>
                      <a:pt x="558" y="475"/>
                      <a:pt x="558" y="475"/>
                    </a:cubicBezTo>
                    <a:cubicBezTo>
                      <a:pt x="558" y="437"/>
                      <a:pt x="528" y="406"/>
                      <a:pt x="490" y="406"/>
                    </a:cubicBezTo>
                    <a:cubicBezTo>
                      <a:pt x="479" y="406"/>
                      <a:pt x="470" y="398"/>
                      <a:pt x="470" y="386"/>
                    </a:cubicBezTo>
                    <a:cubicBezTo>
                      <a:pt x="470" y="318"/>
                      <a:pt x="470" y="318"/>
                      <a:pt x="470" y="318"/>
                    </a:cubicBezTo>
                    <a:cubicBezTo>
                      <a:pt x="470" y="295"/>
                      <a:pt x="452" y="277"/>
                      <a:pt x="430" y="277"/>
                    </a:cubicBezTo>
                    <a:cubicBezTo>
                      <a:pt x="419" y="277"/>
                      <a:pt x="410" y="268"/>
                      <a:pt x="410" y="257"/>
                    </a:cubicBezTo>
                    <a:cubicBezTo>
                      <a:pt x="410" y="197"/>
                      <a:pt x="361" y="148"/>
                      <a:pt x="300" y="148"/>
                    </a:cubicBezTo>
                    <a:cubicBezTo>
                      <a:pt x="253" y="148"/>
                      <a:pt x="253" y="148"/>
                      <a:pt x="253" y="148"/>
                    </a:cubicBezTo>
                    <a:cubicBezTo>
                      <a:pt x="242" y="148"/>
                      <a:pt x="233" y="139"/>
                      <a:pt x="233" y="128"/>
                    </a:cubicBezTo>
                    <a:cubicBezTo>
                      <a:pt x="233" y="79"/>
                      <a:pt x="194" y="40"/>
                      <a:pt x="146" y="40"/>
                    </a:cubicBezTo>
                    <a:lnTo>
                      <a:pt x="127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135"/>
              <p:cNvSpPr>
                <a:spLocks noChangeArrowheads="1"/>
              </p:cNvSpPr>
              <p:nvPr/>
            </p:nvSpPr>
            <p:spPr bwMode="auto">
              <a:xfrm>
                <a:off x="1651" y="814"/>
                <a:ext cx="42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136"/>
              <p:cNvSpPr>
                <a:spLocks noChangeArrowheads="1"/>
              </p:cNvSpPr>
              <p:nvPr/>
            </p:nvSpPr>
            <p:spPr bwMode="auto">
              <a:xfrm>
                <a:off x="1615" y="629"/>
                <a:ext cx="12" cy="5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37"/>
              <p:cNvSpPr>
                <a:spLocks/>
              </p:cNvSpPr>
              <p:nvPr/>
            </p:nvSpPr>
            <p:spPr bwMode="auto">
              <a:xfrm>
                <a:off x="1598" y="845"/>
                <a:ext cx="61" cy="46"/>
              </a:xfrm>
              <a:custGeom>
                <a:avLst/>
                <a:gdLst>
                  <a:gd name="T0" fmla="*/ 200 w 200"/>
                  <a:gd name="T1" fmla="*/ 151 h 151"/>
                  <a:gd name="T2" fmla="*/ 20 w 200"/>
                  <a:gd name="T3" fmla="*/ 151 h 151"/>
                  <a:gd name="T4" fmla="*/ 0 w 200"/>
                  <a:gd name="T5" fmla="*/ 131 h 151"/>
                  <a:gd name="T6" fmla="*/ 0 w 200"/>
                  <a:gd name="T7" fmla="*/ 0 h 151"/>
                  <a:gd name="T8" fmla="*/ 40 w 200"/>
                  <a:gd name="T9" fmla="*/ 0 h 151"/>
                  <a:gd name="T10" fmla="*/ 40 w 200"/>
                  <a:gd name="T11" fmla="*/ 111 h 151"/>
                  <a:gd name="T12" fmla="*/ 200 w 200"/>
                  <a:gd name="T13" fmla="*/ 111 h 151"/>
                  <a:gd name="T14" fmla="*/ 200 w 200"/>
                  <a:gd name="T1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51">
                    <a:moveTo>
                      <a:pt x="200" y="151"/>
                    </a:moveTo>
                    <a:cubicBezTo>
                      <a:pt x="20" y="151"/>
                      <a:pt x="20" y="151"/>
                      <a:pt x="20" y="151"/>
                    </a:cubicBezTo>
                    <a:cubicBezTo>
                      <a:pt x="9" y="151"/>
                      <a:pt x="0" y="142"/>
                      <a:pt x="0" y="1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111"/>
                      <a:pt x="40" y="111"/>
                      <a:pt x="40" y="111"/>
                    </a:cubicBezTo>
                    <a:cubicBezTo>
                      <a:pt x="200" y="111"/>
                      <a:pt x="200" y="111"/>
                      <a:pt x="200" y="111"/>
                    </a:cubicBezTo>
                    <a:lnTo>
                      <a:pt x="200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38"/>
              <p:cNvSpPr>
                <a:spLocks/>
              </p:cNvSpPr>
              <p:nvPr/>
            </p:nvSpPr>
            <p:spPr bwMode="auto">
              <a:xfrm>
                <a:off x="1653" y="701"/>
                <a:ext cx="40" cy="58"/>
              </a:xfrm>
              <a:custGeom>
                <a:avLst/>
                <a:gdLst>
                  <a:gd name="T0" fmla="*/ 40 w 133"/>
                  <a:gd name="T1" fmla="*/ 189 h 189"/>
                  <a:gd name="T2" fmla="*/ 0 w 133"/>
                  <a:gd name="T3" fmla="*/ 189 h 189"/>
                  <a:gd name="T4" fmla="*/ 0 w 133"/>
                  <a:gd name="T5" fmla="*/ 20 h 189"/>
                  <a:gd name="T6" fmla="*/ 20 w 133"/>
                  <a:gd name="T7" fmla="*/ 0 h 189"/>
                  <a:gd name="T8" fmla="*/ 133 w 133"/>
                  <a:gd name="T9" fmla="*/ 0 h 189"/>
                  <a:gd name="T10" fmla="*/ 133 w 133"/>
                  <a:gd name="T11" fmla="*/ 40 h 189"/>
                  <a:gd name="T12" fmla="*/ 40 w 133"/>
                  <a:gd name="T13" fmla="*/ 40 h 189"/>
                  <a:gd name="T14" fmla="*/ 40 w 133"/>
                  <a:gd name="T1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" h="189">
                    <a:moveTo>
                      <a:pt x="40" y="189"/>
                    </a:move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33" y="40"/>
                      <a:pt x="133" y="40"/>
                      <a:pt x="133" y="40"/>
                    </a:cubicBezTo>
                    <a:cubicBezTo>
                      <a:pt x="40" y="40"/>
                      <a:pt x="40" y="40"/>
                      <a:pt x="40" y="40"/>
                    </a:cubicBezTo>
                    <a:lnTo>
                      <a:pt x="40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139"/>
              <p:cNvSpPr>
                <a:spLocks noChangeArrowheads="1"/>
              </p:cNvSpPr>
              <p:nvPr/>
            </p:nvSpPr>
            <p:spPr bwMode="auto">
              <a:xfrm>
                <a:off x="1550" y="676"/>
                <a:ext cx="34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140"/>
              <p:cNvSpPr>
                <a:spLocks noChangeArrowheads="1"/>
              </p:cNvSpPr>
              <p:nvPr/>
            </p:nvSpPr>
            <p:spPr bwMode="auto">
              <a:xfrm>
                <a:off x="1615" y="785"/>
                <a:ext cx="20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5"/>
          <p:cNvGrpSpPr/>
          <p:nvPr userDrawn="1"/>
        </p:nvGrpSpPr>
        <p:grpSpPr>
          <a:xfrm>
            <a:off x="7452320" y="1623452"/>
            <a:ext cx="936104" cy="936104"/>
            <a:chOff x="7452320" y="1623452"/>
            <a:chExt cx="936104" cy="936104"/>
          </a:xfrm>
          <a:solidFill>
            <a:schemeClr val="tx2"/>
          </a:solidFill>
        </p:grpSpPr>
        <p:sp>
          <p:nvSpPr>
            <p:cNvPr id="56" name="Oval 55"/>
            <p:cNvSpPr/>
            <p:nvPr userDrawn="1"/>
          </p:nvSpPr>
          <p:spPr>
            <a:xfrm>
              <a:off x="7452320" y="1623452"/>
              <a:ext cx="936104" cy="93610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F7F7F"/>
                </a:solidFill>
              </a:endParaRPr>
            </a:p>
          </p:txBody>
        </p:sp>
        <p:grpSp>
          <p:nvGrpSpPr>
            <p:cNvPr id="102" name="Group 80"/>
            <p:cNvGrpSpPr>
              <a:grpSpLocks noChangeAspect="1"/>
            </p:cNvGrpSpPr>
            <p:nvPr userDrawn="1"/>
          </p:nvGrpSpPr>
          <p:grpSpPr bwMode="auto">
            <a:xfrm>
              <a:off x="7678942" y="1832478"/>
              <a:ext cx="482860" cy="518053"/>
              <a:chOff x="4042" y="2377"/>
              <a:chExt cx="343" cy="368"/>
            </a:xfrm>
            <a:grpFill/>
          </p:grpSpPr>
          <p:sp>
            <p:nvSpPr>
              <p:cNvPr id="103" name="Freeform 81"/>
              <p:cNvSpPr>
                <a:spLocks noEditPoints="1"/>
              </p:cNvSpPr>
              <p:nvPr/>
            </p:nvSpPr>
            <p:spPr bwMode="auto">
              <a:xfrm>
                <a:off x="4155" y="2488"/>
                <a:ext cx="134" cy="134"/>
              </a:xfrm>
              <a:custGeom>
                <a:avLst/>
                <a:gdLst>
                  <a:gd name="T0" fmla="*/ 226 w 452"/>
                  <a:gd name="T1" fmla="*/ 453 h 453"/>
                  <a:gd name="T2" fmla="*/ 0 w 452"/>
                  <a:gd name="T3" fmla="*/ 227 h 453"/>
                  <a:gd name="T4" fmla="*/ 226 w 452"/>
                  <a:gd name="T5" fmla="*/ 0 h 453"/>
                  <a:gd name="T6" fmla="*/ 452 w 452"/>
                  <a:gd name="T7" fmla="*/ 227 h 453"/>
                  <a:gd name="T8" fmla="*/ 226 w 452"/>
                  <a:gd name="T9" fmla="*/ 453 h 453"/>
                  <a:gd name="T10" fmla="*/ 226 w 452"/>
                  <a:gd name="T11" fmla="*/ 40 h 453"/>
                  <a:gd name="T12" fmla="*/ 40 w 452"/>
                  <a:gd name="T13" fmla="*/ 227 h 453"/>
                  <a:gd name="T14" fmla="*/ 226 w 452"/>
                  <a:gd name="T15" fmla="*/ 413 h 453"/>
                  <a:gd name="T16" fmla="*/ 412 w 452"/>
                  <a:gd name="T17" fmla="*/ 227 h 453"/>
                  <a:gd name="T18" fmla="*/ 226 w 452"/>
                  <a:gd name="T19" fmla="*/ 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2" h="453">
                    <a:moveTo>
                      <a:pt x="226" y="453"/>
                    </a:moveTo>
                    <a:cubicBezTo>
                      <a:pt x="101" y="453"/>
                      <a:pt x="0" y="351"/>
                      <a:pt x="0" y="227"/>
                    </a:cubicBezTo>
                    <a:cubicBezTo>
                      <a:pt x="0" y="102"/>
                      <a:pt x="101" y="0"/>
                      <a:pt x="226" y="0"/>
                    </a:cubicBezTo>
                    <a:cubicBezTo>
                      <a:pt x="351" y="0"/>
                      <a:pt x="452" y="102"/>
                      <a:pt x="452" y="227"/>
                    </a:cubicBezTo>
                    <a:cubicBezTo>
                      <a:pt x="452" y="351"/>
                      <a:pt x="351" y="453"/>
                      <a:pt x="226" y="453"/>
                    </a:cubicBezTo>
                    <a:close/>
                    <a:moveTo>
                      <a:pt x="226" y="40"/>
                    </a:moveTo>
                    <a:cubicBezTo>
                      <a:pt x="123" y="40"/>
                      <a:pt x="40" y="124"/>
                      <a:pt x="40" y="227"/>
                    </a:cubicBezTo>
                    <a:cubicBezTo>
                      <a:pt x="40" y="329"/>
                      <a:pt x="123" y="413"/>
                      <a:pt x="226" y="413"/>
                    </a:cubicBezTo>
                    <a:cubicBezTo>
                      <a:pt x="329" y="413"/>
                      <a:pt x="412" y="329"/>
                      <a:pt x="412" y="227"/>
                    </a:cubicBezTo>
                    <a:cubicBezTo>
                      <a:pt x="412" y="124"/>
                      <a:pt x="329" y="40"/>
                      <a:pt x="22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82"/>
              <p:cNvSpPr>
                <a:spLocks noEditPoints="1"/>
              </p:cNvSpPr>
              <p:nvPr/>
            </p:nvSpPr>
            <p:spPr bwMode="auto">
              <a:xfrm>
                <a:off x="4312" y="2415"/>
                <a:ext cx="73" cy="74"/>
              </a:xfrm>
              <a:custGeom>
                <a:avLst/>
                <a:gdLst>
                  <a:gd name="T0" fmla="*/ 124 w 248"/>
                  <a:gd name="T1" fmla="*/ 248 h 248"/>
                  <a:gd name="T2" fmla="*/ 0 w 248"/>
                  <a:gd name="T3" fmla="*/ 124 h 248"/>
                  <a:gd name="T4" fmla="*/ 124 w 248"/>
                  <a:gd name="T5" fmla="*/ 0 h 248"/>
                  <a:gd name="T6" fmla="*/ 248 w 248"/>
                  <a:gd name="T7" fmla="*/ 124 h 248"/>
                  <a:gd name="T8" fmla="*/ 124 w 248"/>
                  <a:gd name="T9" fmla="*/ 248 h 248"/>
                  <a:gd name="T10" fmla="*/ 124 w 248"/>
                  <a:gd name="T11" fmla="*/ 40 h 248"/>
                  <a:gd name="T12" fmla="*/ 40 w 248"/>
                  <a:gd name="T13" fmla="*/ 124 h 248"/>
                  <a:gd name="T14" fmla="*/ 124 w 248"/>
                  <a:gd name="T15" fmla="*/ 208 h 248"/>
                  <a:gd name="T16" fmla="*/ 208 w 248"/>
                  <a:gd name="T17" fmla="*/ 124 h 248"/>
                  <a:gd name="T18" fmla="*/ 124 w 248"/>
                  <a:gd name="T19" fmla="*/ 4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8" h="248">
                    <a:moveTo>
                      <a:pt x="124" y="248"/>
                    </a:move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5"/>
                      <a:pt x="56" y="0"/>
                      <a:pt x="124" y="0"/>
                    </a:cubicBezTo>
                    <a:cubicBezTo>
                      <a:pt x="192" y="0"/>
                      <a:pt x="248" y="55"/>
                      <a:pt x="248" y="124"/>
                    </a:cubicBezTo>
                    <a:cubicBezTo>
                      <a:pt x="248" y="192"/>
                      <a:pt x="192" y="248"/>
                      <a:pt x="124" y="248"/>
                    </a:cubicBezTo>
                    <a:close/>
                    <a:moveTo>
                      <a:pt x="124" y="40"/>
                    </a:moveTo>
                    <a:cubicBezTo>
                      <a:pt x="78" y="40"/>
                      <a:pt x="40" y="77"/>
                      <a:pt x="40" y="124"/>
                    </a:cubicBezTo>
                    <a:cubicBezTo>
                      <a:pt x="40" y="170"/>
                      <a:pt x="78" y="208"/>
                      <a:pt x="124" y="208"/>
                    </a:cubicBezTo>
                    <a:cubicBezTo>
                      <a:pt x="170" y="208"/>
                      <a:pt x="208" y="170"/>
                      <a:pt x="208" y="124"/>
                    </a:cubicBezTo>
                    <a:cubicBezTo>
                      <a:pt x="208" y="77"/>
                      <a:pt x="170" y="40"/>
                      <a:pt x="12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83"/>
              <p:cNvSpPr>
                <a:spLocks noEditPoints="1"/>
              </p:cNvSpPr>
              <p:nvPr/>
            </p:nvSpPr>
            <p:spPr bwMode="auto">
              <a:xfrm>
                <a:off x="4042" y="2377"/>
                <a:ext cx="95" cy="94"/>
              </a:xfrm>
              <a:custGeom>
                <a:avLst/>
                <a:gdLst>
                  <a:gd name="T0" fmla="*/ 160 w 320"/>
                  <a:gd name="T1" fmla="*/ 320 h 320"/>
                  <a:gd name="T2" fmla="*/ 0 w 320"/>
                  <a:gd name="T3" fmla="*/ 160 h 320"/>
                  <a:gd name="T4" fmla="*/ 160 w 320"/>
                  <a:gd name="T5" fmla="*/ 0 h 320"/>
                  <a:gd name="T6" fmla="*/ 320 w 320"/>
                  <a:gd name="T7" fmla="*/ 160 h 320"/>
                  <a:gd name="T8" fmla="*/ 160 w 320"/>
                  <a:gd name="T9" fmla="*/ 320 h 320"/>
                  <a:gd name="T10" fmla="*/ 160 w 320"/>
                  <a:gd name="T11" fmla="*/ 40 h 320"/>
                  <a:gd name="T12" fmla="*/ 40 w 320"/>
                  <a:gd name="T13" fmla="*/ 160 h 320"/>
                  <a:gd name="T14" fmla="*/ 160 w 320"/>
                  <a:gd name="T15" fmla="*/ 280 h 320"/>
                  <a:gd name="T16" fmla="*/ 280 w 320"/>
                  <a:gd name="T17" fmla="*/ 160 h 320"/>
                  <a:gd name="T18" fmla="*/ 160 w 320"/>
                  <a:gd name="T19" fmla="*/ 4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320">
                    <a:moveTo>
                      <a:pt x="160" y="320"/>
                    </a:moveTo>
                    <a:cubicBezTo>
                      <a:pt x="72" y="320"/>
                      <a:pt x="0" y="248"/>
                      <a:pt x="0" y="160"/>
                    </a:cubicBezTo>
                    <a:cubicBezTo>
                      <a:pt x="0" y="72"/>
                      <a:pt x="72" y="0"/>
                      <a:pt x="160" y="0"/>
                    </a:cubicBezTo>
                    <a:cubicBezTo>
                      <a:pt x="248" y="0"/>
                      <a:pt x="320" y="72"/>
                      <a:pt x="320" y="160"/>
                    </a:cubicBezTo>
                    <a:cubicBezTo>
                      <a:pt x="320" y="248"/>
                      <a:pt x="248" y="320"/>
                      <a:pt x="160" y="320"/>
                    </a:cubicBezTo>
                    <a:close/>
                    <a:moveTo>
                      <a:pt x="160" y="40"/>
                    </a:moveTo>
                    <a:cubicBezTo>
                      <a:pt x="94" y="40"/>
                      <a:pt x="40" y="94"/>
                      <a:pt x="40" y="160"/>
                    </a:cubicBezTo>
                    <a:cubicBezTo>
                      <a:pt x="40" y="226"/>
                      <a:pt x="94" y="280"/>
                      <a:pt x="160" y="280"/>
                    </a:cubicBezTo>
                    <a:cubicBezTo>
                      <a:pt x="226" y="280"/>
                      <a:pt x="280" y="226"/>
                      <a:pt x="280" y="160"/>
                    </a:cubicBezTo>
                    <a:cubicBezTo>
                      <a:pt x="280" y="94"/>
                      <a:pt x="226" y="40"/>
                      <a:pt x="16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84"/>
              <p:cNvSpPr>
                <a:spLocks noEditPoints="1"/>
              </p:cNvSpPr>
              <p:nvPr/>
            </p:nvSpPr>
            <p:spPr bwMode="auto">
              <a:xfrm>
                <a:off x="4090" y="2650"/>
                <a:ext cx="95" cy="95"/>
              </a:xfrm>
              <a:custGeom>
                <a:avLst/>
                <a:gdLst>
                  <a:gd name="T0" fmla="*/ 160 w 320"/>
                  <a:gd name="T1" fmla="*/ 320 h 320"/>
                  <a:gd name="T2" fmla="*/ 0 w 320"/>
                  <a:gd name="T3" fmla="*/ 160 h 320"/>
                  <a:gd name="T4" fmla="*/ 160 w 320"/>
                  <a:gd name="T5" fmla="*/ 0 h 320"/>
                  <a:gd name="T6" fmla="*/ 320 w 320"/>
                  <a:gd name="T7" fmla="*/ 160 h 320"/>
                  <a:gd name="T8" fmla="*/ 160 w 320"/>
                  <a:gd name="T9" fmla="*/ 320 h 320"/>
                  <a:gd name="T10" fmla="*/ 160 w 320"/>
                  <a:gd name="T11" fmla="*/ 40 h 320"/>
                  <a:gd name="T12" fmla="*/ 40 w 320"/>
                  <a:gd name="T13" fmla="*/ 160 h 320"/>
                  <a:gd name="T14" fmla="*/ 160 w 320"/>
                  <a:gd name="T15" fmla="*/ 280 h 320"/>
                  <a:gd name="T16" fmla="*/ 280 w 320"/>
                  <a:gd name="T17" fmla="*/ 160 h 320"/>
                  <a:gd name="T18" fmla="*/ 160 w 320"/>
                  <a:gd name="T19" fmla="*/ 4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320">
                    <a:moveTo>
                      <a:pt x="160" y="320"/>
                    </a:moveTo>
                    <a:cubicBezTo>
                      <a:pt x="72" y="320"/>
                      <a:pt x="0" y="248"/>
                      <a:pt x="0" y="160"/>
                    </a:cubicBezTo>
                    <a:cubicBezTo>
                      <a:pt x="0" y="72"/>
                      <a:pt x="72" y="0"/>
                      <a:pt x="160" y="0"/>
                    </a:cubicBezTo>
                    <a:cubicBezTo>
                      <a:pt x="249" y="0"/>
                      <a:pt x="320" y="72"/>
                      <a:pt x="320" y="160"/>
                    </a:cubicBezTo>
                    <a:cubicBezTo>
                      <a:pt x="320" y="248"/>
                      <a:pt x="249" y="320"/>
                      <a:pt x="160" y="320"/>
                    </a:cubicBezTo>
                    <a:close/>
                    <a:moveTo>
                      <a:pt x="160" y="40"/>
                    </a:moveTo>
                    <a:cubicBezTo>
                      <a:pt x="94" y="40"/>
                      <a:pt x="40" y="94"/>
                      <a:pt x="40" y="160"/>
                    </a:cubicBezTo>
                    <a:cubicBezTo>
                      <a:pt x="40" y="226"/>
                      <a:pt x="94" y="280"/>
                      <a:pt x="160" y="280"/>
                    </a:cubicBezTo>
                    <a:cubicBezTo>
                      <a:pt x="227" y="280"/>
                      <a:pt x="280" y="226"/>
                      <a:pt x="280" y="160"/>
                    </a:cubicBezTo>
                    <a:cubicBezTo>
                      <a:pt x="280" y="94"/>
                      <a:pt x="227" y="40"/>
                      <a:pt x="16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85"/>
              <p:cNvSpPr>
                <a:spLocks/>
              </p:cNvSpPr>
              <p:nvPr/>
            </p:nvSpPr>
            <p:spPr bwMode="auto">
              <a:xfrm>
                <a:off x="4265" y="2467"/>
                <a:ext cx="64" cy="55"/>
              </a:xfrm>
              <a:custGeom>
                <a:avLst/>
                <a:gdLst>
                  <a:gd name="T0" fmla="*/ 8 w 64"/>
                  <a:gd name="T1" fmla="*/ 55 h 55"/>
                  <a:gd name="T2" fmla="*/ 0 w 64"/>
                  <a:gd name="T3" fmla="*/ 45 h 55"/>
                  <a:gd name="T4" fmla="*/ 56 w 64"/>
                  <a:gd name="T5" fmla="*/ 0 h 55"/>
                  <a:gd name="T6" fmla="*/ 64 w 64"/>
                  <a:gd name="T7" fmla="*/ 9 h 55"/>
                  <a:gd name="T8" fmla="*/ 8 w 64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5">
                    <a:moveTo>
                      <a:pt x="8" y="55"/>
                    </a:moveTo>
                    <a:lnTo>
                      <a:pt x="0" y="45"/>
                    </a:lnTo>
                    <a:lnTo>
                      <a:pt x="56" y="0"/>
                    </a:lnTo>
                    <a:lnTo>
                      <a:pt x="64" y="9"/>
                    </a:lnTo>
                    <a:lnTo>
                      <a:pt x="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86"/>
              <p:cNvSpPr>
                <a:spLocks/>
              </p:cNvSpPr>
              <p:nvPr/>
            </p:nvSpPr>
            <p:spPr bwMode="auto">
              <a:xfrm>
                <a:off x="4154" y="2605"/>
                <a:ext cx="42" cy="60"/>
              </a:xfrm>
              <a:custGeom>
                <a:avLst/>
                <a:gdLst>
                  <a:gd name="T0" fmla="*/ 10 w 42"/>
                  <a:gd name="T1" fmla="*/ 60 h 60"/>
                  <a:gd name="T2" fmla="*/ 0 w 42"/>
                  <a:gd name="T3" fmla="*/ 54 h 60"/>
                  <a:gd name="T4" fmla="*/ 32 w 42"/>
                  <a:gd name="T5" fmla="*/ 0 h 60"/>
                  <a:gd name="T6" fmla="*/ 42 w 42"/>
                  <a:gd name="T7" fmla="*/ 6 h 60"/>
                  <a:gd name="T8" fmla="*/ 10 w 42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0">
                    <a:moveTo>
                      <a:pt x="10" y="60"/>
                    </a:moveTo>
                    <a:lnTo>
                      <a:pt x="0" y="54"/>
                    </a:lnTo>
                    <a:lnTo>
                      <a:pt x="32" y="0"/>
                    </a:lnTo>
                    <a:lnTo>
                      <a:pt x="42" y="6"/>
                    </a:lnTo>
                    <a:lnTo>
                      <a:pt x="1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87"/>
              <p:cNvSpPr>
                <a:spLocks/>
              </p:cNvSpPr>
              <p:nvPr/>
            </p:nvSpPr>
            <p:spPr bwMode="auto">
              <a:xfrm>
                <a:off x="4115" y="2449"/>
                <a:ext cx="68" cy="67"/>
              </a:xfrm>
              <a:custGeom>
                <a:avLst/>
                <a:gdLst>
                  <a:gd name="T0" fmla="*/ 60 w 68"/>
                  <a:gd name="T1" fmla="*/ 67 h 67"/>
                  <a:gd name="T2" fmla="*/ 0 w 68"/>
                  <a:gd name="T3" fmla="*/ 8 h 67"/>
                  <a:gd name="T4" fmla="*/ 8 w 68"/>
                  <a:gd name="T5" fmla="*/ 0 h 67"/>
                  <a:gd name="T6" fmla="*/ 68 w 68"/>
                  <a:gd name="T7" fmla="*/ 59 h 67"/>
                  <a:gd name="T8" fmla="*/ 60 w 68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7">
                    <a:moveTo>
                      <a:pt x="60" y="67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68" y="59"/>
                    </a:lnTo>
                    <a:lnTo>
                      <a:pt x="60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88"/>
              <p:cNvSpPr>
                <a:spLocks noChangeArrowheads="1"/>
              </p:cNvSpPr>
              <p:nvPr/>
            </p:nvSpPr>
            <p:spPr bwMode="auto">
              <a:xfrm>
                <a:off x="4243" y="2560"/>
                <a:ext cx="39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89"/>
              <p:cNvSpPr>
                <a:spLocks noChangeArrowheads="1"/>
              </p:cNvSpPr>
              <p:nvPr/>
            </p:nvSpPr>
            <p:spPr bwMode="auto">
              <a:xfrm>
                <a:off x="4217" y="2560"/>
                <a:ext cx="15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90"/>
              <p:cNvSpPr>
                <a:spLocks noChangeArrowheads="1"/>
              </p:cNvSpPr>
              <p:nvPr/>
            </p:nvSpPr>
            <p:spPr bwMode="auto">
              <a:xfrm>
                <a:off x="4048" y="2412"/>
                <a:ext cx="32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91"/>
              <p:cNvSpPr>
                <a:spLocks noChangeArrowheads="1"/>
              </p:cNvSpPr>
              <p:nvPr/>
            </p:nvSpPr>
            <p:spPr bwMode="auto">
              <a:xfrm>
                <a:off x="4090" y="2412"/>
                <a:ext cx="9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Rectangle 92"/>
              <p:cNvSpPr>
                <a:spLocks noChangeArrowheads="1"/>
              </p:cNvSpPr>
              <p:nvPr/>
            </p:nvSpPr>
            <p:spPr bwMode="auto">
              <a:xfrm>
                <a:off x="4146" y="2692"/>
                <a:ext cx="13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93"/>
              <p:cNvSpPr>
                <a:spLocks noChangeArrowheads="1"/>
              </p:cNvSpPr>
              <p:nvPr/>
            </p:nvSpPr>
            <p:spPr bwMode="auto">
              <a:xfrm>
                <a:off x="4329" y="2441"/>
                <a:ext cx="13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4"/>
          <p:cNvGrpSpPr/>
          <p:nvPr userDrawn="1"/>
        </p:nvGrpSpPr>
        <p:grpSpPr>
          <a:xfrm>
            <a:off x="5796136" y="1623452"/>
            <a:ext cx="936104" cy="936104"/>
            <a:chOff x="5796136" y="1623452"/>
            <a:chExt cx="936104" cy="936104"/>
          </a:xfrm>
        </p:grpSpPr>
        <p:sp>
          <p:nvSpPr>
            <p:cNvPr id="55" name="Oval 54"/>
            <p:cNvSpPr/>
            <p:nvPr userDrawn="1"/>
          </p:nvSpPr>
          <p:spPr>
            <a:xfrm>
              <a:off x="5796136" y="1623452"/>
              <a:ext cx="936104" cy="93610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F7F7F"/>
                </a:solidFill>
              </a:endParaRPr>
            </a:p>
          </p:txBody>
        </p:sp>
        <p:grpSp>
          <p:nvGrpSpPr>
            <p:cNvPr id="116" name="Group 11"/>
            <p:cNvGrpSpPr>
              <a:grpSpLocks noChangeAspect="1"/>
            </p:cNvGrpSpPr>
            <p:nvPr userDrawn="1"/>
          </p:nvGrpSpPr>
          <p:grpSpPr bwMode="auto">
            <a:xfrm>
              <a:off x="6012160" y="1802310"/>
              <a:ext cx="567711" cy="578389"/>
              <a:chOff x="1380" y="1074"/>
              <a:chExt cx="319" cy="325"/>
            </a:xfrm>
          </p:grpSpPr>
          <p:sp>
            <p:nvSpPr>
              <p:cNvPr id="117" name="Freeform 12"/>
              <p:cNvSpPr>
                <a:spLocks noEditPoints="1"/>
              </p:cNvSpPr>
              <p:nvPr/>
            </p:nvSpPr>
            <p:spPr bwMode="auto">
              <a:xfrm>
                <a:off x="1414" y="1119"/>
                <a:ext cx="170" cy="170"/>
              </a:xfrm>
              <a:custGeom>
                <a:avLst/>
                <a:gdLst>
                  <a:gd name="T0" fmla="*/ 576 w 675"/>
                  <a:gd name="T1" fmla="*/ 98 h 675"/>
                  <a:gd name="T2" fmla="*/ 337 w 675"/>
                  <a:gd name="T3" fmla="*/ 0 h 675"/>
                  <a:gd name="T4" fmla="*/ 98 w 675"/>
                  <a:gd name="T5" fmla="*/ 98 h 675"/>
                  <a:gd name="T6" fmla="*/ 0 w 675"/>
                  <a:gd name="T7" fmla="*/ 337 h 675"/>
                  <a:gd name="T8" fmla="*/ 98 w 675"/>
                  <a:gd name="T9" fmla="*/ 576 h 675"/>
                  <a:gd name="T10" fmla="*/ 337 w 675"/>
                  <a:gd name="T11" fmla="*/ 675 h 675"/>
                  <a:gd name="T12" fmla="*/ 576 w 675"/>
                  <a:gd name="T13" fmla="*/ 576 h 675"/>
                  <a:gd name="T14" fmla="*/ 675 w 675"/>
                  <a:gd name="T15" fmla="*/ 337 h 675"/>
                  <a:gd name="T16" fmla="*/ 576 w 675"/>
                  <a:gd name="T17" fmla="*/ 98 h 675"/>
                  <a:gd name="T18" fmla="*/ 57 w 675"/>
                  <a:gd name="T19" fmla="*/ 237 h 675"/>
                  <a:gd name="T20" fmla="*/ 122 w 675"/>
                  <a:gd name="T21" fmla="*/ 237 h 675"/>
                  <a:gd name="T22" fmla="*/ 122 w 675"/>
                  <a:gd name="T23" fmla="*/ 197 h 675"/>
                  <a:gd name="T24" fmla="*/ 74 w 675"/>
                  <a:gd name="T25" fmla="*/ 197 h 675"/>
                  <a:gd name="T26" fmla="*/ 127 w 675"/>
                  <a:gd name="T27" fmla="*/ 127 h 675"/>
                  <a:gd name="T28" fmla="*/ 337 w 675"/>
                  <a:gd name="T29" fmla="*/ 40 h 675"/>
                  <a:gd name="T30" fmla="*/ 548 w 675"/>
                  <a:gd name="T31" fmla="*/ 127 h 675"/>
                  <a:gd name="T32" fmla="*/ 576 w 675"/>
                  <a:gd name="T33" fmla="*/ 159 h 675"/>
                  <a:gd name="T34" fmla="*/ 512 w 675"/>
                  <a:gd name="T35" fmla="*/ 159 h 675"/>
                  <a:gd name="T36" fmla="*/ 495 w 675"/>
                  <a:gd name="T37" fmla="*/ 168 h 675"/>
                  <a:gd name="T38" fmla="*/ 378 w 675"/>
                  <a:gd name="T39" fmla="*/ 342 h 675"/>
                  <a:gd name="T40" fmla="*/ 257 w 675"/>
                  <a:gd name="T41" fmla="*/ 210 h 675"/>
                  <a:gd name="T42" fmla="*/ 242 w 675"/>
                  <a:gd name="T43" fmla="*/ 203 h 675"/>
                  <a:gd name="T44" fmla="*/ 242 w 675"/>
                  <a:gd name="T45" fmla="*/ 203 h 675"/>
                  <a:gd name="T46" fmla="*/ 227 w 675"/>
                  <a:gd name="T47" fmla="*/ 210 h 675"/>
                  <a:gd name="T48" fmla="*/ 48 w 675"/>
                  <a:gd name="T49" fmla="*/ 409 h 675"/>
                  <a:gd name="T50" fmla="*/ 40 w 675"/>
                  <a:gd name="T51" fmla="*/ 337 h 675"/>
                  <a:gd name="T52" fmla="*/ 57 w 675"/>
                  <a:gd name="T53" fmla="*/ 237 h 675"/>
                  <a:gd name="T54" fmla="*/ 548 w 675"/>
                  <a:gd name="T55" fmla="*/ 548 h 675"/>
                  <a:gd name="T56" fmla="*/ 337 w 675"/>
                  <a:gd name="T57" fmla="*/ 635 h 675"/>
                  <a:gd name="T58" fmla="*/ 127 w 675"/>
                  <a:gd name="T59" fmla="*/ 548 h 675"/>
                  <a:gd name="T60" fmla="*/ 63 w 675"/>
                  <a:gd name="T61" fmla="*/ 452 h 675"/>
                  <a:gd name="T62" fmla="*/ 242 w 675"/>
                  <a:gd name="T63" fmla="*/ 253 h 675"/>
                  <a:gd name="T64" fmla="*/ 366 w 675"/>
                  <a:gd name="T65" fmla="*/ 388 h 675"/>
                  <a:gd name="T66" fmla="*/ 382 w 675"/>
                  <a:gd name="T67" fmla="*/ 395 h 675"/>
                  <a:gd name="T68" fmla="*/ 397 w 675"/>
                  <a:gd name="T69" fmla="*/ 386 h 675"/>
                  <a:gd name="T70" fmla="*/ 522 w 675"/>
                  <a:gd name="T71" fmla="*/ 199 h 675"/>
                  <a:gd name="T72" fmla="*/ 601 w 675"/>
                  <a:gd name="T73" fmla="*/ 199 h 675"/>
                  <a:gd name="T74" fmla="*/ 635 w 675"/>
                  <a:gd name="T75" fmla="*/ 337 h 675"/>
                  <a:gd name="T76" fmla="*/ 609 w 675"/>
                  <a:gd name="T77" fmla="*/ 458 h 675"/>
                  <a:gd name="T78" fmla="*/ 481 w 675"/>
                  <a:gd name="T79" fmla="*/ 458 h 675"/>
                  <a:gd name="T80" fmla="*/ 481 w 675"/>
                  <a:gd name="T81" fmla="*/ 498 h 675"/>
                  <a:gd name="T82" fmla="*/ 588 w 675"/>
                  <a:gd name="T83" fmla="*/ 498 h 675"/>
                  <a:gd name="T84" fmla="*/ 548 w 675"/>
                  <a:gd name="T85" fmla="*/ 548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5" h="675">
                    <a:moveTo>
                      <a:pt x="576" y="98"/>
                    </a:moveTo>
                    <a:cubicBezTo>
                      <a:pt x="512" y="35"/>
                      <a:pt x="427" y="0"/>
                      <a:pt x="337" y="0"/>
                    </a:cubicBezTo>
                    <a:cubicBezTo>
                      <a:pt x="247" y="0"/>
                      <a:pt x="162" y="35"/>
                      <a:pt x="98" y="98"/>
                    </a:cubicBezTo>
                    <a:cubicBezTo>
                      <a:pt x="35" y="162"/>
                      <a:pt x="0" y="247"/>
                      <a:pt x="0" y="337"/>
                    </a:cubicBezTo>
                    <a:cubicBezTo>
                      <a:pt x="0" y="427"/>
                      <a:pt x="35" y="512"/>
                      <a:pt x="98" y="576"/>
                    </a:cubicBezTo>
                    <a:cubicBezTo>
                      <a:pt x="162" y="640"/>
                      <a:pt x="247" y="675"/>
                      <a:pt x="337" y="675"/>
                    </a:cubicBezTo>
                    <a:cubicBezTo>
                      <a:pt x="427" y="675"/>
                      <a:pt x="512" y="640"/>
                      <a:pt x="576" y="576"/>
                    </a:cubicBezTo>
                    <a:cubicBezTo>
                      <a:pt x="640" y="512"/>
                      <a:pt x="675" y="427"/>
                      <a:pt x="675" y="337"/>
                    </a:cubicBezTo>
                    <a:cubicBezTo>
                      <a:pt x="675" y="247"/>
                      <a:pt x="640" y="162"/>
                      <a:pt x="576" y="98"/>
                    </a:cubicBezTo>
                    <a:close/>
                    <a:moveTo>
                      <a:pt x="57" y="237"/>
                    </a:moveTo>
                    <a:cubicBezTo>
                      <a:pt x="122" y="237"/>
                      <a:pt x="122" y="237"/>
                      <a:pt x="122" y="237"/>
                    </a:cubicBezTo>
                    <a:cubicBezTo>
                      <a:pt x="122" y="197"/>
                      <a:pt x="122" y="197"/>
                      <a:pt x="122" y="197"/>
                    </a:cubicBezTo>
                    <a:cubicBezTo>
                      <a:pt x="74" y="197"/>
                      <a:pt x="74" y="197"/>
                      <a:pt x="74" y="197"/>
                    </a:cubicBezTo>
                    <a:cubicBezTo>
                      <a:pt x="88" y="172"/>
                      <a:pt x="106" y="148"/>
                      <a:pt x="127" y="127"/>
                    </a:cubicBezTo>
                    <a:cubicBezTo>
                      <a:pt x="183" y="70"/>
                      <a:pt x="258" y="40"/>
                      <a:pt x="337" y="40"/>
                    </a:cubicBezTo>
                    <a:cubicBezTo>
                      <a:pt x="417" y="40"/>
                      <a:pt x="491" y="70"/>
                      <a:pt x="548" y="127"/>
                    </a:cubicBezTo>
                    <a:cubicBezTo>
                      <a:pt x="558" y="137"/>
                      <a:pt x="567" y="148"/>
                      <a:pt x="576" y="159"/>
                    </a:cubicBezTo>
                    <a:cubicBezTo>
                      <a:pt x="512" y="159"/>
                      <a:pt x="512" y="159"/>
                      <a:pt x="512" y="159"/>
                    </a:cubicBezTo>
                    <a:cubicBezTo>
                      <a:pt x="505" y="159"/>
                      <a:pt x="499" y="163"/>
                      <a:pt x="495" y="168"/>
                    </a:cubicBezTo>
                    <a:cubicBezTo>
                      <a:pt x="378" y="342"/>
                      <a:pt x="378" y="342"/>
                      <a:pt x="378" y="342"/>
                    </a:cubicBezTo>
                    <a:cubicBezTo>
                      <a:pt x="257" y="210"/>
                      <a:pt x="257" y="210"/>
                      <a:pt x="257" y="210"/>
                    </a:cubicBezTo>
                    <a:cubicBezTo>
                      <a:pt x="253" y="205"/>
                      <a:pt x="248" y="203"/>
                      <a:pt x="242" y="203"/>
                    </a:cubicBezTo>
                    <a:cubicBezTo>
                      <a:pt x="242" y="203"/>
                      <a:pt x="242" y="203"/>
                      <a:pt x="242" y="203"/>
                    </a:cubicBezTo>
                    <a:cubicBezTo>
                      <a:pt x="236" y="203"/>
                      <a:pt x="231" y="205"/>
                      <a:pt x="227" y="210"/>
                    </a:cubicBezTo>
                    <a:cubicBezTo>
                      <a:pt x="48" y="409"/>
                      <a:pt x="48" y="409"/>
                      <a:pt x="48" y="409"/>
                    </a:cubicBezTo>
                    <a:cubicBezTo>
                      <a:pt x="42" y="385"/>
                      <a:pt x="40" y="362"/>
                      <a:pt x="40" y="337"/>
                    </a:cubicBezTo>
                    <a:cubicBezTo>
                      <a:pt x="40" y="303"/>
                      <a:pt x="45" y="269"/>
                      <a:pt x="57" y="237"/>
                    </a:cubicBezTo>
                    <a:close/>
                    <a:moveTo>
                      <a:pt x="548" y="548"/>
                    </a:moveTo>
                    <a:cubicBezTo>
                      <a:pt x="491" y="604"/>
                      <a:pt x="417" y="635"/>
                      <a:pt x="337" y="635"/>
                    </a:cubicBezTo>
                    <a:cubicBezTo>
                      <a:pt x="258" y="635"/>
                      <a:pt x="183" y="604"/>
                      <a:pt x="127" y="548"/>
                    </a:cubicBezTo>
                    <a:cubicBezTo>
                      <a:pt x="99" y="520"/>
                      <a:pt x="77" y="487"/>
                      <a:pt x="63" y="452"/>
                    </a:cubicBezTo>
                    <a:cubicBezTo>
                      <a:pt x="242" y="253"/>
                      <a:pt x="242" y="253"/>
                      <a:pt x="242" y="253"/>
                    </a:cubicBezTo>
                    <a:cubicBezTo>
                      <a:pt x="366" y="388"/>
                      <a:pt x="366" y="388"/>
                      <a:pt x="366" y="388"/>
                    </a:cubicBezTo>
                    <a:cubicBezTo>
                      <a:pt x="370" y="393"/>
                      <a:pt x="376" y="395"/>
                      <a:pt x="382" y="395"/>
                    </a:cubicBezTo>
                    <a:cubicBezTo>
                      <a:pt x="388" y="394"/>
                      <a:pt x="394" y="391"/>
                      <a:pt x="397" y="386"/>
                    </a:cubicBezTo>
                    <a:cubicBezTo>
                      <a:pt x="522" y="199"/>
                      <a:pt x="522" y="199"/>
                      <a:pt x="522" y="199"/>
                    </a:cubicBezTo>
                    <a:cubicBezTo>
                      <a:pt x="601" y="199"/>
                      <a:pt x="601" y="199"/>
                      <a:pt x="601" y="199"/>
                    </a:cubicBezTo>
                    <a:cubicBezTo>
                      <a:pt x="623" y="241"/>
                      <a:pt x="635" y="288"/>
                      <a:pt x="635" y="337"/>
                    </a:cubicBezTo>
                    <a:cubicBezTo>
                      <a:pt x="635" y="380"/>
                      <a:pt x="626" y="421"/>
                      <a:pt x="609" y="458"/>
                    </a:cubicBezTo>
                    <a:cubicBezTo>
                      <a:pt x="481" y="458"/>
                      <a:pt x="481" y="458"/>
                      <a:pt x="481" y="458"/>
                    </a:cubicBezTo>
                    <a:cubicBezTo>
                      <a:pt x="481" y="498"/>
                      <a:pt x="481" y="498"/>
                      <a:pt x="481" y="498"/>
                    </a:cubicBezTo>
                    <a:cubicBezTo>
                      <a:pt x="588" y="498"/>
                      <a:pt x="588" y="498"/>
                      <a:pt x="588" y="498"/>
                    </a:cubicBezTo>
                    <a:cubicBezTo>
                      <a:pt x="576" y="516"/>
                      <a:pt x="563" y="532"/>
                      <a:pt x="548" y="548"/>
                    </a:cubicBezTo>
                    <a:close/>
                  </a:path>
                </a:pathLst>
              </a:custGeom>
              <a:solidFill>
                <a:srgbClr val="E8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3"/>
              <p:cNvSpPr>
                <a:spLocks noEditPoints="1"/>
              </p:cNvSpPr>
              <p:nvPr/>
            </p:nvSpPr>
            <p:spPr bwMode="auto">
              <a:xfrm>
                <a:off x="1380" y="1074"/>
                <a:ext cx="319" cy="325"/>
              </a:xfrm>
              <a:custGeom>
                <a:avLst/>
                <a:gdLst>
                  <a:gd name="T0" fmla="*/ 1230 w 1263"/>
                  <a:gd name="T1" fmla="*/ 1111 h 1290"/>
                  <a:gd name="T2" fmla="*/ 927 w 1263"/>
                  <a:gd name="T3" fmla="*/ 808 h 1290"/>
                  <a:gd name="T4" fmla="*/ 927 w 1263"/>
                  <a:gd name="T5" fmla="*/ 808 h 1290"/>
                  <a:gd name="T6" fmla="*/ 927 w 1263"/>
                  <a:gd name="T7" fmla="*/ 808 h 1290"/>
                  <a:gd name="T8" fmla="*/ 877 w 1263"/>
                  <a:gd name="T9" fmla="*/ 757 h 1290"/>
                  <a:gd name="T10" fmla="*/ 804 w 1263"/>
                  <a:gd name="T11" fmla="*/ 184 h 1290"/>
                  <a:gd name="T12" fmla="*/ 138 w 1263"/>
                  <a:gd name="T13" fmla="*/ 184 h 1290"/>
                  <a:gd name="T14" fmla="*/ 0 w 1263"/>
                  <a:gd name="T15" fmla="*/ 517 h 1290"/>
                  <a:gd name="T16" fmla="*/ 138 w 1263"/>
                  <a:gd name="T17" fmla="*/ 850 h 1290"/>
                  <a:gd name="T18" fmla="*/ 471 w 1263"/>
                  <a:gd name="T19" fmla="*/ 988 h 1290"/>
                  <a:gd name="T20" fmla="*/ 711 w 1263"/>
                  <a:gd name="T21" fmla="*/ 923 h 1290"/>
                  <a:gd name="T22" fmla="*/ 1065 w 1263"/>
                  <a:gd name="T23" fmla="*/ 1276 h 1290"/>
                  <a:gd name="T24" fmla="*/ 1098 w 1263"/>
                  <a:gd name="T25" fmla="*/ 1290 h 1290"/>
                  <a:gd name="T26" fmla="*/ 1192 w 1263"/>
                  <a:gd name="T27" fmla="*/ 1238 h 1290"/>
                  <a:gd name="T28" fmla="*/ 1230 w 1263"/>
                  <a:gd name="T29" fmla="*/ 1111 h 1290"/>
                  <a:gd name="T30" fmla="*/ 166 w 1263"/>
                  <a:gd name="T31" fmla="*/ 822 h 1290"/>
                  <a:gd name="T32" fmla="*/ 40 w 1263"/>
                  <a:gd name="T33" fmla="*/ 517 h 1290"/>
                  <a:gd name="T34" fmla="*/ 166 w 1263"/>
                  <a:gd name="T35" fmla="*/ 212 h 1290"/>
                  <a:gd name="T36" fmla="*/ 471 w 1263"/>
                  <a:gd name="T37" fmla="*/ 86 h 1290"/>
                  <a:gd name="T38" fmla="*/ 776 w 1263"/>
                  <a:gd name="T39" fmla="*/ 212 h 1290"/>
                  <a:gd name="T40" fmla="*/ 776 w 1263"/>
                  <a:gd name="T41" fmla="*/ 822 h 1290"/>
                  <a:gd name="T42" fmla="*/ 166 w 1263"/>
                  <a:gd name="T43" fmla="*/ 822 h 1290"/>
                  <a:gd name="T44" fmla="*/ 804 w 1263"/>
                  <a:gd name="T45" fmla="*/ 850 h 1290"/>
                  <a:gd name="T46" fmla="*/ 854 w 1263"/>
                  <a:gd name="T47" fmla="*/ 792 h 1290"/>
                  <a:gd name="T48" fmla="*/ 894 w 1263"/>
                  <a:gd name="T49" fmla="*/ 832 h 1290"/>
                  <a:gd name="T50" fmla="*/ 846 w 1263"/>
                  <a:gd name="T51" fmla="*/ 892 h 1290"/>
                  <a:gd name="T52" fmla="*/ 786 w 1263"/>
                  <a:gd name="T53" fmla="*/ 940 h 1290"/>
                  <a:gd name="T54" fmla="*/ 746 w 1263"/>
                  <a:gd name="T55" fmla="*/ 900 h 1290"/>
                  <a:gd name="T56" fmla="*/ 804 w 1263"/>
                  <a:gd name="T57" fmla="*/ 850 h 1290"/>
                  <a:gd name="T58" fmla="*/ 1164 w 1263"/>
                  <a:gd name="T59" fmla="*/ 1210 h 1290"/>
                  <a:gd name="T60" fmla="*/ 1093 w 1263"/>
                  <a:gd name="T61" fmla="*/ 1247 h 1290"/>
                  <a:gd name="T62" fmla="*/ 815 w 1263"/>
                  <a:gd name="T63" fmla="*/ 970 h 1290"/>
                  <a:gd name="T64" fmla="*/ 821 w 1263"/>
                  <a:gd name="T65" fmla="*/ 966 h 1290"/>
                  <a:gd name="T66" fmla="*/ 875 w 1263"/>
                  <a:gd name="T67" fmla="*/ 921 h 1290"/>
                  <a:gd name="T68" fmla="*/ 920 w 1263"/>
                  <a:gd name="T69" fmla="*/ 867 h 1290"/>
                  <a:gd name="T70" fmla="*/ 924 w 1263"/>
                  <a:gd name="T71" fmla="*/ 861 h 1290"/>
                  <a:gd name="T72" fmla="*/ 1084 w 1263"/>
                  <a:gd name="T73" fmla="*/ 1021 h 1290"/>
                  <a:gd name="T74" fmla="*/ 1027 w 1263"/>
                  <a:gd name="T75" fmla="*/ 1021 h 1290"/>
                  <a:gd name="T76" fmla="*/ 1027 w 1263"/>
                  <a:gd name="T77" fmla="*/ 1061 h 1290"/>
                  <a:gd name="T78" fmla="*/ 1124 w 1263"/>
                  <a:gd name="T79" fmla="*/ 1061 h 1290"/>
                  <a:gd name="T80" fmla="*/ 1201 w 1263"/>
                  <a:gd name="T81" fmla="*/ 1139 h 1290"/>
                  <a:gd name="T82" fmla="*/ 1164 w 1263"/>
                  <a:gd name="T83" fmla="*/ 1210 h 1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63" h="1290">
                    <a:moveTo>
                      <a:pt x="1230" y="1111"/>
                    </a:moveTo>
                    <a:cubicBezTo>
                      <a:pt x="927" y="808"/>
                      <a:pt x="927" y="808"/>
                      <a:pt x="927" y="808"/>
                    </a:cubicBezTo>
                    <a:cubicBezTo>
                      <a:pt x="927" y="808"/>
                      <a:pt x="927" y="808"/>
                      <a:pt x="927" y="808"/>
                    </a:cubicBezTo>
                    <a:cubicBezTo>
                      <a:pt x="927" y="808"/>
                      <a:pt x="927" y="808"/>
                      <a:pt x="927" y="808"/>
                    </a:cubicBezTo>
                    <a:cubicBezTo>
                      <a:pt x="877" y="757"/>
                      <a:pt x="877" y="757"/>
                      <a:pt x="877" y="757"/>
                    </a:cubicBezTo>
                    <a:cubicBezTo>
                      <a:pt x="984" y="577"/>
                      <a:pt x="959" y="339"/>
                      <a:pt x="804" y="184"/>
                    </a:cubicBezTo>
                    <a:cubicBezTo>
                      <a:pt x="621" y="0"/>
                      <a:pt x="322" y="0"/>
                      <a:pt x="138" y="184"/>
                    </a:cubicBezTo>
                    <a:cubicBezTo>
                      <a:pt x="49" y="273"/>
                      <a:pt x="0" y="391"/>
                      <a:pt x="0" y="517"/>
                    </a:cubicBezTo>
                    <a:cubicBezTo>
                      <a:pt x="0" y="643"/>
                      <a:pt x="49" y="761"/>
                      <a:pt x="138" y="850"/>
                    </a:cubicBezTo>
                    <a:cubicBezTo>
                      <a:pt x="230" y="942"/>
                      <a:pt x="351" y="988"/>
                      <a:pt x="471" y="988"/>
                    </a:cubicBezTo>
                    <a:cubicBezTo>
                      <a:pt x="554" y="988"/>
                      <a:pt x="638" y="966"/>
                      <a:pt x="711" y="923"/>
                    </a:cubicBezTo>
                    <a:cubicBezTo>
                      <a:pt x="1065" y="1276"/>
                      <a:pt x="1065" y="1276"/>
                      <a:pt x="1065" y="1276"/>
                    </a:cubicBezTo>
                    <a:cubicBezTo>
                      <a:pt x="1074" y="1285"/>
                      <a:pt x="1086" y="1290"/>
                      <a:pt x="1098" y="1290"/>
                    </a:cubicBezTo>
                    <a:cubicBezTo>
                      <a:pt x="1129" y="1290"/>
                      <a:pt x="1165" y="1265"/>
                      <a:pt x="1192" y="1238"/>
                    </a:cubicBezTo>
                    <a:cubicBezTo>
                      <a:pt x="1230" y="1200"/>
                      <a:pt x="1263" y="1144"/>
                      <a:pt x="1230" y="1111"/>
                    </a:cubicBezTo>
                    <a:close/>
                    <a:moveTo>
                      <a:pt x="166" y="822"/>
                    </a:moveTo>
                    <a:cubicBezTo>
                      <a:pt x="85" y="741"/>
                      <a:pt x="40" y="632"/>
                      <a:pt x="40" y="517"/>
                    </a:cubicBezTo>
                    <a:cubicBezTo>
                      <a:pt x="40" y="402"/>
                      <a:pt x="85" y="294"/>
                      <a:pt x="166" y="212"/>
                    </a:cubicBezTo>
                    <a:cubicBezTo>
                      <a:pt x="250" y="128"/>
                      <a:pt x="361" y="86"/>
                      <a:pt x="471" y="86"/>
                    </a:cubicBezTo>
                    <a:cubicBezTo>
                      <a:pt x="582" y="86"/>
                      <a:pt x="692" y="128"/>
                      <a:pt x="776" y="212"/>
                    </a:cubicBezTo>
                    <a:cubicBezTo>
                      <a:pt x="944" y="380"/>
                      <a:pt x="944" y="654"/>
                      <a:pt x="776" y="822"/>
                    </a:cubicBezTo>
                    <a:cubicBezTo>
                      <a:pt x="608" y="990"/>
                      <a:pt x="334" y="990"/>
                      <a:pt x="166" y="822"/>
                    </a:cubicBezTo>
                    <a:close/>
                    <a:moveTo>
                      <a:pt x="804" y="850"/>
                    </a:moveTo>
                    <a:cubicBezTo>
                      <a:pt x="823" y="832"/>
                      <a:pt x="839" y="812"/>
                      <a:pt x="854" y="792"/>
                    </a:cubicBezTo>
                    <a:cubicBezTo>
                      <a:pt x="894" y="832"/>
                      <a:pt x="894" y="832"/>
                      <a:pt x="894" y="832"/>
                    </a:cubicBezTo>
                    <a:cubicBezTo>
                      <a:pt x="890" y="842"/>
                      <a:pt x="874" y="865"/>
                      <a:pt x="846" y="892"/>
                    </a:cubicBezTo>
                    <a:cubicBezTo>
                      <a:pt x="819" y="920"/>
                      <a:pt x="796" y="936"/>
                      <a:pt x="786" y="940"/>
                    </a:cubicBezTo>
                    <a:cubicBezTo>
                      <a:pt x="746" y="900"/>
                      <a:pt x="746" y="900"/>
                      <a:pt x="746" y="900"/>
                    </a:cubicBezTo>
                    <a:cubicBezTo>
                      <a:pt x="766" y="885"/>
                      <a:pt x="786" y="869"/>
                      <a:pt x="804" y="850"/>
                    </a:cubicBezTo>
                    <a:close/>
                    <a:moveTo>
                      <a:pt x="1164" y="1210"/>
                    </a:moveTo>
                    <a:cubicBezTo>
                      <a:pt x="1131" y="1243"/>
                      <a:pt x="1100" y="1254"/>
                      <a:pt x="1093" y="1247"/>
                    </a:cubicBezTo>
                    <a:cubicBezTo>
                      <a:pt x="815" y="970"/>
                      <a:pt x="815" y="970"/>
                      <a:pt x="815" y="970"/>
                    </a:cubicBezTo>
                    <a:cubicBezTo>
                      <a:pt x="817" y="968"/>
                      <a:pt x="819" y="967"/>
                      <a:pt x="821" y="966"/>
                    </a:cubicBezTo>
                    <a:cubicBezTo>
                      <a:pt x="837" y="956"/>
                      <a:pt x="856" y="939"/>
                      <a:pt x="875" y="921"/>
                    </a:cubicBezTo>
                    <a:cubicBezTo>
                      <a:pt x="893" y="902"/>
                      <a:pt x="910" y="883"/>
                      <a:pt x="920" y="867"/>
                    </a:cubicBezTo>
                    <a:cubicBezTo>
                      <a:pt x="921" y="865"/>
                      <a:pt x="922" y="863"/>
                      <a:pt x="924" y="861"/>
                    </a:cubicBezTo>
                    <a:cubicBezTo>
                      <a:pt x="1084" y="1021"/>
                      <a:pt x="1084" y="1021"/>
                      <a:pt x="1084" y="1021"/>
                    </a:cubicBezTo>
                    <a:cubicBezTo>
                      <a:pt x="1027" y="1021"/>
                      <a:pt x="1027" y="1021"/>
                      <a:pt x="1027" y="1021"/>
                    </a:cubicBezTo>
                    <a:cubicBezTo>
                      <a:pt x="1027" y="1061"/>
                      <a:pt x="1027" y="1061"/>
                      <a:pt x="1027" y="1061"/>
                    </a:cubicBezTo>
                    <a:cubicBezTo>
                      <a:pt x="1124" y="1061"/>
                      <a:pt x="1124" y="1061"/>
                      <a:pt x="1124" y="1061"/>
                    </a:cubicBezTo>
                    <a:cubicBezTo>
                      <a:pt x="1201" y="1139"/>
                      <a:pt x="1201" y="1139"/>
                      <a:pt x="1201" y="1139"/>
                    </a:cubicBezTo>
                    <a:cubicBezTo>
                      <a:pt x="1208" y="1146"/>
                      <a:pt x="1197" y="1177"/>
                      <a:pt x="1164" y="121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Rectangle 14"/>
              <p:cNvSpPr>
                <a:spLocks noChangeArrowheads="1"/>
              </p:cNvSpPr>
              <p:nvPr/>
            </p:nvSpPr>
            <p:spPr bwMode="auto">
              <a:xfrm>
                <a:off x="1619" y="1331"/>
                <a:ext cx="11" cy="10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Rectangle 15"/>
              <p:cNvSpPr>
                <a:spLocks noChangeArrowheads="1"/>
              </p:cNvSpPr>
              <p:nvPr/>
            </p:nvSpPr>
            <p:spPr bwMode="auto">
              <a:xfrm>
                <a:off x="1515" y="1235"/>
                <a:ext cx="13" cy="10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16"/>
              <p:cNvSpPr>
                <a:spLocks noChangeArrowheads="1"/>
              </p:cNvSpPr>
              <p:nvPr/>
            </p:nvSpPr>
            <p:spPr bwMode="auto">
              <a:xfrm>
                <a:off x="1495" y="1101"/>
                <a:ext cx="15" cy="10"/>
              </a:xfrm>
              <a:prstGeom prst="rect">
                <a:avLst/>
              </a:prstGeom>
              <a:solidFill>
                <a:srgbClr val="232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2" name="TextBox 121"/>
          <p:cNvSpPr txBox="1"/>
          <p:nvPr userDrawn="1"/>
        </p:nvSpPr>
        <p:spPr>
          <a:xfrm>
            <a:off x="539552" y="2780223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all" dirty="0">
                <a:solidFill>
                  <a:schemeClr val="tx2"/>
                </a:solidFill>
                <a:latin typeface="+mj-lt"/>
              </a:rPr>
              <a:t>customer responsive platforms</a:t>
            </a:r>
          </a:p>
        </p:txBody>
      </p:sp>
      <p:sp>
        <p:nvSpPr>
          <p:cNvPr id="123" name="TextBox 122"/>
          <p:cNvSpPr txBox="1"/>
          <p:nvPr userDrawn="1"/>
        </p:nvSpPr>
        <p:spPr>
          <a:xfrm>
            <a:off x="2195736" y="2780223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all" dirty="0">
                <a:solidFill>
                  <a:schemeClr val="tx2"/>
                </a:solidFill>
                <a:latin typeface="+mj-lt"/>
              </a:rPr>
              <a:t>experience driven commerce </a:t>
            </a:r>
          </a:p>
        </p:txBody>
      </p:sp>
      <p:sp>
        <p:nvSpPr>
          <p:cNvPr id="124" name="TextBox 123"/>
          <p:cNvSpPr txBox="1"/>
          <p:nvPr userDrawn="1"/>
        </p:nvSpPr>
        <p:spPr>
          <a:xfrm>
            <a:off x="3851920" y="2780223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all" dirty="0">
                <a:solidFill>
                  <a:schemeClr val="tx2"/>
                </a:solidFill>
                <a:latin typeface="+mj-lt"/>
              </a:rPr>
              <a:t>service design thinking </a:t>
            </a:r>
          </a:p>
        </p:txBody>
      </p:sp>
      <p:sp>
        <p:nvSpPr>
          <p:cNvPr id="125" name="TextBox 124"/>
          <p:cNvSpPr txBox="1"/>
          <p:nvPr userDrawn="1"/>
        </p:nvSpPr>
        <p:spPr>
          <a:xfrm>
            <a:off x="5508104" y="2780223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all" dirty="0">
                <a:solidFill>
                  <a:schemeClr val="tx2"/>
                </a:solidFill>
                <a:latin typeface="+mj-lt"/>
              </a:rPr>
              <a:t>analytics &amp; big data</a:t>
            </a:r>
          </a:p>
        </p:txBody>
      </p:sp>
      <p:sp>
        <p:nvSpPr>
          <p:cNvPr id="126" name="TextBox 125"/>
          <p:cNvSpPr txBox="1"/>
          <p:nvPr userDrawn="1"/>
        </p:nvSpPr>
        <p:spPr>
          <a:xfrm>
            <a:off x="7236296" y="2840037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cap="all" dirty="0" err="1">
                <a:solidFill>
                  <a:schemeClr val="tx2"/>
                </a:solidFill>
                <a:latin typeface="+mj-lt"/>
              </a:rPr>
              <a:t>omni</a:t>
            </a:r>
            <a:r>
              <a:rPr lang="en-US" sz="1400" b="1" cap="all" dirty="0">
                <a:solidFill>
                  <a:schemeClr val="tx2"/>
                </a:solidFill>
                <a:latin typeface="+mj-lt"/>
              </a:rPr>
              <a:t>-channel</a:t>
            </a:r>
          </a:p>
        </p:txBody>
      </p:sp>
      <p:sp>
        <p:nvSpPr>
          <p:cNvPr id="127" name="TextBox 126"/>
          <p:cNvSpPr txBox="1"/>
          <p:nvPr userDrawn="1"/>
        </p:nvSpPr>
        <p:spPr>
          <a:xfrm>
            <a:off x="467544" y="3572311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Enabling seamless multi-channel marketing through proactive client platforms </a:t>
            </a:r>
          </a:p>
        </p:txBody>
      </p:sp>
      <p:sp>
        <p:nvSpPr>
          <p:cNvPr id="128" name="TextBox 127"/>
          <p:cNvSpPr txBox="1"/>
          <p:nvPr userDrawn="1"/>
        </p:nvSpPr>
        <p:spPr>
          <a:xfrm>
            <a:off x="2123728" y="3572311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Taking the next evolutionary step in e-commerce solutions</a:t>
            </a:r>
          </a:p>
        </p:txBody>
      </p:sp>
      <p:sp>
        <p:nvSpPr>
          <p:cNvPr id="129" name="TextBox 128"/>
          <p:cNvSpPr txBox="1"/>
          <p:nvPr userDrawn="1"/>
        </p:nvSpPr>
        <p:spPr>
          <a:xfrm>
            <a:off x="3851920" y="357231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Ensuring valuable differentiation in your market </a:t>
            </a:r>
          </a:p>
        </p:txBody>
      </p:sp>
      <p:sp>
        <p:nvSpPr>
          <p:cNvPr id="130" name="TextBox 129"/>
          <p:cNvSpPr txBox="1"/>
          <p:nvPr userDrawn="1"/>
        </p:nvSpPr>
        <p:spPr>
          <a:xfrm>
            <a:off x="5436096" y="3500303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Providing evidence for improved decision making through internal and external data </a:t>
            </a:r>
          </a:p>
        </p:txBody>
      </p:sp>
      <p:sp>
        <p:nvSpPr>
          <p:cNvPr id="131" name="TextBox 130"/>
          <p:cNvSpPr txBox="1"/>
          <p:nvPr userDrawn="1"/>
        </p:nvSpPr>
        <p:spPr>
          <a:xfrm>
            <a:off x="7236296" y="3500303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/>
                </a:solidFill>
              </a:rPr>
              <a:t>Reaching consumers through interactions on every channel</a:t>
            </a:r>
          </a:p>
        </p:txBody>
      </p:sp>
    </p:spTree>
    <p:extLst>
      <p:ext uri="{BB962C8B-B14F-4D97-AF65-F5344CB8AC3E}">
        <p14:creationId xmlns:p14="http://schemas.microsoft.com/office/powerpoint/2010/main" val="1826097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2" grpId="0"/>
      <p:bldP spid="123" grpId="0"/>
      <p:bldP spid="124" grpId="0"/>
      <p:bldP spid="125" grpId="0"/>
      <p:bldP spid="126" grpId="0"/>
      <p:bldP spid="127" grpId="0" uiExpand="1"/>
      <p:bldP spid="128" grpId="0" uiExpand="1"/>
      <p:bldP spid="129" grpId="0" uiExpand="1"/>
      <p:bldP spid="130" grpId="0" uiExpand="1"/>
      <p:bldP spid="131" grpId="0" uiExpand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67543" y="926438"/>
            <a:ext cx="8208918" cy="637200"/>
          </a:xfrm>
        </p:spPr>
        <p:txBody>
          <a:bodyPr lIns="0" tIns="0" rIns="0" bIns="0">
            <a:normAutofit/>
          </a:bodyPr>
          <a:lstStyle>
            <a:lvl1pPr algn="ctr">
              <a:defRPr sz="2800" baseline="0">
                <a:solidFill>
                  <a:srgbClr val="191919"/>
                </a:solidFill>
                <a:latin typeface="+mj-lt"/>
              </a:defRPr>
            </a:lvl1pPr>
          </a:lstStyle>
          <a:p>
            <a:r>
              <a:rPr lang="en-US" dirty="0"/>
              <a:t>we believe in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3555660" y="1347614"/>
            <a:ext cx="2032685" cy="1008112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>
            <a:lvl1pPr algn="ctr">
              <a:buNone/>
              <a:defRPr sz="7200" b="1" u="sng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3" y="2427734"/>
            <a:ext cx="8208918" cy="64819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algn="ctr">
              <a:lnSpc>
                <a:spcPct val="100000"/>
              </a:lnSpc>
              <a:buNone/>
              <a:defRPr sz="4000" b="1" baseline="0">
                <a:solidFill>
                  <a:srgbClr val="191919"/>
                </a:solidFill>
              </a:defRPr>
            </a:lvl1pPr>
          </a:lstStyle>
          <a:p>
            <a:pPr lvl="0"/>
            <a:r>
              <a:rPr lang="en-US" dirty="0"/>
              <a:t>item from your list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467583" y="3147814"/>
            <a:ext cx="8208838" cy="122413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algn="ctr">
              <a:buNone/>
              <a:defRPr sz="1400" b="0" i="1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cs typeface="Merriweather"/>
              </a:defRPr>
            </a:lvl1pPr>
          </a:lstStyle>
          <a:p>
            <a:pPr algn="l"/>
            <a:r>
              <a:rPr lang="en-US" sz="1400" i="1" dirty="0">
                <a:solidFill>
                  <a:srgbClr val="6D6A6A"/>
                </a:solidFill>
              </a:rPr>
              <a:t>Responsive sites take a little longer to put together, but they survive longer and the unified approach means management, support and upgrades only need be applied to one place. That saves time and money.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3" y="483519"/>
            <a:ext cx="8208918" cy="36004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ctr">
              <a:buNone/>
              <a:defRPr sz="1600" i="1">
                <a:solidFill>
                  <a:schemeClr val="bg1">
                    <a:lumMod val="50000"/>
                  </a:schemeClr>
                </a:solidFill>
                <a:latin typeface="+mn-lt"/>
                <a:cs typeface="Merriweather"/>
              </a:defRPr>
            </a:lvl1pPr>
          </a:lstStyle>
          <a:p>
            <a:pPr lvl="0"/>
            <a:r>
              <a:rPr lang="en-US" dirty="0"/>
              <a:t>name of the list</a:t>
            </a:r>
          </a:p>
        </p:txBody>
      </p:sp>
      <p:grpSp>
        <p:nvGrpSpPr>
          <p:cNvPr id="22" name="Group 1"/>
          <p:cNvGrpSpPr>
            <a:grpSpLocks/>
          </p:cNvGrpSpPr>
          <p:nvPr userDrawn="1"/>
        </p:nvGrpSpPr>
        <p:grpSpPr bwMode="auto">
          <a:xfrm>
            <a:off x="4370380" y="4587974"/>
            <a:ext cx="403245" cy="82029"/>
            <a:chOff x="1328" y="2547"/>
            <a:chExt cx="3623" cy="737"/>
          </a:xfrm>
          <a:solidFill>
            <a:srgbClr val="232323"/>
          </a:solidFill>
        </p:grpSpPr>
        <p:sp>
          <p:nvSpPr>
            <p:cNvPr id="24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6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8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9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5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7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2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720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/>
              <a:t>slide title: </a:t>
            </a:r>
            <a:r>
              <a:rPr lang="en-GB" dirty="0" err="1"/>
              <a:t>helvetica</a:t>
            </a:r>
            <a:r>
              <a:rPr lang="en-GB" dirty="0"/>
              <a:t> </a:t>
            </a:r>
            <a:r>
              <a:rPr lang="en-GB" dirty="0" err="1"/>
              <a:t>neue</a:t>
            </a:r>
            <a:r>
              <a:rPr lang="en-GB" dirty="0"/>
              <a:t> </a:t>
            </a:r>
            <a:r>
              <a:rPr lang="en-GB" dirty="0" err="1"/>
              <a:t>lt</a:t>
            </a:r>
            <a:r>
              <a:rPr lang="en-GB" dirty="0"/>
              <a:t> </a:t>
            </a:r>
            <a:r>
              <a:rPr lang="en-GB" dirty="0" err="1"/>
              <a:t>std</a:t>
            </a:r>
            <a:r>
              <a:rPr lang="en-GB" dirty="0"/>
              <a:t> bold - 24 </a:t>
            </a:r>
            <a:r>
              <a:rPr lang="en-GB" dirty="0" err="1"/>
              <a:t>pts</a:t>
            </a:r>
            <a:r>
              <a:rPr lang="en-GB" dirty="0"/>
              <a:t> – lowercase</a:t>
            </a:r>
            <a:br>
              <a:rPr lang="en-GB" dirty="0"/>
            </a:br>
            <a:r>
              <a:rPr lang="en-GB" dirty="0"/>
              <a:t>2 lines useful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88AAA61-DE0E-DB45-B2F1-17DF3AAE3DA2}" type="datetimeFigureOut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i="0">
                <a:solidFill>
                  <a:schemeClr val="bg1">
                    <a:lumMod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3EEDEDD-1B0F-E041-84EE-5C002778DA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7614"/>
            <a:ext cx="8229600" cy="33123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532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907" r:id="rId2"/>
    <p:sldLayoutId id="2147483828" r:id="rId3"/>
    <p:sldLayoutId id="2147483848" r:id="rId4"/>
    <p:sldLayoutId id="2147483858" r:id="rId5"/>
    <p:sldLayoutId id="2147483906" r:id="rId6"/>
    <p:sldLayoutId id="2147483809" r:id="rId7"/>
    <p:sldLayoutId id="2147483804" r:id="rId8"/>
    <p:sldLayoutId id="2147483842" r:id="rId9"/>
    <p:sldLayoutId id="2147483908" r:id="rId10"/>
    <p:sldLayoutId id="2147483909" r:id="rId11"/>
    <p:sldLayoutId id="2147483919" r:id="rId12"/>
    <p:sldLayoutId id="2147483817" r:id="rId13"/>
    <p:sldLayoutId id="2147483739" r:id="rId14"/>
    <p:sldLayoutId id="2147483859" r:id="rId15"/>
    <p:sldLayoutId id="2147483754" r:id="rId16"/>
    <p:sldLayoutId id="2147483861" r:id="rId17"/>
    <p:sldLayoutId id="2147483862" r:id="rId18"/>
    <p:sldLayoutId id="2147483863" r:id="rId19"/>
    <p:sldLayoutId id="2147483918" r:id="rId20"/>
    <p:sldLayoutId id="2147483866" r:id="rId21"/>
    <p:sldLayoutId id="2147483867" r:id="rId22"/>
    <p:sldLayoutId id="2147483868" r:id="rId23"/>
    <p:sldLayoutId id="2147483869" r:id="rId24"/>
    <p:sldLayoutId id="2147483870" r:id="rId25"/>
    <p:sldLayoutId id="2147483871" r:id="rId26"/>
    <p:sldLayoutId id="2147483881" r:id="rId27"/>
    <p:sldLayoutId id="2147483882" r:id="rId28"/>
    <p:sldLayoutId id="2147483920" r:id="rId29"/>
    <p:sldLayoutId id="2147483885" r:id="rId30"/>
    <p:sldLayoutId id="2147483899" r:id="rId31"/>
    <p:sldLayoutId id="2147483886" r:id="rId32"/>
    <p:sldLayoutId id="2147483887" r:id="rId33"/>
    <p:sldLayoutId id="2147483921" r:id="rId34"/>
    <p:sldLayoutId id="2147483888" r:id="rId35"/>
    <p:sldLayoutId id="2147483891" r:id="rId36"/>
    <p:sldLayoutId id="2147483892" r:id="rId37"/>
    <p:sldLayoutId id="2147483893" r:id="rId38"/>
    <p:sldLayoutId id="2147483894" r:id="rId39"/>
    <p:sldLayoutId id="2147483895" r:id="rId40"/>
    <p:sldLayoutId id="2147483896" r:id="rId41"/>
    <p:sldLayoutId id="2147483897" r:id="rId42"/>
    <p:sldLayoutId id="2147483898" r:id="rId43"/>
    <p:sldLayoutId id="2147483902" r:id="rId44"/>
    <p:sldLayoutId id="2147483903" r:id="rId45"/>
    <p:sldLayoutId id="2147483904" r:id="rId46"/>
    <p:sldLayoutId id="2147483905" r:id="rId47"/>
    <p:sldLayoutId id="2147483910" r:id="rId48"/>
    <p:sldLayoutId id="2147483911" r:id="rId49"/>
    <p:sldLayoutId id="2147483912" r:id="rId50"/>
    <p:sldLayoutId id="2147483913" r:id="rId51"/>
    <p:sldLayoutId id="2147483914" r:id="rId52"/>
    <p:sldLayoutId id="2147483915" r:id="rId53"/>
    <p:sldLayoutId id="2147483916" r:id="rId54"/>
    <p:sldLayoutId id="2147483917" r:id="rId55"/>
    <p:sldLayoutId id="2147483753" r:id="rId56"/>
    <p:sldLayoutId id="2147483716" r:id="rId5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cap="none" baseline="0" noProof="0" dirty="0">
          <a:solidFill>
            <a:srgbClr val="191919"/>
          </a:solidFill>
          <a:latin typeface="+mj-lt"/>
          <a:ea typeface="+mj-ea"/>
          <a:cs typeface="HelveticaNeueLT Std"/>
        </a:defRPr>
      </a:lvl1pPr>
    </p:titleStyle>
    <p:bodyStyle>
      <a:lvl1pPr marL="274320" indent="-274320" algn="l" defTabSz="914400" rtl="0" eaLnBrk="1" latinLnBrk="0" hangingPunct="1">
        <a:lnSpc>
          <a:spcPct val="100000"/>
        </a:lnSpc>
        <a:spcBef>
          <a:spcPts val="1000"/>
        </a:spcBef>
        <a:buClrTx/>
        <a:buSzPct val="80000"/>
        <a:buFont typeface="Lucida Grande"/>
        <a:buChar char="+"/>
        <a:defRPr sz="2000" b="0" i="0" kern="1200" baseline="0">
          <a:solidFill>
            <a:schemeClr val="tx2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640080" indent="-274320" algn="l" defTabSz="914400" rtl="0" eaLnBrk="1" latinLnBrk="0" hangingPunct="1">
        <a:lnSpc>
          <a:spcPct val="100000"/>
        </a:lnSpc>
        <a:spcBef>
          <a:spcPts val="1000"/>
        </a:spcBef>
        <a:buClrTx/>
        <a:buSzPct val="100000"/>
        <a:buFont typeface="Lucida Grande"/>
        <a:buChar char="+"/>
        <a:tabLst/>
        <a:defRPr sz="1600" b="0" i="0" kern="1200" baseline="0">
          <a:solidFill>
            <a:schemeClr val="tx2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1097280" indent="-274320" algn="l" defTabSz="914400" rtl="0" eaLnBrk="1" latinLnBrk="0" hangingPunct="1">
        <a:lnSpc>
          <a:spcPct val="100000"/>
        </a:lnSpc>
        <a:spcBef>
          <a:spcPts val="1000"/>
        </a:spcBef>
        <a:buClrTx/>
        <a:buSzPct val="90000"/>
        <a:buFont typeface="Lucida Grande"/>
        <a:buChar char="+"/>
        <a:defRPr sz="1400" b="0" i="0" kern="1200">
          <a:solidFill>
            <a:schemeClr val="tx2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554480" indent="-274320" algn="l" defTabSz="914400" rtl="0" eaLnBrk="1" latinLnBrk="0" hangingPunct="1">
        <a:lnSpc>
          <a:spcPct val="100000"/>
        </a:lnSpc>
        <a:spcBef>
          <a:spcPts val="1000"/>
        </a:spcBef>
        <a:buClrTx/>
        <a:buSzPct val="70000"/>
        <a:buFont typeface="Lucida Grande"/>
        <a:buChar char="+"/>
        <a:defRPr sz="1200" b="0" i="0" kern="1200">
          <a:solidFill>
            <a:schemeClr val="tx2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2011680" indent="-274320" algn="l" defTabSz="914400" rtl="0" eaLnBrk="1" latinLnBrk="0" hangingPunct="1">
        <a:lnSpc>
          <a:spcPct val="100000"/>
        </a:lnSpc>
        <a:spcBef>
          <a:spcPts val="1000"/>
        </a:spcBef>
        <a:buClrTx/>
        <a:buSzPct val="50000"/>
        <a:buFont typeface="Lucida Grande"/>
        <a:buChar char="+"/>
        <a:defRPr sz="1000" b="0" i="0" kern="1200">
          <a:solidFill>
            <a:schemeClr val="tx2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32" Type="http://schemas.openxmlformats.org/officeDocument/2006/relationships/image" Target="../media/image40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31" Type="http://schemas.openxmlformats.org/officeDocument/2006/relationships/image" Target="../media/image39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hyperlink" Target="http://www.linkedin.com/in/jjasonward" TargetMode="External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asted-image.jpg"/>
          <p:cNvPicPr>
            <a:picLocks noChangeAspect="1"/>
          </p:cNvPicPr>
          <p:nvPr/>
        </p:nvPicPr>
        <p:blipFill>
          <a:blip r:embed="rId3" cstate="screen">
            <a:alphaModFix amt="23489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20" y="-1507"/>
            <a:ext cx="9144000" cy="5232684"/>
          </a:xfrm>
          <a:prstGeom prst="rect">
            <a:avLst/>
          </a:prstGeom>
          <a:ln w="25400">
            <a:miter lim="400000"/>
          </a:ln>
        </p:spPr>
      </p:pic>
      <p:sp>
        <p:nvSpPr>
          <p:cNvPr id="11" name="Shape 216"/>
          <p:cNvSpPr/>
          <p:nvPr/>
        </p:nvSpPr>
        <p:spPr>
          <a:xfrm>
            <a:off x="4457503" y="2817916"/>
            <a:ext cx="214377" cy="31696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06152" tIns="106152" rIns="106152" bIns="106152">
            <a:spAutoFit/>
          </a:bodyPr>
          <a:lstStyle>
            <a:lvl1pPr algn="ctr" defTabSz="1190412">
              <a:lnSpc>
                <a:spcPct val="80000"/>
              </a:lnSpc>
              <a:defRPr sz="5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endParaRPr sz="800" dirty="0"/>
          </a:p>
        </p:txBody>
      </p:sp>
      <p:sp>
        <p:nvSpPr>
          <p:cNvPr id="12" name="Shape 217"/>
          <p:cNvSpPr/>
          <p:nvPr/>
        </p:nvSpPr>
        <p:spPr>
          <a:xfrm>
            <a:off x="9820" y="4353348"/>
            <a:ext cx="9112153" cy="790152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106152" tIns="106152" rIns="106152" bIns="106152" anchor="ctr"/>
          <a:lstStyle/>
          <a:p>
            <a:pPr>
              <a:defRPr sz="4000"/>
            </a:pPr>
            <a:endParaRPr sz="800"/>
          </a:p>
        </p:txBody>
      </p:sp>
      <p:sp>
        <p:nvSpPr>
          <p:cNvPr id="14" name="TextBox 13"/>
          <p:cNvSpPr txBox="1"/>
          <p:nvPr/>
        </p:nvSpPr>
        <p:spPr>
          <a:xfrm>
            <a:off x="2484881" y="4753270"/>
            <a:ext cx="4299832" cy="39023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32268" tIns="132268" rIns="132268" bIns="132268" numCol="1" spcCol="38100" rtlCol="0" anchor="ctr">
            <a:spAutoFit/>
          </a:bodyPr>
          <a:lstStyle/>
          <a:p>
            <a:pPr marL="0" marR="0" indent="0" algn="ctr" defTabSz="23808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1" u="none" strike="noStrike" cap="none" spc="0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Confidential. All</a:t>
            </a:r>
            <a:r>
              <a:rPr kumimoji="0" lang="en-US" sz="800" b="0" i="1" u="none" strike="noStrike" cap="none" spc="0" normalizeH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rights reserved. Valtech Solutions, Inc.</a:t>
            </a:r>
            <a:endParaRPr kumimoji="0" lang="en-US" sz="800" b="0" i="1" u="none" strike="noStrike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45176"/>
            <a:ext cx="8208912" cy="10346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J. Jason Ward</a:t>
            </a:r>
            <a:br>
              <a:rPr lang="en-US" sz="2000" dirty="0">
                <a:solidFill>
                  <a:srgbClr val="FFFFFF"/>
                </a:solidFill>
              </a:rPr>
            </a:b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1200" b="0" i="1" dirty="0">
                <a:solidFill>
                  <a:srgbClr val="FFFFFF"/>
                </a:solidFill>
                <a:latin typeface="+mn-lt"/>
              </a:rPr>
              <a:t>Principal Data Scientist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1203599"/>
            <a:ext cx="8207375" cy="1080119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STFC Summer School in Artificial Intelligence and Machine Learning</a:t>
            </a:r>
          </a:p>
          <a:p>
            <a:r>
              <a:rPr lang="en-US" sz="1200" dirty="0">
                <a:solidFill>
                  <a:srgbClr val="FFFFFF"/>
                </a:solidFill>
              </a:rPr>
              <a:t>Monday 23</a:t>
            </a:r>
            <a:r>
              <a:rPr lang="en-US" sz="1200" baseline="30000" dirty="0">
                <a:solidFill>
                  <a:srgbClr val="FFFFFF"/>
                </a:solidFill>
              </a:rPr>
              <a:t>rd</a:t>
            </a:r>
            <a:r>
              <a:rPr lang="en-US" sz="1200" dirty="0">
                <a:solidFill>
                  <a:srgbClr val="FFFFFF"/>
                </a:solidFill>
              </a:rPr>
              <a:t> July 2018</a:t>
            </a:r>
          </a:p>
        </p:txBody>
      </p:sp>
      <p:grpSp>
        <p:nvGrpSpPr>
          <p:cNvPr id="24" name="Group 1"/>
          <p:cNvGrpSpPr>
            <a:grpSpLocks/>
          </p:cNvGrpSpPr>
          <p:nvPr/>
        </p:nvGrpSpPr>
        <p:grpSpPr bwMode="auto">
          <a:xfrm>
            <a:off x="4283968" y="4614806"/>
            <a:ext cx="576064" cy="117184"/>
            <a:chOff x="1328" y="2547"/>
            <a:chExt cx="3623" cy="737"/>
          </a:xfrm>
        </p:grpSpPr>
        <p:sp>
          <p:nvSpPr>
            <p:cNvPr id="25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281738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552945" y="0"/>
            <a:ext cx="4168" cy="5143500"/>
          </a:xfrm>
          <a:prstGeom prst="line">
            <a:avLst/>
          </a:prstGeom>
          <a:ln w="12700" cmpd="sng"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Hexagon 2"/>
          <p:cNvSpPr/>
          <p:nvPr/>
        </p:nvSpPr>
        <p:spPr>
          <a:xfrm>
            <a:off x="4341017" y="3684341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+mj-lt"/>
                <a:ea typeface="ＭＳ Ｐゴシック" charset="0"/>
              </a:rPr>
              <a:t>05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475656" y="2499742"/>
            <a:ext cx="2662931" cy="85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 algn="r"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  <a:t>In-session web analytics, ML near the front-end,</a:t>
            </a:r>
            <a:b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</a:br>
            <a: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  <a:t>how it places demand on the data architecture and data engineering to do data science.</a:t>
            </a:r>
          </a:p>
          <a:p>
            <a:pPr algn="r"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  <a:t>Time series analysis, e.g. smart meter data </a:t>
            </a:r>
          </a:p>
        </p:txBody>
      </p:sp>
      <p:sp>
        <p:nvSpPr>
          <p:cNvPr id="6" name="TextBox 76"/>
          <p:cNvSpPr txBox="1">
            <a:spLocks noChangeArrowheads="1"/>
          </p:cNvSpPr>
          <p:nvPr/>
        </p:nvSpPr>
        <p:spPr bwMode="auto">
          <a:xfrm>
            <a:off x="2356852" y="2211710"/>
            <a:ext cx="1761997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Helvetica"/>
              </a:rPr>
              <a:t>MATHS ON STREAMING DATA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4882834" y="4011910"/>
            <a:ext cx="2662931" cy="25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  <a:t>…and omni-channel experiences</a:t>
            </a:r>
          </a:p>
        </p:txBody>
      </p:sp>
      <p:sp>
        <p:nvSpPr>
          <p:cNvPr id="9" name="TextBox 79"/>
          <p:cNvSpPr txBox="1">
            <a:spLocks noChangeArrowheads="1"/>
          </p:cNvSpPr>
          <p:nvPr/>
        </p:nvSpPr>
        <p:spPr bwMode="auto">
          <a:xfrm>
            <a:off x="4926898" y="3766790"/>
            <a:ext cx="1973593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Helvetica"/>
              </a:rPr>
              <a:t>SINGLE VIEW OF THE CUSTOMER</a:t>
            </a:r>
          </a:p>
        </p:txBody>
      </p:sp>
      <p:sp>
        <p:nvSpPr>
          <p:cNvPr id="10" name="Hexagon 9"/>
          <p:cNvSpPr/>
          <p:nvPr/>
        </p:nvSpPr>
        <p:spPr>
          <a:xfrm>
            <a:off x="4341017" y="2083546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Helvetica"/>
                <a:ea typeface="ＭＳ Ｐゴシック" charset="0"/>
                <a:cs typeface="Helvetica"/>
              </a:rPr>
              <a:t>04</a:t>
            </a:r>
          </a:p>
        </p:txBody>
      </p:sp>
      <p:sp>
        <p:nvSpPr>
          <p:cNvPr id="11" name="Hexagon 10"/>
          <p:cNvSpPr/>
          <p:nvPr/>
        </p:nvSpPr>
        <p:spPr>
          <a:xfrm>
            <a:off x="4341017" y="344043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Helvetica"/>
                <a:ea typeface="ＭＳ Ｐゴシック" charset="0"/>
                <a:cs typeface="Helvetica"/>
              </a:rPr>
              <a:t>03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4882834" y="771550"/>
            <a:ext cx="2662931" cy="25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Helvetica"/>
              </a:rPr>
              <a:t>Location analytics; apparel identification</a:t>
            </a:r>
          </a:p>
        </p:txBody>
      </p:sp>
      <p:sp>
        <p:nvSpPr>
          <p:cNvPr id="14" name="TextBox 45"/>
          <p:cNvSpPr txBox="1">
            <a:spLocks noChangeArrowheads="1"/>
          </p:cNvSpPr>
          <p:nvPr/>
        </p:nvSpPr>
        <p:spPr bwMode="auto">
          <a:xfrm>
            <a:off x="4926901" y="454422"/>
            <a:ext cx="2755858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Helvetica"/>
              </a:rPr>
              <a:t>IMAGE ANALYSIS and OBJECT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98310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/>
      <p:bldP spid="9" grpId="0"/>
      <p:bldP spid="10" grpId="0" animBg="1"/>
      <p:bldP spid="11" grpId="0" animBg="1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552945" y="0"/>
            <a:ext cx="0" cy="3865959"/>
          </a:xfrm>
          <a:prstGeom prst="line">
            <a:avLst/>
          </a:prstGeom>
          <a:ln w="12700" cmpd="sng"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Hexagon 2"/>
          <p:cNvSpPr/>
          <p:nvPr/>
        </p:nvSpPr>
        <p:spPr>
          <a:xfrm>
            <a:off x="4341017" y="3684341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Helvetica"/>
                <a:ea typeface="ＭＳ Ｐゴシック" charset="0"/>
                <a:cs typeface="Helvetica"/>
              </a:rPr>
              <a:t>08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043608" y="2630686"/>
            <a:ext cx="3156225" cy="66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 algn="r"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Poppins Light" charset="0"/>
              </a:rPr>
              <a:t>As well as estimating error and optimizing  timeliness and accuracy, also communicating error and uncertainty</a:t>
            </a:r>
          </a:p>
          <a:p>
            <a:pPr algn="r">
              <a:lnSpc>
                <a:spcPts val="1514"/>
              </a:lnSpc>
              <a:spcBef>
                <a:spcPct val="20000"/>
              </a:spcBef>
            </a:pPr>
            <a:r>
              <a:rPr lang="en-US" sz="900" b="1" i="1" dirty="0">
                <a:solidFill>
                  <a:srgbClr val="6F757A"/>
                </a:solidFill>
                <a:latin typeface="+mn-lt"/>
                <a:cs typeface="Poppins Light" charset="0"/>
              </a:rPr>
              <a:t>https://</a:t>
            </a:r>
            <a:r>
              <a:rPr lang="en-US" sz="900" b="1" i="1" dirty="0" err="1">
                <a:solidFill>
                  <a:srgbClr val="6F757A"/>
                </a:solidFill>
                <a:latin typeface="+mn-lt"/>
                <a:cs typeface="Poppins Light" charset="0"/>
              </a:rPr>
              <a:t>www.valtech.co.uk</a:t>
            </a:r>
            <a:r>
              <a:rPr lang="en-US" sz="900" b="1" i="1" dirty="0">
                <a:solidFill>
                  <a:srgbClr val="6F757A"/>
                </a:solidFill>
                <a:latin typeface="+mn-lt"/>
                <a:cs typeface="Poppins Light" charset="0"/>
              </a:rPr>
              <a:t>/blog/know-thy-error/</a:t>
            </a:r>
          </a:p>
        </p:txBody>
      </p:sp>
      <p:sp>
        <p:nvSpPr>
          <p:cNvPr id="6" name="TextBox 76"/>
          <p:cNvSpPr txBox="1">
            <a:spLocks noChangeArrowheads="1"/>
          </p:cNvSpPr>
          <p:nvPr/>
        </p:nvSpPr>
        <p:spPr bwMode="auto">
          <a:xfrm>
            <a:off x="2696689" y="2211710"/>
            <a:ext cx="1422160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Poppins SemiBold" charset="0"/>
              </a:rPr>
              <a:t>MEASUREMENT ERROR</a:t>
            </a:r>
          </a:p>
        </p:txBody>
      </p:sp>
      <p:sp>
        <p:nvSpPr>
          <p:cNvPr id="7" name="Hexagon 6"/>
          <p:cNvSpPr/>
          <p:nvPr/>
        </p:nvSpPr>
        <p:spPr>
          <a:xfrm>
            <a:off x="4341017" y="2083546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Helvetica"/>
                <a:ea typeface="ＭＳ Ｐゴシック" charset="0"/>
                <a:cs typeface="Helvetica"/>
              </a:rPr>
              <a:t>07</a:t>
            </a:r>
          </a:p>
        </p:txBody>
      </p:sp>
      <p:sp>
        <p:nvSpPr>
          <p:cNvPr id="8" name="Hexagon 7"/>
          <p:cNvSpPr/>
          <p:nvPr/>
        </p:nvSpPr>
        <p:spPr>
          <a:xfrm>
            <a:off x="4341017" y="344043"/>
            <a:ext cx="430411" cy="370976"/>
          </a:xfrm>
          <a:prstGeom prst="hexagon">
            <a:avLst/>
          </a:prstGeom>
          <a:solidFill>
            <a:srgbClr val="ABAFB2"/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200" b="1" u="sng" dirty="0">
                <a:solidFill>
                  <a:srgbClr val="232323"/>
                </a:solidFill>
                <a:latin typeface="Helvetica"/>
                <a:ea typeface="ＭＳ Ｐゴシック" charset="0"/>
                <a:cs typeface="Helvetica"/>
              </a:rPr>
              <a:t>06</a:t>
            </a:r>
          </a:p>
        </p:txBody>
      </p:sp>
      <p:sp>
        <p:nvSpPr>
          <p:cNvPr id="9" name="TextBox 45"/>
          <p:cNvSpPr txBox="1">
            <a:spLocks noChangeArrowheads="1"/>
          </p:cNvSpPr>
          <p:nvPr/>
        </p:nvSpPr>
        <p:spPr bwMode="auto">
          <a:xfrm>
            <a:off x="4926899" y="3783273"/>
            <a:ext cx="2339078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Poppins SemiBold" charset="0"/>
              </a:rPr>
              <a:t>DATA PRESENTATION, ETHICS, POLICY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4882834" y="771550"/>
            <a:ext cx="2662931" cy="47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Poppins Light" charset="0"/>
              </a:rPr>
              <a:t>…and pathway analytics,</a:t>
            </a:r>
          </a:p>
          <a:p>
            <a:pPr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Poppins Light" charset="0"/>
              </a:rPr>
              <a:t> especially health pathways.</a:t>
            </a: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4926901" y="454422"/>
            <a:ext cx="1396512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Poppins SemiBold" charset="0"/>
              </a:rPr>
              <a:t>INFORMATION THEORY</a:t>
            </a:r>
          </a:p>
        </p:txBody>
      </p:sp>
      <p:grpSp>
        <p:nvGrpSpPr>
          <p:cNvPr id="18" name="Group 1"/>
          <p:cNvGrpSpPr>
            <a:grpSpLocks/>
          </p:cNvGrpSpPr>
          <p:nvPr/>
        </p:nvGrpSpPr>
        <p:grpSpPr bwMode="auto">
          <a:xfrm>
            <a:off x="4283968" y="4758822"/>
            <a:ext cx="576064" cy="117184"/>
            <a:chOff x="1328" y="2547"/>
            <a:chExt cx="3623" cy="737"/>
          </a:xfrm>
        </p:grpSpPr>
        <p:sp>
          <p:nvSpPr>
            <p:cNvPr id="19" name="Freeform 2"/>
            <p:cNvSpPr>
              <a:spLocks noChangeArrowheads="1"/>
            </p:cNvSpPr>
            <p:nvPr/>
          </p:nvSpPr>
          <p:spPr bwMode="auto">
            <a:xfrm>
              <a:off x="1328" y="2748"/>
              <a:ext cx="536" cy="536"/>
            </a:xfrm>
            <a:custGeom>
              <a:avLst/>
              <a:gdLst>
                <a:gd name="T0" fmla="*/ 1629 w 2369"/>
                <a:gd name="T1" fmla="*/ 2365 h 2366"/>
                <a:gd name="T2" fmla="*/ 890 w 2369"/>
                <a:gd name="T3" fmla="*/ 2365 h 2366"/>
                <a:gd name="T4" fmla="*/ 0 w 2369"/>
                <a:gd name="T5" fmla="*/ 0 h 2366"/>
                <a:gd name="T6" fmla="*/ 739 w 2369"/>
                <a:gd name="T7" fmla="*/ 0 h 2366"/>
                <a:gd name="T8" fmla="*/ 1184 w 2369"/>
                <a:gd name="T9" fmla="*/ 1774 h 2366"/>
                <a:gd name="T10" fmla="*/ 1184 w 2369"/>
                <a:gd name="T11" fmla="*/ 1774 h 2366"/>
                <a:gd name="T12" fmla="*/ 1776 w 2369"/>
                <a:gd name="T13" fmla="*/ 0 h 2366"/>
                <a:gd name="T14" fmla="*/ 2368 w 2369"/>
                <a:gd name="T15" fmla="*/ 0 h 2366"/>
                <a:gd name="T16" fmla="*/ 1629 w 2369"/>
                <a:gd name="T17" fmla="*/ 23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9" h="2366">
                  <a:moveTo>
                    <a:pt x="1629" y="2365"/>
                  </a:moveTo>
                  <a:lnTo>
                    <a:pt x="890" y="2365"/>
                  </a:lnTo>
                  <a:lnTo>
                    <a:pt x="0" y="0"/>
                  </a:lnTo>
                  <a:lnTo>
                    <a:pt x="739" y="0"/>
                  </a:lnTo>
                  <a:lnTo>
                    <a:pt x="1184" y="1774"/>
                  </a:lnTo>
                  <a:lnTo>
                    <a:pt x="1184" y="1774"/>
                  </a:lnTo>
                  <a:lnTo>
                    <a:pt x="1776" y="0"/>
                  </a:lnTo>
                  <a:lnTo>
                    <a:pt x="2368" y="0"/>
                  </a:lnTo>
                  <a:lnTo>
                    <a:pt x="1629" y="23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3"/>
            <p:cNvSpPr>
              <a:spLocks noChangeArrowheads="1"/>
            </p:cNvSpPr>
            <p:nvPr/>
          </p:nvSpPr>
          <p:spPr bwMode="auto">
            <a:xfrm>
              <a:off x="1865" y="2748"/>
              <a:ext cx="503" cy="536"/>
            </a:xfrm>
            <a:custGeom>
              <a:avLst/>
              <a:gdLst>
                <a:gd name="T0" fmla="*/ 2074 w 2222"/>
                <a:gd name="T1" fmla="*/ 1920 h 2366"/>
                <a:gd name="T2" fmla="*/ 2074 w 2222"/>
                <a:gd name="T3" fmla="*/ 1920 h 2366"/>
                <a:gd name="T4" fmla="*/ 2221 w 2222"/>
                <a:gd name="T5" fmla="*/ 2214 h 2366"/>
                <a:gd name="T6" fmla="*/ 2221 w 2222"/>
                <a:gd name="T7" fmla="*/ 2365 h 2366"/>
                <a:gd name="T8" fmla="*/ 1629 w 2222"/>
                <a:gd name="T9" fmla="*/ 2365 h 2366"/>
                <a:gd name="T10" fmla="*/ 1482 w 2222"/>
                <a:gd name="T11" fmla="*/ 2067 h 2366"/>
                <a:gd name="T12" fmla="*/ 739 w 2222"/>
                <a:gd name="T13" fmla="*/ 2365 h 2366"/>
                <a:gd name="T14" fmla="*/ 0 w 2222"/>
                <a:gd name="T15" fmla="*/ 1774 h 2366"/>
                <a:gd name="T16" fmla="*/ 739 w 2222"/>
                <a:gd name="T17" fmla="*/ 1031 h 2366"/>
                <a:gd name="T18" fmla="*/ 1331 w 2222"/>
                <a:gd name="T19" fmla="*/ 884 h 2366"/>
                <a:gd name="T20" fmla="*/ 1482 w 2222"/>
                <a:gd name="T21" fmla="*/ 738 h 2366"/>
                <a:gd name="T22" fmla="*/ 1037 w 2222"/>
                <a:gd name="T23" fmla="*/ 440 h 2366"/>
                <a:gd name="T24" fmla="*/ 739 w 2222"/>
                <a:gd name="T25" fmla="*/ 738 h 2366"/>
                <a:gd name="T26" fmla="*/ 147 w 2222"/>
                <a:gd name="T27" fmla="*/ 738 h 2366"/>
                <a:gd name="T28" fmla="*/ 1184 w 2222"/>
                <a:gd name="T29" fmla="*/ 0 h 2366"/>
                <a:gd name="T30" fmla="*/ 2074 w 2222"/>
                <a:gd name="T31" fmla="*/ 592 h 2366"/>
                <a:gd name="T32" fmla="*/ 2074 w 2222"/>
                <a:gd name="T33" fmla="*/ 1920 h 2366"/>
                <a:gd name="T34" fmla="*/ 1482 w 2222"/>
                <a:gd name="T35" fmla="*/ 1182 h 2366"/>
                <a:gd name="T36" fmla="*/ 1482 w 2222"/>
                <a:gd name="T37" fmla="*/ 1182 h 2366"/>
                <a:gd name="T38" fmla="*/ 1037 w 2222"/>
                <a:gd name="T39" fmla="*/ 1329 h 2366"/>
                <a:gd name="T40" fmla="*/ 592 w 2222"/>
                <a:gd name="T41" fmla="*/ 1774 h 2366"/>
                <a:gd name="T42" fmla="*/ 890 w 2222"/>
                <a:gd name="T43" fmla="*/ 1920 h 2366"/>
                <a:gd name="T44" fmla="*/ 1482 w 2222"/>
                <a:gd name="T45" fmla="*/ 1476 h 2366"/>
                <a:gd name="T46" fmla="*/ 1482 w 2222"/>
                <a:gd name="T47" fmla="*/ 1182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22" h="2366">
                  <a:moveTo>
                    <a:pt x="2074" y="1920"/>
                  </a:moveTo>
                  <a:lnTo>
                    <a:pt x="2074" y="1920"/>
                  </a:lnTo>
                  <a:cubicBezTo>
                    <a:pt x="2074" y="2214"/>
                    <a:pt x="2221" y="2214"/>
                    <a:pt x="2221" y="2214"/>
                  </a:cubicBezTo>
                  <a:cubicBezTo>
                    <a:pt x="2221" y="2365"/>
                    <a:pt x="2221" y="2365"/>
                    <a:pt x="2221" y="2365"/>
                  </a:cubicBezTo>
                  <a:cubicBezTo>
                    <a:pt x="1629" y="2365"/>
                    <a:pt x="1629" y="2365"/>
                    <a:pt x="1629" y="2365"/>
                  </a:cubicBezTo>
                  <a:cubicBezTo>
                    <a:pt x="1482" y="2214"/>
                    <a:pt x="1482" y="2214"/>
                    <a:pt x="1482" y="2067"/>
                  </a:cubicBezTo>
                  <a:cubicBezTo>
                    <a:pt x="1331" y="2214"/>
                    <a:pt x="1184" y="2365"/>
                    <a:pt x="739" y="2365"/>
                  </a:cubicBezTo>
                  <a:cubicBezTo>
                    <a:pt x="445" y="2365"/>
                    <a:pt x="0" y="2214"/>
                    <a:pt x="0" y="1774"/>
                  </a:cubicBezTo>
                  <a:cubicBezTo>
                    <a:pt x="0" y="1329"/>
                    <a:pt x="298" y="1031"/>
                    <a:pt x="739" y="1031"/>
                  </a:cubicBezTo>
                  <a:cubicBezTo>
                    <a:pt x="1331" y="884"/>
                    <a:pt x="1331" y="884"/>
                    <a:pt x="1331" y="884"/>
                  </a:cubicBezTo>
                  <a:cubicBezTo>
                    <a:pt x="1331" y="884"/>
                    <a:pt x="1482" y="884"/>
                    <a:pt x="1482" y="738"/>
                  </a:cubicBezTo>
                  <a:cubicBezTo>
                    <a:pt x="1482" y="440"/>
                    <a:pt x="1331" y="440"/>
                    <a:pt x="1037" y="440"/>
                  </a:cubicBezTo>
                  <a:cubicBezTo>
                    <a:pt x="739" y="440"/>
                    <a:pt x="739" y="592"/>
                    <a:pt x="739" y="738"/>
                  </a:cubicBezTo>
                  <a:cubicBezTo>
                    <a:pt x="147" y="738"/>
                    <a:pt x="147" y="738"/>
                    <a:pt x="147" y="738"/>
                  </a:cubicBezTo>
                  <a:cubicBezTo>
                    <a:pt x="147" y="0"/>
                    <a:pt x="739" y="0"/>
                    <a:pt x="1184" y="0"/>
                  </a:cubicBezTo>
                  <a:cubicBezTo>
                    <a:pt x="1482" y="0"/>
                    <a:pt x="2074" y="0"/>
                    <a:pt x="2074" y="592"/>
                  </a:cubicBezTo>
                  <a:lnTo>
                    <a:pt x="2074" y="1920"/>
                  </a:lnTo>
                  <a:close/>
                  <a:moveTo>
                    <a:pt x="1482" y="1182"/>
                  </a:moveTo>
                  <a:lnTo>
                    <a:pt x="1482" y="1182"/>
                  </a:lnTo>
                  <a:cubicBezTo>
                    <a:pt x="1482" y="1329"/>
                    <a:pt x="1331" y="1329"/>
                    <a:pt x="1037" y="1329"/>
                  </a:cubicBezTo>
                  <a:cubicBezTo>
                    <a:pt x="890" y="1329"/>
                    <a:pt x="592" y="1476"/>
                    <a:pt x="592" y="1774"/>
                  </a:cubicBezTo>
                  <a:cubicBezTo>
                    <a:pt x="592" y="1920"/>
                    <a:pt x="890" y="1920"/>
                    <a:pt x="890" y="1920"/>
                  </a:cubicBezTo>
                  <a:cubicBezTo>
                    <a:pt x="1184" y="1920"/>
                    <a:pt x="1482" y="1774"/>
                    <a:pt x="1482" y="1476"/>
                  </a:cubicBezTo>
                  <a:lnTo>
                    <a:pt x="1482" y="1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4"/>
            <p:cNvSpPr>
              <a:spLocks noChangeArrowheads="1"/>
            </p:cNvSpPr>
            <p:nvPr/>
          </p:nvSpPr>
          <p:spPr bwMode="auto">
            <a:xfrm>
              <a:off x="2436" y="2547"/>
              <a:ext cx="133" cy="737"/>
            </a:xfrm>
            <a:custGeom>
              <a:avLst/>
              <a:gdLst>
                <a:gd name="T0" fmla="*/ 592 w 593"/>
                <a:gd name="T1" fmla="*/ 3254 h 3255"/>
                <a:gd name="T2" fmla="*/ 0 w 593"/>
                <a:gd name="T3" fmla="*/ 3254 h 3255"/>
                <a:gd name="T4" fmla="*/ 0 w 593"/>
                <a:gd name="T5" fmla="*/ 0 h 3255"/>
                <a:gd name="T6" fmla="*/ 592 w 593"/>
                <a:gd name="T7" fmla="*/ 0 h 3255"/>
                <a:gd name="T8" fmla="*/ 592 w 593"/>
                <a:gd name="T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3255">
                  <a:moveTo>
                    <a:pt x="592" y="3254"/>
                  </a:moveTo>
                  <a:lnTo>
                    <a:pt x="0" y="3254"/>
                  </a:lnTo>
                  <a:lnTo>
                    <a:pt x="0" y="0"/>
                  </a:lnTo>
                  <a:lnTo>
                    <a:pt x="592" y="0"/>
                  </a:lnTo>
                  <a:lnTo>
                    <a:pt x="592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5"/>
            <p:cNvSpPr>
              <a:spLocks noChangeArrowheads="1"/>
            </p:cNvSpPr>
            <p:nvPr/>
          </p:nvSpPr>
          <p:spPr bwMode="auto">
            <a:xfrm>
              <a:off x="2637" y="2614"/>
              <a:ext cx="301" cy="670"/>
            </a:xfrm>
            <a:custGeom>
              <a:avLst/>
              <a:gdLst>
                <a:gd name="T0" fmla="*/ 886 w 1332"/>
                <a:gd name="T1" fmla="*/ 591 h 2957"/>
                <a:gd name="T2" fmla="*/ 886 w 1332"/>
                <a:gd name="T3" fmla="*/ 591 h 2957"/>
                <a:gd name="T4" fmla="*/ 1331 w 1332"/>
                <a:gd name="T5" fmla="*/ 591 h 2957"/>
                <a:gd name="T6" fmla="*/ 1331 w 1332"/>
                <a:gd name="T7" fmla="*/ 1031 h 2957"/>
                <a:gd name="T8" fmla="*/ 886 w 1332"/>
                <a:gd name="T9" fmla="*/ 1031 h 2957"/>
                <a:gd name="T10" fmla="*/ 886 w 1332"/>
                <a:gd name="T11" fmla="*/ 2365 h 2957"/>
                <a:gd name="T12" fmla="*/ 1184 w 1332"/>
                <a:gd name="T13" fmla="*/ 2511 h 2957"/>
                <a:gd name="T14" fmla="*/ 1331 w 1332"/>
                <a:gd name="T15" fmla="*/ 2511 h 2957"/>
                <a:gd name="T16" fmla="*/ 1331 w 1332"/>
                <a:gd name="T17" fmla="*/ 2956 h 2957"/>
                <a:gd name="T18" fmla="*/ 1037 w 1332"/>
                <a:gd name="T19" fmla="*/ 2956 h 2957"/>
                <a:gd name="T20" fmla="*/ 886 w 1332"/>
                <a:gd name="T21" fmla="*/ 2956 h 2957"/>
                <a:gd name="T22" fmla="*/ 294 w 1332"/>
                <a:gd name="T23" fmla="*/ 2511 h 2957"/>
                <a:gd name="T24" fmla="*/ 294 w 1332"/>
                <a:gd name="T25" fmla="*/ 1031 h 2957"/>
                <a:gd name="T26" fmla="*/ 0 w 1332"/>
                <a:gd name="T27" fmla="*/ 1031 h 2957"/>
                <a:gd name="T28" fmla="*/ 0 w 1332"/>
                <a:gd name="T29" fmla="*/ 591 h 2957"/>
                <a:gd name="T30" fmla="*/ 294 w 1332"/>
                <a:gd name="T31" fmla="*/ 591 h 2957"/>
                <a:gd name="T32" fmla="*/ 294 w 1332"/>
                <a:gd name="T33" fmla="*/ 0 h 2957"/>
                <a:gd name="T34" fmla="*/ 886 w 1332"/>
                <a:gd name="T35" fmla="*/ 0 h 2957"/>
                <a:gd name="T36" fmla="*/ 886 w 1332"/>
                <a:gd name="T37" fmla="*/ 59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2" h="2957">
                  <a:moveTo>
                    <a:pt x="886" y="591"/>
                  </a:moveTo>
                  <a:lnTo>
                    <a:pt x="886" y="591"/>
                  </a:lnTo>
                  <a:cubicBezTo>
                    <a:pt x="1331" y="591"/>
                    <a:pt x="1331" y="591"/>
                    <a:pt x="1331" y="591"/>
                  </a:cubicBezTo>
                  <a:cubicBezTo>
                    <a:pt x="1331" y="1031"/>
                    <a:pt x="1331" y="1031"/>
                    <a:pt x="1331" y="1031"/>
                  </a:cubicBezTo>
                  <a:cubicBezTo>
                    <a:pt x="886" y="1031"/>
                    <a:pt x="886" y="1031"/>
                    <a:pt x="886" y="1031"/>
                  </a:cubicBezTo>
                  <a:cubicBezTo>
                    <a:pt x="886" y="2365"/>
                    <a:pt x="886" y="2365"/>
                    <a:pt x="886" y="2365"/>
                  </a:cubicBezTo>
                  <a:cubicBezTo>
                    <a:pt x="886" y="2511"/>
                    <a:pt x="886" y="2511"/>
                    <a:pt x="1184" y="2511"/>
                  </a:cubicBezTo>
                  <a:cubicBezTo>
                    <a:pt x="1184" y="2511"/>
                    <a:pt x="1184" y="2511"/>
                    <a:pt x="1331" y="2511"/>
                  </a:cubicBezTo>
                  <a:cubicBezTo>
                    <a:pt x="1331" y="2956"/>
                    <a:pt x="1331" y="2956"/>
                    <a:pt x="1331" y="2956"/>
                  </a:cubicBezTo>
                  <a:cubicBezTo>
                    <a:pt x="1184" y="2956"/>
                    <a:pt x="1037" y="2956"/>
                    <a:pt x="1037" y="2956"/>
                  </a:cubicBezTo>
                  <a:cubicBezTo>
                    <a:pt x="886" y="2956"/>
                    <a:pt x="886" y="2956"/>
                    <a:pt x="886" y="2956"/>
                  </a:cubicBezTo>
                  <a:cubicBezTo>
                    <a:pt x="445" y="2956"/>
                    <a:pt x="294" y="2805"/>
                    <a:pt x="294" y="2511"/>
                  </a:cubicBezTo>
                  <a:cubicBezTo>
                    <a:pt x="294" y="1031"/>
                    <a:pt x="294" y="1031"/>
                    <a:pt x="294" y="1031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294" y="591"/>
                    <a:pt x="294" y="591"/>
                    <a:pt x="294" y="591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886" y="0"/>
                    <a:pt x="886" y="0"/>
                    <a:pt x="886" y="0"/>
                  </a:cubicBezTo>
                  <a:lnTo>
                    <a:pt x="886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6"/>
            <p:cNvSpPr>
              <a:spLocks noChangeArrowheads="1"/>
            </p:cNvSpPr>
            <p:nvPr/>
          </p:nvSpPr>
          <p:spPr bwMode="auto">
            <a:xfrm>
              <a:off x="2972" y="2748"/>
              <a:ext cx="503" cy="536"/>
            </a:xfrm>
            <a:custGeom>
              <a:avLst/>
              <a:gdLst>
                <a:gd name="T0" fmla="*/ 2221 w 2222"/>
                <a:gd name="T1" fmla="*/ 1622 h 2366"/>
                <a:gd name="T2" fmla="*/ 2221 w 2222"/>
                <a:gd name="T3" fmla="*/ 1622 h 2366"/>
                <a:gd name="T4" fmla="*/ 1183 w 2222"/>
                <a:gd name="T5" fmla="*/ 2365 h 2366"/>
                <a:gd name="T6" fmla="*/ 0 w 2222"/>
                <a:gd name="T7" fmla="*/ 1182 h 2366"/>
                <a:gd name="T8" fmla="*/ 1183 w 2222"/>
                <a:gd name="T9" fmla="*/ 0 h 2366"/>
                <a:gd name="T10" fmla="*/ 2221 w 2222"/>
                <a:gd name="T11" fmla="*/ 1182 h 2366"/>
                <a:gd name="T12" fmla="*/ 2221 w 2222"/>
                <a:gd name="T13" fmla="*/ 1329 h 2366"/>
                <a:gd name="T14" fmla="*/ 592 w 2222"/>
                <a:gd name="T15" fmla="*/ 1329 h 2366"/>
                <a:gd name="T16" fmla="*/ 1183 w 2222"/>
                <a:gd name="T17" fmla="*/ 1920 h 2366"/>
                <a:gd name="T18" fmla="*/ 1629 w 2222"/>
                <a:gd name="T19" fmla="*/ 1622 h 2366"/>
                <a:gd name="T20" fmla="*/ 2221 w 2222"/>
                <a:gd name="T21" fmla="*/ 1622 h 2366"/>
                <a:gd name="T22" fmla="*/ 1629 w 2222"/>
                <a:gd name="T23" fmla="*/ 884 h 2366"/>
                <a:gd name="T24" fmla="*/ 1629 w 2222"/>
                <a:gd name="T25" fmla="*/ 884 h 2366"/>
                <a:gd name="T26" fmla="*/ 1183 w 2222"/>
                <a:gd name="T27" fmla="*/ 440 h 2366"/>
                <a:gd name="T28" fmla="*/ 592 w 2222"/>
                <a:gd name="T29" fmla="*/ 884 h 2366"/>
                <a:gd name="T30" fmla="*/ 1629 w 2222"/>
                <a:gd name="T31" fmla="*/ 884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" h="2366">
                  <a:moveTo>
                    <a:pt x="2221" y="1622"/>
                  </a:moveTo>
                  <a:lnTo>
                    <a:pt x="2221" y="1622"/>
                  </a:lnTo>
                  <a:cubicBezTo>
                    <a:pt x="2074" y="2214"/>
                    <a:pt x="1629" y="2365"/>
                    <a:pt x="1183" y="2365"/>
                  </a:cubicBezTo>
                  <a:cubicBezTo>
                    <a:pt x="592" y="2365"/>
                    <a:pt x="0" y="2067"/>
                    <a:pt x="0" y="1182"/>
                  </a:cubicBezTo>
                  <a:cubicBezTo>
                    <a:pt x="0" y="884"/>
                    <a:pt x="152" y="0"/>
                    <a:pt x="1183" y="0"/>
                  </a:cubicBezTo>
                  <a:cubicBezTo>
                    <a:pt x="1629" y="0"/>
                    <a:pt x="2221" y="147"/>
                    <a:pt x="2221" y="1182"/>
                  </a:cubicBezTo>
                  <a:cubicBezTo>
                    <a:pt x="2221" y="1329"/>
                    <a:pt x="2221" y="1329"/>
                    <a:pt x="2221" y="1329"/>
                  </a:cubicBezTo>
                  <a:cubicBezTo>
                    <a:pt x="592" y="1329"/>
                    <a:pt x="592" y="1329"/>
                    <a:pt x="592" y="1329"/>
                  </a:cubicBezTo>
                  <a:cubicBezTo>
                    <a:pt x="592" y="1476"/>
                    <a:pt x="744" y="1920"/>
                    <a:pt x="1183" y="1920"/>
                  </a:cubicBezTo>
                  <a:cubicBezTo>
                    <a:pt x="1335" y="1920"/>
                    <a:pt x="1482" y="1774"/>
                    <a:pt x="1629" y="1622"/>
                  </a:cubicBezTo>
                  <a:lnTo>
                    <a:pt x="2221" y="1622"/>
                  </a:lnTo>
                  <a:close/>
                  <a:moveTo>
                    <a:pt x="1629" y="884"/>
                  </a:moveTo>
                  <a:lnTo>
                    <a:pt x="1629" y="884"/>
                  </a:lnTo>
                  <a:cubicBezTo>
                    <a:pt x="1629" y="592"/>
                    <a:pt x="1335" y="440"/>
                    <a:pt x="1183" y="440"/>
                  </a:cubicBezTo>
                  <a:cubicBezTo>
                    <a:pt x="890" y="440"/>
                    <a:pt x="744" y="592"/>
                    <a:pt x="592" y="884"/>
                  </a:cubicBezTo>
                  <a:lnTo>
                    <a:pt x="1629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7"/>
            <p:cNvSpPr>
              <a:spLocks noChangeArrowheads="1"/>
            </p:cNvSpPr>
            <p:nvPr/>
          </p:nvSpPr>
          <p:spPr bwMode="auto">
            <a:xfrm>
              <a:off x="3509" y="2748"/>
              <a:ext cx="503" cy="536"/>
            </a:xfrm>
            <a:custGeom>
              <a:avLst/>
              <a:gdLst>
                <a:gd name="T0" fmla="*/ 2221 w 2222"/>
                <a:gd name="T1" fmla="*/ 1476 h 2366"/>
                <a:gd name="T2" fmla="*/ 2221 w 2222"/>
                <a:gd name="T3" fmla="*/ 1476 h 2366"/>
                <a:gd name="T4" fmla="*/ 1184 w 2222"/>
                <a:gd name="T5" fmla="*/ 2365 h 2366"/>
                <a:gd name="T6" fmla="*/ 0 w 2222"/>
                <a:gd name="T7" fmla="*/ 1182 h 2366"/>
                <a:gd name="T8" fmla="*/ 1184 w 2222"/>
                <a:gd name="T9" fmla="*/ 0 h 2366"/>
                <a:gd name="T10" fmla="*/ 2221 w 2222"/>
                <a:gd name="T11" fmla="*/ 884 h 2366"/>
                <a:gd name="T12" fmla="*/ 1629 w 2222"/>
                <a:gd name="T13" fmla="*/ 884 h 2366"/>
                <a:gd name="T14" fmla="*/ 1184 w 2222"/>
                <a:gd name="T15" fmla="*/ 440 h 2366"/>
                <a:gd name="T16" fmla="*/ 1184 w 2222"/>
                <a:gd name="T17" fmla="*/ 440 h 2366"/>
                <a:gd name="T18" fmla="*/ 744 w 2222"/>
                <a:gd name="T19" fmla="*/ 1182 h 2366"/>
                <a:gd name="T20" fmla="*/ 1184 w 2222"/>
                <a:gd name="T21" fmla="*/ 1920 h 2366"/>
                <a:gd name="T22" fmla="*/ 1629 w 2222"/>
                <a:gd name="T23" fmla="*/ 1476 h 2366"/>
                <a:gd name="T24" fmla="*/ 2221 w 2222"/>
                <a:gd name="T25" fmla="*/ 1476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2" h="2366">
                  <a:moveTo>
                    <a:pt x="2221" y="1476"/>
                  </a:moveTo>
                  <a:lnTo>
                    <a:pt x="2221" y="1476"/>
                  </a:lnTo>
                  <a:cubicBezTo>
                    <a:pt x="2221" y="1774"/>
                    <a:pt x="2075" y="2365"/>
                    <a:pt x="1184" y="2365"/>
                  </a:cubicBezTo>
                  <a:cubicBezTo>
                    <a:pt x="299" y="2365"/>
                    <a:pt x="0" y="1774"/>
                    <a:pt x="0" y="1182"/>
                  </a:cubicBezTo>
                  <a:cubicBezTo>
                    <a:pt x="0" y="440"/>
                    <a:pt x="446" y="0"/>
                    <a:pt x="1184" y="0"/>
                  </a:cubicBezTo>
                  <a:cubicBezTo>
                    <a:pt x="1629" y="0"/>
                    <a:pt x="2221" y="147"/>
                    <a:pt x="2221" y="884"/>
                  </a:cubicBezTo>
                  <a:cubicBezTo>
                    <a:pt x="1629" y="884"/>
                    <a:pt x="1629" y="884"/>
                    <a:pt x="1629" y="884"/>
                  </a:cubicBezTo>
                  <a:cubicBezTo>
                    <a:pt x="1629" y="738"/>
                    <a:pt x="1483" y="440"/>
                    <a:pt x="1184" y="440"/>
                  </a:cubicBezTo>
                  <a:lnTo>
                    <a:pt x="1184" y="440"/>
                  </a:lnTo>
                  <a:cubicBezTo>
                    <a:pt x="744" y="440"/>
                    <a:pt x="744" y="884"/>
                    <a:pt x="744" y="1182"/>
                  </a:cubicBezTo>
                  <a:cubicBezTo>
                    <a:pt x="744" y="1476"/>
                    <a:pt x="744" y="1920"/>
                    <a:pt x="1184" y="1920"/>
                  </a:cubicBezTo>
                  <a:cubicBezTo>
                    <a:pt x="1483" y="1920"/>
                    <a:pt x="1629" y="1622"/>
                    <a:pt x="1629" y="1476"/>
                  </a:cubicBezTo>
                  <a:lnTo>
                    <a:pt x="2221" y="147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8"/>
            <p:cNvSpPr>
              <a:spLocks noChangeArrowheads="1"/>
            </p:cNvSpPr>
            <p:nvPr/>
          </p:nvSpPr>
          <p:spPr bwMode="auto">
            <a:xfrm>
              <a:off x="4079" y="2547"/>
              <a:ext cx="503" cy="737"/>
            </a:xfrm>
            <a:custGeom>
              <a:avLst/>
              <a:gdLst>
                <a:gd name="T0" fmla="*/ 2221 w 2222"/>
                <a:gd name="T1" fmla="*/ 3254 h 3255"/>
                <a:gd name="T2" fmla="*/ 2221 w 2222"/>
                <a:gd name="T3" fmla="*/ 3254 h 3255"/>
                <a:gd name="T4" fmla="*/ 1482 w 2222"/>
                <a:gd name="T5" fmla="*/ 3254 h 3255"/>
                <a:gd name="T6" fmla="*/ 1482 w 2222"/>
                <a:gd name="T7" fmla="*/ 1773 h 3255"/>
                <a:gd name="T8" fmla="*/ 1189 w 2222"/>
                <a:gd name="T9" fmla="*/ 1329 h 3255"/>
                <a:gd name="T10" fmla="*/ 597 w 2222"/>
                <a:gd name="T11" fmla="*/ 1920 h 3255"/>
                <a:gd name="T12" fmla="*/ 597 w 2222"/>
                <a:gd name="T13" fmla="*/ 3254 h 3255"/>
                <a:gd name="T14" fmla="*/ 0 w 2222"/>
                <a:gd name="T15" fmla="*/ 3254 h 3255"/>
                <a:gd name="T16" fmla="*/ 0 w 2222"/>
                <a:gd name="T17" fmla="*/ 0 h 3255"/>
                <a:gd name="T18" fmla="*/ 597 w 2222"/>
                <a:gd name="T19" fmla="*/ 0 h 3255"/>
                <a:gd name="T20" fmla="*/ 597 w 2222"/>
                <a:gd name="T21" fmla="*/ 1183 h 3255"/>
                <a:gd name="T22" fmla="*/ 597 w 2222"/>
                <a:gd name="T23" fmla="*/ 1183 h 3255"/>
                <a:gd name="T24" fmla="*/ 1336 w 2222"/>
                <a:gd name="T25" fmla="*/ 889 h 3255"/>
                <a:gd name="T26" fmla="*/ 2221 w 2222"/>
                <a:gd name="T27" fmla="*/ 1627 h 3255"/>
                <a:gd name="T28" fmla="*/ 2221 w 2222"/>
                <a:gd name="T29" fmla="*/ 3254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2" h="3255">
                  <a:moveTo>
                    <a:pt x="2221" y="3254"/>
                  </a:moveTo>
                  <a:lnTo>
                    <a:pt x="2221" y="3254"/>
                  </a:lnTo>
                  <a:cubicBezTo>
                    <a:pt x="1482" y="3254"/>
                    <a:pt x="1482" y="3254"/>
                    <a:pt x="1482" y="3254"/>
                  </a:cubicBezTo>
                  <a:cubicBezTo>
                    <a:pt x="1482" y="1773"/>
                    <a:pt x="1482" y="1773"/>
                    <a:pt x="1482" y="1773"/>
                  </a:cubicBezTo>
                  <a:cubicBezTo>
                    <a:pt x="1482" y="1627"/>
                    <a:pt x="1482" y="1329"/>
                    <a:pt x="1189" y="1329"/>
                  </a:cubicBezTo>
                  <a:cubicBezTo>
                    <a:pt x="890" y="1329"/>
                    <a:pt x="597" y="1481"/>
                    <a:pt x="597" y="1920"/>
                  </a:cubicBezTo>
                  <a:cubicBezTo>
                    <a:pt x="597" y="3254"/>
                    <a:pt x="597" y="3254"/>
                    <a:pt x="597" y="3254"/>
                  </a:cubicBezTo>
                  <a:cubicBezTo>
                    <a:pt x="0" y="3254"/>
                    <a:pt x="0" y="3254"/>
                    <a:pt x="0" y="3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597" y="1183"/>
                    <a:pt x="597" y="1183"/>
                    <a:pt x="597" y="1183"/>
                  </a:cubicBezTo>
                  <a:lnTo>
                    <a:pt x="597" y="1183"/>
                  </a:lnTo>
                  <a:cubicBezTo>
                    <a:pt x="744" y="1036"/>
                    <a:pt x="1037" y="889"/>
                    <a:pt x="1336" y="889"/>
                  </a:cubicBezTo>
                  <a:cubicBezTo>
                    <a:pt x="1781" y="889"/>
                    <a:pt x="2221" y="1036"/>
                    <a:pt x="2221" y="1627"/>
                  </a:cubicBezTo>
                  <a:lnTo>
                    <a:pt x="2221" y="325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9"/>
            <p:cNvSpPr>
              <a:spLocks noChangeArrowheads="1"/>
            </p:cNvSpPr>
            <p:nvPr/>
          </p:nvSpPr>
          <p:spPr bwMode="auto">
            <a:xfrm>
              <a:off x="4651" y="3184"/>
              <a:ext cx="301" cy="100"/>
            </a:xfrm>
            <a:custGeom>
              <a:avLst/>
              <a:gdLst>
                <a:gd name="T0" fmla="*/ 0 w 1331"/>
                <a:gd name="T1" fmla="*/ 445 h 446"/>
                <a:gd name="T2" fmla="*/ 1330 w 1331"/>
                <a:gd name="T3" fmla="*/ 445 h 446"/>
                <a:gd name="T4" fmla="*/ 1330 w 1331"/>
                <a:gd name="T5" fmla="*/ 0 h 446"/>
                <a:gd name="T6" fmla="*/ 0 w 1331"/>
                <a:gd name="T7" fmla="*/ 0 h 446"/>
                <a:gd name="T8" fmla="*/ 0 w 1331"/>
                <a:gd name="T9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446">
                  <a:moveTo>
                    <a:pt x="0" y="445"/>
                  </a:moveTo>
                  <a:lnTo>
                    <a:pt x="1330" y="445"/>
                  </a:lnTo>
                  <a:lnTo>
                    <a:pt x="1330" y="0"/>
                  </a:lnTo>
                  <a:lnTo>
                    <a:pt x="0" y="0"/>
                  </a:lnTo>
                  <a:lnTo>
                    <a:pt x="0" y="44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2126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 animBg="1"/>
      <p:bldP spid="8" grpId="0" animBg="1"/>
      <p:bldP spid="9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96A4E53-EF0D-DA43-A364-3E230F8C9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7494"/>
            <a:ext cx="8679599" cy="410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3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>
                <a:sym typeface="Wingdings"/>
              </a:rPr>
              <a:t>This is an exciting time to be alive – and rich in possibility for the curious, the inventive and the determined.</a:t>
            </a:r>
          </a:p>
          <a:p>
            <a:r>
              <a:rPr lang="en-US" sz="1400" dirty="0">
                <a:sym typeface="Wingdings"/>
              </a:rPr>
              <a:t>PM speech on science and modern Industrial Strategy: </a:t>
            </a:r>
            <a:br>
              <a:rPr lang="en-US" sz="1400" dirty="0">
                <a:sym typeface="Wingdings"/>
              </a:rPr>
            </a:br>
            <a:r>
              <a:rPr lang="en-US" sz="1400" dirty="0">
                <a:sym typeface="Wingdings"/>
              </a:rPr>
              <a:t>21 May 2018, Jodrell Bank 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022946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46 </a:t>
            </a:r>
            <a:r>
              <a:rPr lang="en-US" dirty="0" err="1"/>
              <a:t>Colebrooke</a:t>
            </a:r>
            <a:r>
              <a:rPr lang="en-US" dirty="0"/>
              <a:t> Row</a:t>
            </a:r>
          </a:p>
          <a:p>
            <a:r>
              <a:rPr lang="en-US" dirty="0"/>
              <a:t>London</a:t>
            </a:r>
          </a:p>
          <a:p>
            <a:r>
              <a:rPr lang="en-US" dirty="0"/>
              <a:t>N1 8AF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Dr. J. Jason Ward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Principal Data Scientist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Jason.Ward@valtech.co.uk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3691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6993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36"/>
          <p:cNvSpPr/>
          <p:nvPr/>
        </p:nvSpPr>
        <p:spPr>
          <a:xfrm>
            <a:off x="-31452" y="0"/>
            <a:ext cx="9175452" cy="5159546"/>
          </a:xfrm>
          <a:prstGeom prst="rect">
            <a:avLst/>
          </a:prstGeom>
          <a:solidFill>
            <a:srgbClr val="000000"/>
          </a:solidFill>
          <a:ln w="25400">
            <a:miter lim="400000"/>
          </a:ln>
        </p:spPr>
        <p:txBody>
          <a:bodyPr lIns="119041" tIns="119041" rIns="119041" bIns="119041" anchor="ctr"/>
          <a:lstStyle/>
          <a:p>
            <a:pPr algn="ctr">
              <a:defRPr>
                <a:solidFill>
                  <a:srgbClr val="FFFFFF"/>
                </a:solidFill>
                <a:latin typeface="Helvetica LT Std"/>
                <a:ea typeface="Helvetica LT Std"/>
                <a:cs typeface="Helvetica LT Std"/>
                <a:sym typeface="Helvetica LT Std"/>
              </a:defRPr>
            </a:pPr>
            <a:endParaRPr sz="1000">
              <a:latin typeface="Helvetica"/>
              <a:cs typeface="Helvetica"/>
            </a:endParaRPr>
          </a:p>
        </p:txBody>
      </p:sp>
      <p:pic>
        <p:nvPicPr>
          <p:cNvPr id="9" name="image6-filtered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464" y="1039079"/>
            <a:ext cx="7155536" cy="4134501"/>
          </a:xfrm>
          <a:prstGeom prst="rect">
            <a:avLst/>
          </a:prstGeom>
          <a:ln w="25400">
            <a:miter lim="400000"/>
          </a:ln>
        </p:spPr>
      </p:pic>
      <p:sp>
        <p:nvSpPr>
          <p:cNvPr id="4" name="Shape 438"/>
          <p:cNvSpPr/>
          <p:nvPr/>
        </p:nvSpPr>
        <p:spPr>
          <a:xfrm>
            <a:off x="877223" y="691455"/>
            <a:ext cx="7360014" cy="3590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 defTabSz="1190413">
              <a:lnSpc>
                <a:spcPct val="80000"/>
              </a:lnSpc>
              <a:spcBef>
                <a:spcPts val="2700"/>
              </a:spcBef>
              <a:defRPr sz="11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800" dirty="0">
                <a:latin typeface="+mj-lt"/>
                <a:cs typeface="Helvetica"/>
              </a:rPr>
              <a:t>focused on business transformation</a:t>
            </a:r>
          </a:p>
        </p:txBody>
      </p:sp>
      <p:sp>
        <p:nvSpPr>
          <p:cNvPr id="5" name="Shape 439"/>
          <p:cNvSpPr/>
          <p:nvPr/>
        </p:nvSpPr>
        <p:spPr>
          <a:xfrm>
            <a:off x="2382177" y="1203598"/>
            <a:ext cx="4345266" cy="3077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3600" i="1">
                <a:solidFill>
                  <a:srgbClr val="D9D9D9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r>
              <a:rPr sz="1000" dirty="0">
                <a:latin typeface="+mn-lt"/>
              </a:rPr>
              <a:t>Founded in 1993 Valtech now has 2,</a:t>
            </a:r>
            <a:r>
              <a:rPr lang="en-AU" sz="1000" dirty="0">
                <a:latin typeface="+mn-lt"/>
              </a:rPr>
              <a:t>5</a:t>
            </a:r>
            <a:r>
              <a:rPr sz="1000" dirty="0">
                <a:latin typeface="+mn-lt"/>
              </a:rPr>
              <a:t>00+ people with diverse skill sets across 3</a:t>
            </a:r>
            <a:r>
              <a:rPr lang="en-AU" sz="1000" dirty="0">
                <a:latin typeface="+mn-lt"/>
              </a:rPr>
              <a:t>6</a:t>
            </a:r>
            <a:r>
              <a:rPr sz="1000" dirty="0">
                <a:latin typeface="+mn-lt"/>
              </a:rPr>
              <a:t> offices in 1</a:t>
            </a:r>
            <a:r>
              <a:rPr lang="en-US" sz="1000" dirty="0">
                <a:latin typeface="+mn-lt"/>
              </a:rPr>
              <a:t>6</a:t>
            </a:r>
            <a:r>
              <a:rPr sz="1000" dirty="0">
                <a:latin typeface="+mn-lt"/>
              </a:rPr>
              <a:t> countries.</a:t>
            </a:r>
          </a:p>
        </p:txBody>
      </p:sp>
      <p:pic>
        <p:nvPicPr>
          <p:cNvPr id="6" name="image1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097" y="4587104"/>
            <a:ext cx="735428" cy="233766"/>
          </a:xfrm>
          <a:prstGeom prst="rect">
            <a:avLst/>
          </a:prstGeom>
          <a:ln w="25400">
            <a:miter lim="400000"/>
          </a:ln>
        </p:spPr>
      </p:pic>
      <p:sp>
        <p:nvSpPr>
          <p:cNvPr id="7" name="Shape 441"/>
          <p:cNvSpPr/>
          <p:nvPr/>
        </p:nvSpPr>
        <p:spPr>
          <a:xfrm>
            <a:off x="1475656" y="2211710"/>
            <a:ext cx="6192688" cy="168046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  <a:defRPr sz="4700" b="1">
                <a:solidFill>
                  <a:srgbClr val="ABAFB2"/>
                </a:solidFill>
              </a:defRPr>
            </a:pPr>
            <a:r>
              <a:rPr sz="1400" dirty="0">
                <a:latin typeface="Helvetica"/>
                <a:cs typeface="Helvetica"/>
              </a:rPr>
              <a:t>A</a:t>
            </a:r>
            <a:r>
              <a:rPr lang="en-AU" sz="1400" dirty="0" err="1">
                <a:latin typeface="Helvetica"/>
                <a:cs typeface="Helvetica"/>
              </a:rPr>
              <a:t>rgentina</a:t>
            </a:r>
            <a:r>
              <a:rPr sz="1400" dirty="0">
                <a:latin typeface="Helvetica"/>
                <a:cs typeface="Helvetica"/>
              </a:rPr>
              <a:t> - A</a:t>
            </a:r>
            <a:r>
              <a:rPr lang="en-AU" sz="1400" dirty="0" err="1">
                <a:latin typeface="Helvetica"/>
                <a:cs typeface="Helvetica"/>
              </a:rPr>
              <a:t>ustralia</a:t>
            </a:r>
            <a:r>
              <a:rPr sz="1400" dirty="0">
                <a:latin typeface="Helvetica"/>
                <a:cs typeface="Helvetica"/>
              </a:rPr>
              <a:t> - </a:t>
            </a:r>
            <a:r>
              <a:rPr lang="en-AU" sz="1400" dirty="0">
                <a:latin typeface="Helvetica"/>
                <a:cs typeface="Helvetica"/>
              </a:rPr>
              <a:t>Brazil</a:t>
            </a:r>
            <a:endParaRPr lang="en-US" sz="1400" dirty="0">
              <a:latin typeface="Helvetica"/>
              <a:cs typeface="Helvetica"/>
            </a:endParaRPr>
          </a:p>
          <a:p>
            <a:pPr algn="ctr">
              <a:lnSpc>
                <a:spcPct val="130000"/>
              </a:lnSpc>
              <a:defRPr sz="4700" b="1">
                <a:solidFill>
                  <a:srgbClr val="ABAFB2"/>
                </a:solidFill>
              </a:defRPr>
            </a:pPr>
            <a:r>
              <a:rPr lang="en-AU" sz="1400" dirty="0">
                <a:latin typeface="Helvetica"/>
                <a:cs typeface="Helvetica"/>
              </a:rPr>
              <a:t>Canada</a:t>
            </a:r>
            <a:r>
              <a:rPr sz="1400" dirty="0">
                <a:latin typeface="Helvetica"/>
                <a:cs typeface="Helvetica"/>
              </a:rPr>
              <a:t> - C</a:t>
            </a:r>
            <a:r>
              <a:rPr lang="en-AU" sz="1400" dirty="0" err="1">
                <a:latin typeface="Helvetica"/>
                <a:cs typeface="Helvetica"/>
              </a:rPr>
              <a:t>hina</a:t>
            </a:r>
            <a:r>
              <a:rPr sz="1400" dirty="0">
                <a:latin typeface="Helvetica"/>
                <a:cs typeface="Helvetica"/>
              </a:rPr>
              <a:t> </a:t>
            </a:r>
            <a:r>
              <a:rPr lang="en-GB" sz="1400" dirty="0">
                <a:latin typeface="Helvetica"/>
                <a:cs typeface="Helvetica"/>
              </a:rPr>
              <a:t>-</a:t>
            </a:r>
            <a:r>
              <a:rPr sz="1400" dirty="0">
                <a:latin typeface="Helvetica"/>
                <a:cs typeface="Helvetica"/>
              </a:rPr>
              <a:t> D</a:t>
            </a:r>
            <a:r>
              <a:rPr lang="en-AU" sz="1400" dirty="0" err="1">
                <a:latin typeface="Helvetica"/>
                <a:cs typeface="Helvetica"/>
              </a:rPr>
              <a:t>enmark</a:t>
            </a:r>
            <a:br>
              <a:rPr lang="en-AU" sz="1400" dirty="0">
                <a:latin typeface="Helvetica"/>
                <a:cs typeface="Helvetica"/>
              </a:rPr>
            </a:br>
            <a:r>
              <a:rPr sz="1400" dirty="0">
                <a:latin typeface="Helvetica"/>
                <a:cs typeface="Helvetica"/>
              </a:rPr>
              <a:t>Fr</a:t>
            </a:r>
            <a:r>
              <a:rPr lang="en-AU" sz="1400" dirty="0" err="1">
                <a:latin typeface="Helvetica"/>
                <a:cs typeface="Helvetica"/>
              </a:rPr>
              <a:t>ance</a:t>
            </a:r>
            <a:r>
              <a:rPr lang="en-US" sz="1400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- Ge</a:t>
            </a:r>
            <a:r>
              <a:rPr lang="en-AU" sz="1400" dirty="0" err="1">
                <a:latin typeface="Helvetica"/>
                <a:cs typeface="Helvetica"/>
              </a:rPr>
              <a:t>rmany</a:t>
            </a:r>
            <a:r>
              <a:rPr sz="1400" dirty="0">
                <a:latin typeface="Helvetica"/>
                <a:cs typeface="Helvetica"/>
              </a:rPr>
              <a:t> - </a:t>
            </a:r>
            <a:r>
              <a:rPr lang="en-AU" sz="1400" dirty="0">
                <a:latin typeface="Helvetica"/>
                <a:cs typeface="Helvetica"/>
              </a:rPr>
              <a:t>India</a:t>
            </a:r>
            <a:br>
              <a:rPr lang="en-US" sz="1400" dirty="0">
                <a:latin typeface="Helvetica"/>
                <a:cs typeface="Helvetica"/>
              </a:rPr>
            </a:br>
            <a:r>
              <a:rPr lang="en-US" sz="1400" dirty="0">
                <a:latin typeface="Helvetica"/>
                <a:cs typeface="Helvetica"/>
              </a:rPr>
              <a:t>Netherlands</a:t>
            </a:r>
            <a:r>
              <a:rPr sz="1400" dirty="0">
                <a:latin typeface="Helvetica"/>
                <a:cs typeface="Helvetica"/>
              </a:rPr>
              <a:t> - </a:t>
            </a:r>
            <a:r>
              <a:rPr lang="en-AU" sz="1400" dirty="0">
                <a:latin typeface="Helvetica"/>
                <a:cs typeface="Helvetica"/>
              </a:rPr>
              <a:t>Singapore</a:t>
            </a:r>
            <a:r>
              <a:rPr lang="en-US" sz="1400" dirty="0">
                <a:latin typeface="Helvetica"/>
                <a:cs typeface="Helvetica"/>
              </a:rPr>
              <a:t> </a:t>
            </a:r>
          </a:p>
          <a:p>
            <a:pPr algn="ctr">
              <a:lnSpc>
                <a:spcPct val="130000"/>
              </a:lnSpc>
              <a:defRPr sz="4700" b="1">
                <a:solidFill>
                  <a:srgbClr val="ABAFB2"/>
                </a:solidFill>
              </a:defRPr>
            </a:pPr>
            <a:r>
              <a:rPr lang="en-US" sz="1400" dirty="0">
                <a:latin typeface="Helvetica"/>
                <a:cs typeface="Helvetica"/>
              </a:rPr>
              <a:t>Sweden - </a:t>
            </a:r>
            <a:r>
              <a:rPr sz="1400" dirty="0">
                <a:latin typeface="Helvetica"/>
                <a:cs typeface="Helvetica"/>
              </a:rPr>
              <a:t>S</a:t>
            </a:r>
            <a:r>
              <a:rPr lang="en-AU" sz="1400" dirty="0" err="1">
                <a:latin typeface="Helvetica"/>
                <a:cs typeface="Helvetica"/>
              </a:rPr>
              <a:t>witzerland</a:t>
            </a:r>
            <a:r>
              <a:rPr sz="1400" dirty="0">
                <a:latin typeface="Helvetica"/>
                <a:cs typeface="Helvetica"/>
              </a:rPr>
              <a:t> - </a:t>
            </a:r>
            <a:r>
              <a:rPr lang="en-AU" sz="1400" dirty="0">
                <a:latin typeface="Helvetica"/>
                <a:cs typeface="Helvetica"/>
              </a:rPr>
              <a:t>Ukraine</a:t>
            </a:r>
            <a:endParaRPr lang="en-US" sz="1400" dirty="0">
              <a:latin typeface="Helvetica"/>
              <a:cs typeface="Helvetica"/>
            </a:endParaRPr>
          </a:p>
          <a:p>
            <a:pPr algn="ctr">
              <a:lnSpc>
                <a:spcPct val="130000"/>
              </a:lnSpc>
              <a:defRPr sz="4700" b="1">
                <a:solidFill>
                  <a:srgbClr val="ABAFB2"/>
                </a:solidFill>
              </a:defRPr>
            </a:pPr>
            <a:r>
              <a:rPr sz="1400" dirty="0">
                <a:latin typeface="Helvetica"/>
                <a:cs typeface="Helvetica"/>
              </a:rPr>
              <a:t>U</a:t>
            </a:r>
            <a:r>
              <a:rPr lang="en-AU" sz="1400" dirty="0" err="1">
                <a:latin typeface="Helvetica"/>
                <a:cs typeface="Helvetica"/>
              </a:rPr>
              <a:t>nited</a:t>
            </a:r>
            <a:r>
              <a:rPr lang="en-AU" sz="1400" dirty="0">
                <a:latin typeface="Helvetica"/>
                <a:cs typeface="Helvetica"/>
              </a:rPr>
              <a:t> Kingdom</a:t>
            </a:r>
            <a:r>
              <a:rPr sz="1400" dirty="0">
                <a:latin typeface="Helvetica"/>
                <a:cs typeface="Helvetica"/>
              </a:rPr>
              <a:t> </a:t>
            </a:r>
            <a:r>
              <a:rPr lang="en-GB" sz="1400" dirty="0">
                <a:latin typeface="Helvetica"/>
                <a:cs typeface="Helvetica"/>
              </a:rPr>
              <a:t>-</a:t>
            </a:r>
            <a:r>
              <a:rPr sz="1400" dirty="0">
                <a:latin typeface="Helvetica"/>
                <a:cs typeface="Helvetica"/>
              </a:rPr>
              <a:t> U</a:t>
            </a:r>
            <a:r>
              <a:rPr lang="en-AU" sz="1400" dirty="0" err="1">
                <a:latin typeface="Helvetica"/>
                <a:cs typeface="Helvetica"/>
              </a:rPr>
              <a:t>nited</a:t>
            </a:r>
            <a:r>
              <a:rPr lang="en-AU" sz="1400" dirty="0">
                <a:latin typeface="Helvetica"/>
                <a:cs typeface="Helvetica"/>
              </a:rPr>
              <a:t> States</a:t>
            </a:r>
            <a:endParaRPr sz="1400" dirty="0">
              <a:latin typeface="Helvetica"/>
              <a:cs typeface="Helvetica"/>
            </a:endParaRPr>
          </a:p>
        </p:txBody>
      </p:sp>
      <p:sp>
        <p:nvSpPr>
          <p:cNvPr id="8" name="Shape 442"/>
          <p:cNvSpPr/>
          <p:nvPr/>
        </p:nvSpPr>
        <p:spPr>
          <a:xfrm>
            <a:off x="2171134" y="427638"/>
            <a:ext cx="4767354" cy="15388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3600" i="1">
                <a:solidFill>
                  <a:srgbClr val="D9D9D9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r>
              <a:rPr sz="1000" dirty="0">
                <a:latin typeface="+mn-lt"/>
              </a:rPr>
              <a:t>We are a global digital agency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2A97D5-6478-9948-B937-22ACCD6CB4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15" y="2603042"/>
            <a:ext cx="2592291" cy="86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75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8B82DF-8D71-494A-BD18-C43560BF0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9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3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6645" y="1970782"/>
            <a:ext cx="4637907" cy="2401168"/>
          </a:xfrm>
          <a:prstGeom prst="rect">
            <a:avLst/>
          </a:prstGeom>
          <a:noFill/>
          <a:ln w="9525" cmpd="sng">
            <a:solidFill>
              <a:srgbClr val="23232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600" b="1" dirty="0" err="1">
                <a:solidFill>
                  <a:schemeClr val="bg1"/>
                </a:solidFill>
                <a:latin typeface="+mj-lt"/>
                <a:cs typeface="Helvetica"/>
              </a:rPr>
              <a:t>Doing</a:t>
            </a:r>
            <a:r>
              <a:rPr lang="fr-FR" sz="1600" b="1" dirty="0">
                <a:solidFill>
                  <a:schemeClr val="bg1"/>
                </a:solidFill>
                <a:latin typeface="+mj-lt"/>
                <a:cs typeface="Helvetica"/>
              </a:rPr>
              <a:t> the </a:t>
            </a:r>
            <a:r>
              <a:rPr lang="fr-FR" sz="1600" b="1" dirty="0" err="1">
                <a:solidFill>
                  <a:schemeClr val="bg1"/>
                </a:solidFill>
                <a:latin typeface="+mj-lt"/>
                <a:cs typeface="Helvetica"/>
              </a:rPr>
              <a:t>thing</a:t>
            </a:r>
            <a:r>
              <a:rPr lang="fr-FR" sz="1600" b="1" dirty="0">
                <a:solidFill>
                  <a:schemeClr val="bg1"/>
                </a:solidFill>
                <a:latin typeface="+mj-lt"/>
                <a:cs typeface="Helvetica"/>
              </a:rPr>
              <a:t> right</a:t>
            </a:r>
          </a:p>
          <a:p>
            <a:endParaRPr lang="en-GB" sz="1200" b="1" dirty="0">
              <a:solidFill>
                <a:schemeClr val="accent1"/>
              </a:solidFill>
            </a:endParaRPr>
          </a:p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  <a:cs typeface="Georgia"/>
              </a:rPr>
              <a:t>How can we do it in the most efficient way?</a:t>
            </a:r>
          </a:p>
          <a:p>
            <a:endParaRPr lang="en-GB" b="1" dirty="0">
              <a:solidFill>
                <a:srgbClr val="A6A6A6"/>
              </a:solidFill>
            </a:endParaRPr>
          </a:p>
          <a:p>
            <a:r>
              <a:rPr lang="en-GB" sz="1200" b="1" dirty="0">
                <a:solidFill>
                  <a:srgbClr val="FFFFFF"/>
                </a:solidFill>
                <a:latin typeface="+mj-lt"/>
                <a:cs typeface="Helvetica"/>
              </a:rPr>
              <a:t>Methodologies:</a:t>
            </a:r>
          </a:p>
          <a:p>
            <a:r>
              <a:rPr lang="en-GB" sz="1000" dirty="0">
                <a:solidFill>
                  <a:srgbClr val="FFFFFF"/>
                </a:solidFill>
              </a:rPr>
              <a:t>Scrum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</a:pPr>
            <a:r>
              <a:rPr lang="en-GB" sz="1000" dirty="0">
                <a:solidFill>
                  <a:srgbClr val="FFFFFF"/>
                </a:solidFill>
              </a:rPr>
              <a:t>Iterative approach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</a:pPr>
            <a:r>
              <a:rPr lang="en-GB" sz="1000" dirty="0">
                <a:solidFill>
                  <a:srgbClr val="FFFFFF"/>
                </a:solidFill>
              </a:rPr>
              <a:t>Prioritized backlog</a:t>
            </a:r>
          </a:p>
          <a:p>
            <a:r>
              <a:rPr lang="en-GB" sz="1000" dirty="0">
                <a:solidFill>
                  <a:srgbClr val="FFFFFF"/>
                </a:solidFill>
              </a:rPr>
              <a:t>Continuous improvements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</a:pPr>
            <a:r>
              <a:rPr lang="en-GB" sz="1000" dirty="0">
                <a:solidFill>
                  <a:srgbClr val="FFFFFF"/>
                </a:solidFill>
              </a:rPr>
              <a:t>Keep learning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</a:pPr>
            <a:r>
              <a:rPr lang="en-GB" sz="1000" dirty="0">
                <a:solidFill>
                  <a:srgbClr val="FFFFFF"/>
                </a:solidFill>
              </a:rPr>
              <a:t>Keep optimizing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</a:pPr>
            <a:r>
              <a:rPr lang="en-GB" sz="1000" dirty="0">
                <a:solidFill>
                  <a:srgbClr val="FFFFFF"/>
                </a:solidFill>
              </a:rPr>
              <a:t>Keep Innovating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970782"/>
            <a:ext cx="3029061" cy="2401168"/>
          </a:xfrm>
          <a:prstGeom prst="rect">
            <a:avLst/>
          </a:prstGeom>
          <a:noFill/>
          <a:ln w="9525" cmpd="sng">
            <a:solidFill>
              <a:srgbClr val="23232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fr-FR" sz="1600" b="1" dirty="0" err="1">
                <a:solidFill>
                  <a:schemeClr val="bg1"/>
                </a:solidFill>
                <a:latin typeface="+mj-lt"/>
                <a:cs typeface="Helvetica"/>
              </a:rPr>
              <a:t>Doing</a:t>
            </a:r>
            <a:r>
              <a:rPr lang="fr-FR" sz="1600" b="1" dirty="0">
                <a:solidFill>
                  <a:schemeClr val="bg1"/>
                </a:solidFill>
                <a:latin typeface="+mj-lt"/>
                <a:cs typeface="Helvetica"/>
              </a:rPr>
              <a:t> the right </a:t>
            </a:r>
            <a:r>
              <a:rPr lang="fr-FR" sz="1600" b="1" dirty="0" err="1">
                <a:solidFill>
                  <a:schemeClr val="bg1"/>
                </a:solidFill>
                <a:latin typeface="+mj-lt"/>
                <a:cs typeface="Helvetica"/>
              </a:rPr>
              <a:t>thing</a:t>
            </a:r>
            <a:endParaRPr lang="fr-FR" sz="1600" b="1" dirty="0">
              <a:solidFill>
                <a:schemeClr val="bg1"/>
              </a:solidFill>
              <a:latin typeface="+mj-lt"/>
              <a:cs typeface="Helvetica"/>
            </a:endParaRPr>
          </a:p>
          <a:p>
            <a:pPr lvl="0">
              <a:defRPr/>
            </a:pPr>
            <a:endParaRPr lang="en-GB" sz="1200" b="1" dirty="0">
              <a:solidFill>
                <a:srgbClr val="7F7F7F"/>
              </a:solidFill>
            </a:endParaRPr>
          </a:p>
          <a:p>
            <a:pPr lvl="0">
              <a:defRPr/>
            </a:pPr>
            <a:r>
              <a:rPr lang="en-GB" sz="1000" i="1" dirty="0">
                <a:solidFill>
                  <a:srgbClr val="7F7F7F"/>
                </a:solidFill>
                <a:cs typeface="Georgia"/>
              </a:rPr>
              <a:t>What should we do that brings most business value?</a:t>
            </a:r>
            <a:endParaRPr lang="en-US" sz="1000" i="1" dirty="0">
              <a:solidFill>
                <a:srgbClr val="7F7F7F"/>
              </a:solidFill>
              <a:cs typeface="Georgia"/>
            </a:endParaRPr>
          </a:p>
          <a:p>
            <a:pPr lvl="0"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Helvetica"/>
              </a:rPr>
              <a:t>Methodologies:</a:t>
            </a:r>
          </a:p>
          <a:p>
            <a:pPr lvl="0">
              <a:defRPr/>
            </a:pPr>
            <a:r>
              <a:rPr lang="en-US" sz="1000" dirty="0">
                <a:solidFill>
                  <a:schemeClr val="bg1"/>
                </a:solidFill>
              </a:rPr>
              <a:t>Design thinking: </a:t>
            </a:r>
          </a:p>
          <a:p>
            <a:pPr marL="171450" lvl="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  <a:defRPr/>
            </a:pPr>
            <a:r>
              <a:rPr lang="en-US" sz="1000" dirty="0">
                <a:solidFill>
                  <a:schemeClr val="bg1"/>
                </a:solidFill>
              </a:rPr>
              <a:t>Better concepts in an agile way </a:t>
            </a:r>
          </a:p>
          <a:p>
            <a:pPr lvl="0">
              <a:defRPr/>
            </a:pPr>
            <a:r>
              <a:rPr lang="en-US" sz="1000" dirty="0">
                <a:solidFill>
                  <a:schemeClr val="bg1"/>
                </a:solidFill>
              </a:rPr>
              <a:t>Lean Startup:</a:t>
            </a:r>
          </a:p>
          <a:p>
            <a:pPr marL="171450" lvl="0" indent="-171450">
              <a:buClr>
                <a:schemeClr val="bg2">
                  <a:lumMod val="75000"/>
                </a:schemeClr>
              </a:buClr>
              <a:buSzPct val="80000"/>
              <a:buFont typeface="Lucida Grande"/>
              <a:buChar char="+"/>
              <a:defRPr/>
            </a:pPr>
            <a:r>
              <a:rPr lang="en-US" sz="1000" dirty="0">
                <a:solidFill>
                  <a:schemeClr val="bg1"/>
                </a:solidFill>
              </a:rPr>
              <a:t>Quickly assess if there is a product/market fit?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Is it worth doing? 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17948" y="827851"/>
            <a:ext cx="550810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200" b="1" dirty="0">
                <a:solidFill>
                  <a:schemeClr val="bg1"/>
                </a:solidFill>
                <a:latin typeface="Helvetica"/>
                <a:cs typeface="Helvetica"/>
              </a:rPr>
              <a:t>OBJECTIVE:</a:t>
            </a:r>
            <a:br>
              <a:rPr lang="en-GB" sz="12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GB" sz="1000" dirty="0">
                <a:solidFill>
                  <a:schemeClr val="bg1"/>
                </a:solidFill>
                <a:latin typeface="Helvetica"/>
                <a:cs typeface="Helvetica"/>
              </a:rPr>
              <a:t>Continuously </a:t>
            </a:r>
            <a:r>
              <a:rPr lang="en-US" sz="1000" dirty="0">
                <a:solidFill>
                  <a:schemeClr val="bg1"/>
                </a:solidFill>
                <a:latin typeface="Helvetica"/>
                <a:cs typeface="Helvetica"/>
              </a:rPr>
              <a:t>creating more value faster and cheaper in a complex fast changing environment. It is more than “just” running Scrum!</a:t>
            </a:r>
          </a:p>
        </p:txBody>
      </p:sp>
      <p:sp>
        <p:nvSpPr>
          <p:cNvPr id="5" name="Rectangle 4"/>
          <p:cNvSpPr/>
          <p:nvPr/>
        </p:nvSpPr>
        <p:spPr>
          <a:xfrm>
            <a:off x="1475656" y="1419622"/>
            <a:ext cx="1187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000" b="1" dirty="0">
                <a:solidFill>
                  <a:schemeClr val="bg1"/>
                </a:solidFill>
                <a:latin typeface="+mj-lt"/>
                <a:cs typeface="Georgia"/>
              </a:rPr>
              <a:t>Explore</a:t>
            </a:r>
            <a:endParaRPr lang="en-US" sz="1000" b="1" dirty="0">
              <a:solidFill>
                <a:schemeClr val="bg1"/>
              </a:solidFill>
              <a:latin typeface="+mj-lt"/>
              <a:cs typeface="Georgi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3560" y="1422071"/>
            <a:ext cx="11876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000" b="1" dirty="0">
                <a:solidFill>
                  <a:schemeClr val="bg1"/>
                </a:solidFill>
                <a:latin typeface="+mj-lt"/>
                <a:cs typeface="Georgia"/>
              </a:rPr>
              <a:t>Test</a:t>
            </a:r>
            <a:endParaRPr lang="en-US" sz="1000" b="1" dirty="0">
              <a:solidFill>
                <a:schemeClr val="bg1"/>
              </a:solidFill>
              <a:latin typeface="+mj-lt"/>
              <a:cs typeface="Georg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29620" y="1423045"/>
            <a:ext cx="13681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000" b="1" dirty="0">
                <a:solidFill>
                  <a:schemeClr val="bg1"/>
                </a:solidFill>
                <a:latin typeface="+mj-lt"/>
                <a:cs typeface="Georgia"/>
              </a:rPr>
              <a:t>Execute	</a:t>
            </a:r>
            <a:endParaRPr lang="en-US" sz="1000" b="1" dirty="0">
              <a:solidFill>
                <a:schemeClr val="bg1"/>
              </a:solidFill>
              <a:latin typeface="+mj-lt"/>
              <a:cs typeface="Georgia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43386" y="1815666"/>
            <a:ext cx="7668344" cy="0"/>
          </a:xfrm>
          <a:prstGeom prst="line">
            <a:avLst/>
          </a:prstGeom>
          <a:ln w="9525" cmpd="sng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978190" y="4774168"/>
            <a:ext cx="1187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1200" b="1" dirty="0">
                <a:solidFill>
                  <a:schemeClr val="bg1"/>
                </a:solidFill>
                <a:latin typeface="+mj-lt"/>
              </a:rPr>
              <a:t>MVP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Elbow Connector 9"/>
          <p:cNvCxnSpPr>
            <a:stCxn id="3" idx="2"/>
            <a:endCxn id="9" idx="0"/>
          </p:cNvCxnSpPr>
          <p:nvPr/>
        </p:nvCxnSpPr>
        <p:spPr>
          <a:xfrm rot="16200000" flipH="1">
            <a:off x="3183941" y="3386107"/>
            <a:ext cx="402218" cy="2373903"/>
          </a:xfrm>
          <a:prstGeom prst="bentConnector3">
            <a:avLst/>
          </a:prstGeom>
          <a:ln w="9525" cmpd="sng">
            <a:solidFill>
              <a:srgbClr val="232323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2" idx="2"/>
            <a:endCxn id="9" idx="0"/>
          </p:cNvCxnSpPr>
          <p:nvPr/>
        </p:nvCxnSpPr>
        <p:spPr>
          <a:xfrm rot="5400000">
            <a:off x="5172692" y="3771261"/>
            <a:ext cx="402218" cy="1603597"/>
          </a:xfrm>
          <a:prstGeom prst="bentConnector3">
            <a:avLst/>
          </a:prstGeom>
          <a:ln w="9525" cmpd="sng">
            <a:solidFill>
              <a:srgbClr val="232323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 txBox="1">
            <a:spLocks/>
          </p:cNvSpPr>
          <p:nvPr/>
        </p:nvSpPr>
        <p:spPr>
          <a:xfrm>
            <a:off x="395536" y="267494"/>
            <a:ext cx="8179656" cy="6372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i="0" kern="1200" cap="none" baseline="0" noProof="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+mj-ea"/>
                <a:cs typeface="HelveticaNeueLT Std"/>
              </a:defRPr>
            </a:lvl1pPr>
          </a:lstStyle>
          <a:p>
            <a:pPr algn="ctr">
              <a:tabLst>
                <a:tab pos="2349500" algn="l"/>
              </a:tabLst>
            </a:pPr>
            <a:r>
              <a:rPr lang="da-DK" sz="1600" b="0" i="1" dirty="0">
                <a:solidFill>
                  <a:schemeClr val="bg1"/>
                </a:solidFill>
                <a:latin typeface="Georgia"/>
                <a:cs typeface="Georgia"/>
              </a:rPr>
              <a:t>- </a:t>
            </a:r>
            <a:r>
              <a:rPr lang="da-DK" sz="1600" b="0" i="1" dirty="0" err="1">
                <a:solidFill>
                  <a:schemeClr val="bg1"/>
                </a:solidFill>
                <a:latin typeface="Georgia"/>
                <a:cs typeface="Georgia"/>
              </a:rPr>
              <a:t>Perspectives</a:t>
            </a:r>
            <a:r>
              <a:rPr lang="da-DK" sz="1600" b="0" i="1" dirty="0">
                <a:solidFill>
                  <a:schemeClr val="bg1"/>
                </a:solidFill>
                <a:latin typeface="Georgia"/>
                <a:cs typeface="Georgia"/>
              </a:rPr>
              <a:t> on Agile -</a:t>
            </a:r>
          </a:p>
        </p:txBody>
      </p:sp>
      <p:sp>
        <p:nvSpPr>
          <p:cNvPr id="13" name="Oval 12"/>
          <p:cNvSpPr/>
          <p:nvPr/>
        </p:nvSpPr>
        <p:spPr>
          <a:xfrm>
            <a:off x="683568" y="1779662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779912" y="1779662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04048" y="1779662"/>
            <a:ext cx="72008" cy="72008"/>
          </a:xfrm>
          <a:prstGeom prst="ellipse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24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9" grpId="0"/>
      <p:bldP spid="12" grpId="0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MW-filtere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27471" y="463492"/>
            <a:ext cx="384755" cy="384755"/>
          </a:xfrm>
          <a:prstGeom prst="rect">
            <a:avLst/>
          </a:prstGeom>
          <a:ln w="25400">
            <a:miter lim="400000"/>
          </a:ln>
        </p:spPr>
      </p:pic>
      <p:pic>
        <p:nvPicPr>
          <p:cNvPr id="5" name="AUDI-filtere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74703" y="534992"/>
            <a:ext cx="598089" cy="241856"/>
          </a:xfrm>
          <a:prstGeom prst="rect">
            <a:avLst/>
          </a:prstGeom>
          <a:ln w="25400">
            <a:miter lim="400000"/>
          </a:ln>
        </p:spPr>
      </p:pic>
      <p:pic>
        <p:nvPicPr>
          <p:cNvPr id="6" name="PORSCHE-filtered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7298" y="441127"/>
            <a:ext cx="339065" cy="429483"/>
          </a:xfrm>
          <a:prstGeom prst="rect">
            <a:avLst/>
          </a:prstGeom>
          <a:ln w="25400">
            <a:miter lim="400000"/>
          </a:ln>
        </p:spPr>
      </p:pic>
      <p:pic>
        <p:nvPicPr>
          <p:cNvPr id="7" name="FCA-filtered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1698" y="537990"/>
            <a:ext cx="618095" cy="235860"/>
          </a:xfrm>
          <a:prstGeom prst="rect">
            <a:avLst/>
          </a:prstGeom>
          <a:ln w="25400">
            <a:miter lim="400000"/>
          </a:ln>
        </p:spPr>
      </p:pic>
      <p:pic>
        <p:nvPicPr>
          <p:cNvPr id="8" name="AMERICAN AIRLINES-filtere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3047" y="1391048"/>
            <a:ext cx="1089419" cy="166118"/>
          </a:xfrm>
          <a:prstGeom prst="rect">
            <a:avLst/>
          </a:prstGeom>
          <a:ln w="25400">
            <a:miter lim="400000"/>
          </a:ln>
        </p:spPr>
      </p:pic>
      <p:pic>
        <p:nvPicPr>
          <p:cNvPr id="9" name="HYATT-filtered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95392" y="1404178"/>
            <a:ext cx="621527" cy="139774"/>
          </a:xfrm>
          <a:prstGeom prst="rect">
            <a:avLst/>
          </a:prstGeom>
          <a:ln w="25400">
            <a:miter lim="400000"/>
          </a:ln>
        </p:spPr>
      </p:pic>
      <p:pic>
        <p:nvPicPr>
          <p:cNvPr id="10" name="HERTZ-filtered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5152" y="1388829"/>
            <a:ext cx="538820" cy="170537"/>
          </a:xfrm>
          <a:prstGeom prst="rect">
            <a:avLst/>
          </a:prstGeom>
          <a:ln w="25400">
            <a:miter lim="400000"/>
          </a:ln>
        </p:spPr>
      </p:pic>
      <p:pic>
        <p:nvPicPr>
          <p:cNvPr id="11" name="ROAD SCHOLAR-filtere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4689" y="1428642"/>
            <a:ext cx="949371" cy="90880"/>
          </a:xfrm>
          <a:prstGeom prst="rect">
            <a:avLst/>
          </a:prstGeom>
          <a:ln w="25400">
            <a:miter lim="400000"/>
          </a:ln>
        </p:spPr>
      </p:pic>
      <p:pic>
        <p:nvPicPr>
          <p:cNvPr id="12" name="LOREAL-filtered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48" y="2927417"/>
            <a:ext cx="701925" cy="221597"/>
          </a:xfrm>
          <a:prstGeom prst="rect">
            <a:avLst/>
          </a:prstGeom>
          <a:ln w="25400">
            <a:miter lim="400000"/>
          </a:ln>
        </p:spPr>
      </p:pic>
      <p:pic>
        <p:nvPicPr>
          <p:cNvPr id="13" name="IVANHOE CAMBRIDGE-filtered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017" y="2910868"/>
            <a:ext cx="783027" cy="254714"/>
          </a:xfrm>
          <a:prstGeom prst="rect">
            <a:avLst/>
          </a:prstGeom>
          <a:ln w="25400">
            <a:miter lim="400000"/>
          </a:ln>
        </p:spPr>
      </p:pic>
      <p:pic>
        <p:nvPicPr>
          <p:cNvPr id="14" name="ALDO-filtered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567" y="2956356"/>
            <a:ext cx="678853" cy="163686"/>
          </a:xfrm>
          <a:prstGeom prst="rect">
            <a:avLst/>
          </a:prstGeom>
          <a:ln w="25400">
            <a:miter lim="400000"/>
          </a:ln>
        </p:spPr>
      </p:pic>
      <p:pic>
        <p:nvPicPr>
          <p:cNvPr id="15" name="MARC O POLO-filtered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727" y="2978561"/>
            <a:ext cx="1027183" cy="119335"/>
          </a:xfrm>
          <a:prstGeom prst="rect">
            <a:avLst/>
          </a:prstGeom>
          <a:ln w="25400">
            <a:miter lim="400000"/>
          </a:ln>
        </p:spPr>
      </p:pic>
      <p:pic>
        <p:nvPicPr>
          <p:cNvPr id="16" name="DECATHLON-filtered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687" y="2925198"/>
            <a:ext cx="775464" cy="226034"/>
          </a:xfrm>
          <a:prstGeom prst="rect">
            <a:avLst/>
          </a:prstGeom>
          <a:ln w="25400">
            <a:miter lim="400000"/>
          </a:ln>
        </p:spPr>
      </p:pic>
      <p:pic>
        <p:nvPicPr>
          <p:cNvPr id="17" name="ROLEX-filtered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320" y="3694289"/>
            <a:ext cx="502429" cy="294265"/>
          </a:xfrm>
          <a:prstGeom prst="rect">
            <a:avLst/>
          </a:prstGeom>
          <a:ln w="25400">
            <a:miter lim="400000"/>
          </a:ln>
        </p:spPr>
      </p:pic>
      <p:pic>
        <p:nvPicPr>
          <p:cNvPr id="18" name="CHANEL-filtered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887" y="3769116"/>
            <a:ext cx="678816" cy="144597"/>
          </a:xfrm>
          <a:prstGeom prst="rect">
            <a:avLst/>
          </a:prstGeom>
          <a:ln w="25400">
            <a:miter lim="400000"/>
          </a:ln>
        </p:spPr>
      </p:pic>
      <p:pic>
        <p:nvPicPr>
          <p:cNvPr id="19" name="LOUIS VUITTON-filtered.pn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355" y="3771814"/>
            <a:ext cx="971409" cy="139201"/>
          </a:xfrm>
          <a:prstGeom prst="rect">
            <a:avLst/>
          </a:prstGeom>
          <a:ln w="25400">
            <a:miter lim="400000"/>
          </a:ln>
        </p:spPr>
      </p:pic>
      <p:pic>
        <p:nvPicPr>
          <p:cNvPr id="20" name="RALPH LAUREN-filtered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835" y="3773853"/>
            <a:ext cx="1473965" cy="135123"/>
          </a:xfrm>
          <a:prstGeom prst="rect">
            <a:avLst/>
          </a:prstGeom>
          <a:ln w="25400">
            <a:miter lim="400000"/>
          </a:ln>
        </p:spPr>
      </p:pic>
      <p:pic>
        <p:nvPicPr>
          <p:cNvPr id="21" name="ERES-filtered.pn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2623" y="3761322"/>
            <a:ext cx="445980" cy="160242"/>
          </a:xfrm>
          <a:prstGeom prst="rect">
            <a:avLst/>
          </a:prstGeom>
          <a:ln w="25400">
            <a:miter lim="400000"/>
          </a:ln>
        </p:spPr>
      </p:pic>
      <p:pic>
        <p:nvPicPr>
          <p:cNvPr id="22" name="COMCAST NBCUNIVERSAL-filtered.png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536" y="4495668"/>
            <a:ext cx="722013" cy="291166"/>
          </a:xfrm>
          <a:prstGeom prst="rect">
            <a:avLst/>
          </a:prstGeom>
          <a:ln w="25400">
            <a:miter lim="400000"/>
          </a:ln>
        </p:spPr>
      </p:pic>
      <p:pic>
        <p:nvPicPr>
          <p:cNvPr id="23" name="BBC-filtered.png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40" y="4551969"/>
            <a:ext cx="507907" cy="178581"/>
          </a:xfrm>
          <a:prstGeom prst="rect">
            <a:avLst/>
          </a:prstGeom>
          <a:ln w="25400">
            <a:miter lim="400000"/>
          </a:ln>
        </p:spPr>
      </p:pic>
      <p:pic>
        <p:nvPicPr>
          <p:cNvPr id="24" name="TURNER-filtered.png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955" y="4543275"/>
            <a:ext cx="617460" cy="195951"/>
          </a:xfrm>
          <a:prstGeom prst="rect">
            <a:avLst/>
          </a:prstGeom>
          <a:ln w="25400">
            <a:miter lim="400000"/>
          </a:ln>
        </p:spPr>
      </p:pic>
      <p:pic>
        <p:nvPicPr>
          <p:cNvPr id="25" name="CFL-filtered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482" y="4454297"/>
            <a:ext cx="403586" cy="373911"/>
          </a:xfrm>
          <a:prstGeom prst="rect">
            <a:avLst/>
          </a:prstGeom>
          <a:ln w="25400">
            <a:miter lim="400000"/>
          </a:ln>
        </p:spPr>
      </p:pic>
      <p:pic>
        <p:nvPicPr>
          <p:cNvPr id="26" name="CN-filtered.png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564" y="4510598"/>
            <a:ext cx="418957" cy="261313"/>
          </a:xfrm>
          <a:prstGeom prst="rect">
            <a:avLst/>
          </a:prstGeom>
          <a:ln w="25400">
            <a:miter lim="400000"/>
          </a:ln>
        </p:spPr>
      </p:pic>
      <p:pic>
        <p:nvPicPr>
          <p:cNvPr id="27" name="SAMSUNG-filtered.png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9420" y="2154970"/>
            <a:ext cx="790273" cy="162394"/>
          </a:xfrm>
          <a:prstGeom prst="rect">
            <a:avLst/>
          </a:prstGeom>
          <a:ln w="25400">
            <a:miter lim="400000"/>
          </a:ln>
        </p:spPr>
      </p:pic>
      <p:pic>
        <p:nvPicPr>
          <p:cNvPr id="28" name="THERMADOR-filtered.png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00836" y="2167381"/>
            <a:ext cx="843122" cy="137603"/>
          </a:xfrm>
          <a:prstGeom prst="rect">
            <a:avLst/>
          </a:prstGeom>
          <a:ln w="25400">
            <a:miter lim="400000"/>
          </a:ln>
        </p:spPr>
      </p:pic>
      <p:pic>
        <p:nvPicPr>
          <p:cNvPr id="29" name="ADIDAS-filtered.png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287" y="2147175"/>
            <a:ext cx="971499" cy="177926"/>
          </a:xfrm>
          <a:prstGeom prst="rect">
            <a:avLst/>
          </a:prstGeom>
          <a:ln w="25400">
            <a:miter lim="400000"/>
          </a:ln>
        </p:spPr>
      </p:pic>
      <p:pic>
        <p:nvPicPr>
          <p:cNvPr id="30" name="ROYAL COPENHAGEN-filtered.png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103" y="2067551"/>
            <a:ext cx="989621" cy="337160"/>
          </a:xfrm>
          <a:prstGeom prst="rect">
            <a:avLst/>
          </a:prstGeom>
          <a:ln w="25400">
            <a:miter lim="400000"/>
          </a:ln>
        </p:spPr>
      </p:pic>
      <p:pic>
        <p:nvPicPr>
          <p:cNvPr id="31" name="JABRA-filtered.png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8049" y="2121933"/>
            <a:ext cx="790853" cy="228496"/>
          </a:xfrm>
          <a:prstGeom prst="rect">
            <a:avLst/>
          </a:prstGeom>
          <a:ln w="25400">
            <a:miter lim="400000"/>
          </a:ln>
        </p:spPr>
      </p:pic>
      <p:sp>
        <p:nvSpPr>
          <p:cNvPr id="32" name="Shape 499"/>
          <p:cNvSpPr/>
          <p:nvPr/>
        </p:nvSpPr>
        <p:spPr>
          <a:xfrm>
            <a:off x="390995" y="339502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33" name="Shape 500"/>
          <p:cNvSpPr/>
          <p:nvPr/>
        </p:nvSpPr>
        <p:spPr>
          <a:xfrm>
            <a:off x="395535" y="506460"/>
            <a:ext cx="570807" cy="2302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>
            <a:lvl1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800">
                <a:latin typeface="+mj-lt"/>
              </a:rPr>
              <a:t>Auto</a:t>
            </a:r>
          </a:p>
        </p:txBody>
      </p:sp>
      <p:sp>
        <p:nvSpPr>
          <p:cNvPr id="34" name="Shape 501"/>
          <p:cNvSpPr/>
          <p:nvPr/>
        </p:nvSpPr>
        <p:spPr>
          <a:xfrm>
            <a:off x="390995" y="1186761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35" name="Shape 502"/>
          <p:cNvSpPr/>
          <p:nvPr/>
        </p:nvSpPr>
        <p:spPr>
          <a:xfrm>
            <a:off x="395535" y="1365231"/>
            <a:ext cx="570807" cy="2302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>
            <a:lvl1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800">
                <a:latin typeface="+mj-lt"/>
              </a:rPr>
              <a:t>Travel</a:t>
            </a:r>
          </a:p>
        </p:txBody>
      </p:sp>
      <p:sp>
        <p:nvSpPr>
          <p:cNvPr id="36" name="Shape 503"/>
          <p:cNvSpPr/>
          <p:nvPr/>
        </p:nvSpPr>
        <p:spPr>
          <a:xfrm>
            <a:off x="400882" y="1945761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37" name="Shape 504"/>
          <p:cNvSpPr/>
          <p:nvPr/>
        </p:nvSpPr>
        <p:spPr>
          <a:xfrm>
            <a:off x="323528" y="2080817"/>
            <a:ext cx="720080" cy="3216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/>
          <a:p>
            <a: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800" dirty="0">
                <a:latin typeface="+mj-lt"/>
              </a:rPr>
              <a:t>Consumer</a:t>
            </a:r>
          </a:p>
          <a:p>
            <a: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800" dirty="0">
                <a:latin typeface="+mj-lt"/>
              </a:rPr>
              <a:t>Goods</a:t>
            </a:r>
          </a:p>
        </p:txBody>
      </p:sp>
      <p:sp>
        <p:nvSpPr>
          <p:cNvPr id="38" name="Shape 505"/>
          <p:cNvSpPr/>
          <p:nvPr/>
        </p:nvSpPr>
        <p:spPr>
          <a:xfrm>
            <a:off x="400882" y="3624930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39" name="Shape 506"/>
          <p:cNvSpPr/>
          <p:nvPr/>
        </p:nvSpPr>
        <p:spPr>
          <a:xfrm>
            <a:off x="405422" y="3746206"/>
            <a:ext cx="570807" cy="3216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>
            <a:lvl1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800">
                <a:latin typeface="+mj-lt"/>
              </a:rPr>
              <a:t>Luxury</a:t>
            </a:r>
          </a:p>
        </p:txBody>
      </p:sp>
      <p:sp>
        <p:nvSpPr>
          <p:cNvPr id="40" name="Shape 507"/>
          <p:cNvSpPr/>
          <p:nvPr/>
        </p:nvSpPr>
        <p:spPr>
          <a:xfrm>
            <a:off x="390995" y="4364744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41" name="Shape 508"/>
          <p:cNvSpPr/>
          <p:nvPr/>
        </p:nvSpPr>
        <p:spPr>
          <a:xfrm>
            <a:off x="395535" y="4486019"/>
            <a:ext cx="570807" cy="3216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>
            <a:lvl1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800">
                <a:latin typeface="+mj-lt"/>
              </a:rPr>
              <a:t>Media</a:t>
            </a:r>
          </a:p>
        </p:txBody>
      </p:sp>
      <p:sp>
        <p:nvSpPr>
          <p:cNvPr id="42" name="Shape 509"/>
          <p:cNvSpPr/>
          <p:nvPr/>
        </p:nvSpPr>
        <p:spPr>
          <a:xfrm>
            <a:off x="400882" y="2723948"/>
            <a:ext cx="583270" cy="583270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BFBFBF"/>
            </a:solidFill>
          </a:ln>
        </p:spPr>
        <p:txBody>
          <a:bodyPr lIns="106171" tIns="106171" rIns="106171" bIns="106171" anchor="ctr"/>
          <a:lstStyle/>
          <a:p>
            <a:pPr defTabSz="457112">
              <a:lnSpc>
                <a:spcPct val="80000"/>
              </a:lnSpc>
              <a:defRPr sz="11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800">
              <a:ln w="3175" cmpd="sng">
                <a:solidFill>
                  <a:srgbClr val="000000"/>
                </a:solidFill>
              </a:ln>
              <a:latin typeface="+mj-lt"/>
            </a:endParaRPr>
          </a:p>
        </p:txBody>
      </p:sp>
      <p:sp>
        <p:nvSpPr>
          <p:cNvPr id="43" name="Shape 510"/>
          <p:cNvSpPr/>
          <p:nvPr/>
        </p:nvSpPr>
        <p:spPr>
          <a:xfrm>
            <a:off x="405422" y="2852899"/>
            <a:ext cx="570807" cy="3216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6152" tIns="106152" rIns="106152" bIns="106152" anchor="ctr"/>
          <a:lstStyle>
            <a:lvl1pPr algn="ctr" defTabSz="457200">
              <a:lnSpc>
                <a:spcPct val="80000"/>
              </a:lnSpc>
              <a:defRPr sz="2000" b="1">
                <a:solidFill>
                  <a:srgbClr val="1E1E1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800">
                <a:latin typeface="+mj-lt"/>
              </a:rPr>
              <a:t>Retail </a:t>
            </a:r>
          </a:p>
        </p:txBody>
      </p:sp>
      <p:pic>
        <p:nvPicPr>
          <p:cNvPr id="44" name="VOLKSWAGEN-filtered.png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5025" y="419902"/>
            <a:ext cx="459028" cy="472032"/>
          </a:xfrm>
          <a:prstGeom prst="rect">
            <a:avLst/>
          </a:prstGeom>
          <a:ln w="25400">
            <a:miter lim="400000"/>
          </a:ln>
        </p:spPr>
      </p:pic>
      <p:pic>
        <p:nvPicPr>
          <p:cNvPr id="45" name="COPENHAGEN AIRPORTS-filtered.png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9764" y="1245769"/>
            <a:ext cx="502499" cy="456599"/>
          </a:xfrm>
          <a:prstGeom prst="rect">
            <a:avLst/>
          </a:prstGeom>
          <a:ln w="254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91366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265638" y="1462429"/>
            <a:ext cx="486486" cy="48648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08881" y="2499742"/>
            <a:ext cx="0" cy="177143"/>
          </a:xfrm>
          <a:prstGeom prst="line">
            <a:avLst/>
          </a:prstGeom>
          <a:ln w="38100" cmpd="sng">
            <a:solidFill>
              <a:srgbClr val="23232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08881" y="3075806"/>
            <a:ext cx="0" cy="177143"/>
          </a:xfrm>
          <a:prstGeom prst="line">
            <a:avLst/>
          </a:prstGeom>
          <a:ln w="38100" cmpd="sng">
            <a:solidFill>
              <a:srgbClr val="23232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  <a:stCxn id="17" idx="4"/>
          </p:cNvCxnSpPr>
          <p:nvPr/>
        </p:nvCxnSpPr>
        <p:spPr>
          <a:xfrm>
            <a:off x="1508881" y="1948915"/>
            <a:ext cx="0" cy="132809"/>
          </a:xfrm>
          <a:prstGeom prst="line">
            <a:avLst/>
          </a:prstGeom>
          <a:ln w="38100" cmpd="sng">
            <a:solidFill>
              <a:srgbClr val="23232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265638" y="3246210"/>
            <a:ext cx="486486" cy="48648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+mj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265638" y="2651616"/>
            <a:ext cx="486486" cy="48648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65638" y="2063029"/>
            <a:ext cx="486486" cy="48648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907704" y="1491829"/>
            <a:ext cx="2232248" cy="35964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PhD UCL </a:t>
            </a:r>
            <a:br>
              <a:rPr lang="en-US" dirty="0"/>
            </a:br>
            <a:r>
              <a:rPr lang="en-US" dirty="0"/>
              <a:t>(OPAL)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Postdoc University of Glasgow, CERN Fellow</a:t>
            </a:r>
            <a:br>
              <a:rPr lang="en-US" dirty="0"/>
            </a:br>
            <a:r>
              <a:rPr lang="en-US" dirty="0"/>
              <a:t>(ALEPH, ATLAS)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Hedge Fund Quant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Principal Data Scientist</a:t>
            </a:r>
            <a:br>
              <a:rPr lang="en-US" dirty="0"/>
            </a:br>
            <a:r>
              <a:rPr lang="en-US" dirty="0" err="1"/>
              <a:t>Valtech</a:t>
            </a:r>
            <a:endParaRPr lang="en-US" dirty="0"/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8BC92777-D963-BB40-B647-6F81EE4604A3}"/>
              </a:ext>
            </a:extLst>
          </p:cNvPr>
          <p:cNvSpPr txBox="1">
            <a:spLocks/>
          </p:cNvSpPr>
          <p:nvPr/>
        </p:nvSpPr>
        <p:spPr>
          <a:xfrm>
            <a:off x="683568" y="483518"/>
            <a:ext cx="3024336" cy="4251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i="0" kern="1200" cap="none" baseline="0" noProof="0" dirty="0">
                <a:solidFill>
                  <a:srgbClr val="191919"/>
                </a:solidFill>
                <a:latin typeface="+mj-lt"/>
                <a:ea typeface="+mj-ea"/>
                <a:cs typeface="HelveticaNeueLT Std"/>
              </a:defRPr>
            </a:lvl1pPr>
          </a:lstStyle>
          <a:p>
            <a:pPr algn="ctr"/>
            <a:r>
              <a:rPr lang="en-US" dirty="0"/>
              <a:t>J. Jason Ward</a:t>
            </a:r>
            <a:br>
              <a:rPr lang="en-US" dirty="0"/>
            </a:b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CD3E5D-7810-464D-A29C-AF5445915EB8}"/>
              </a:ext>
            </a:extLst>
          </p:cNvPr>
          <p:cNvSpPr txBox="1"/>
          <p:nvPr/>
        </p:nvSpPr>
        <p:spPr bwMode="auto">
          <a:xfrm>
            <a:off x="323528" y="807738"/>
            <a:ext cx="3887557" cy="25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866"/>
              </a:lnSpc>
            </a:pPr>
            <a:r>
              <a:rPr lang="en-US" sz="1300" i="1" dirty="0">
                <a:solidFill>
                  <a:srgbClr val="7F7F7F"/>
                </a:solidFill>
                <a:latin typeface="+mn-lt"/>
                <a:cs typeface="Lato" charset="0"/>
                <a:hlinkClick r:id="rId2"/>
              </a:rPr>
              <a:t>http://www.linkedin.com/in/jjasonward</a:t>
            </a:r>
            <a:endParaRPr lang="en-US" sz="1300" i="1" dirty="0">
              <a:solidFill>
                <a:srgbClr val="7F7F7F"/>
              </a:solidFill>
              <a:latin typeface="+mn-lt"/>
              <a:cs typeface="Lato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F232476-2E6A-214B-98CD-C3E8CA299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316080"/>
            <a:ext cx="4078302" cy="272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Major data projects in Government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Data Platforms and Data Analytics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B011F04-3BA6-454C-A2A5-DADB8B1AEF3A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2"/>
          <a:stretch>
            <a:fillRect/>
          </a:stretch>
        </p:blipFill>
        <p:spPr>
          <a:xfrm>
            <a:off x="1313446" y="1830710"/>
            <a:ext cx="1587500" cy="1485900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0935CDF-F85F-FE46-B0AD-40ACABDEE185}"/>
              </a:ext>
            </a:extLst>
          </p:cNvPr>
          <p:cNvPicPr>
            <a:picLocks noGrp="1"/>
          </p:cNvPicPr>
          <p:nvPr>
            <p:ph type="pic" sz="quarter" idx="33"/>
          </p:nvPr>
        </p:nvPicPr>
        <p:blipFill>
          <a:blip r:embed="rId3"/>
          <a:stretch>
            <a:fillRect/>
          </a:stretch>
        </p:blipFill>
        <p:spPr>
          <a:xfrm>
            <a:off x="3203633" y="2261022"/>
            <a:ext cx="2806700" cy="763736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103AF43-6E3C-0B41-A4B8-AED6472F1DD9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4"/>
          <a:stretch>
            <a:fillRect/>
          </a:stretch>
        </p:blipFill>
        <p:spPr>
          <a:xfrm>
            <a:off x="6298150" y="2204740"/>
            <a:ext cx="1765300" cy="876300"/>
          </a:xfrm>
        </p:spPr>
      </p:pic>
    </p:spTree>
    <p:extLst>
      <p:ext uri="{BB962C8B-B14F-4D97-AF65-F5344CB8AC3E}">
        <p14:creationId xmlns:p14="http://schemas.microsoft.com/office/powerpoint/2010/main" val="190108147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5977303" y="0"/>
            <a:ext cx="3166697" cy="5143500"/>
          </a:xfrm>
          <a:custGeom>
            <a:avLst/>
            <a:gdLst>
              <a:gd name="connsiteX0" fmla="*/ 4329961 w 8634067"/>
              <a:gd name="connsiteY0" fmla="*/ 3854511 h 13716000"/>
              <a:gd name="connsiteX1" fmla="*/ 6915689 w 8634067"/>
              <a:gd name="connsiteY1" fmla="*/ 5363370 h 13716000"/>
              <a:gd name="connsiteX2" fmla="*/ 6915689 w 8634067"/>
              <a:gd name="connsiteY2" fmla="*/ 8325903 h 13716000"/>
              <a:gd name="connsiteX3" fmla="*/ 4329961 w 8634067"/>
              <a:gd name="connsiteY3" fmla="*/ 9834760 h 13716000"/>
              <a:gd name="connsiteX4" fmla="*/ 1745093 w 8634067"/>
              <a:gd name="connsiteY4" fmla="*/ 8325903 h 13716000"/>
              <a:gd name="connsiteX5" fmla="*/ 1745093 w 8634067"/>
              <a:gd name="connsiteY5" fmla="*/ 5363370 h 13716000"/>
              <a:gd name="connsiteX6" fmla="*/ 4329961 w 8634067"/>
              <a:gd name="connsiteY6" fmla="*/ 3800192 h 13716000"/>
              <a:gd name="connsiteX7" fmla="*/ 1664077 w 8634067"/>
              <a:gd name="connsiteY7" fmla="*/ 5309051 h 13716000"/>
              <a:gd name="connsiteX8" fmla="*/ 1664077 w 8634067"/>
              <a:gd name="connsiteY8" fmla="*/ 8380222 h 13716000"/>
              <a:gd name="connsiteX9" fmla="*/ 4329961 w 8634067"/>
              <a:gd name="connsiteY9" fmla="*/ 9915808 h 13716000"/>
              <a:gd name="connsiteX10" fmla="*/ 6969989 w 8634067"/>
              <a:gd name="connsiteY10" fmla="*/ 8380222 h 13716000"/>
              <a:gd name="connsiteX11" fmla="*/ 6969989 w 8634067"/>
              <a:gd name="connsiteY11" fmla="*/ 5309051 h 13716000"/>
              <a:gd name="connsiteX12" fmla="*/ 0 w 8634067"/>
              <a:gd name="connsiteY12" fmla="*/ 0 h 13716000"/>
              <a:gd name="connsiteX13" fmla="*/ 8634067 w 8634067"/>
              <a:gd name="connsiteY13" fmla="*/ 0 h 13716000"/>
              <a:gd name="connsiteX14" fmla="*/ 8634067 w 8634067"/>
              <a:gd name="connsiteY14" fmla="*/ 13716000 h 13716000"/>
              <a:gd name="connsiteX15" fmla="*/ 0 w 8634067"/>
              <a:gd name="connsiteY15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34067" h="13716000">
                <a:moveTo>
                  <a:pt x="4329961" y="3854511"/>
                </a:moveTo>
                <a:lnTo>
                  <a:pt x="6915689" y="5363370"/>
                </a:lnTo>
                <a:lnTo>
                  <a:pt x="6915689" y="8325903"/>
                </a:lnTo>
                <a:lnTo>
                  <a:pt x="4329961" y="9834760"/>
                </a:lnTo>
                <a:lnTo>
                  <a:pt x="1745093" y="8325903"/>
                </a:lnTo>
                <a:lnTo>
                  <a:pt x="1745093" y="5363370"/>
                </a:lnTo>
                <a:close/>
                <a:moveTo>
                  <a:pt x="4329961" y="3800192"/>
                </a:moveTo>
                <a:lnTo>
                  <a:pt x="1664077" y="5309051"/>
                </a:lnTo>
                <a:lnTo>
                  <a:pt x="1664077" y="8380222"/>
                </a:lnTo>
                <a:lnTo>
                  <a:pt x="4329961" y="9915808"/>
                </a:lnTo>
                <a:lnTo>
                  <a:pt x="6969989" y="8380222"/>
                </a:lnTo>
                <a:lnTo>
                  <a:pt x="6969989" y="5309051"/>
                </a:lnTo>
                <a:close/>
                <a:moveTo>
                  <a:pt x="0" y="0"/>
                </a:moveTo>
                <a:lnTo>
                  <a:pt x="8634067" y="0"/>
                </a:lnTo>
                <a:lnTo>
                  <a:pt x="8634067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bg1">
              <a:lumMod val="85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anchor="ctr"/>
          <a:lstStyle/>
          <a:p>
            <a:pPr algn="r" defTabSz="685663">
              <a:defRPr/>
            </a:pPr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221900" y="1322189"/>
            <a:ext cx="4124847" cy="23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90" tIns="17145" rIns="34290" bIns="17145">
            <a:spAutoFit/>
          </a:bodyPr>
          <a:lstStyle/>
          <a:p>
            <a:pPr eaLnBrk="1" hangingPunct="1"/>
            <a:r>
              <a:rPr lang="en-US" sz="1300" b="1" dirty="0">
                <a:solidFill>
                  <a:schemeClr val="tx2"/>
                </a:solidFill>
                <a:latin typeface="+mj-lt"/>
                <a:cs typeface="Montserrat" charset="0"/>
              </a:rPr>
              <a:t>Re-imagining the supply chain for car construction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221900" y="2200871"/>
            <a:ext cx="3424335" cy="23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90" tIns="17145" rIns="34290" bIns="17145">
            <a:spAutoFit/>
          </a:bodyPr>
          <a:lstStyle/>
          <a:p>
            <a:pPr eaLnBrk="1" hangingPunct="1"/>
            <a:r>
              <a:rPr lang="en-US" sz="1300" b="1" dirty="0">
                <a:solidFill>
                  <a:schemeClr val="tx2"/>
                </a:solidFill>
                <a:latin typeface="+mj-lt"/>
                <a:cs typeface="Montserrat" charset="0"/>
              </a:rPr>
              <a:t>Click to configure and buy your dream car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1187624" y="3075806"/>
            <a:ext cx="3469732" cy="43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90" tIns="17145" rIns="34290" bIns="17145">
            <a:spAutoFit/>
          </a:bodyPr>
          <a:lstStyle/>
          <a:p>
            <a:pPr eaLnBrk="1" hangingPunct="1"/>
            <a:r>
              <a:rPr lang="en-US" sz="1300" b="1" dirty="0">
                <a:solidFill>
                  <a:schemeClr val="tx2"/>
                </a:solidFill>
                <a:latin typeface="+mj-lt"/>
                <a:cs typeface="Montserrat" charset="0"/>
              </a:rPr>
              <a:t>Taking real-time car data and presenting it </a:t>
            </a:r>
            <a:br>
              <a:rPr lang="en-US" sz="1300" b="1" dirty="0">
                <a:solidFill>
                  <a:schemeClr val="tx2"/>
                </a:solidFill>
                <a:latin typeface="+mj-lt"/>
                <a:cs typeface="Montserrat" charset="0"/>
              </a:rPr>
            </a:br>
            <a:r>
              <a:rPr lang="en-US" sz="1300" b="1" dirty="0">
                <a:solidFill>
                  <a:schemeClr val="tx2"/>
                </a:solidFill>
                <a:latin typeface="+mj-lt"/>
                <a:cs typeface="Montserrat" charset="0"/>
              </a:rPr>
              <a:t>on a global dashboard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67544" y="555526"/>
            <a:ext cx="5184778" cy="2880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i="0" kern="1200" cap="none" baseline="0" noProof="0" dirty="0">
                <a:solidFill>
                  <a:srgbClr val="191919"/>
                </a:solidFill>
                <a:latin typeface="+mj-lt"/>
                <a:ea typeface="+mj-ea"/>
                <a:cs typeface="HelveticaNeueLT Std"/>
              </a:defRPr>
            </a:lvl1pPr>
          </a:lstStyle>
          <a:p>
            <a:r>
              <a:rPr lang="en-US" dirty="0" err="1"/>
              <a:t>Valtech</a:t>
            </a:r>
            <a:r>
              <a:rPr lang="en-US" dirty="0"/>
              <a:t> in the automotive sector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83568" y="1391542"/>
            <a:ext cx="504056" cy="3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290" tIns="17145" rIns="34290" bIns="17145" rtlCol="0">
            <a:spAutoFit/>
          </a:bodyPr>
          <a:lstStyle/>
          <a:p>
            <a:pPr algn="just">
              <a:lnSpc>
                <a:spcPts val="1866"/>
              </a:lnSpc>
            </a:pPr>
            <a:r>
              <a:rPr lang="en-US" sz="2800" b="1" u="sng" dirty="0">
                <a:solidFill>
                  <a:schemeClr val="tx2"/>
                </a:solidFill>
                <a:latin typeface="Helvetica"/>
                <a:cs typeface="Helvetica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83568" y="2255638"/>
            <a:ext cx="504056" cy="3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290" tIns="17145" rIns="34290" bIns="17145" rtlCol="0">
            <a:spAutoFit/>
          </a:bodyPr>
          <a:lstStyle/>
          <a:p>
            <a:pPr algn="just">
              <a:lnSpc>
                <a:spcPts val="1866"/>
              </a:lnSpc>
            </a:pPr>
            <a:r>
              <a:rPr lang="en-US" sz="2800" b="1" u="sng" dirty="0">
                <a:solidFill>
                  <a:schemeClr val="tx2"/>
                </a:solidFill>
                <a:latin typeface="Helvetica"/>
                <a:cs typeface="Helvetica"/>
              </a:rPr>
              <a:t>02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683568" y="3119734"/>
            <a:ext cx="504056" cy="3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290" tIns="17145" rIns="34290" bIns="17145" rtlCol="0">
            <a:spAutoFit/>
          </a:bodyPr>
          <a:lstStyle/>
          <a:p>
            <a:pPr algn="just">
              <a:lnSpc>
                <a:spcPts val="1866"/>
              </a:lnSpc>
            </a:pPr>
            <a:r>
              <a:rPr lang="en-US" sz="2800" b="1" u="sng" dirty="0">
                <a:solidFill>
                  <a:schemeClr val="tx2"/>
                </a:solidFill>
                <a:latin typeface="Helvetica"/>
                <a:cs typeface="Helvetica"/>
              </a:rPr>
              <a:t>03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7FEB8A8-CC6B-FD4B-815A-26222CBED9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0128" r="30128"/>
          <a:stretch>
            <a:fillRect/>
          </a:stretch>
        </p:blipFill>
        <p:spPr>
          <a:xfrm>
            <a:off x="5992786" y="0"/>
            <a:ext cx="31512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58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557113" y="1628775"/>
            <a:ext cx="0" cy="3514725"/>
          </a:xfrm>
          <a:prstGeom prst="line">
            <a:avLst/>
          </a:prstGeom>
          <a:ln w="12700" cmpd="sng"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Hexagon 4"/>
          <p:cNvSpPr/>
          <p:nvPr/>
        </p:nvSpPr>
        <p:spPr>
          <a:xfrm>
            <a:off x="4341017" y="1523952"/>
            <a:ext cx="430411" cy="370976"/>
          </a:xfrm>
          <a:prstGeom prst="hexagon">
            <a:avLst/>
          </a:prstGeom>
          <a:solidFill>
            <a:schemeClr val="bg2">
              <a:lumMod val="75000"/>
            </a:schemeClr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000" b="1" u="sng" dirty="0">
                <a:solidFill>
                  <a:srgbClr val="232323"/>
                </a:solidFill>
                <a:latin typeface="+mj-lt"/>
                <a:ea typeface="ＭＳ Ｐゴシック" charset="0"/>
              </a:rPr>
              <a:t>01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536902" y="3686632"/>
            <a:ext cx="2662931" cy="25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 algn="r"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Poppins Light" charset="0"/>
              </a:rPr>
              <a:t>Combining measurements from various sensors </a:t>
            </a:r>
          </a:p>
        </p:txBody>
      </p:sp>
      <p:sp>
        <p:nvSpPr>
          <p:cNvPr id="8" name="TextBox 76"/>
          <p:cNvSpPr txBox="1">
            <a:spLocks noChangeArrowheads="1"/>
          </p:cNvSpPr>
          <p:nvPr/>
        </p:nvSpPr>
        <p:spPr bwMode="auto">
          <a:xfrm>
            <a:off x="3094234" y="3406750"/>
            <a:ext cx="1024616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Poppins SemiBold" charset="0"/>
              </a:rPr>
              <a:t>SENSOR FUSION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4882834" y="1851670"/>
            <a:ext cx="2662931" cy="63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531" tIns="40765" rIns="81531" bIns="40765">
            <a:spAutoFit/>
          </a:bodyPr>
          <a:lstStyle>
            <a:lvl1pPr defTabSz="1087438">
              <a:defRPr sz="3600">
                <a:solidFill>
                  <a:schemeClr val="tx1"/>
                </a:solidFill>
                <a:latin typeface="Montserrat Hairline" charset="0"/>
                <a:ea typeface="ＭＳ Ｐゴシック" charset="0"/>
                <a:cs typeface="Montserrat Hairline" charset="0"/>
              </a:defRPr>
            </a:lvl1pPr>
            <a:lvl2pPr marL="1087438" defTabSz="1087438">
              <a:defRPr sz="28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2pPr>
            <a:lvl3pPr marL="2174875" defTabSz="1087438">
              <a:defRPr sz="24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3pPr>
            <a:lvl4pPr marL="3262313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4pPr>
            <a:lvl5pPr marL="4349750" defTabSz="1087438"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5pPr>
            <a:lvl6pPr marL="48069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6pPr>
            <a:lvl7pPr marL="52641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7pPr>
            <a:lvl8pPr marL="57213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8pPr>
            <a:lvl9pPr marL="6178550" defTabSz="1087438" fontAlgn="base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Montserrat Hairline" charset="0"/>
                <a:ea typeface="Montserrat Hairline" charset="0"/>
                <a:cs typeface="Montserrat Hairline" charset="0"/>
              </a:defRPr>
            </a:lvl9pPr>
          </a:lstStyle>
          <a:p>
            <a:pPr>
              <a:lnSpc>
                <a:spcPts val="1514"/>
              </a:lnSpc>
              <a:spcBef>
                <a:spcPct val="20000"/>
              </a:spcBef>
            </a:pPr>
            <a:r>
              <a:rPr lang="en-US" sz="900" i="1" dirty="0">
                <a:solidFill>
                  <a:srgbClr val="6F757A"/>
                </a:solidFill>
                <a:latin typeface="+mn-lt"/>
                <a:cs typeface="Poppins Light" charset="0"/>
              </a:rPr>
              <a:t>The other day I was exploring the Uniform Manifold Approximation and Projection (UMAP) dimension reduction technique.</a:t>
            </a:r>
          </a:p>
        </p:txBody>
      </p:sp>
      <p:sp>
        <p:nvSpPr>
          <p:cNvPr id="11" name="TextBox 79"/>
          <p:cNvSpPr txBox="1">
            <a:spLocks noChangeArrowheads="1"/>
          </p:cNvSpPr>
          <p:nvPr/>
        </p:nvSpPr>
        <p:spPr bwMode="auto">
          <a:xfrm>
            <a:off x="4926901" y="1635646"/>
            <a:ext cx="2050537" cy="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4278" tIns="17139" rIns="34278" bIns="17139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chemeClr val="tx2"/>
                </a:solidFill>
                <a:latin typeface="+mj-lt"/>
                <a:cs typeface="Poppins SemiBold" charset="0"/>
              </a:rPr>
              <a:t>MACHINE LEARNING ALGORITHMS</a:t>
            </a:r>
          </a:p>
        </p:txBody>
      </p:sp>
      <p:sp>
        <p:nvSpPr>
          <p:cNvPr id="12" name="Hexagon 11"/>
          <p:cNvSpPr/>
          <p:nvPr/>
        </p:nvSpPr>
        <p:spPr>
          <a:xfrm>
            <a:off x="4341312" y="3263753"/>
            <a:ext cx="429816" cy="370976"/>
          </a:xfrm>
          <a:prstGeom prst="hexagon">
            <a:avLst/>
          </a:prstGeom>
          <a:solidFill>
            <a:schemeClr val="bg2">
              <a:lumMod val="75000"/>
            </a:schemeClr>
          </a:solidFill>
          <a:ln w="12700" cmpd="sng">
            <a:solidFill>
              <a:srgbClr val="2323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78" tIns="17139" rIns="34278" bIns="17139" anchor="ctr"/>
          <a:lstStyle/>
          <a:p>
            <a:pPr algn="ctr" eaLnBrk="1" hangingPunct="1"/>
            <a:r>
              <a:rPr lang="en-US" sz="1000" b="1" u="sng" dirty="0">
                <a:solidFill>
                  <a:srgbClr val="232323"/>
                </a:solidFill>
                <a:latin typeface="+mj-lt"/>
                <a:ea typeface="ＭＳ Ｐゴシック" charset="0"/>
              </a:rPr>
              <a:t>02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67544" y="555526"/>
            <a:ext cx="8208912" cy="2880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i="0" kern="1200" cap="none" baseline="0" noProof="0" dirty="0">
                <a:solidFill>
                  <a:srgbClr val="191919"/>
                </a:solidFill>
                <a:latin typeface="+mj-lt"/>
                <a:ea typeface="+mj-ea"/>
                <a:cs typeface="HelveticaNeueLT Std"/>
              </a:defRPr>
            </a:lvl1pPr>
          </a:lstStyle>
          <a:p>
            <a:pPr algn="ctr"/>
            <a:r>
              <a:rPr lang="en-US" dirty="0"/>
              <a:t>Example Data Science Topic Areas</a:t>
            </a:r>
          </a:p>
        </p:txBody>
      </p:sp>
      <p:sp>
        <p:nvSpPr>
          <p:cNvPr id="20" name="Text Placeholder 5"/>
          <p:cNvSpPr txBox="1">
            <a:spLocks/>
          </p:cNvSpPr>
          <p:nvPr/>
        </p:nvSpPr>
        <p:spPr>
          <a:xfrm>
            <a:off x="468313" y="987351"/>
            <a:ext cx="8207375" cy="288255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Tx/>
              <a:buSzPct val="80000"/>
              <a:buFont typeface="Lucida Grande"/>
              <a:buChar char="+"/>
              <a:defRPr sz="2000" b="0" i="0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Tx/>
              <a:buSzPct val="100000"/>
              <a:buFont typeface="Lucida Grande"/>
              <a:buChar char="+"/>
              <a:tabLst/>
              <a:defRPr sz="1600" b="0" i="0" kern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09728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Tx/>
              <a:buSzPct val="90000"/>
              <a:buFont typeface="Lucida Grande"/>
              <a:buChar char="+"/>
              <a:defRPr sz="1400" b="0" i="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55448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Tx/>
              <a:buSzPct val="70000"/>
              <a:buFont typeface="Lucida Grande"/>
              <a:buChar char="+"/>
              <a:defRPr sz="1200" b="0" i="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1168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Tx/>
              <a:buSzPct val="50000"/>
              <a:buFont typeface="Lucida Grande"/>
              <a:buChar char="+"/>
              <a:defRPr sz="1000" b="0" i="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i="1" dirty="0">
                <a:latin typeface="+mn-lt"/>
              </a:rPr>
              <a:t>A sample of things that I think about and do</a:t>
            </a:r>
          </a:p>
        </p:txBody>
      </p:sp>
    </p:spTree>
    <p:extLst>
      <p:ext uri="{BB962C8B-B14F-4D97-AF65-F5344CB8AC3E}">
        <p14:creationId xmlns:p14="http://schemas.microsoft.com/office/powerpoint/2010/main" val="2126895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1" grpId="0"/>
      <p:bldP spid="12" grpId="0" animBg="1"/>
      <p:bldP spid="18" grpId="0"/>
      <p:bldP spid="20" grpId="0"/>
    </p:bldLst>
  </p:timing>
</p:sld>
</file>

<file path=ppt/theme/theme1.xml><?xml version="1.0" encoding="utf-8"?>
<a:theme xmlns:a="http://schemas.openxmlformats.org/drawingml/2006/main" name="Valtech Powerpoint Examples Template">
  <a:themeElements>
    <a:clrScheme name="Valtech Powerpoint Examples Template">
      <a:dk1>
        <a:srgbClr val="00BDFA"/>
      </a:dk1>
      <a:lt1>
        <a:sysClr val="window" lastClr="FFFFFF"/>
      </a:lt1>
      <a:dk2>
        <a:srgbClr val="232323"/>
      </a:dk2>
      <a:lt2>
        <a:srgbClr val="E8E9EA"/>
      </a:lt2>
      <a:accent1>
        <a:srgbClr val="00FFFA"/>
      </a:accent1>
      <a:accent2>
        <a:srgbClr val="D60032"/>
      </a:accent2>
      <a:accent3>
        <a:srgbClr val="FEBC00"/>
      </a:accent3>
      <a:accent4>
        <a:srgbClr val="A7D206"/>
      </a:accent4>
      <a:accent5>
        <a:srgbClr val="26FFA1"/>
      </a:accent5>
      <a:accent6>
        <a:srgbClr val="FFFF00"/>
      </a:accent6>
      <a:hlink>
        <a:srgbClr val="36362F"/>
      </a:hlink>
      <a:folHlink>
        <a:srgbClr val="848484"/>
      </a:folHlink>
    </a:clrScheme>
    <a:fontScheme name="Helvetica/Georgia">
      <a:majorFont>
        <a:latin typeface="Helvetic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34290" tIns="17145" rIns="34290" bIns="17145">
        <a:spAutoFit/>
      </a:bodyPr>
      <a:lstStyle>
        <a:defPPr algn="just">
          <a:lnSpc>
            <a:spcPts val="1866"/>
          </a:lnSpc>
          <a:defRPr sz="1300" i="1" dirty="0">
            <a:solidFill>
              <a:srgbClr val="7F7F7F"/>
            </a:solidFill>
            <a:latin typeface="+mn-lt"/>
            <a:cs typeface="Lato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98058</TotalTime>
  <Words>511</Words>
  <Application>Microsoft Macintosh PowerPoint</Application>
  <PresentationFormat>On-screen Show (16:9)</PresentationFormat>
  <Paragraphs>120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2" baseType="lpstr">
      <vt:lpstr>ＭＳ Ｐゴシック</vt:lpstr>
      <vt:lpstr>Arial</vt:lpstr>
      <vt:lpstr>Georgia</vt:lpstr>
      <vt:lpstr>Helvetica</vt:lpstr>
      <vt:lpstr>Helvetica LT Std</vt:lpstr>
      <vt:lpstr>Helvetica Neue</vt:lpstr>
      <vt:lpstr>HelveticaNeueLT Std</vt:lpstr>
      <vt:lpstr>Lato</vt:lpstr>
      <vt:lpstr>Lato Light</vt:lpstr>
      <vt:lpstr>Lucida Grande</vt:lpstr>
      <vt:lpstr>Mangal</vt:lpstr>
      <vt:lpstr>Merriweather</vt:lpstr>
      <vt:lpstr>Montserrat</vt:lpstr>
      <vt:lpstr>Poppins Light</vt:lpstr>
      <vt:lpstr>Poppins SemiBold</vt:lpstr>
      <vt:lpstr>Wingdings</vt:lpstr>
      <vt:lpstr>Valtech Powerpoint Examples Template</vt:lpstr>
      <vt:lpstr>J. Jason Ward  Principal Data Scientist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Major data projects in Government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Valtech</Company>
  <LinksUpToDate>false</LinksUpToDate>
  <SharedDoc>false</SharedDoc>
  <HyperlinkBase/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Valtech PowerPoint 2.1</dc:title>
  <dc:subject/>
  <dc:creator>Valtech Marketing</dc:creator>
  <cp:keywords/>
  <dc:description>Last Update Jan 18th 2016</dc:description>
  <cp:lastModifiedBy>Jason Ward</cp:lastModifiedBy>
  <cp:revision>1138</cp:revision>
  <dcterms:created xsi:type="dcterms:W3CDTF">2015-04-22T07:58:45Z</dcterms:created>
  <dcterms:modified xsi:type="dcterms:W3CDTF">2018-07-23T11:00:40Z</dcterms:modified>
  <cp:category/>
</cp:coreProperties>
</file>