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1394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022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9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2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99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523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058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092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274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25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70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211FB-B82E-4AB7-9E47-48B0FB5AEBDA}" type="datetimeFigureOut">
              <a:rPr lang="en-US" smtClean="0"/>
              <a:t>6/27/2018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653F1-3AB3-4B0F-BFAD-CD582C908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712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914" y="2316013"/>
            <a:ext cx="4803122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Workshop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47453"/>
            <a:ext cx="8229600" cy="4525963"/>
          </a:xfrm>
        </p:spPr>
        <p:txBody>
          <a:bodyPr/>
          <a:lstStyle/>
          <a:p>
            <a:r>
              <a:rPr lang="en-US" dirty="0" smtClean="0"/>
              <a:t>tentative date:</a:t>
            </a:r>
          </a:p>
          <a:p>
            <a:pPr marL="457200" lvl="1" indent="0">
              <a:buNone/>
            </a:pPr>
            <a:r>
              <a:rPr lang="en-US" dirty="0" smtClean="0"/>
              <a:t>CW 8</a:t>
            </a:r>
          </a:p>
          <a:p>
            <a:r>
              <a:rPr lang="en-US" dirty="0" smtClean="0"/>
              <a:t>rather start on</a:t>
            </a:r>
          </a:p>
          <a:p>
            <a:pPr marL="360363" indent="-360363">
              <a:buNone/>
            </a:pPr>
            <a:r>
              <a:rPr lang="en-US" dirty="0"/>
              <a:t>	</a:t>
            </a:r>
            <a:r>
              <a:rPr lang="en-US" dirty="0" smtClean="0"/>
              <a:t>Wednesday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3995936" y="4476253"/>
            <a:ext cx="5040560" cy="504056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utoShape 4" descr="https://2018monthlycalendar.com/wp-content/uploads/2018/05/February-2019-Calendar-%E2%80%93-Blank-Editable.jpg"/>
          <p:cNvSpPr>
            <a:spLocks noChangeAspect="1" noChangeArrowheads="1"/>
          </p:cNvSpPr>
          <p:nvPr/>
        </p:nvSpPr>
        <p:spPr bwMode="auto">
          <a:xfrm>
            <a:off x="155575" y="-2757488"/>
            <a:ext cx="813435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https://2018monthlycalendar.com/wp-content/uploads/2018/05/February-2019-Calendar-%E2%80%93-Blank-Editable.jpg"/>
          <p:cNvSpPr>
            <a:spLocks noChangeAspect="1" noChangeArrowheads="1"/>
          </p:cNvSpPr>
          <p:nvPr/>
        </p:nvSpPr>
        <p:spPr bwMode="auto">
          <a:xfrm>
            <a:off x="307975" y="-2605088"/>
            <a:ext cx="813435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February 2019 Calendar – Blank &amp; Editable"/>
          <p:cNvSpPr>
            <a:spLocks noChangeAspect="1" noChangeArrowheads="1"/>
          </p:cNvSpPr>
          <p:nvPr/>
        </p:nvSpPr>
        <p:spPr bwMode="auto">
          <a:xfrm>
            <a:off x="155575" y="-1227138"/>
            <a:ext cx="3600450" cy="2562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63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5919118" cy="4842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 descr="Gebäud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721" y="764704"/>
            <a:ext cx="2857500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>
            <a:stCxn id="4100" idx="1"/>
          </p:cNvCxnSpPr>
          <p:nvPr/>
        </p:nvCxnSpPr>
        <p:spPr>
          <a:xfrm flipH="1">
            <a:off x="3265465" y="1907705"/>
            <a:ext cx="2304256" cy="137727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721" y="2440844"/>
            <a:ext cx="2825675" cy="42242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 descr="Bildergebnis für delta tu dortmun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27399"/>
            <a:ext cx="2784467" cy="2087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67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Venue: </a:t>
            </a:r>
            <a:r>
              <a:rPr lang="en-US" dirty="0" smtClean="0"/>
              <a:t>International Meeting Center, TU Dortmund University</a:t>
            </a:r>
            <a:endParaRPr lang="en-US" dirty="0"/>
          </a:p>
        </p:txBody>
      </p:sp>
      <p:pic>
        <p:nvPicPr>
          <p:cNvPr id="2050" name="Picture 2" descr="http://global-young-faculty.de/wp-content/uploads/2016/05/GYF-Zwischentreffen-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40552" y="547341"/>
            <a:ext cx="367057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6" descr="https://service.tu-dortmund.de/ps-service/public/intern/showImage/1_Campus%20und%20Geb%C3%A4ude/Internationales%20Begegnungszentrum_Foto_TU%20Dortmund_Roland%20Baege.jpg"/>
          <p:cNvSpPr>
            <a:spLocks noChangeAspect="1" noChangeArrowheads="1"/>
          </p:cNvSpPr>
          <p:nvPr/>
        </p:nvSpPr>
        <p:spPr bwMode="auto">
          <a:xfrm>
            <a:off x="155575" y="-2757488"/>
            <a:ext cx="845820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8" descr="https://service.tu-dortmund.de/ps-service/public/intern/showImage/1_Campus%20und%20Geb%C3%A4ude/Internationales%20Begegnungszentrum_Foto_TU%20Dortmund_Roland%20Baege.jpg"/>
          <p:cNvSpPr>
            <a:spLocks noChangeAspect="1" noChangeArrowheads="1"/>
          </p:cNvSpPr>
          <p:nvPr/>
        </p:nvSpPr>
        <p:spPr bwMode="auto">
          <a:xfrm>
            <a:off x="307975" y="-2605088"/>
            <a:ext cx="8458200" cy="5753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1" name="Picture 1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2560" y="3371840"/>
            <a:ext cx="3670573" cy="2430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3" name="Picture 15" descr="IBZ Grundriss_2016_fion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4111924"/>
            <a:ext cx="4968552" cy="253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Sem1_51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346" y="2129609"/>
            <a:ext cx="2920605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7" name="Picture 19" descr="Sem23_51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1601" y="4314920"/>
            <a:ext cx="3181350" cy="212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9" name="Picture 21" descr="ibz_bil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2129607"/>
            <a:ext cx="4171965" cy="2019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479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Social Event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16002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Proposal: </a:t>
            </a:r>
          </a:p>
          <a:p>
            <a:r>
              <a:rPr lang="en-US" dirty="0" smtClean="0"/>
              <a:t>visit of colliery “</a:t>
            </a:r>
            <a:r>
              <a:rPr lang="en-US" dirty="0" err="1" smtClean="0"/>
              <a:t>Zollern</a:t>
            </a:r>
            <a:r>
              <a:rPr lang="en-US" dirty="0" smtClean="0"/>
              <a:t>”</a:t>
            </a:r>
          </a:p>
          <a:p>
            <a:pPr lvl="1"/>
            <a:r>
              <a:rPr lang="en-US" dirty="0"/>
              <a:t> </a:t>
            </a:r>
            <a:r>
              <a:rPr lang="en-US" dirty="0" smtClean="0"/>
              <a:t>old coal mine</a:t>
            </a:r>
          </a:p>
        </p:txBody>
      </p:sp>
      <p:pic>
        <p:nvPicPr>
          <p:cNvPr id="1028" name="Picture 4" descr="Bildergebnis für zeche zoll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217680"/>
            <a:ext cx="5904656" cy="259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dortmund.de/media/p/denkmalbehoerde_1/bilder_4/denkmalbehoerde/Zeche_Zoller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17680"/>
            <a:ext cx="3888432" cy="258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Bildergebnis für zeche zoller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630620"/>
            <a:ext cx="3231990" cy="2587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42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33</Words>
  <Application>Microsoft Office PowerPoint</Application>
  <PresentationFormat>On-screen Show (4:3)</PresentationFormat>
  <Paragraphs>10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Next Workshop</vt:lpstr>
      <vt:lpstr>PowerPoint Presentation</vt:lpstr>
      <vt:lpstr>Venue: International Meeting Center, TU Dortmund University</vt:lpstr>
      <vt:lpstr>Social Event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CM</dc:creator>
  <cp:lastModifiedBy>CM</cp:lastModifiedBy>
  <cp:revision>8</cp:revision>
  <dcterms:created xsi:type="dcterms:W3CDTF">2018-06-26T22:59:39Z</dcterms:created>
  <dcterms:modified xsi:type="dcterms:W3CDTF">2018-06-26T23:49:40Z</dcterms:modified>
</cp:coreProperties>
</file>