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7444" t="19231" r="10675" b="7051"/>
          <a:stretch>
            <a:fillRect/>
          </a:stretch>
        </p:blipFill>
        <p:spPr bwMode="auto">
          <a:xfrm>
            <a:off x="4495800" y="4267200"/>
            <a:ext cx="3657600" cy="254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1641" t="19231" r="11526" b="13461"/>
          <a:stretch>
            <a:fillRect/>
          </a:stretch>
        </p:blipFill>
        <p:spPr bwMode="auto">
          <a:xfrm>
            <a:off x="533400" y="4267200"/>
            <a:ext cx="3657600" cy="232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l="11641" t="16026" r="11526" b="13461"/>
          <a:stretch>
            <a:fillRect/>
          </a:stretch>
        </p:blipFill>
        <p:spPr bwMode="auto">
          <a:xfrm>
            <a:off x="533400" y="1524000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 l="7500" t="19231" r="10000" b="3846"/>
          <a:stretch>
            <a:fillRect/>
          </a:stretch>
        </p:blipFill>
        <p:spPr bwMode="auto">
          <a:xfrm>
            <a:off x="4495800" y="1600200"/>
            <a:ext cx="3657600" cy="266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92100" y="46672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beam </a:t>
            </a:r>
          </a:p>
          <a:p>
            <a:r>
              <a:rPr lang="en-US" dirty="0" smtClean="0"/>
              <a:t>Energy: 5keV</a:t>
            </a:r>
          </a:p>
          <a:p>
            <a:r>
              <a:rPr lang="en-US" dirty="0" smtClean="0"/>
              <a:t>Current: ~30uA</a:t>
            </a:r>
          </a:p>
          <a:p>
            <a:r>
              <a:rPr lang="en-US" dirty="0" smtClean="0"/>
              <a:t>Pressure: ~6*10</a:t>
            </a:r>
            <a:r>
              <a:rPr lang="en-US" baseline="30000" dirty="0" smtClean="0"/>
              <a:t>-8</a:t>
            </a:r>
            <a:r>
              <a:rPr lang="en-US" dirty="0" smtClean="0"/>
              <a:t> mbar</a:t>
            </a:r>
          </a:p>
          <a:p>
            <a:r>
              <a:rPr lang="en-US" dirty="0" smtClean="0"/>
              <a:t>4000 s integration time</a:t>
            </a:r>
            <a:endParaRPr 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6614885" y="2514600"/>
            <a:ext cx="319315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010400" y="1905000"/>
            <a:ext cx="102496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111 </a:t>
            </a:r>
            <a:r>
              <a:rPr lang="en-US" dirty="0" smtClean="0">
                <a:solidFill>
                  <a:srgbClr val="FF0000"/>
                </a:solidFill>
              </a:rPr>
              <a:t>pixel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6172200" y="5257800"/>
            <a:ext cx="304800" cy="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553200" y="4876800"/>
            <a:ext cx="90794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88 </a:t>
            </a:r>
            <a:r>
              <a:rPr lang="en-US" dirty="0" smtClean="0">
                <a:solidFill>
                  <a:srgbClr val="FF0000"/>
                </a:solidFill>
              </a:rPr>
              <a:t>pixel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9673" y="600670"/>
            <a:ext cx="320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Inlet pressure increased to 8 bar</a:t>
            </a:r>
          </a:p>
        </p:txBody>
      </p:sp>
    </p:spTree>
    <p:extLst>
      <p:ext uri="{BB962C8B-B14F-4D97-AF65-F5344CB8AC3E}">
        <p14:creationId xmlns:p14="http://schemas.microsoft.com/office/powerpoint/2010/main" val="25010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Density calculation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8" t="26917" r="42142" b="61964"/>
          <a:stretch/>
        </p:blipFill>
        <p:spPr bwMode="auto">
          <a:xfrm>
            <a:off x="1752600" y="1524000"/>
            <a:ext cx="581329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2865119"/>
            <a:ext cx="243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 = 5 </a:t>
            </a:r>
            <a:r>
              <a:rPr lang="en-GB" dirty="0" err="1" smtClean="0"/>
              <a:t>keV</a:t>
            </a:r>
            <a:r>
              <a:rPr lang="en-GB" dirty="0" smtClean="0"/>
              <a:t>  </a:t>
            </a:r>
          </a:p>
          <a:p>
            <a:r>
              <a:rPr lang="en-GB" dirty="0" smtClean="0"/>
              <a:t>Sigma = 1.66e-18 cm</a:t>
            </a:r>
            <a:r>
              <a:rPr lang="en-GB" baseline="30000" dirty="0" smtClean="0"/>
              <a:t>-2</a:t>
            </a:r>
          </a:p>
          <a:p>
            <a:r>
              <a:rPr lang="en-GB" dirty="0" smtClean="0"/>
              <a:t>I = 30 </a:t>
            </a:r>
            <a:r>
              <a:rPr lang="en-GB" dirty="0" err="1" smtClean="0"/>
              <a:t>uA</a:t>
            </a:r>
            <a:endParaRPr lang="en-GB" dirty="0" smtClean="0"/>
          </a:p>
          <a:p>
            <a:r>
              <a:rPr lang="en-GB" dirty="0" err="1" smtClean="0"/>
              <a:t>Delta_t</a:t>
            </a:r>
            <a:r>
              <a:rPr lang="en-GB" dirty="0" smtClean="0"/>
              <a:t> = 4000 s</a:t>
            </a:r>
          </a:p>
          <a:p>
            <a:r>
              <a:rPr lang="en-GB" dirty="0" smtClean="0"/>
              <a:t>d = 2.8 mm</a:t>
            </a:r>
          </a:p>
          <a:p>
            <a:r>
              <a:rPr lang="en-GB" dirty="0" smtClean="0"/>
              <a:t>Omega =  Pi*4e-4 </a:t>
            </a:r>
            <a:r>
              <a:rPr lang="en-GB" dirty="0" err="1" smtClean="0"/>
              <a:t>sr</a:t>
            </a:r>
            <a:endParaRPr lang="en-GB" dirty="0" smtClean="0"/>
          </a:p>
          <a:p>
            <a:r>
              <a:rPr lang="en-GB" dirty="0" smtClean="0"/>
              <a:t>T = 0.7</a:t>
            </a:r>
          </a:p>
          <a:p>
            <a:r>
              <a:rPr lang="en-GB" dirty="0" err="1" smtClean="0"/>
              <a:t>T_f</a:t>
            </a:r>
            <a:r>
              <a:rPr lang="en-GB" dirty="0" smtClean="0"/>
              <a:t> = 0.3</a:t>
            </a:r>
          </a:p>
          <a:p>
            <a:r>
              <a:rPr lang="en-GB" dirty="0" err="1" smtClean="0"/>
              <a:t>Mu_pc</a:t>
            </a:r>
            <a:r>
              <a:rPr lang="en-GB" dirty="0" smtClean="0"/>
              <a:t> = 0.3  ???</a:t>
            </a:r>
          </a:p>
          <a:p>
            <a:r>
              <a:rPr lang="en-GB" dirty="0" err="1" smtClean="0"/>
              <a:t>Mu_MCP</a:t>
            </a:r>
            <a:r>
              <a:rPr lang="en-GB" dirty="0" smtClean="0"/>
              <a:t> = 0.5</a:t>
            </a:r>
          </a:p>
          <a:p>
            <a:r>
              <a:rPr lang="en-GB" dirty="0" smtClean="0"/>
              <a:t>N ~ 5000</a:t>
            </a:r>
          </a:p>
          <a:p>
            <a:r>
              <a:rPr lang="en-GB" dirty="0" smtClean="0"/>
              <a:t>e = 1.6e-19 C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3886200" y="4114800"/>
            <a:ext cx="12954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644415" y="419352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 ~ 4.56e15 m</a:t>
            </a:r>
            <a:r>
              <a:rPr lang="en-GB" baseline="30000" dirty="0" smtClean="0"/>
              <a:t>-3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098489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78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Density calculation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viw53224</dc:creator>
  <cp:lastModifiedBy>Hao</cp:lastModifiedBy>
  <cp:revision>3</cp:revision>
  <dcterms:created xsi:type="dcterms:W3CDTF">2006-08-16T00:00:00Z</dcterms:created>
  <dcterms:modified xsi:type="dcterms:W3CDTF">2018-02-09T08:56:31Z</dcterms:modified>
</cp:coreProperties>
</file>