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6"/>
  </p:notesMasterIdLst>
  <p:handoutMasterIdLst>
    <p:handoutMasterId r:id="rId7"/>
  </p:handoutMasterIdLst>
  <p:sldIdLst>
    <p:sldId id="265" r:id="rId3"/>
    <p:sldId id="273" r:id="rId4"/>
    <p:sldId id="274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7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2/8/2018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2/8/2018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MQXFS1d Welding Status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Antonios Vouris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Cold Mass Status Meeting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ea typeface="Geneva" pitchFamily="121" charset="-128"/>
              </a:rPr>
              <a:t>12 February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2018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Gauges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E0581C-30ED-4C6F-9248-55D620E5A63A}" type="datetime1">
              <a:rPr lang="en-US" smtClean="0">
                <a:latin typeface="Century Gothic" panose="020B0502020202020204" pitchFamily="34" charset="0"/>
              </a:rPr>
              <a:t>2/8/2018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Century Gothic" panose="020B0502020202020204" pitchFamily="34" charset="0"/>
              </a:rPr>
              <a:t>H. Pan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4876800"/>
            <a:ext cx="8229600" cy="129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Strain gauges and read out system is ready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RTD’s and read out system is working – 4K temp rise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tack block – Backing plate welding.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DB1D3C-3E0E-4C5D-8D03-885DACDC0C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83909"/>
            <a:ext cx="5486400" cy="31515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F4F4FF-5534-45BA-AC35-17736B2E1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644" y="3494777"/>
            <a:ext cx="3575756" cy="268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2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8D334-6686-44E6-B3D3-3A0573FEE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Fit Up </a:t>
            </a:r>
            <a:r>
              <a:rPr lang="en-US"/>
              <a:t>&amp; Welding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75244B-E501-4B3C-9A80-E33DB76A4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9" y="1042988"/>
            <a:ext cx="3722511" cy="27918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7FD6-15AB-47E9-9BA3-9A177EB29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1/25/2018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7BB03-FD03-473E-8E78-86FCAFA62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556FF-0A93-4FED-9E7F-2B8519CA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513676-1BFF-4032-B5B0-4E4DE4A89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094" y="2968978"/>
            <a:ext cx="4161837" cy="31213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B7C6D3-2239-4877-ADC0-CFFF3AE66F82}"/>
              </a:ext>
            </a:extLst>
          </p:cNvPr>
          <p:cNvSpPr txBox="1"/>
          <p:nvPr/>
        </p:nvSpPr>
        <p:spPr>
          <a:xfrm>
            <a:off x="4233627" y="1042988"/>
            <a:ext cx="4161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Root Gap actual .18” (4.5 mm) – need .09” (2.2 mm)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Clamps welded to draw closed while reading gauges.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If all goes well, assume tack this week, welding to start next week.</a:t>
            </a:r>
          </a:p>
        </p:txBody>
      </p:sp>
    </p:spTree>
    <p:extLst>
      <p:ext uri="{BB962C8B-B14F-4D97-AF65-F5344CB8AC3E}">
        <p14:creationId xmlns:p14="http://schemas.microsoft.com/office/powerpoint/2010/main" val="1412522178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2044</TotalTime>
  <Words>103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ＭＳ Ｐゴシック</vt:lpstr>
      <vt:lpstr>ＭＳ Ｐゴシック</vt:lpstr>
      <vt:lpstr>Arial</vt:lpstr>
      <vt:lpstr>Calibri</vt:lpstr>
      <vt:lpstr>Century Gothic</vt:lpstr>
      <vt:lpstr>Geneva</vt:lpstr>
      <vt:lpstr>Helvetica</vt:lpstr>
      <vt:lpstr>Times New Roman</vt:lpstr>
      <vt:lpstr>FNAL_TemplateMac_060514</vt:lpstr>
      <vt:lpstr>Fermilab: Footer Only</vt:lpstr>
      <vt:lpstr>MQXFS1d Welding Status</vt:lpstr>
      <vt:lpstr>Gauges</vt:lpstr>
      <vt:lpstr>Shell Fit Up &amp; Welding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Antonios Vouris</dc:creator>
  <cp:lastModifiedBy>Antonios Vouris</cp:lastModifiedBy>
  <cp:revision>22</cp:revision>
  <cp:lastPrinted>2014-01-20T19:40:21Z</cp:lastPrinted>
  <dcterms:created xsi:type="dcterms:W3CDTF">2017-10-31T20:44:11Z</dcterms:created>
  <dcterms:modified xsi:type="dcterms:W3CDTF">2018-02-08T15:09:18Z</dcterms:modified>
</cp:coreProperties>
</file>