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  <p:sldMasterId id="2147483674" r:id="rId3"/>
    <p:sldMasterId id="2147483691" r:id="rId4"/>
    <p:sldMasterId id="2147483708" r:id="rId5"/>
    <p:sldMasterId id="2147483720" r:id="rId6"/>
    <p:sldMasterId id="2147483732" r:id="rId7"/>
    <p:sldMasterId id="2147483744" r:id="rId8"/>
  </p:sldMasterIdLst>
  <p:notesMasterIdLst>
    <p:notesMasterId r:id="rId20"/>
  </p:notesMasterIdLst>
  <p:handoutMasterIdLst>
    <p:handoutMasterId r:id="rId21"/>
  </p:handoutMasterIdLst>
  <p:sldIdLst>
    <p:sldId id="256" r:id="rId9"/>
    <p:sldId id="398" r:id="rId10"/>
    <p:sldId id="383" r:id="rId11"/>
    <p:sldId id="384" r:id="rId12"/>
    <p:sldId id="420" r:id="rId13"/>
    <p:sldId id="421" r:id="rId14"/>
    <p:sldId id="422" r:id="rId15"/>
    <p:sldId id="423" r:id="rId16"/>
    <p:sldId id="394" r:id="rId17"/>
    <p:sldId id="263" r:id="rId18"/>
    <p:sldId id="373" r:id="rId19"/>
  </p:sldIdLst>
  <p:sldSz cx="10080625" cy="7559675"/>
  <p:notesSz cx="6799263" cy="9929813"/>
  <p:defaultTextStyle>
    <a:defPPr>
      <a:defRPr lang="en-GB"/>
    </a:defPPr>
    <a:lvl1pPr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41641" indent="-285247"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40985" indent="-228199"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597382" indent="-228199"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3778" indent="-228199" algn="l" defTabSz="44847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1976" algn="l" defTabSz="912789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38369" algn="l" defTabSz="912789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194764" algn="l" defTabSz="912789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1162" algn="l" defTabSz="912789" rtl="0" eaLnBrk="1" latinLnBrk="0" hangingPunct="1">
      <a:defRPr kern="1200">
        <a:solidFill>
          <a:schemeClr val="bg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925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5" userDrawn="1">
          <p15:clr>
            <a:srgbClr val="A4A3A4"/>
          </p15:clr>
        </p15:guide>
        <p15:guide id="2" pos="19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ABEB"/>
    <a:srgbClr val="996633"/>
    <a:srgbClr val="3333FF"/>
    <a:srgbClr val="FF33CC"/>
    <a:srgbClr val="385D8A"/>
    <a:srgbClr val="666699"/>
    <a:srgbClr val="33CC33"/>
    <a:srgbClr val="00FF00"/>
    <a:srgbClr val="00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41" autoAdjust="0"/>
    <p:restoredTop sz="92099" autoAdjust="0"/>
  </p:normalViewPr>
  <p:slideViewPr>
    <p:cSldViewPr>
      <p:cViewPr varScale="1">
        <p:scale>
          <a:sx n="101" d="100"/>
          <a:sy n="101" d="100"/>
        </p:scale>
        <p:origin x="1794" y="72"/>
      </p:cViewPr>
      <p:guideLst>
        <p:guide orient="horz" pos="2925"/>
        <p:guide pos="2903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50" d="100"/>
          <a:sy n="150" d="100"/>
        </p:scale>
        <p:origin x="-1698" y="3528"/>
      </p:cViewPr>
      <p:guideLst>
        <p:guide orient="horz" pos="2675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088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801" tIns="41900" rIns="83801" bIns="41900" numCol="1" anchor="t" anchorCtr="0" compatLnSpc="1">
            <a:prstTxWarp prst="textNoShape">
              <a:avLst/>
            </a:prstTxWarp>
          </a:bodyPr>
          <a:lstStyle>
            <a:lvl1pPr defTabSz="412833">
              <a:defRPr sz="11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587" y="0"/>
            <a:ext cx="2947088" cy="497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801" tIns="41900" rIns="83801" bIns="41900" numCol="1" anchor="t" anchorCtr="0" compatLnSpc="1">
            <a:prstTxWarp prst="textNoShape">
              <a:avLst/>
            </a:prstTxWarp>
          </a:bodyPr>
          <a:lstStyle>
            <a:lvl1pPr algn="r" defTabSz="412833">
              <a:defRPr sz="11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179"/>
            <a:ext cx="2947088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801" tIns="41900" rIns="83801" bIns="41900" numCol="1" anchor="b" anchorCtr="0" compatLnSpc="1">
            <a:prstTxWarp prst="textNoShape">
              <a:avLst/>
            </a:prstTxWarp>
          </a:bodyPr>
          <a:lstStyle>
            <a:lvl1pPr defTabSz="412833">
              <a:defRPr sz="11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587" y="9431179"/>
            <a:ext cx="2947088" cy="497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801" tIns="41900" rIns="83801" bIns="41900" numCol="1" anchor="b" anchorCtr="0" compatLnSpc="1">
            <a:prstTxWarp prst="textNoShape">
              <a:avLst/>
            </a:prstTxWarp>
          </a:bodyPr>
          <a:lstStyle>
            <a:lvl1pPr algn="r" defTabSz="412833">
              <a:defRPr sz="11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CFB7CC06-C7FB-4AB8-95B5-6A44CEC0A0B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0896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011238" y="920750"/>
            <a:ext cx="4427537" cy="3321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995596" y="4567110"/>
            <a:ext cx="4458741" cy="36857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</p:spTree>
    <p:extLst>
      <p:ext uri="{BB962C8B-B14F-4D97-AF65-F5344CB8AC3E}">
        <p14:creationId xmlns:p14="http://schemas.microsoft.com/office/powerpoint/2010/main" val="1890192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1641" indent="-285247"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0985" indent="-228199"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597382" indent="-228199"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3778" indent="-228199" algn="l" defTabSz="44847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1976" algn="l" defTabSz="9127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8369" algn="l" defTabSz="9127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4764" algn="l" defTabSz="9127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1162" algn="l" defTabSz="91278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9650" y="920750"/>
            <a:ext cx="4430713" cy="33226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5596" y="4567111"/>
            <a:ext cx="4458741" cy="1046498"/>
          </a:xfrm>
          <a:noFill/>
          <a:ln/>
        </p:spPr>
        <p:txBody>
          <a:bodyPr/>
          <a:lstStyle/>
          <a:p>
            <a:pPr eaLnBrk="1" hangingPunct="1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81100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587514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509967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394" indent="0" algn="ctr">
              <a:buNone/>
              <a:defRPr/>
            </a:lvl2pPr>
            <a:lvl3pPr marL="912789" indent="0" algn="ctr">
              <a:buNone/>
              <a:defRPr/>
            </a:lvl3pPr>
            <a:lvl4pPr marL="1369184" indent="0" algn="ctr">
              <a:buNone/>
              <a:defRPr/>
            </a:lvl4pPr>
            <a:lvl5pPr marL="1825579" indent="0" algn="ctr">
              <a:buNone/>
              <a:defRPr/>
            </a:lvl5pPr>
            <a:lvl6pPr marL="2281976" indent="0" algn="ctr">
              <a:buNone/>
              <a:defRPr/>
            </a:lvl6pPr>
            <a:lvl7pPr marL="2738369" indent="0" algn="ctr">
              <a:buNone/>
              <a:defRPr/>
            </a:lvl7pPr>
            <a:lvl8pPr marL="3194764" indent="0" algn="ctr">
              <a:buNone/>
              <a:defRPr/>
            </a:lvl8pPr>
            <a:lvl9pPr marL="3651162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26897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936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9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394" indent="0">
              <a:buNone/>
              <a:defRPr sz="1800"/>
            </a:lvl2pPr>
            <a:lvl3pPr marL="912789" indent="0">
              <a:buNone/>
              <a:defRPr sz="1700"/>
            </a:lvl3pPr>
            <a:lvl4pPr marL="1369184" indent="0">
              <a:buNone/>
              <a:defRPr sz="1400"/>
            </a:lvl4pPr>
            <a:lvl5pPr marL="1825579" indent="0">
              <a:buNone/>
              <a:defRPr sz="1400"/>
            </a:lvl5pPr>
            <a:lvl6pPr marL="2281976" indent="0">
              <a:buNone/>
              <a:defRPr sz="1400"/>
            </a:lvl6pPr>
            <a:lvl7pPr marL="2738369" indent="0">
              <a:buNone/>
              <a:defRPr sz="1400"/>
            </a:lvl7pPr>
            <a:lvl8pPr marL="3194764" indent="0">
              <a:buNone/>
              <a:defRPr sz="1400"/>
            </a:lvl8pPr>
            <a:lvl9pPr marL="3651162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32265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1368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9693" y="2101869"/>
            <a:ext cx="4225925" cy="4759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55020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2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394" indent="0">
              <a:buNone/>
              <a:defRPr sz="2000" b="1"/>
            </a:lvl2pPr>
            <a:lvl3pPr marL="912789" indent="0">
              <a:buNone/>
              <a:defRPr sz="1800" b="1"/>
            </a:lvl3pPr>
            <a:lvl4pPr marL="1369184" indent="0">
              <a:buNone/>
              <a:defRPr sz="1700" b="1"/>
            </a:lvl4pPr>
            <a:lvl5pPr marL="1825579" indent="0">
              <a:buNone/>
              <a:defRPr sz="1700" b="1"/>
            </a:lvl5pPr>
            <a:lvl6pPr marL="2281976" indent="0">
              <a:buNone/>
              <a:defRPr sz="1700" b="1"/>
            </a:lvl6pPr>
            <a:lvl7pPr marL="2738369" indent="0">
              <a:buNone/>
              <a:defRPr sz="1700" b="1"/>
            </a:lvl7pPr>
            <a:lvl8pPr marL="3194764" indent="0">
              <a:buNone/>
              <a:defRPr sz="1700" b="1"/>
            </a:lvl8pPr>
            <a:lvl9pPr marL="3651162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376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17922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524471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8670342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2678663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9094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94552" y="288924"/>
            <a:ext cx="2151063" cy="65722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1363" y="288924"/>
            <a:ext cx="6300788" cy="65722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6167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6441" indent="0" algn="ctr">
              <a:buNone/>
              <a:defRPr/>
            </a:lvl2pPr>
            <a:lvl3pPr marL="912884" indent="0" algn="ctr">
              <a:buNone/>
              <a:defRPr/>
            </a:lvl3pPr>
            <a:lvl4pPr marL="1369326" indent="0" algn="ctr">
              <a:buNone/>
              <a:defRPr/>
            </a:lvl4pPr>
            <a:lvl5pPr marL="1825768" indent="0" algn="ctr">
              <a:buNone/>
              <a:defRPr/>
            </a:lvl5pPr>
            <a:lvl6pPr marL="2282212" indent="0" algn="ctr">
              <a:buNone/>
              <a:defRPr/>
            </a:lvl6pPr>
            <a:lvl7pPr marL="2738653" indent="0" algn="ctr">
              <a:buNone/>
              <a:defRPr/>
            </a:lvl7pPr>
            <a:lvl8pPr marL="3195095" indent="0" algn="ctr">
              <a:buNone/>
              <a:defRPr/>
            </a:lvl8pPr>
            <a:lvl9pPr marL="365154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3DBF4-CD2E-4152-8B66-9F6822E420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07684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1AD9-E504-4B57-81E1-27D0CB2E35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2588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9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6925" y="4857767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441" indent="0">
              <a:buNone/>
              <a:defRPr sz="1800"/>
            </a:lvl2pPr>
            <a:lvl3pPr marL="912884" indent="0">
              <a:buNone/>
              <a:defRPr sz="1700"/>
            </a:lvl3pPr>
            <a:lvl4pPr marL="1369326" indent="0">
              <a:buNone/>
              <a:defRPr sz="1400"/>
            </a:lvl4pPr>
            <a:lvl5pPr marL="1825768" indent="0">
              <a:buNone/>
              <a:defRPr sz="1400"/>
            </a:lvl5pPr>
            <a:lvl6pPr marL="2282212" indent="0">
              <a:buNone/>
              <a:defRPr sz="1400"/>
            </a:lvl6pPr>
            <a:lvl7pPr marL="2738653" indent="0">
              <a:buNone/>
              <a:defRPr sz="1400"/>
            </a:lvl7pPr>
            <a:lvl8pPr marL="3195095" indent="0">
              <a:buNone/>
              <a:defRPr sz="1400"/>
            </a:lvl8pPr>
            <a:lvl9pPr marL="365154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915CD-5A55-4C5B-A435-21EAAB0212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595489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16518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CD01B-5583-4387-AC36-9B702FA9EBE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260867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7" y="303231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41" indent="0">
              <a:buNone/>
              <a:defRPr sz="2000" b="1"/>
            </a:lvl2pPr>
            <a:lvl3pPr marL="912884" indent="0">
              <a:buNone/>
              <a:defRPr sz="1800" b="1"/>
            </a:lvl3pPr>
            <a:lvl4pPr marL="1369326" indent="0">
              <a:buNone/>
              <a:defRPr sz="1700" b="1"/>
            </a:lvl4pPr>
            <a:lvl5pPr marL="1825768" indent="0">
              <a:buNone/>
              <a:defRPr sz="1700" b="1"/>
            </a:lvl5pPr>
            <a:lvl6pPr marL="2282212" indent="0">
              <a:buNone/>
              <a:defRPr sz="1700" b="1"/>
            </a:lvl6pPr>
            <a:lvl7pPr marL="2738653" indent="0">
              <a:buNone/>
              <a:defRPr sz="1700" b="1"/>
            </a:lvl7pPr>
            <a:lvl8pPr marL="3195095" indent="0">
              <a:buNone/>
              <a:defRPr sz="1700" b="1"/>
            </a:lvl8pPr>
            <a:lvl9pPr marL="3651540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441" indent="0">
              <a:buNone/>
              <a:defRPr sz="2000" b="1"/>
            </a:lvl2pPr>
            <a:lvl3pPr marL="912884" indent="0">
              <a:buNone/>
              <a:defRPr sz="1800" b="1"/>
            </a:lvl3pPr>
            <a:lvl4pPr marL="1369326" indent="0">
              <a:buNone/>
              <a:defRPr sz="1700" b="1"/>
            </a:lvl4pPr>
            <a:lvl5pPr marL="1825768" indent="0">
              <a:buNone/>
              <a:defRPr sz="1700" b="1"/>
            </a:lvl5pPr>
            <a:lvl6pPr marL="2282212" indent="0">
              <a:buNone/>
              <a:defRPr sz="1700" b="1"/>
            </a:lvl6pPr>
            <a:lvl7pPr marL="2738653" indent="0">
              <a:buNone/>
              <a:defRPr sz="1700" b="1"/>
            </a:lvl7pPr>
            <a:lvl8pPr marL="3195095" indent="0">
              <a:buNone/>
              <a:defRPr sz="1700" b="1"/>
            </a:lvl8pPr>
            <a:lvl9pPr marL="3651540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12B48-971F-4FD1-BE21-FD7A666B39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186909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F37318-3175-416F-9AE8-4DDD389396C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92670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5F089-599B-4FEF-9968-EEF508CF1DD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81459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41768" y="301630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04825" y="1581168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6441" indent="0">
              <a:buNone/>
              <a:defRPr sz="1200"/>
            </a:lvl2pPr>
            <a:lvl3pPr marL="912884" indent="0">
              <a:buNone/>
              <a:defRPr sz="1000"/>
            </a:lvl3pPr>
            <a:lvl4pPr marL="1369326" indent="0">
              <a:buNone/>
              <a:defRPr sz="900"/>
            </a:lvl4pPr>
            <a:lvl5pPr marL="1825768" indent="0">
              <a:buNone/>
              <a:defRPr sz="900"/>
            </a:lvl5pPr>
            <a:lvl6pPr marL="2282212" indent="0">
              <a:buNone/>
              <a:defRPr sz="900"/>
            </a:lvl6pPr>
            <a:lvl7pPr marL="2738653" indent="0">
              <a:buNone/>
              <a:defRPr sz="900"/>
            </a:lvl7pPr>
            <a:lvl8pPr marL="3195095" indent="0">
              <a:buNone/>
              <a:defRPr sz="900"/>
            </a:lvl8pPr>
            <a:lvl9pPr marL="365154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8AC201-13C8-4D55-8039-C283AA2F31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00777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441" indent="0">
              <a:buNone/>
              <a:defRPr sz="2800"/>
            </a:lvl2pPr>
            <a:lvl3pPr marL="912884" indent="0">
              <a:buNone/>
              <a:defRPr sz="2400"/>
            </a:lvl3pPr>
            <a:lvl4pPr marL="1369326" indent="0">
              <a:buNone/>
              <a:defRPr sz="2000"/>
            </a:lvl4pPr>
            <a:lvl5pPr marL="1825768" indent="0">
              <a:buNone/>
              <a:defRPr sz="2000"/>
            </a:lvl5pPr>
            <a:lvl6pPr marL="2282212" indent="0">
              <a:buNone/>
              <a:defRPr sz="2000"/>
            </a:lvl6pPr>
            <a:lvl7pPr marL="2738653" indent="0">
              <a:buNone/>
              <a:defRPr sz="2000"/>
            </a:lvl7pPr>
            <a:lvl8pPr marL="3195095" indent="0">
              <a:buNone/>
              <a:defRPr sz="2000"/>
            </a:lvl8pPr>
            <a:lvl9pPr marL="365154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441" indent="0">
              <a:buNone/>
              <a:defRPr sz="1200"/>
            </a:lvl2pPr>
            <a:lvl3pPr marL="912884" indent="0">
              <a:buNone/>
              <a:defRPr sz="1000"/>
            </a:lvl3pPr>
            <a:lvl4pPr marL="1369326" indent="0">
              <a:buNone/>
              <a:defRPr sz="900"/>
            </a:lvl4pPr>
            <a:lvl5pPr marL="1825768" indent="0">
              <a:buNone/>
              <a:defRPr sz="900"/>
            </a:lvl5pPr>
            <a:lvl6pPr marL="2282212" indent="0">
              <a:buNone/>
              <a:defRPr sz="900"/>
            </a:lvl6pPr>
            <a:lvl7pPr marL="2738653" indent="0">
              <a:buNone/>
              <a:defRPr sz="900"/>
            </a:lvl7pPr>
            <a:lvl8pPr marL="3195095" indent="0">
              <a:buNone/>
              <a:defRPr sz="900"/>
            </a:lvl8pPr>
            <a:lvl9pPr marL="365154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Espace réservé du pied de pag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75A5F-1193-4067-9FC9-D1A243A908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01671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29191-DEDB-4F48-BA72-33F1155B04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03810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10438" y="231775"/>
            <a:ext cx="2266950" cy="652145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4827" y="231775"/>
            <a:ext cx="6653213" cy="652145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19832" y="6084094"/>
            <a:ext cx="2351088" cy="279400"/>
          </a:xfrm>
          <a:prstGeom prst="rect">
            <a:avLst/>
          </a:prstGeom>
          <a:ln/>
        </p:spPr>
        <p:txBody>
          <a:bodyPr lIns="91297" tIns="45648" rIns="91297" bIns="45648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7237430"/>
            <a:ext cx="3190875" cy="287337"/>
          </a:xfrm>
          <a:prstGeom prst="rect">
            <a:avLst/>
          </a:prstGeom>
          <a:ln/>
        </p:spPr>
        <p:txBody>
          <a:bodyPr lIns="91430" tIns="45716" rIns="91430" bIns="45716"/>
          <a:lstStyle>
            <a:lvl1pPr>
              <a:defRPr/>
            </a:lvl1pPr>
          </a:lstStyle>
          <a:p>
            <a:pPr defTabSz="448516">
              <a:defRPr/>
            </a:pPr>
            <a:endParaRPr lang="fr-F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0CD82-146B-47E4-94C6-A537D3B095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308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76443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76443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6394" indent="0">
              <a:buNone/>
              <a:defRPr sz="2800"/>
            </a:lvl2pPr>
            <a:lvl3pPr marL="912789" indent="0">
              <a:buNone/>
              <a:defRPr sz="2400"/>
            </a:lvl3pPr>
            <a:lvl4pPr marL="1369184" indent="0">
              <a:buNone/>
              <a:defRPr sz="2000"/>
            </a:lvl4pPr>
            <a:lvl5pPr marL="1825579" indent="0">
              <a:buNone/>
              <a:defRPr sz="2000"/>
            </a:lvl5pPr>
            <a:lvl6pPr marL="2281976" indent="0">
              <a:buNone/>
              <a:defRPr sz="2000"/>
            </a:lvl6pPr>
            <a:lvl7pPr marL="2738369" indent="0">
              <a:buNone/>
              <a:defRPr sz="2000"/>
            </a:lvl7pPr>
            <a:lvl8pPr marL="3194764" indent="0">
              <a:buNone/>
              <a:defRPr sz="2000"/>
            </a:lvl8pPr>
            <a:lvl9pPr marL="3651162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76443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6394" indent="0">
              <a:buNone/>
              <a:defRPr sz="1200"/>
            </a:lvl2pPr>
            <a:lvl3pPr marL="912789" indent="0">
              <a:buNone/>
              <a:defRPr sz="1000"/>
            </a:lvl3pPr>
            <a:lvl4pPr marL="1369184" indent="0">
              <a:buNone/>
              <a:defRPr sz="900"/>
            </a:lvl4pPr>
            <a:lvl5pPr marL="1825579" indent="0">
              <a:buNone/>
              <a:defRPr sz="900"/>
            </a:lvl5pPr>
            <a:lvl6pPr marL="2281976" indent="0">
              <a:buNone/>
              <a:defRPr sz="900"/>
            </a:lvl6pPr>
            <a:lvl7pPr marL="2738369" indent="0">
              <a:buNone/>
              <a:defRPr sz="900"/>
            </a:lvl7pPr>
            <a:lvl8pPr marL="3194764" indent="0">
              <a:buNone/>
              <a:defRPr sz="900"/>
            </a:lvl8pPr>
            <a:lvl9pPr marL="3651162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  <a:alpha val="9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2087638"/>
            <a:ext cx="10079038" cy="550862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6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 flipV="1">
            <a:off x="7960492" y="7380292"/>
            <a:ext cx="1400747" cy="7283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>
            <a:off x="195262" y="7387576"/>
            <a:ext cx="1420813" cy="11850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2" y="0"/>
            <a:ext cx="1420813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216220" y="1"/>
            <a:ext cx="864406" cy="779697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789540" y="7216671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6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7776616" y="7380238"/>
            <a:ext cx="1584624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 flipV="1">
            <a:off x="287338" y="7380238"/>
            <a:ext cx="1296590" cy="52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727944" y="7225933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7776616" y="7478103"/>
            <a:ext cx="1584624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0" name="Line 12"/>
          <p:cNvSpPr>
            <a:spLocks noChangeShapeType="1"/>
          </p:cNvSpPr>
          <p:nvPr userDrawn="1"/>
        </p:nvSpPr>
        <p:spPr bwMode="auto">
          <a:xfrm flipV="1">
            <a:off x="287338" y="7478103"/>
            <a:ext cx="1296590" cy="52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2" name="Text Box 9"/>
          <p:cNvSpPr txBox="1">
            <a:spLocks noChangeArrowheads="1"/>
          </p:cNvSpPr>
          <p:nvPr userDrawn="1"/>
        </p:nvSpPr>
        <p:spPr bwMode="auto">
          <a:xfrm>
            <a:off x="1727944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0"/>
            <a:ext cx="10079038" cy="7596262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/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5775" y="0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" y="6696744"/>
            <a:ext cx="997244" cy="899518"/>
          </a:xfrm>
          <a:prstGeom prst="rect">
            <a:avLst/>
          </a:prstGeom>
        </p:spPr>
      </p:pic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7776616" y="7478103"/>
            <a:ext cx="1584624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997244" y="7478103"/>
            <a:ext cx="586683" cy="0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3" name="Text Box 9"/>
          <p:cNvSpPr txBox="1">
            <a:spLocks noChangeArrowheads="1"/>
          </p:cNvSpPr>
          <p:nvPr userDrawn="1"/>
        </p:nvSpPr>
        <p:spPr bwMode="auto">
          <a:xfrm>
            <a:off x="1727944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10" name="Line 11"/>
          <p:cNvSpPr>
            <a:spLocks noChangeShapeType="1"/>
          </p:cNvSpPr>
          <p:nvPr userDrawn="1"/>
        </p:nvSpPr>
        <p:spPr bwMode="auto">
          <a:xfrm>
            <a:off x="7776616" y="7478103"/>
            <a:ext cx="1584624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2" name="Line 12"/>
          <p:cNvSpPr>
            <a:spLocks noChangeShapeType="1"/>
          </p:cNvSpPr>
          <p:nvPr userDrawn="1"/>
        </p:nvSpPr>
        <p:spPr bwMode="auto">
          <a:xfrm flipV="1">
            <a:off x="287338" y="7478103"/>
            <a:ext cx="1296590" cy="52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/>
          </a:p>
        </p:txBody>
      </p:sp>
      <p:sp>
        <p:nvSpPr>
          <p:cNvPr id="13" name="Text Box 9"/>
          <p:cNvSpPr txBox="1">
            <a:spLocks noChangeArrowheads="1"/>
          </p:cNvSpPr>
          <p:nvPr userDrawn="1"/>
        </p:nvSpPr>
        <p:spPr bwMode="auto">
          <a:xfrm>
            <a:off x="1727944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6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7992640" y="7481184"/>
            <a:ext cx="1368600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 flipV="1">
            <a:off x="287338" y="7481184"/>
            <a:ext cx="1586904" cy="50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908778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AutoShape 1"/>
          <p:cNvSpPr>
            <a:spLocks noChangeArrowheads="1"/>
          </p:cNvSpPr>
          <p:nvPr/>
        </p:nvSpPr>
        <p:spPr bwMode="auto">
          <a:xfrm>
            <a:off x="0" y="899518"/>
            <a:ext cx="10079038" cy="6696745"/>
          </a:xfrm>
          <a:prstGeom prst="roundRect">
            <a:avLst>
              <a:gd name="adj" fmla="val 28"/>
            </a:avLst>
          </a:prstGeom>
          <a:solidFill>
            <a:srgbClr val="EAEAEA">
              <a:alpha val="75000"/>
            </a:srgbClr>
          </a:soli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288931"/>
            <a:ext cx="8604250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</a:t>
            </a:r>
            <a:r>
              <a:rPr lang="en-GB" dirty="0" err="1" smtClean="0"/>
              <a:t>texte</a:t>
            </a:r>
            <a:r>
              <a:rPr lang="en-GB" dirty="0" smtClean="0"/>
              <a:t>-titre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69"/>
            <a:ext cx="8604250" cy="475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02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</a:t>
            </a:r>
            <a:r>
              <a:rPr lang="en-GB" dirty="0" err="1" smtClean="0"/>
              <a:t>éditer</a:t>
            </a:r>
            <a:r>
              <a:rPr lang="en-GB" dirty="0" smtClean="0"/>
              <a:t> le format du plan de </a:t>
            </a:r>
            <a:r>
              <a:rPr lang="en-GB" dirty="0" err="1" smtClean="0"/>
              <a:t>texte</a:t>
            </a:r>
            <a:endParaRPr lang="en-GB" dirty="0" smtClean="0"/>
          </a:p>
          <a:p>
            <a:pPr lvl="1"/>
            <a:r>
              <a:rPr lang="en-GB" dirty="0" smtClean="0"/>
              <a:t>Second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Sixième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Septième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Huitième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  <a:p>
            <a:pPr lvl="4"/>
            <a:r>
              <a:rPr lang="en-GB" dirty="0" err="1" smtClean="0"/>
              <a:t>Neuvième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r>
              <a:rPr lang="en-GB" dirty="0" smtClean="0"/>
              <a:t> de plan</a:t>
            </a: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0" y="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0" y="238126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0" y="1168419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78" tIns="45639" rIns="91278" bIns="45639" anchor="ctr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7848624" y="7496034"/>
            <a:ext cx="1512616" cy="55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Line 12"/>
          <p:cNvSpPr>
            <a:spLocks noChangeShapeType="1"/>
          </p:cNvSpPr>
          <p:nvPr userDrawn="1"/>
        </p:nvSpPr>
        <p:spPr bwMode="auto">
          <a:xfrm flipV="1">
            <a:off x="287339" y="7496034"/>
            <a:ext cx="1440606" cy="50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78" tIns="45639" rIns="91278" bIns="45639"/>
          <a:lstStyle/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11" name="Picture 8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95261" y="-1"/>
            <a:ext cx="1619854" cy="899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13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9083381" y="0"/>
            <a:ext cx="997244" cy="899518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727945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630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847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0174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66567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296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79356" indent="-228199" algn="ctr" defTabSz="44847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333333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296" indent="-342296" algn="l" defTabSz="44847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641" indent="-285247" algn="l" defTabSz="44847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0985" indent="-229784" algn="l" defTabSz="44847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7382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3778" indent="-228199" algn="l" defTabSz="44847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0174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66567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296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79356" indent="-228199" algn="l" defTabSz="44847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39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78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18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57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1976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369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4764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162" algn="l" defTabSz="9127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7" name="AutoShape 7"/>
          <p:cNvSpPr>
            <a:spLocks noChangeArrowheads="1"/>
          </p:cNvSpPr>
          <p:nvPr userDrawn="1"/>
        </p:nvSpPr>
        <p:spPr bwMode="auto">
          <a:xfrm>
            <a:off x="1588" y="900113"/>
            <a:ext cx="10079038" cy="6335712"/>
          </a:xfrm>
          <a:prstGeom prst="roundRect">
            <a:avLst>
              <a:gd name="adj" fmla="val 28"/>
            </a:avLst>
          </a:prstGeom>
          <a:gradFill rotWithShape="1">
            <a:gsLst>
              <a:gs pos="0">
                <a:srgbClr val="EAEAEA">
                  <a:alpha val="75000"/>
                </a:srgbClr>
              </a:gs>
              <a:gs pos="100000">
                <a:srgbClr val="EAEAEA">
                  <a:gamma/>
                  <a:shade val="8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398">
            <a:solidFill>
              <a:srgbClr val="C0C0C0"/>
            </a:solidFill>
            <a:round/>
            <a:headEnd/>
            <a:tailEnd/>
          </a:ln>
          <a:effectLst/>
        </p:spPr>
        <p:txBody>
          <a:bodyPr wrap="none" lIns="91288" tIns="45643" rIns="91288" bIns="45643" anchor="ctr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4827" y="231775"/>
            <a:ext cx="9072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88" tIns="45643" rIns="91288" bIns="4564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7" y="1763713"/>
            <a:ext cx="9072563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04143" y="7235830"/>
            <a:ext cx="23526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defTabSz="448516">
              <a:defRPr/>
            </a:pPr>
            <a:fld id="{D4AA7D82-5301-46E5-A4C1-B48CD05CD77A}" type="slidenum">
              <a:rPr lang="fr-FR"/>
              <a:pPr defTabSz="448516">
                <a:defRPr/>
              </a:pPr>
              <a:t>‹N°›</a:t>
            </a:fld>
            <a:endParaRPr lang="fr-FR"/>
          </a:p>
        </p:txBody>
      </p:sp>
      <p:sp>
        <p:nvSpPr>
          <p:cNvPr id="97288" name="AutoShape 8"/>
          <p:cNvSpPr>
            <a:spLocks noChangeArrowheads="1"/>
          </p:cNvSpPr>
          <p:nvPr userDrawn="1"/>
        </p:nvSpPr>
        <p:spPr bwMode="auto">
          <a:xfrm>
            <a:off x="0" y="1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88" tIns="45643" rIns="91288" bIns="45643" anchor="ctr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7289" name="AutoShape 9"/>
          <p:cNvSpPr>
            <a:spLocks noChangeArrowheads="1"/>
          </p:cNvSpPr>
          <p:nvPr userDrawn="1"/>
        </p:nvSpPr>
        <p:spPr bwMode="auto">
          <a:xfrm>
            <a:off x="0" y="2381267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88" tIns="45643" rIns="91288" bIns="45643" anchor="ctr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7290" name="AutoShape 10"/>
          <p:cNvSpPr>
            <a:spLocks noChangeArrowheads="1"/>
          </p:cNvSpPr>
          <p:nvPr userDrawn="1"/>
        </p:nvSpPr>
        <p:spPr bwMode="auto">
          <a:xfrm>
            <a:off x="0" y="1168418"/>
            <a:ext cx="180975" cy="917575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91288" tIns="45643" rIns="91288" bIns="45643" anchor="ctr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7292" name="Line 12"/>
          <p:cNvSpPr>
            <a:spLocks noChangeShapeType="1"/>
          </p:cNvSpPr>
          <p:nvPr userDrawn="1"/>
        </p:nvSpPr>
        <p:spPr bwMode="auto">
          <a:xfrm flipV="1">
            <a:off x="7848624" y="7478520"/>
            <a:ext cx="1512168" cy="1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88" tIns="45643" rIns="91288" bIns="45643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7293" name="Line 13"/>
          <p:cNvSpPr>
            <a:spLocks noChangeShapeType="1"/>
          </p:cNvSpPr>
          <p:nvPr userDrawn="1"/>
        </p:nvSpPr>
        <p:spPr bwMode="auto">
          <a:xfrm flipV="1">
            <a:off x="1081112" y="7478519"/>
            <a:ext cx="814902" cy="53"/>
          </a:xfrm>
          <a:prstGeom prst="line">
            <a:avLst/>
          </a:prstGeom>
          <a:noFill/>
          <a:ln w="36000">
            <a:solidFill>
              <a:srgbClr val="FF0000"/>
            </a:solidFill>
            <a:round/>
            <a:headEnd/>
            <a:tailEnd/>
          </a:ln>
          <a:effectLst/>
        </p:spPr>
        <p:txBody>
          <a:bodyPr lIns="91288" tIns="45643" rIns="91288" bIns="45643"/>
          <a:lstStyle/>
          <a:p>
            <a:pPr defTabSz="448516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7183" name="Picture 15" descr="Logo_L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9001125" y="18"/>
            <a:ext cx="10795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5" descr="LogoV2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-557" y="6715027"/>
            <a:ext cx="936413" cy="844647"/>
          </a:xfrm>
          <a:prstGeom prst="rect">
            <a:avLst/>
          </a:prstGeom>
        </p:spPr>
      </p:pic>
      <p:sp>
        <p:nvSpPr>
          <p:cNvPr id="15" name="Text Box 9"/>
          <p:cNvSpPr txBox="1">
            <a:spLocks noChangeArrowheads="1"/>
          </p:cNvSpPr>
          <p:nvPr userDrawn="1"/>
        </p:nvSpPr>
        <p:spPr bwMode="auto">
          <a:xfrm>
            <a:off x="1921573" y="7323798"/>
            <a:ext cx="5976664" cy="34447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9839" tIns="44920" rIns="89839" bIns="44920"/>
          <a:lstStyle/>
          <a:p>
            <a:pPr marL="0" marR="0" indent="0" algn="l" defTabSz="44847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Olivier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DUARTE - 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Upgrade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calorimeter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electronics</a:t>
            </a:r>
            <a:r>
              <a:rPr lang="fr-FR" sz="1200" b="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PRR : 3CU_Board – </a:t>
            </a:r>
            <a:r>
              <a:rPr lang="fr-FR" sz="1200" b="0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February</a:t>
            </a:r>
            <a:r>
              <a:rPr lang="fr-FR" sz="1200" b="0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13</a:t>
            </a:r>
            <a:r>
              <a:rPr lang="fr-FR" sz="1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th, 2018</a:t>
            </a:r>
            <a:endParaRPr lang="fr-FR" sz="1200" b="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02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5pPr>
      <a:lvl6pPr marL="456441" algn="ctr" rtl="0" fontAlgn="base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6pPr>
      <a:lvl7pPr marL="912884" algn="ctr" rtl="0" fontAlgn="base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7pPr>
      <a:lvl8pPr marL="1369326" algn="ctr" rtl="0" fontAlgn="base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8pPr>
      <a:lvl9pPr marL="1825768" algn="ctr" rtl="0" fontAlgn="base">
        <a:spcBef>
          <a:spcPct val="0"/>
        </a:spcBef>
        <a:spcAft>
          <a:spcPct val="0"/>
        </a:spcAft>
        <a:defRPr sz="2800" i="1">
          <a:solidFill>
            <a:srgbClr val="0000FF"/>
          </a:solidFill>
          <a:latin typeface="Arial" charset="0"/>
        </a:defRPr>
      </a:lvl9pPr>
    </p:titleStyle>
    <p:bodyStyle>
      <a:lvl1pPr marL="342332" indent="-342332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Ø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1718" indent="-285276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1141103" indent="-22822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1700">
          <a:solidFill>
            <a:schemeClr val="tx1"/>
          </a:solidFill>
          <a:latin typeface="+mn-lt"/>
        </a:defRPr>
      </a:lvl3pPr>
      <a:lvl4pPr marL="1597547" indent="-228223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3991" indent="-228223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5pPr>
      <a:lvl6pPr marL="2510434" indent="-228223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66875" indent="-228223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423321" indent="-228223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79759" indent="-228223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441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84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326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5768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212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8653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095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1540" algn="l" defTabSz="91288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862014" y="582613"/>
            <a:ext cx="8066730" cy="172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1985" tIns="204451" rIns="91985" bIns="45993" anchor="ctr"/>
          <a:lstStyle/>
          <a:p>
            <a:pPr algn="ctr">
              <a:lnSpc>
                <a:spcPct val="75000"/>
              </a:lnSpc>
              <a:tabLst>
                <a:tab pos="722626" algn="l"/>
                <a:tab pos="1445246" algn="l"/>
                <a:tab pos="2167874" algn="l"/>
                <a:tab pos="2890501" algn="l"/>
                <a:tab pos="3613123" algn="l"/>
                <a:tab pos="4335753" algn="l"/>
                <a:tab pos="5056792" algn="l"/>
                <a:tab pos="5781002" algn="l"/>
                <a:tab pos="6503626" algn="l"/>
                <a:tab pos="7224668" algn="l"/>
                <a:tab pos="7947295" algn="l"/>
                <a:tab pos="8671502" algn="l"/>
              </a:tabLst>
              <a:defRPr/>
            </a:pPr>
            <a:r>
              <a:rPr lang="fr-FR" sz="3600" b="1" dirty="0" smtClean="0">
                <a:solidFill>
                  <a:srgbClr val="FF0000"/>
                </a:solidFill>
              </a:rPr>
              <a:t>3CU (</a:t>
            </a:r>
            <a:r>
              <a:rPr lang="en-US" sz="3600" b="1" dirty="0" smtClean="0">
                <a:solidFill>
                  <a:srgbClr val="FF0000"/>
                </a:solidFill>
              </a:rPr>
              <a:t>Calorimeter Crate Controller for the Upgrade)</a:t>
            </a:r>
            <a:r>
              <a:rPr lang="fr-FR" sz="3600" b="1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lnSpc>
                <a:spcPct val="75000"/>
              </a:lnSpc>
              <a:tabLst>
                <a:tab pos="722626" algn="l"/>
                <a:tab pos="1445246" algn="l"/>
                <a:tab pos="2167874" algn="l"/>
                <a:tab pos="2890501" algn="l"/>
                <a:tab pos="3613123" algn="l"/>
                <a:tab pos="4335753" algn="l"/>
                <a:tab pos="5056792" algn="l"/>
                <a:tab pos="5781002" algn="l"/>
                <a:tab pos="6503626" algn="l"/>
                <a:tab pos="7224668" algn="l"/>
                <a:tab pos="7947295" algn="l"/>
                <a:tab pos="8671502" algn="l"/>
              </a:tabLst>
              <a:defRPr/>
            </a:pPr>
            <a:r>
              <a:rPr lang="fr-FR" sz="3600" b="1" dirty="0" smtClean="0">
                <a:solidFill>
                  <a:srgbClr val="FF0000"/>
                </a:solidFill>
              </a:rPr>
              <a:t>Production </a:t>
            </a:r>
            <a:r>
              <a:rPr lang="fr-FR" sz="3600" b="1" dirty="0" err="1">
                <a:solidFill>
                  <a:srgbClr val="FF0000"/>
                </a:solidFill>
              </a:rPr>
              <a:t>Readiness</a:t>
            </a:r>
            <a:r>
              <a:rPr lang="fr-FR" sz="3600" b="1" dirty="0">
                <a:solidFill>
                  <a:srgbClr val="FF0000"/>
                </a:solidFill>
              </a:rPr>
              <a:t> </a:t>
            </a:r>
            <a:r>
              <a:rPr lang="fr-FR" sz="3600" b="1" dirty="0" err="1" smtClean="0">
                <a:solidFill>
                  <a:srgbClr val="FF0000"/>
                </a:solidFill>
              </a:rPr>
              <a:t>Review</a:t>
            </a:r>
            <a:endParaRPr lang="fr-FR" sz="3600" b="1" dirty="0" smtClean="0">
              <a:solidFill>
                <a:srgbClr val="FF0000"/>
              </a:solidFill>
            </a:endParaRPr>
          </a:p>
        </p:txBody>
      </p:sp>
      <p:pic>
        <p:nvPicPr>
          <p:cNvPr id="9221" name="Picture 8" descr="Logo_L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2" y="0"/>
            <a:ext cx="1420813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1" descr="lhcb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28497" y="0"/>
            <a:ext cx="1152128" cy="794488"/>
          </a:xfrm>
          <a:prstGeom prst="rect">
            <a:avLst/>
          </a:prstGeom>
          <a:noFill/>
        </p:spPr>
      </p:pic>
      <p:pic>
        <p:nvPicPr>
          <p:cNvPr id="11" name="Image 10" descr="DetecteurLHCbv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6398409"/>
            <a:ext cx="1633781" cy="87721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488" y="2987749"/>
            <a:ext cx="3194918" cy="4259891"/>
          </a:xfrm>
          <a:prstGeom prst="rect">
            <a:avLst/>
          </a:prstGeom>
        </p:spPr>
      </p:pic>
      <p:sp>
        <p:nvSpPr>
          <p:cNvPr id="9223" name="Text Box 18"/>
          <p:cNvSpPr txBox="1">
            <a:spLocks noChangeArrowheads="1"/>
          </p:cNvSpPr>
          <p:nvPr/>
        </p:nvSpPr>
        <p:spPr bwMode="auto">
          <a:xfrm>
            <a:off x="409228" y="2483693"/>
            <a:ext cx="6215259" cy="2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278" tIns="45639" rIns="91278" bIns="45639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Test of the production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3300"/>
                </a:solidFill>
                <a:sym typeface="Wingdings" pitchFamily="2" charset="2"/>
              </a:rPr>
              <a:t>	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Manufacturer</a:t>
            </a:r>
          </a:p>
          <a:p>
            <a:endParaRPr lang="en-US" sz="800" dirty="0" smtClean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dirty="0">
                <a:solidFill>
                  <a:srgbClr val="FF3300"/>
                </a:solidFill>
                <a:sym typeface="Wingdings" pitchFamily="2" charset="2"/>
              </a:rPr>
              <a:t>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Production flow</a:t>
            </a:r>
          </a:p>
          <a:p>
            <a:endParaRPr lang="en-US" sz="800" dirty="0" smtClean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dirty="0">
                <a:solidFill>
                  <a:srgbClr val="FF3300"/>
                </a:solidFill>
                <a:sym typeface="Wingdings" pitchFamily="2" charset="2"/>
              </a:rPr>
              <a:t></a:t>
            </a:r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 Production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test </a:t>
            </a: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	AOI (Automated Optical Inspection), Rx, Takaya</a:t>
            </a:r>
          </a:p>
          <a:p>
            <a:endParaRPr lang="en-US" sz="800" dirty="0" smtClean="0">
              <a:solidFill>
                <a:schemeClr val="tx1"/>
              </a:solidFill>
              <a:sym typeface="Wingdings" pitchFamily="2" charset="2"/>
            </a:endParaRPr>
          </a:p>
          <a:p>
            <a:r>
              <a:rPr lang="en-US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US" dirty="0" smtClean="0">
                <a:solidFill>
                  <a:srgbClr val="FF3300"/>
                </a:solidFill>
                <a:sym typeface="Wingdings" pitchFamily="2" charset="2"/>
              </a:rPr>
              <a:t>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Aging </a:t>
            </a:r>
            <a:endParaRPr lang="en-US" dirty="0">
              <a:solidFill>
                <a:schemeClr val="tx1"/>
              </a:solidFill>
              <a:sym typeface="Wingdings" pitchFamily="2" charset="2"/>
            </a:endParaRPr>
          </a:p>
          <a:p>
            <a:endParaRPr lang="en-US" dirty="0" smtClean="0">
              <a:solidFill>
                <a:schemeClr val="tx1"/>
              </a:solidFill>
              <a:sym typeface="Wingdings" pitchFamily="2" charset="2"/>
            </a:endParaRPr>
          </a:p>
          <a:p>
            <a:endParaRPr lang="en-US" dirty="0">
              <a:solidFill>
                <a:schemeClr val="tx1"/>
              </a:solidFill>
              <a:sym typeface="Wingdings" pitchFamily="2" charset="2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987455" y="6474800"/>
            <a:ext cx="3159839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3333FF"/>
                </a:solidFill>
              </a:rPr>
              <a:t>On </a:t>
            </a:r>
            <a:r>
              <a:rPr lang="fr-FR" i="1" dirty="0" err="1">
                <a:solidFill>
                  <a:srgbClr val="3333FF"/>
                </a:solidFill>
              </a:rPr>
              <a:t>behalf</a:t>
            </a:r>
            <a:r>
              <a:rPr lang="fr-FR" i="1" dirty="0">
                <a:solidFill>
                  <a:srgbClr val="3333FF"/>
                </a:solidFill>
              </a:rPr>
              <a:t> </a:t>
            </a:r>
            <a:r>
              <a:rPr lang="fr-FR" i="1" dirty="0" smtClean="0">
                <a:solidFill>
                  <a:srgbClr val="3333FF"/>
                </a:solidFill>
              </a:rPr>
              <a:t>of the Orsay group</a:t>
            </a:r>
            <a:endParaRPr lang="fr-FR" i="1" dirty="0">
              <a:solidFill>
                <a:srgbClr val="3333FF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</a:t>
            </a:r>
            <a:endParaRPr lang="fr-FR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3312120" y="2551813"/>
            <a:ext cx="3476625" cy="65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278" tIns="45639" rIns="91278" bIns="45639">
            <a:spAutoFit/>
          </a:bodyPr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fr-FR" sz="3600" b="1" dirty="0" err="1">
                <a:solidFill>
                  <a:schemeClr val="tx1"/>
                </a:solidFill>
                <a:latin typeface="Comic Sans MS" pitchFamily="66" charset="0"/>
              </a:rPr>
              <a:t>Thank</a:t>
            </a:r>
            <a:r>
              <a:rPr lang="fr-FR" sz="3600" b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fr-FR" sz="3600" b="1" dirty="0" err="1">
                <a:solidFill>
                  <a:schemeClr val="tx1"/>
                </a:solidFill>
                <a:latin typeface="Comic Sans MS" pitchFamily="66" charset="0"/>
              </a:rPr>
              <a:t>you</a:t>
            </a:r>
            <a:endParaRPr lang="fr-FR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26629" name="Picture 5" descr="MCj0298283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6425" y="3921174"/>
            <a:ext cx="57785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575816" y="971525"/>
            <a:ext cx="9072563" cy="523875"/>
          </a:xfrm>
        </p:spPr>
        <p:txBody>
          <a:bodyPr/>
          <a:lstStyle/>
          <a:p>
            <a:pPr eaLnBrk="1" hangingPunct="1"/>
            <a:r>
              <a:rPr lang="fr-FR" sz="4000" dirty="0" smtClean="0"/>
              <a:t>SPARES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Arial"/>
                <a:ea typeface="Arial Unicode MS"/>
                <a:cs typeface="Arial Unicode MS"/>
              </a:rPr>
              <a:t>3CU Production : Manufacturer</a:t>
            </a:r>
          </a:p>
        </p:txBody>
      </p:sp>
      <p:sp>
        <p:nvSpPr>
          <p:cNvPr id="13" name="Content Placeholder 17"/>
          <p:cNvSpPr txBox="1">
            <a:spLocks/>
          </p:cNvSpPr>
          <p:nvPr/>
        </p:nvSpPr>
        <p:spPr bwMode="auto">
          <a:xfrm>
            <a:off x="504055" y="1691605"/>
            <a:ext cx="8928745" cy="169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b="1" u="sng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30x3CU board will be product</a:t>
            </a:r>
            <a:endParaRPr lang="en-US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Price for about 30xPCB ( ~500x30) = 15 000 €  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Price for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cabling about 30x3CU board 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(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~1000x30</a:t>
            </a:r>
            <a:r>
              <a:rPr lang="en-US" kern="0" dirty="0">
                <a:solidFill>
                  <a:srgbClr val="000000"/>
                </a:solidFill>
                <a:latin typeface="Arial"/>
              </a:rPr>
              <a:t>)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 = 30 000€</a:t>
            </a:r>
            <a:endParaRPr lang="en-US" sz="1700" kern="0" dirty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According to the CNRS rules, only a PUMA for each will be necessary</a:t>
            </a:r>
            <a:r>
              <a:rPr lang="en-US" kern="0" dirty="0" smtClean="0">
                <a:solidFill>
                  <a:srgbClr val="000000"/>
                </a:solidFill>
                <a:sym typeface="Wingdings"/>
              </a:rPr>
              <a:t>.</a:t>
            </a:r>
            <a:endParaRPr lang="en-US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1</a:t>
            </a:r>
          </a:p>
        </p:txBody>
      </p:sp>
      <p:sp>
        <p:nvSpPr>
          <p:cNvPr id="10" name="Content Placeholder 17"/>
          <p:cNvSpPr txBox="1">
            <a:spLocks/>
          </p:cNvSpPr>
          <p:nvPr/>
        </p:nvSpPr>
        <p:spPr bwMode="auto">
          <a:xfrm>
            <a:off x="504054" y="3634564"/>
            <a:ext cx="8928745" cy="169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b="1" u="sng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Criteria for choice of the manufacturer </a:t>
            </a:r>
            <a:endParaRPr lang="en-US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Rx tests for all BGA on all board   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We prefer different manufacturer than FEB (production in the same time)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Takaya test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Aging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endParaRPr lang="en-US" kern="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Content Placeholder 17"/>
          <p:cNvSpPr txBox="1">
            <a:spLocks/>
          </p:cNvSpPr>
          <p:nvPr/>
        </p:nvSpPr>
        <p:spPr bwMode="auto">
          <a:xfrm>
            <a:off x="488925" y="5469049"/>
            <a:ext cx="8928745" cy="169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b="1" u="sng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Production of the current CROC board </a:t>
            </a:r>
            <a:endParaRPr lang="en-US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It was made by ALTREL    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Renewal ?</a:t>
            </a:r>
          </a:p>
        </p:txBody>
      </p:sp>
    </p:spTree>
    <p:extLst>
      <p:ext uri="{BB962C8B-B14F-4D97-AF65-F5344CB8AC3E}">
        <p14:creationId xmlns:p14="http://schemas.microsoft.com/office/powerpoint/2010/main" val="36400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3CU : Production flow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2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67493" y="1046956"/>
            <a:ext cx="8677275" cy="5037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284163" indent="-284163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996600"/>
              </a:buClr>
              <a:buSzPct val="70000"/>
              <a:buFont typeface="Wingdings" panose="05000000000000000000" pitchFamily="2" charset="2"/>
              <a:buChar char="u"/>
              <a:defRPr sz="2000" b="1" u="sng" kern="1200">
                <a:solidFill>
                  <a:srgbClr val="996600"/>
                </a:solidFill>
                <a:latin typeface="+mn-lt"/>
                <a:ea typeface="+mn-ea"/>
                <a:cs typeface="+mn-cs"/>
              </a:defRPr>
            </a:lvl1pPr>
            <a:lvl2pPr marL="668338" indent="-193675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50925" indent="-192088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l"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3513" indent="-192088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Wingdings 3" panose="05040102010807070707" pitchFamily="18" charset="2"/>
              <a:buChar char="´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All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PCBs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and components are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checked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upon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reception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at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factory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SMC components are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mounted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first.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Right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after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SMC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oven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there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visual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control of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each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side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of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board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plus a BGA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Xray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test for all BGA on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boards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AOI (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Automated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Optical Inspection). Validation of components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polarity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solder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quality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, no short circuit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other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components are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mounted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and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soldered</a:t>
            </a:r>
            <a:endParaRPr kumimoji="0" 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lang="fr-FR" sz="600" b="0" u="none" dirty="0">
              <a:solidFill>
                <a:srgbClr val="000000"/>
              </a:solidFill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press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-fit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connectors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mounted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with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dedicated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tool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boards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undergo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flying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probe test (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Takaya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) 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There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 final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visual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control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before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powering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boards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and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checking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power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consumption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If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this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OK,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boards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sent to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aging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oven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 power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consumptions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tested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again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at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the exit of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oven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to look for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potential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component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failure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If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everything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is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OK, the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boards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sent to LAL.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All the former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step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results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are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noticed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in a report file.</a:t>
            </a: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endParaRPr kumimoji="0" lang="fr-FR" sz="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R="0" lvl="0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FF0000"/>
              </a:buClr>
              <a:buSzPct val="10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The production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boards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will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be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produced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by lots of 10-10-8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boards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every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fr-FR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week</a:t>
            </a:r>
            <a:r>
              <a:rPr kumimoji="0" 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.</a:t>
            </a:r>
          </a:p>
          <a:p>
            <a:pPr marL="284163" marR="0" lvl="0" indent="-284163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996600"/>
              </a:buClr>
              <a:buSzPct val="70000"/>
              <a:buFont typeface="Wingdings" panose="05000000000000000000" pitchFamily="2" charset="2"/>
              <a:buChar char="u"/>
              <a:tabLst/>
              <a:defRPr/>
            </a:pPr>
            <a:endParaRPr kumimoji="0" 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284163" marR="0" lvl="0" indent="-284163" algn="l" defTabSz="914400" rtl="0" eaLnBrk="0" fontAlgn="base" latinLnBrk="0" hangingPunct="0">
              <a:lnSpc>
                <a:spcPct val="80000"/>
              </a:lnSpc>
              <a:spcBef>
                <a:spcPct val="30000"/>
              </a:spcBef>
              <a:spcAft>
                <a:spcPct val="0"/>
              </a:spcAft>
              <a:buClr>
                <a:srgbClr val="996600"/>
              </a:buClr>
              <a:buSzPct val="70000"/>
              <a:buFont typeface="Wingdings" panose="05000000000000000000" pitchFamily="2" charset="2"/>
              <a:buChar char="u"/>
              <a:tabLst/>
              <a:defRPr/>
            </a:pPr>
            <a:endParaRPr kumimoji="0" lang="fr-FR" sz="18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Production Test AOI</a:t>
            </a:r>
            <a:br>
              <a:rPr lang="en-US" sz="3200" i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</a:br>
            <a:r>
              <a:rPr lang="en-US" sz="3200" i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(Automated Optical Inspection) </a:t>
            </a:r>
            <a:endParaRPr lang="fr-FR" sz="3200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2" name="ZoneTexte 131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3</a:t>
            </a:r>
          </a:p>
        </p:txBody>
      </p:sp>
      <p:graphicFrame>
        <p:nvGraphicFramePr>
          <p:cNvPr id="134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793333"/>
              </p:ext>
            </p:extLst>
          </p:nvPr>
        </p:nvGraphicFramePr>
        <p:xfrm>
          <a:off x="4172241" y="2455219"/>
          <a:ext cx="5811613" cy="43582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9998" name="Document" r:id="rId3" imgW="19507200" imgH="14630400" progId="Word.Document.8">
                  <p:embed/>
                </p:oleObj>
              </mc:Choice>
              <mc:Fallback>
                <p:oleObj name="Document" r:id="rId3" imgW="19507200" imgH="146304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2241" y="2455219"/>
                        <a:ext cx="5811613" cy="43582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17"/>
          <p:cNvSpPr txBox="1">
            <a:spLocks/>
          </p:cNvSpPr>
          <p:nvPr/>
        </p:nvSpPr>
        <p:spPr bwMode="auto">
          <a:xfrm>
            <a:off x="283810" y="1691605"/>
            <a:ext cx="3888431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b="1" u="sng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Automated optimal Inspection</a:t>
            </a:r>
            <a:endParaRPr lang="en-US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Control presence and quality of components weld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>
                <a:solidFill>
                  <a:srgbClr val="000000"/>
                </a:solidFill>
                <a:latin typeface="Arial"/>
              </a:rPr>
              <a:t>Control </a:t>
            </a:r>
            <a:r>
              <a:rPr lang="en-US" kern="0" dirty="0" smtClean="0">
                <a:solidFill>
                  <a:srgbClr val="000000"/>
                </a:solidFill>
                <a:latin typeface="Arial"/>
              </a:rPr>
              <a:t>the polarity of components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Control the placement (X-Y) of all components by laser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Detection of the raised leg 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endParaRPr lang="en-US" sz="1700" kern="0" dirty="0" smtClean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Production Test </a:t>
            </a: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Rx </a:t>
            </a:r>
            <a:endParaRPr lang="fr-FR" sz="3200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2" name="ZoneTexte 131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4</a:t>
            </a:r>
          </a:p>
        </p:txBody>
      </p:sp>
      <p:pic>
        <p:nvPicPr>
          <p:cNvPr id="7" name="Picture 3" descr="Proto_Croc3_Mn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20" y="1039513"/>
            <a:ext cx="4811712" cy="3608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5728675"/>
              </p:ext>
            </p:extLst>
          </p:nvPr>
        </p:nvGraphicFramePr>
        <p:xfrm>
          <a:off x="457200" y="4139877"/>
          <a:ext cx="4000500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1019" name="Document" r:id="rId4" imgW="19507200" imgH="14630400" progId="Word.Document.8">
                  <p:embed/>
                </p:oleObj>
              </mc:Choice>
              <mc:Fallback>
                <p:oleObj name="Document" r:id="rId4" imgW="19507200" imgH="1463040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139877"/>
                        <a:ext cx="4000500" cy="3000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17"/>
          <p:cNvSpPr txBox="1">
            <a:spLocks/>
          </p:cNvSpPr>
          <p:nvPr/>
        </p:nvSpPr>
        <p:spPr bwMode="auto">
          <a:xfrm>
            <a:off x="125869" y="1259557"/>
            <a:ext cx="44826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b="1" u="sng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RX</a:t>
            </a:r>
            <a:endParaRPr lang="en-US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All BGA on the 3CU  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All board</a:t>
            </a:r>
            <a:endParaRPr lang="en-US" sz="1700" kern="0" dirty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</a:rPr>
              <a:t>Validation solder of all Ball of BGA, no short circuit between  ball no void</a:t>
            </a:r>
            <a:endParaRPr lang="en-US" kern="0" dirty="0" smtClean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31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Production Tests : Takaya</a:t>
            </a:r>
            <a:endParaRPr lang="fr-FR" sz="3200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2" name="ZoneTexte 131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5</a:t>
            </a:r>
          </a:p>
        </p:txBody>
      </p:sp>
      <p:sp>
        <p:nvSpPr>
          <p:cNvPr id="9" name="Content Placeholder 17"/>
          <p:cNvSpPr txBox="1">
            <a:spLocks/>
          </p:cNvSpPr>
          <p:nvPr/>
        </p:nvSpPr>
        <p:spPr bwMode="auto">
          <a:xfrm>
            <a:off x="719832" y="990433"/>
            <a:ext cx="7310313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b="1" u="sng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Takaya : flying </a:t>
            </a:r>
            <a:r>
              <a:rPr lang="en-US" b="1" u="sng" kern="0" dirty="0" err="1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prob</a:t>
            </a:r>
            <a:r>
              <a:rPr lang="en-US" b="1" u="sng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tes</a:t>
            </a:r>
            <a:r>
              <a:rPr lang="en-US" b="1" u="sng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</a:t>
            </a:r>
            <a:endParaRPr lang="en-US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Measures the impedance values of nets and components and check the interconnections  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Valid interconnection and passive components</a:t>
            </a: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248540"/>
              </p:ext>
            </p:extLst>
          </p:nvPr>
        </p:nvGraphicFramePr>
        <p:xfrm>
          <a:off x="575816" y="2699717"/>
          <a:ext cx="3381375" cy="432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50" name="Document" r:id="rId3" imgW="3381573" imgH="4324421" progId="Word.Document.8">
                  <p:embed/>
                </p:oleObj>
              </mc:Choice>
              <mc:Fallback>
                <p:oleObj name="Document" r:id="rId3" imgW="3381573" imgH="432442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816" y="2699717"/>
                        <a:ext cx="3381375" cy="432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2">
                                <a:alpha val="50000"/>
                              </a:schemeClr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656364"/>
              </p:ext>
            </p:extLst>
          </p:nvPr>
        </p:nvGraphicFramePr>
        <p:xfrm>
          <a:off x="5040312" y="2733922"/>
          <a:ext cx="4392488" cy="3967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2051" name="Document" r:id="rId5" imgW="4238915" imgH="3829263" progId="Word.Document.8">
                  <p:embed/>
                </p:oleObj>
              </mc:Choice>
              <mc:Fallback>
                <p:oleObj name="Document" r:id="rId5" imgW="4238915" imgH="382926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40312" y="2733922"/>
                        <a:ext cx="4392488" cy="396718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292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Aging</a:t>
            </a:r>
            <a:endParaRPr lang="fr-FR" sz="3200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2" name="ZoneTexte 131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6</a:t>
            </a:r>
          </a:p>
        </p:txBody>
      </p:sp>
      <p:sp>
        <p:nvSpPr>
          <p:cNvPr id="9" name="Content Placeholder 17"/>
          <p:cNvSpPr txBox="1">
            <a:spLocks/>
          </p:cNvSpPr>
          <p:nvPr/>
        </p:nvSpPr>
        <p:spPr bwMode="auto">
          <a:xfrm>
            <a:off x="4437776" y="4139877"/>
            <a:ext cx="540060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For this test we will used the same crate as CROC aging test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Goals : 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Detection of bad soldered components  </a:t>
            </a:r>
            <a:endParaRPr lang="en-US" sz="1700" kern="0" dirty="0" smtClean="0">
              <a:solidFill>
                <a:srgbClr val="000000"/>
              </a:solidFill>
              <a:latin typeface="Arial"/>
            </a:endParaRP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</a:rPr>
              <a:t>Infant mortality</a:t>
            </a:r>
          </a:p>
          <a:p>
            <a:pPr lvl="1" defTabSz="913641" hangingPunct="1">
              <a:lnSpc>
                <a:spcPct val="100000"/>
              </a:lnSpc>
              <a:spcBef>
                <a:spcPct val="20000"/>
              </a:spcBef>
              <a:buClr>
                <a:srgbClr val="0000FF"/>
              </a:buClr>
              <a:buSzTx/>
              <a:buFont typeface="Wingdings" pitchFamily="2" charset="2"/>
              <a:buChar char="§"/>
              <a:defRPr/>
            </a:pPr>
            <a:endParaRPr lang="en-US" kern="0" dirty="0" smtClean="0">
              <a:solidFill>
                <a:srgbClr val="000000"/>
              </a:solidFill>
              <a:latin typeface="Arial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Power consumption is controlled before and after the aging</a:t>
            </a:r>
            <a:endParaRPr lang="en-US" kern="0" dirty="0" smtClean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Picture 8" descr="DSCN095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92" y="1467643"/>
            <a:ext cx="4000500" cy="5334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9" descr="DSCN09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04" y="1467643"/>
            <a:ext cx="3055528" cy="245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13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295896" y="179437"/>
            <a:ext cx="82089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Aging cycle</a:t>
            </a:r>
            <a:endParaRPr lang="fr-FR" sz="3200" i="1" kern="0" dirty="0" smtClean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2" name="ZoneTexte 131"/>
          <p:cNvSpPr txBox="1"/>
          <p:nvPr/>
        </p:nvSpPr>
        <p:spPr>
          <a:xfrm>
            <a:off x="9432800" y="7275628"/>
            <a:ext cx="38660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3333FF"/>
                </a:solidFill>
              </a:rPr>
              <a:t>7</a:t>
            </a:r>
          </a:p>
        </p:txBody>
      </p:sp>
      <p:graphicFrame>
        <p:nvGraphicFramePr>
          <p:cNvPr id="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814664"/>
              </p:ext>
            </p:extLst>
          </p:nvPr>
        </p:nvGraphicFramePr>
        <p:xfrm>
          <a:off x="575816" y="899517"/>
          <a:ext cx="5544616" cy="56069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3066" name="Document" r:id="rId3" imgW="6159273" imgH="6228838" progId="Word.Document.8">
                  <p:embed/>
                </p:oleObj>
              </mc:Choice>
              <mc:Fallback>
                <p:oleObj name="Document" r:id="rId3" imgW="6159273" imgH="622883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816" y="899517"/>
                        <a:ext cx="5544616" cy="560691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256583" y="5043603"/>
            <a:ext cx="4176217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84163" indent="-28416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68338" indent="-19367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50925" indent="-192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433513" indent="-192088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 indent="-1714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indent="-171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indent="-171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indent="-171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indent="-171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285750" indent="-285750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r-FR" sz="1800" i="0" dirty="0">
                <a:latin typeface="Arial" panose="020B0604020202020204" pitchFamily="34" charset="0"/>
              </a:rPr>
              <a:t>8 cycles of 9 </a:t>
            </a:r>
            <a:r>
              <a:rPr lang="fr-FR" sz="1800" i="0" dirty="0" err="1">
                <a:latin typeface="Arial" panose="020B0604020202020204" pitchFamily="34" charset="0"/>
              </a:rPr>
              <a:t>hours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between</a:t>
            </a:r>
            <a:r>
              <a:rPr lang="fr-FR" sz="1800" i="0" dirty="0">
                <a:latin typeface="Arial" panose="020B0604020202020204" pitchFamily="34" charset="0"/>
              </a:rPr>
              <a:t> 0 and 60 </a:t>
            </a:r>
            <a:r>
              <a:rPr lang="fr-FR" sz="1800" i="0" dirty="0" err="1">
                <a:latin typeface="Arial" panose="020B0604020202020204" pitchFamily="34" charset="0"/>
              </a:rPr>
              <a:t>degrees</a:t>
            </a:r>
            <a:r>
              <a:rPr lang="fr-FR" sz="1800" i="0" dirty="0" smtClean="0">
                <a:latin typeface="Arial" panose="020B0604020202020204" pitchFamily="34" charset="0"/>
              </a:rPr>
              <a:t>.</a:t>
            </a:r>
          </a:p>
          <a:p>
            <a:pPr marL="285750" indent="-285750">
              <a:spcBef>
                <a:spcPct val="300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fr-FR" sz="1800" i="0" dirty="0" smtClean="0">
                <a:latin typeface="Arial" panose="020B0604020202020204" pitchFamily="34" charset="0"/>
              </a:rPr>
              <a:t>The </a:t>
            </a:r>
            <a:r>
              <a:rPr lang="fr-FR" sz="1800" i="0" dirty="0" err="1">
                <a:latin typeface="Arial" panose="020B0604020202020204" pitchFamily="34" charset="0"/>
              </a:rPr>
              <a:t>upper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temperature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was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fixed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after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measurements</a:t>
            </a:r>
            <a:r>
              <a:rPr lang="fr-FR" sz="1800" i="0" dirty="0">
                <a:latin typeface="Arial" panose="020B0604020202020204" pitchFamily="34" charset="0"/>
              </a:rPr>
              <a:t> made on the  </a:t>
            </a:r>
            <a:r>
              <a:rPr lang="fr-FR" sz="1800" i="0" dirty="0" err="1">
                <a:latin typeface="Arial" panose="020B0604020202020204" pitchFamily="34" charset="0"/>
              </a:rPr>
              <a:t>hottest</a:t>
            </a:r>
            <a:r>
              <a:rPr lang="fr-FR" sz="1800" i="0" dirty="0">
                <a:latin typeface="Arial" panose="020B0604020202020204" pitchFamily="34" charset="0"/>
              </a:rPr>
              <a:t> component on the </a:t>
            </a:r>
            <a:r>
              <a:rPr lang="fr-FR" sz="1800" i="0" dirty="0" err="1">
                <a:latin typeface="Arial" panose="020B0604020202020204" pitchFamily="34" charset="0"/>
              </a:rPr>
              <a:t>board</a:t>
            </a:r>
            <a:r>
              <a:rPr lang="fr-FR" sz="1800" i="0" dirty="0">
                <a:latin typeface="Arial" panose="020B0604020202020204" pitchFamily="34" charset="0"/>
              </a:rPr>
              <a:t>: </a:t>
            </a:r>
            <a:r>
              <a:rPr lang="fr-FR" sz="1800" i="0" dirty="0" err="1">
                <a:latin typeface="Arial" panose="020B0604020202020204" pitchFamily="34" charset="0"/>
              </a:rPr>
              <a:t>its</a:t>
            </a:r>
            <a:r>
              <a:rPr lang="fr-FR" sz="1800" i="0" dirty="0">
                <a:latin typeface="Arial" panose="020B0604020202020204" pitchFamily="34" charset="0"/>
              </a:rPr>
              <a:t> package </a:t>
            </a:r>
            <a:r>
              <a:rPr lang="fr-FR" sz="1800" i="0" dirty="0" err="1">
                <a:latin typeface="Arial" panose="020B0604020202020204" pitchFamily="34" charset="0"/>
              </a:rPr>
              <a:t>was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at</a:t>
            </a:r>
            <a:r>
              <a:rPr lang="fr-FR" sz="1800" i="0" dirty="0">
                <a:latin typeface="Arial" panose="020B0604020202020204" pitchFamily="34" charset="0"/>
              </a:rPr>
              <a:t> 90 </a:t>
            </a:r>
            <a:r>
              <a:rPr lang="fr-FR" sz="1800" i="0" dirty="0" err="1">
                <a:latin typeface="Arial" panose="020B0604020202020204" pitchFamily="34" charset="0"/>
              </a:rPr>
              <a:t>degrees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when</a:t>
            </a:r>
            <a:r>
              <a:rPr lang="fr-FR" sz="1800" i="0" dirty="0">
                <a:latin typeface="Arial" panose="020B0604020202020204" pitchFamily="34" charset="0"/>
              </a:rPr>
              <a:t> air </a:t>
            </a:r>
            <a:r>
              <a:rPr lang="fr-FR" sz="1800" i="0" dirty="0" err="1">
                <a:latin typeface="Arial" panose="020B0604020202020204" pitchFamily="34" charset="0"/>
              </a:rPr>
              <a:t>was</a:t>
            </a:r>
            <a:r>
              <a:rPr lang="fr-FR" sz="1800" i="0" dirty="0">
                <a:latin typeface="Arial" panose="020B0604020202020204" pitchFamily="34" charset="0"/>
              </a:rPr>
              <a:t> </a:t>
            </a:r>
            <a:r>
              <a:rPr lang="fr-FR" sz="1800" i="0" dirty="0" err="1">
                <a:latin typeface="Arial" panose="020B0604020202020204" pitchFamily="34" charset="0"/>
              </a:rPr>
              <a:t>at</a:t>
            </a:r>
            <a:r>
              <a:rPr lang="fr-FR" sz="1800" i="0" dirty="0">
                <a:latin typeface="Arial" panose="020B0604020202020204" pitchFamily="34" charset="0"/>
              </a:rPr>
              <a:t> 60</a:t>
            </a:r>
            <a:r>
              <a:rPr lang="fr-FR" sz="1600" i="0" dirty="0">
                <a:latin typeface="Arial" panose="020B0604020202020204" pitchFamily="34" charset="0"/>
              </a:rPr>
              <a:t>.</a:t>
            </a:r>
          </a:p>
          <a:p>
            <a:pPr>
              <a:spcBef>
                <a:spcPct val="30000"/>
              </a:spcBef>
              <a:buClr>
                <a:srgbClr val="996600"/>
              </a:buClr>
              <a:buSzPct val="70000"/>
              <a:buFont typeface="Wingdings" panose="05000000000000000000" pitchFamily="2" charset="2"/>
              <a:buNone/>
            </a:pPr>
            <a:endParaRPr lang="fr-FR" sz="1600" i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98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871961" y="179437"/>
            <a:ext cx="67687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278" tIns="45639" rIns="91278" bIns="45639" numCol="1" anchor="ctr" anchorCtr="0" compatLnSpc="1">
            <a:prstTxWarp prst="textNoShape">
              <a:avLst/>
            </a:prstTxWarp>
          </a:bodyPr>
          <a:lstStyle/>
          <a:p>
            <a:pPr algn="ctr" defTabSz="912884" hangingPunct="1">
              <a:lnSpc>
                <a:spcPct val="100000"/>
              </a:lnSpc>
              <a:buClrTx/>
              <a:buSzTx/>
              <a:defRPr/>
            </a:pPr>
            <a:r>
              <a:rPr lang="en-US" sz="3200" i="1" kern="0" dirty="0" smtClea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Conclusion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9432800" y="7275628"/>
            <a:ext cx="576064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3333FF"/>
                </a:solidFill>
              </a:rPr>
              <a:t>14</a:t>
            </a:r>
            <a:endParaRPr lang="fr-FR" dirty="0">
              <a:solidFill>
                <a:srgbClr val="3333FF"/>
              </a:solidFill>
            </a:endParaRPr>
          </a:p>
        </p:txBody>
      </p:sp>
      <p:sp>
        <p:nvSpPr>
          <p:cNvPr id="5" name="Content Placeholder 17"/>
          <p:cNvSpPr txBox="1">
            <a:spLocks/>
          </p:cNvSpPr>
          <p:nvPr/>
        </p:nvSpPr>
        <p:spPr bwMode="auto">
          <a:xfrm>
            <a:off x="504055" y="1691605"/>
            <a:ext cx="892874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88" tIns="45643" rIns="91288" bIns="45643" numCol="1" anchor="t" anchorCtr="0" compatLnSpc="1">
            <a:prstTxWarp prst="textNoShape">
              <a:avLst/>
            </a:prstTxWarp>
          </a:bodyPr>
          <a:lstStyle/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The choice of the manufacturer is not fixed, we have several possibility (ALTREL, OUESTRONIC, …)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sz="8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Legal obligation PUMA </a:t>
            </a:r>
            <a:r>
              <a:rPr lang="en-US" kern="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(rules of the public </a:t>
            </a: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service !)</a:t>
            </a: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endParaRPr lang="en-US" sz="800" kern="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pPr marL="342332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FF0000"/>
              </a:buClr>
              <a:buSzTx/>
              <a:buFont typeface="Wingdings" pitchFamily="2" charset="2"/>
              <a:buChar char="Ø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Production will be start for summer</a:t>
            </a:r>
          </a:p>
          <a:p>
            <a:pPr marL="1083973" lvl="1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3333FF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30 PCB</a:t>
            </a:r>
          </a:p>
          <a:p>
            <a:pPr marL="1083973" lvl="1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3333FF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 x 3CU boards cabling</a:t>
            </a:r>
          </a:p>
          <a:p>
            <a:pPr marL="1083973" lvl="1" indent="-342332" defTabSz="913641" hangingPunct="1">
              <a:lnSpc>
                <a:spcPct val="100000"/>
              </a:lnSpc>
              <a:spcBef>
                <a:spcPct val="20000"/>
              </a:spcBef>
              <a:buClr>
                <a:srgbClr val="3333FF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en-US" kern="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Then 8, 10, 10.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IEEE_Orlando_Titre">
  <a:themeElements>
    <a:clrScheme name="IEEE_Orlando_Titr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IEEE_Orlando_Titr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Titr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Titr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Titr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IEEE_Orlando_Page">
  <a:themeElements>
    <a:clrScheme name="IEEE_Orlando_P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EEE_Orlando_P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IEEE_Orlando_P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EEE_Orlando_P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EEE_Orlando_P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51386</TotalTime>
  <Words>519</Words>
  <Application>Microsoft Office PowerPoint</Application>
  <PresentationFormat>Personnalisé</PresentationFormat>
  <Paragraphs>98</Paragraphs>
  <Slides>11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8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25" baseType="lpstr">
      <vt:lpstr>Arial Unicode MS</vt:lpstr>
      <vt:lpstr>Arial</vt:lpstr>
      <vt:lpstr>Comic Sans MS</vt:lpstr>
      <vt:lpstr>Times New Roman</vt:lpstr>
      <vt:lpstr>Wingdings</vt:lpstr>
      <vt:lpstr>IEEE_Orlando_Titre</vt:lpstr>
      <vt:lpstr>1_IEEE_Orlando_Titre</vt:lpstr>
      <vt:lpstr>2_IEEE_Orlando_Titre</vt:lpstr>
      <vt:lpstr>3_IEEE_Orlando_Titre</vt:lpstr>
      <vt:lpstr>4_IEEE_Orlando_Titre</vt:lpstr>
      <vt:lpstr>5_IEEE_Orlando_Titre</vt:lpstr>
      <vt:lpstr>6_IEEE_Orlando_Titre</vt:lpstr>
      <vt:lpstr>IEEE_Orlando_Page</vt:lpstr>
      <vt:lpstr>Document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SPARES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Daniel Charlet</dc:creator>
  <cp:lastModifiedBy>Olivier Duarte</cp:lastModifiedBy>
  <cp:revision>557</cp:revision>
  <cp:lastPrinted>2018-02-12T17:04:56Z</cp:lastPrinted>
  <dcterms:created xsi:type="dcterms:W3CDTF">2009-09-17T15:48:56Z</dcterms:created>
  <dcterms:modified xsi:type="dcterms:W3CDTF">2018-02-12T17:05:45Z</dcterms:modified>
</cp:coreProperties>
</file>