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24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15AD1F-A8F0-4C67-B2BA-EA73E1C42DFF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15EF4B-51EB-472D-A849-CA207F1A859C}">
      <dgm:prSet phldrT="[Text]" custT="1"/>
      <dgm:spPr/>
      <dgm:t>
        <a:bodyPr/>
        <a:lstStyle/>
        <a:p>
          <a:r>
            <a:rPr lang="en-US" sz="1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EA – Experimental Areas</a:t>
          </a:r>
        </a:p>
        <a:p>
          <a:r>
            <a:rPr lang="en-US" sz="11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Group Leader: Markus Brugger</a:t>
          </a:r>
        </a:p>
        <a:p>
          <a:r>
            <a:rPr lang="en-US" sz="11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Deputy: </a:t>
          </a:r>
          <a:r>
            <a:rPr lang="en-US" sz="11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Laurentius</a:t>
          </a:r>
          <a:r>
            <a:rPr lang="en-US" sz="11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Gatignon</a:t>
          </a:r>
        </a:p>
        <a:p>
          <a:r>
            <a:rPr lang="en-US" sz="11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Secretariat: </a:t>
          </a:r>
          <a:r>
            <a:rPr lang="en-US" sz="11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Angélique</a:t>
          </a:r>
          <a:r>
            <a:rPr lang="en-US" sz="11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Foussat</a:t>
          </a:r>
          <a:endParaRPr lang="en-US" sz="11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8871AE9-BB9B-419B-A42D-7BB7FD2CF46F}" type="parTrans" cxnId="{5DE60937-4470-4007-BC04-0C355B097F1B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8354F18-F626-4359-AE72-B4C7D386F3D6}" type="sibTrans" cxnId="{5DE60937-4470-4007-BC04-0C355B097F1B}">
      <dgm:prSet/>
      <dgm:spPr>
        <a:noFill/>
        <a:ln>
          <a:noFill/>
        </a:ln>
      </dgm:spPr>
      <dgm:t>
        <a:bodyPr/>
        <a:lstStyle/>
        <a:p>
          <a:endParaRPr lang="en-US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A25F8A7-9732-486E-81B2-F9122EBC0DA1}">
      <dgm:prSet phldrT="[Text]" custT="1"/>
      <dgm:spPr/>
      <dgm:t>
        <a:bodyPr/>
        <a:lstStyle/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Contracts &amp; Technical Support (EA-CT)</a:t>
          </a:r>
        </a:p>
        <a:p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Mats Wilhelmsson</a:t>
          </a:r>
          <a:endParaRPr lang="en-US" sz="7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779F8D5-2DAA-41D1-B282-205A0D2B0566}" type="parTrans" cxnId="{878CBA31-9EE0-4532-80D7-143DCC7435F2}">
      <dgm:prSet/>
      <dgm:spPr/>
      <dgm:t>
        <a:bodyPr/>
        <a:lstStyle/>
        <a:p>
          <a:endParaRPr lang="en-US" sz="16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68E02DBF-C79C-4B41-822A-D4632E87D29A}" type="sibTrans" cxnId="{878CBA31-9EE0-4532-80D7-143DCC7435F2}">
      <dgm:prSet custT="1"/>
      <dgm:spPr/>
      <dgm:t>
        <a:bodyPr/>
        <a:lstStyle/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Philippe Boisseaux-Bourgeois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Gianluca Canale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Victor De Jesus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Aboubakr Ebn Rahmoun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Emile Grospelier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David Jaillet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Loic </a:t>
          </a:r>
          <a:r>
            <a:rPr lang="en-US" sz="8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Prélaz</a:t>
          </a:r>
          <a:endParaRPr lang="en-US" sz="8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Maria Papamichali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Gas team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Cabling team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Scaffolding team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Mechanical team</a:t>
          </a:r>
        </a:p>
        <a:p>
          <a:pPr algn="l"/>
          <a:endParaRPr lang="en-US" sz="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5A8E25F-6BB9-4ED5-AFB1-40A0CB5D4724}">
      <dgm:prSet phldrT="[Text]" custT="1"/>
      <dgm:spPr/>
      <dgm:t>
        <a:bodyPr/>
        <a:lstStyle/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Liaison with Experiments (EA-LE)</a:t>
          </a:r>
        </a:p>
        <a:p>
          <a:r>
            <a:rPr lang="en-US" sz="7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Laurentius</a:t>
          </a:r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Gatignon</a:t>
          </a:r>
          <a:endParaRPr lang="en-US" sz="7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10AD2A2-2B7F-4BB6-8052-FE2465B4525F}" type="parTrans" cxnId="{012C1A24-9FBD-4C58-B44E-825FB47F7989}">
      <dgm:prSet/>
      <dgm:spPr/>
      <dgm:t>
        <a:bodyPr/>
        <a:lstStyle/>
        <a:p>
          <a:endParaRPr lang="en-US" sz="16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374E109A-4B7A-4F68-82A2-FE4FA2C5EBF5}" type="sibTrans" cxnId="{012C1A24-9FBD-4C58-B44E-825FB47F7989}">
      <dgm:prSet custT="1"/>
      <dgm:spPr/>
      <dgm:t>
        <a:bodyPr/>
        <a:lstStyle/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Dipanwita Banerjee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Johannes Bernhard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Nikolaos Charitonidis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Alexander Gerbershagen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Bastien Rae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Marcel Rosenthal</a:t>
          </a:r>
        </a:p>
        <a:p>
          <a:pPr algn="l"/>
          <a:r>
            <a:rPr lang="en-US" sz="9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Marteen</a:t>
          </a:r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Van Dijk</a:t>
          </a:r>
          <a:endParaRPr lang="en-US" sz="9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9E5DAA1-1CD8-4303-AC9C-87C79912314E}">
      <dgm:prSet phldrT="[Text]" custT="1"/>
      <dgm:spPr/>
      <dgm:t>
        <a:bodyPr/>
        <a:lstStyle/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Plasma Wakefield Accelerator Unit:</a:t>
          </a:r>
        </a:p>
        <a:p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Edda Gschwendtner</a:t>
          </a:r>
          <a:endParaRPr lang="en-US" sz="7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208BA73-36DF-48DE-809F-1F5FAB5C4C0B}" type="parTrans" cxnId="{4B7EF617-3D73-44BE-8E39-CC86E9CA6CC2}">
      <dgm:prSet/>
      <dgm:spPr/>
      <dgm:t>
        <a:bodyPr/>
        <a:lstStyle/>
        <a:p>
          <a:endParaRPr lang="en-US" sz="16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7640041-4353-4890-A3E8-55D2C0BC8DA4}" type="sibTrans" cxnId="{4B7EF617-3D73-44BE-8E39-CC86E9CA6CC2}">
      <dgm:prSet custT="1"/>
      <dgm:spPr/>
      <dgm:t>
        <a:bodyPr/>
        <a:lstStyle/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Patric Muggli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Marlene Turner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Fabian Batsch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Spencer Gessner</a:t>
          </a:r>
        </a:p>
        <a:p>
          <a:pPr algn="l"/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Hossein Saberi</a:t>
          </a:r>
        </a:p>
        <a:p>
          <a:pPr algn="l"/>
          <a:r>
            <a:rPr lang="en-US" sz="9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Livio</a:t>
          </a:r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US" sz="9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Verra</a:t>
          </a:r>
          <a:endParaRPr lang="en-US" sz="9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algn="l"/>
          <a:r>
            <a:rPr lang="en-US" sz="9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Akanksha</a:t>
          </a:r>
          <a:r>
            <a:rPr lang="en-US" sz="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Ahuja</a:t>
          </a:r>
          <a:endParaRPr lang="en-US" sz="9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D1B9EBE-43E8-48AA-B580-30E6DD25C81F}">
      <dgm:prSet phldrT="[Text]" custT="1"/>
      <dgm:spPr/>
      <dgm:t>
        <a:bodyPr/>
        <a:lstStyle/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Engineering &amp; Coordination (EA-EC)</a:t>
          </a:r>
        </a:p>
        <a:p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Sebastien Evrard	</a:t>
          </a:r>
          <a:endParaRPr lang="en-US" sz="7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F49DA3A-53EA-475B-8AD0-5E5DC16D54FE}" type="parTrans" cxnId="{261B4D61-9BD7-4C24-A728-065EE6ADFCA8}">
      <dgm:prSet/>
      <dgm:spPr/>
      <dgm:t>
        <a:bodyPr/>
        <a:lstStyle/>
        <a:p>
          <a:endParaRPr lang="en-US" sz="16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EF9D46D-44FC-46CA-99EB-0478887405EF}" type="sibTrans" cxnId="{261B4D61-9BD7-4C24-A728-065EE6ADFCA8}">
      <dgm:prSet custT="1"/>
      <dgm:spPr/>
      <dgm:t>
        <a:bodyPr/>
        <a:lstStyle/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Aymeric Bouvard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Kevin Buffet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Francois Butin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Bard Carlsen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Sylvain Girod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Erwan Harrouch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Michael Jeckel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Michael Lazzaroni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Miguel Lino Diogo Dos Santos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Ans Pardons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Francisco Sanchez Galan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Quentin Bouirek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Robin Vanhoutte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Brieuc Lamaille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Pablo Diaz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Integration Design team</a:t>
          </a:r>
        </a:p>
      </dgm:t>
    </dgm:pt>
    <dgm:pt modelId="{DB09FF7C-430E-46B6-ADD7-DCD6FB889421}">
      <dgm:prSet custT="1"/>
      <dgm:spPr/>
      <dgm:t>
        <a:bodyPr/>
        <a:lstStyle/>
        <a:p>
          <a:endParaRPr lang="en-US" sz="5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Project support Teams:</a:t>
          </a:r>
        </a:p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LHC Experiment</a:t>
          </a:r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: Fabio Formenti</a:t>
          </a:r>
        </a:p>
        <a:p>
          <a:r>
            <a:rPr lang="en-US" sz="7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MCWG/NA-Cons/DOFRS</a:t>
          </a:r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Chair : </a:t>
          </a:r>
        </a:p>
        <a:p>
          <a:r>
            <a:rPr lang="en-US" sz="7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Yacine Kadi</a:t>
          </a:r>
        </a:p>
        <a:p>
          <a:endParaRPr lang="en-US" sz="5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B1E46F-473A-4E62-AA74-1AF44C7DC153}" type="parTrans" cxnId="{FA69889C-B949-451E-B194-52A615DC60B7}">
      <dgm:prSet/>
      <dgm:spPr/>
      <dgm:t>
        <a:bodyPr/>
        <a:lstStyle/>
        <a:p>
          <a:endParaRPr lang="en-US" sz="16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3D98A09-1971-4CDE-8B44-77033A7E44A0}" type="sibTrans" cxnId="{FA69889C-B949-451E-B194-52A615DC60B7}">
      <dgm:prSet custT="1"/>
      <dgm:spPr/>
      <dgm:t>
        <a:bodyPr/>
        <a:lstStyle/>
        <a:p>
          <a:pPr algn="l"/>
          <a:r>
            <a:rPr lang="en-US" sz="800" b="0" u="sng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MCWG</a:t>
          </a:r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Kasper Bilko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Corinna Martinella</a:t>
          </a:r>
        </a:p>
        <a:p>
          <a:pPr algn="l"/>
          <a:r>
            <a:rPr lang="en-US" sz="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Oliver Stein</a:t>
          </a:r>
        </a:p>
        <a:p>
          <a:pPr algn="l"/>
          <a:endParaRPr lang="en-US" sz="800" b="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algn="l"/>
          <a:r>
            <a:rPr lang="en-US" sz="800" b="0" u="sng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NA-Cons</a:t>
          </a:r>
        </a:p>
        <a:p>
          <a:pPr algn="l"/>
          <a:r>
            <a:rPr lang="en-US" sz="800" b="0" u="none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Fabrice Gautheron</a:t>
          </a:r>
        </a:p>
        <a:p>
          <a:pPr algn="l"/>
          <a:r>
            <a:rPr lang="en-US" sz="800" b="0" u="none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Athina Papageorgiou Koufidou</a:t>
          </a:r>
        </a:p>
        <a:p>
          <a:pPr algn="l"/>
          <a:r>
            <a:rPr lang="en-US" sz="800" b="0" u="none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Evgeny Solodko</a:t>
          </a:r>
        </a:p>
        <a:p>
          <a:pPr algn="l"/>
          <a:endParaRPr lang="en-US" sz="800" b="0" u="none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algn="l"/>
          <a:r>
            <a:rPr lang="en-US" sz="800" b="0" u="sng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DOFRS</a:t>
          </a:r>
        </a:p>
        <a:p>
          <a:pPr algn="l"/>
          <a:r>
            <a:rPr lang="en-US" sz="800" b="0" u="none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Diego Di Francesca</a:t>
          </a:r>
        </a:p>
        <a:p>
          <a:pPr algn="l"/>
          <a:r>
            <a:rPr lang="en-US" sz="800" b="0" u="none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Gaetano Li Vecchi</a:t>
          </a:r>
          <a:endParaRPr lang="en-US" sz="800" b="0" u="sng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C95F7BB-4E14-447F-BE88-6B093BA90A42}" type="pres">
      <dgm:prSet presAssocID="{DF15AD1F-A8F0-4C67-B2BA-EA73E1C42D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039E3C8-B826-4DBF-B76C-7544D220BFCC}" type="pres">
      <dgm:prSet presAssocID="{0F15EF4B-51EB-472D-A849-CA207F1A859C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511108A-D7C0-4A93-8CF6-07EA73933B65}" type="pres">
      <dgm:prSet presAssocID="{0F15EF4B-51EB-472D-A849-CA207F1A859C}" presName="rootComposite1" presStyleCnt="0"/>
      <dgm:spPr/>
      <dgm:t>
        <a:bodyPr/>
        <a:lstStyle/>
        <a:p>
          <a:endParaRPr lang="en-US"/>
        </a:p>
      </dgm:t>
    </dgm:pt>
    <dgm:pt modelId="{7CEDA0FD-81C7-4CB7-B917-3811B0A02D26}" type="pres">
      <dgm:prSet presAssocID="{0F15EF4B-51EB-472D-A849-CA207F1A859C}" presName="rootText1" presStyleLbl="node0" presStyleIdx="0" presStyleCnt="1" custScaleX="178229" custScaleY="163668" custLinFactNeighborX="-20012" custLinFactNeighborY="-13205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73DB82E2-AC89-401B-A1FA-814AF74E42E7}" type="pres">
      <dgm:prSet presAssocID="{0F15EF4B-51EB-472D-A849-CA207F1A859C}" presName="titleText1" presStyleLbl="fgAcc0" presStyleIdx="0" presStyleCnt="1" custAng="12546721" custFlipVert="1" custFlipHor="0" custScaleX="55193" custScaleY="15142" custLinFactX="33035" custLinFactNeighborX="100000" custLinFactNeighborY="-2807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BD5FB6A-23F7-4A77-8333-5461436B4B64}" type="pres">
      <dgm:prSet presAssocID="{0F15EF4B-51EB-472D-A849-CA207F1A859C}" presName="rootConnector1" presStyleLbl="node1" presStyleIdx="0" presStyleCnt="5"/>
      <dgm:spPr/>
      <dgm:t>
        <a:bodyPr/>
        <a:lstStyle/>
        <a:p>
          <a:endParaRPr lang="en-US"/>
        </a:p>
      </dgm:t>
    </dgm:pt>
    <dgm:pt modelId="{C85A7742-CD21-4E5A-8DA0-C485E08FD17F}" type="pres">
      <dgm:prSet presAssocID="{0F15EF4B-51EB-472D-A849-CA207F1A859C}" presName="hierChild2" presStyleCnt="0"/>
      <dgm:spPr/>
      <dgm:t>
        <a:bodyPr/>
        <a:lstStyle/>
        <a:p>
          <a:endParaRPr lang="en-US"/>
        </a:p>
      </dgm:t>
    </dgm:pt>
    <dgm:pt modelId="{6AB3A05B-6C7E-4856-8941-2EB57F8B2246}" type="pres">
      <dgm:prSet presAssocID="{1779F8D5-2DAA-41D1-B282-205A0D2B0566}" presName="Name37" presStyleLbl="parChTrans1D2" presStyleIdx="0" presStyleCnt="5"/>
      <dgm:spPr/>
      <dgm:t>
        <a:bodyPr/>
        <a:lstStyle/>
        <a:p>
          <a:endParaRPr lang="en-US"/>
        </a:p>
      </dgm:t>
    </dgm:pt>
    <dgm:pt modelId="{2B416D2A-0E8A-4756-97CA-6BA0DBFF50B3}" type="pres">
      <dgm:prSet presAssocID="{6A25F8A7-9732-486E-81B2-F9122EBC0DA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0D50F6A-51D8-4DE5-B6CF-2807B8CC6955}" type="pres">
      <dgm:prSet presAssocID="{6A25F8A7-9732-486E-81B2-F9122EBC0DA1}" presName="rootComposite" presStyleCnt="0"/>
      <dgm:spPr/>
      <dgm:t>
        <a:bodyPr/>
        <a:lstStyle/>
        <a:p>
          <a:endParaRPr lang="en-US"/>
        </a:p>
      </dgm:t>
    </dgm:pt>
    <dgm:pt modelId="{C6C29F32-C6FE-410D-9EB1-B041DBD1E899}" type="pres">
      <dgm:prSet presAssocID="{6A25F8A7-9732-486E-81B2-F9122EBC0DA1}" presName="rootText" presStyleLbl="node1" presStyleIdx="0" presStyleCnt="5" custScaleX="101869" custScaleY="109262" custLinFactNeighborX="12870" custLinFactNeighborY="-5232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5A84FB1D-0A4D-4DD0-8500-E0AA83349266}" type="pres">
      <dgm:prSet presAssocID="{6A25F8A7-9732-486E-81B2-F9122EBC0DA1}" presName="titleText2" presStyleLbl="fgAcc1" presStyleIdx="0" presStyleCnt="5" custScaleX="112923" custScaleY="855435" custLinFactY="104822" custLinFactNeighborX="-2849" custLinFactNeighborY="2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4E2E6B0-8A07-42F4-81D5-46C1F116B530}" type="pres">
      <dgm:prSet presAssocID="{6A25F8A7-9732-486E-81B2-F9122EBC0DA1}" presName="rootConnector" presStyleLbl="node2" presStyleIdx="0" presStyleCnt="0"/>
      <dgm:spPr/>
      <dgm:t>
        <a:bodyPr/>
        <a:lstStyle/>
        <a:p>
          <a:endParaRPr lang="en-US"/>
        </a:p>
      </dgm:t>
    </dgm:pt>
    <dgm:pt modelId="{49D97653-2932-4549-A717-67F67A69726F}" type="pres">
      <dgm:prSet presAssocID="{6A25F8A7-9732-486E-81B2-F9122EBC0DA1}" presName="hierChild4" presStyleCnt="0"/>
      <dgm:spPr/>
      <dgm:t>
        <a:bodyPr/>
        <a:lstStyle/>
        <a:p>
          <a:endParaRPr lang="en-US"/>
        </a:p>
      </dgm:t>
    </dgm:pt>
    <dgm:pt modelId="{9EB53714-C1F7-46FA-82AD-6E5CE9E89488}" type="pres">
      <dgm:prSet presAssocID="{6A25F8A7-9732-486E-81B2-F9122EBC0DA1}" presName="hierChild5" presStyleCnt="0"/>
      <dgm:spPr/>
      <dgm:t>
        <a:bodyPr/>
        <a:lstStyle/>
        <a:p>
          <a:endParaRPr lang="en-US"/>
        </a:p>
      </dgm:t>
    </dgm:pt>
    <dgm:pt modelId="{685B12F1-69C4-44A7-886B-D27E020CE053}" type="pres">
      <dgm:prSet presAssocID="{0F49DA3A-53EA-475B-8AD0-5E5DC16D54FE}" presName="Name37" presStyleLbl="parChTrans1D2" presStyleIdx="1" presStyleCnt="5"/>
      <dgm:spPr/>
      <dgm:t>
        <a:bodyPr/>
        <a:lstStyle/>
        <a:p>
          <a:endParaRPr lang="en-US"/>
        </a:p>
      </dgm:t>
    </dgm:pt>
    <dgm:pt modelId="{EF465F3D-FA02-42BD-B24F-E4523A1B94D1}" type="pres">
      <dgm:prSet presAssocID="{ED1B9EBE-43E8-48AA-B580-30E6DD25C81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299656-469A-4FDF-9DD9-36F4158D4DC1}" type="pres">
      <dgm:prSet presAssocID="{ED1B9EBE-43E8-48AA-B580-30E6DD25C81F}" presName="rootComposite" presStyleCnt="0"/>
      <dgm:spPr/>
      <dgm:t>
        <a:bodyPr/>
        <a:lstStyle/>
        <a:p>
          <a:endParaRPr lang="en-US"/>
        </a:p>
      </dgm:t>
    </dgm:pt>
    <dgm:pt modelId="{B1D033DC-FF38-4483-9C45-FE6447F6AD75}" type="pres">
      <dgm:prSet presAssocID="{ED1B9EBE-43E8-48AA-B580-30E6DD25C81F}" presName="rootText" presStyleLbl="node1" presStyleIdx="1" presStyleCnt="5" custScaleX="106062" custScaleY="107278" custLinFactNeighborX="933" custLinFactNeighborY="-76994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D51ABE3D-47A9-438B-8B35-1B3B9D5C840B}" type="pres">
      <dgm:prSet presAssocID="{ED1B9EBE-43E8-48AA-B580-30E6DD25C81F}" presName="titleText2" presStyleLbl="fgAcc1" presStyleIdx="1" presStyleCnt="5" custScaleX="117516" custScaleY="921131" custLinFactY="100000" custLinFactNeighborX="-16085" custLinFactNeighborY="16978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157B18D-ED91-4152-80A4-85372C87E7FA}" type="pres">
      <dgm:prSet presAssocID="{ED1B9EBE-43E8-48AA-B580-30E6DD25C81F}" presName="rootConnector" presStyleLbl="node2" presStyleIdx="0" presStyleCnt="0"/>
      <dgm:spPr/>
      <dgm:t>
        <a:bodyPr/>
        <a:lstStyle/>
        <a:p>
          <a:endParaRPr lang="en-US"/>
        </a:p>
      </dgm:t>
    </dgm:pt>
    <dgm:pt modelId="{7D2CD97D-E674-47A1-AB93-6E79FFC24B94}" type="pres">
      <dgm:prSet presAssocID="{ED1B9EBE-43E8-48AA-B580-30E6DD25C81F}" presName="hierChild4" presStyleCnt="0"/>
      <dgm:spPr/>
      <dgm:t>
        <a:bodyPr/>
        <a:lstStyle/>
        <a:p>
          <a:endParaRPr lang="en-US"/>
        </a:p>
      </dgm:t>
    </dgm:pt>
    <dgm:pt modelId="{4118A664-6783-4DB6-B4CE-22E15FBEAB51}" type="pres">
      <dgm:prSet presAssocID="{ED1B9EBE-43E8-48AA-B580-30E6DD25C81F}" presName="hierChild5" presStyleCnt="0"/>
      <dgm:spPr/>
      <dgm:t>
        <a:bodyPr/>
        <a:lstStyle/>
        <a:p>
          <a:endParaRPr lang="en-US"/>
        </a:p>
      </dgm:t>
    </dgm:pt>
    <dgm:pt modelId="{AEEC1DDB-828E-4858-9C5A-E40BF0D43BD6}" type="pres">
      <dgm:prSet presAssocID="{810AD2A2-2B7F-4BB6-8052-FE2465B4525F}" presName="Name37" presStyleLbl="parChTrans1D2" presStyleIdx="2" presStyleCnt="5"/>
      <dgm:spPr/>
      <dgm:t>
        <a:bodyPr/>
        <a:lstStyle/>
        <a:p>
          <a:endParaRPr lang="en-US"/>
        </a:p>
      </dgm:t>
    </dgm:pt>
    <dgm:pt modelId="{B9D005DC-4E02-4390-ADC5-20FBC9184E45}" type="pres">
      <dgm:prSet presAssocID="{45A8E25F-6BB9-4ED5-AFB1-40A0CB5D472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5C44602-56A2-4E93-9BFC-EB1024FED51C}" type="pres">
      <dgm:prSet presAssocID="{45A8E25F-6BB9-4ED5-AFB1-40A0CB5D4724}" presName="rootComposite" presStyleCnt="0"/>
      <dgm:spPr/>
      <dgm:t>
        <a:bodyPr/>
        <a:lstStyle/>
        <a:p>
          <a:endParaRPr lang="en-US"/>
        </a:p>
      </dgm:t>
    </dgm:pt>
    <dgm:pt modelId="{EEAAF08C-02D8-4C85-B27E-B17205E63990}" type="pres">
      <dgm:prSet presAssocID="{45A8E25F-6BB9-4ED5-AFB1-40A0CB5D4724}" presName="rootText" presStyleLbl="node1" presStyleIdx="2" presStyleCnt="5" custScaleY="106565" custLinFactNeighborX="-14743" custLinFactNeighborY="-20020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F344CE5F-46DE-4602-8999-00AC0C3876B9}" type="pres">
      <dgm:prSet presAssocID="{45A8E25F-6BB9-4ED5-AFB1-40A0CB5D4724}" presName="titleText2" presStyleLbl="fgAcc1" presStyleIdx="2" presStyleCnt="5" custScaleX="103448" custScaleY="584101" custLinFactY="100000" custLinFactNeighborX="-33546" custLinFactNeighborY="11103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6C4C925-BC52-4841-B50F-6C4C9E74D20E}" type="pres">
      <dgm:prSet presAssocID="{45A8E25F-6BB9-4ED5-AFB1-40A0CB5D4724}" presName="rootConnector" presStyleLbl="node2" presStyleIdx="0" presStyleCnt="0"/>
      <dgm:spPr/>
      <dgm:t>
        <a:bodyPr/>
        <a:lstStyle/>
        <a:p>
          <a:endParaRPr lang="en-US"/>
        </a:p>
      </dgm:t>
    </dgm:pt>
    <dgm:pt modelId="{A44DC752-5C93-4F10-9D6E-56261E3CF665}" type="pres">
      <dgm:prSet presAssocID="{45A8E25F-6BB9-4ED5-AFB1-40A0CB5D4724}" presName="hierChild4" presStyleCnt="0"/>
      <dgm:spPr/>
      <dgm:t>
        <a:bodyPr/>
        <a:lstStyle/>
        <a:p>
          <a:endParaRPr lang="en-US"/>
        </a:p>
      </dgm:t>
    </dgm:pt>
    <dgm:pt modelId="{21D71B3E-ED2A-4780-B334-4417FDF97682}" type="pres">
      <dgm:prSet presAssocID="{45A8E25F-6BB9-4ED5-AFB1-40A0CB5D4724}" presName="hierChild5" presStyleCnt="0"/>
      <dgm:spPr/>
      <dgm:t>
        <a:bodyPr/>
        <a:lstStyle/>
        <a:p>
          <a:endParaRPr lang="en-US"/>
        </a:p>
      </dgm:t>
    </dgm:pt>
    <dgm:pt modelId="{93FEA23D-635E-409E-927E-488B25559F68}" type="pres">
      <dgm:prSet presAssocID="{B208BA73-36DF-48DE-809F-1F5FAB5C4C0B}" presName="Name37" presStyleLbl="parChTrans1D2" presStyleIdx="3" presStyleCnt="5"/>
      <dgm:spPr/>
      <dgm:t>
        <a:bodyPr/>
        <a:lstStyle/>
        <a:p>
          <a:endParaRPr lang="en-US"/>
        </a:p>
      </dgm:t>
    </dgm:pt>
    <dgm:pt modelId="{897DD145-C113-48A0-B6BF-1195B1362F75}" type="pres">
      <dgm:prSet presAssocID="{79E5DAA1-1CD8-4303-AC9C-87C79912314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4CF2B87-E736-4FF4-BCBF-D7FCA17A5BED}" type="pres">
      <dgm:prSet presAssocID="{79E5DAA1-1CD8-4303-AC9C-87C79912314E}" presName="rootComposite" presStyleCnt="0"/>
      <dgm:spPr/>
      <dgm:t>
        <a:bodyPr/>
        <a:lstStyle/>
        <a:p>
          <a:endParaRPr lang="en-US"/>
        </a:p>
      </dgm:t>
    </dgm:pt>
    <dgm:pt modelId="{107CC9A6-FE9B-4CC5-A22E-66E4497EC38A}" type="pres">
      <dgm:prSet presAssocID="{79E5DAA1-1CD8-4303-AC9C-87C79912314E}" presName="rootText" presStyleLbl="node1" presStyleIdx="3" presStyleCnt="5" custFlipVert="0" custScaleX="103703" custScaleY="110132" custLinFactNeighborX="-33424" custLinFactNeighborY="-2170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2733B14-B0FE-4249-9A85-CB1D4086879B}" type="pres">
      <dgm:prSet presAssocID="{79E5DAA1-1CD8-4303-AC9C-87C79912314E}" presName="titleText2" presStyleLbl="fgAcc1" presStyleIdx="3" presStyleCnt="5" custScaleX="108291" custScaleY="631114" custLinFactY="100000" custLinFactNeighborX="-56763" custLinFactNeighborY="18073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D4A666B-F95E-4AA8-91F4-5883B92968E1}" type="pres">
      <dgm:prSet presAssocID="{79E5DAA1-1CD8-4303-AC9C-87C79912314E}" presName="rootConnector" presStyleLbl="node2" presStyleIdx="0" presStyleCnt="0"/>
      <dgm:spPr/>
      <dgm:t>
        <a:bodyPr/>
        <a:lstStyle/>
        <a:p>
          <a:endParaRPr lang="en-US"/>
        </a:p>
      </dgm:t>
    </dgm:pt>
    <dgm:pt modelId="{A74D8C5C-CCD8-4CB0-9826-5BA650BB90A3}" type="pres">
      <dgm:prSet presAssocID="{79E5DAA1-1CD8-4303-AC9C-87C79912314E}" presName="hierChild4" presStyleCnt="0"/>
      <dgm:spPr/>
      <dgm:t>
        <a:bodyPr/>
        <a:lstStyle/>
        <a:p>
          <a:endParaRPr lang="en-US"/>
        </a:p>
      </dgm:t>
    </dgm:pt>
    <dgm:pt modelId="{70F897BC-E606-4004-90AA-6C4B2BB027D5}" type="pres">
      <dgm:prSet presAssocID="{79E5DAA1-1CD8-4303-AC9C-87C79912314E}" presName="hierChild5" presStyleCnt="0"/>
      <dgm:spPr/>
      <dgm:t>
        <a:bodyPr/>
        <a:lstStyle/>
        <a:p>
          <a:endParaRPr lang="en-US"/>
        </a:p>
      </dgm:t>
    </dgm:pt>
    <dgm:pt modelId="{6941B73E-FEC1-4A8A-BE4A-378E5CD29065}" type="pres">
      <dgm:prSet presAssocID="{25B1E46F-473A-4E62-AA74-1AF44C7DC153}" presName="Name37" presStyleLbl="parChTrans1D2" presStyleIdx="4" presStyleCnt="5"/>
      <dgm:spPr/>
      <dgm:t>
        <a:bodyPr/>
        <a:lstStyle/>
        <a:p>
          <a:endParaRPr lang="en-US"/>
        </a:p>
      </dgm:t>
    </dgm:pt>
    <dgm:pt modelId="{19789F75-5C66-431A-B2DC-D6700B7BD7F4}" type="pres">
      <dgm:prSet presAssocID="{DB09FF7C-430E-46B6-ADD7-DCD6FB88942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3EBB5ED-12CC-41BF-AD70-2F2ABC635F7C}" type="pres">
      <dgm:prSet presAssocID="{DB09FF7C-430E-46B6-ADD7-DCD6FB889421}" presName="rootComposite" presStyleCnt="0"/>
      <dgm:spPr/>
      <dgm:t>
        <a:bodyPr/>
        <a:lstStyle/>
        <a:p>
          <a:endParaRPr lang="en-US"/>
        </a:p>
      </dgm:t>
    </dgm:pt>
    <dgm:pt modelId="{EC8986C1-C06A-4720-B4AB-87FB9885F637}" type="pres">
      <dgm:prSet presAssocID="{DB09FF7C-430E-46B6-ADD7-DCD6FB889421}" presName="rootText" presStyleLbl="node1" presStyleIdx="4" presStyleCnt="5" custScaleY="107599" custLinFactNeighborX="-42276" custLinFactNeighborY="-4599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9ECD52A3-DEFC-4280-A3C9-A86F38FB032A}" type="pres">
      <dgm:prSet presAssocID="{DB09FF7C-430E-46B6-ADD7-DCD6FB889421}" presName="titleText2" presStyleLbl="fgAcc1" presStyleIdx="4" presStyleCnt="5" custScaleX="110719" custScaleY="849846" custLinFactY="100000" custLinFactNeighborX="-63569" custLinFactNeighborY="16893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9B3ACDD-51C1-4E75-A0ED-8A1E5FED1BAE}" type="pres">
      <dgm:prSet presAssocID="{DB09FF7C-430E-46B6-ADD7-DCD6FB889421}" presName="rootConnector" presStyleLbl="node2" presStyleIdx="0" presStyleCnt="0"/>
      <dgm:spPr/>
      <dgm:t>
        <a:bodyPr/>
        <a:lstStyle/>
        <a:p>
          <a:endParaRPr lang="en-US"/>
        </a:p>
      </dgm:t>
    </dgm:pt>
    <dgm:pt modelId="{0366532B-3EA8-4861-93FC-03283146FE80}" type="pres">
      <dgm:prSet presAssocID="{DB09FF7C-430E-46B6-ADD7-DCD6FB889421}" presName="hierChild4" presStyleCnt="0"/>
      <dgm:spPr/>
      <dgm:t>
        <a:bodyPr/>
        <a:lstStyle/>
        <a:p>
          <a:endParaRPr lang="en-US"/>
        </a:p>
      </dgm:t>
    </dgm:pt>
    <dgm:pt modelId="{816F8CB6-B4E3-4B8C-9A79-CEDDDE854D34}" type="pres">
      <dgm:prSet presAssocID="{DB09FF7C-430E-46B6-ADD7-DCD6FB889421}" presName="hierChild5" presStyleCnt="0"/>
      <dgm:spPr/>
      <dgm:t>
        <a:bodyPr/>
        <a:lstStyle/>
        <a:p>
          <a:endParaRPr lang="en-US"/>
        </a:p>
      </dgm:t>
    </dgm:pt>
    <dgm:pt modelId="{4BC5E589-CDA2-46FC-B412-B378F74A317D}" type="pres">
      <dgm:prSet presAssocID="{0F15EF4B-51EB-472D-A849-CA207F1A859C}" presName="hierChild3" presStyleCnt="0"/>
      <dgm:spPr/>
      <dgm:t>
        <a:bodyPr/>
        <a:lstStyle/>
        <a:p>
          <a:endParaRPr lang="en-US"/>
        </a:p>
      </dgm:t>
    </dgm:pt>
  </dgm:ptLst>
  <dgm:cxnLst>
    <dgm:cxn modelId="{88B9609F-663A-1E4F-8839-D88811D5D499}" type="presOf" srcId="{ED1B9EBE-43E8-48AA-B580-30E6DD25C81F}" destId="{D157B18D-ED91-4152-80A4-85372C87E7FA}" srcOrd="1" destOrd="0" presId="urn:microsoft.com/office/officeart/2008/layout/NameandTitleOrganizationalChart"/>
    <dgm:cxn modelId="{878CBA31-9EE0-4532-80D7-143DCC7435F2}" srcId="{0F15EF4B-51EB-472D-A849-CA207F1A859C}" destId="{6A25F8A7-9732-486E-81B2-F9122EBC0DA1}" srcOrd="0" destOrd="0" parTransId="{1779F8D5-2DAA-41D1-B282-205A0D2B0566}" sibTransId="{68E02DBF-C79C-4B41-822A-D4632E87D29A}"/>
    <dgm:cxn modelId="{02629A0E-826B-9542-AB89-ADF95A52B81C}" type="presOf" srcId="{0F49DA3A-53EA-475B-8AD0-5E5DC16D54FE}" destId="{685B12F1-69C4-44A7-886B-D27E020CE053}" srcOrd="0" destOrd="0" presId="urn:microsoft.com/office/officeart/2008/layout/NameandTitleOrganizationalChart"/>
    <dgm:cxn modelId="{1183C49A-3CE5-D04B-8C14-AF73205B3DCD}" type="presOf" srcId="{1779F8D5-2DAA-41D1-B282-205A0D2B0566}" destId="{6AB3A05B-6C7E-4856-8941-2EB57F8B2246}" srcOrd="0" destOrd="0" presId="urn:microsoft.com/office/officeart/2008/layout/NameandTitleOrganizationalChart"/>
    <dgm:cxn modelId="{80B7C079-E964-D345-A67D-EE18F34F074C}" type="presOf" srcId="{0F15EF4B-51EB-472D-A849-CA207F1A859C}" destId="{7CEDA0FD-81C7-4CB7-B917-3811B0A02D26}" srcOrd="0" destOrd="0" presId="urn:microsoft.com/office/officeart/2008/layout/NameandTitleOrganizationalChart"/>
    <dgm:cxn modelId="{5DE60937-4470-4007-BC04-0C355B097F1B}" srcId="{DF15AD1F-A8F0-4C67-B2BA-EA73E1C42DFF}" destId="{0F15EF4B-51EB-472D-A849-CA207F1A859C}" srcOrd="0" destOrd="0" parTransId="{F8871AE9-BB9B-419B-A42D-7BB7FD2CF46F}" sibTransId="{98354F18-F626-4359-AE72-B4C7D386F3D6}"/>
    <dgm:cxn modelId="{6BF755B9-9BF1-074B-8774-49577373B0AA}" type="presOf" srcId="{6A25F8A7-9732-486E-81B2-F9122EBC0DA1}" destId="{84E2E6B0-8A07-42F4-81D5-46C1F116B530}" srcOrd="1" destOrd="0" presId="urn:microsoft.com/office/officeart/2008/layout/NameandTitleOrganizationalChart"/>
    <dgm:cxn modelId="{EB3E9C79-C8C8-D447-9F0E-11EAB70EA953}" type="presOf" srcId="{25B1E46F-473A-4E62-AA74-1AF44C7DC153}" destId="{6941B73E-FEC1-4A8A-BE4A-378E5CD29065}" srcOrd="0" destOrd="0" presId="urn:microsoft.com/office/officeart/2008/layout/NameandTitleOrganizationalChart"/>
    <dgm:cxn modelId="{8A600983-2F80-B043-9CDF-0A1264E9EA0E}" type="presOf" srcId="{ED1B9EBE-43E8-48AA-B580-30E6DD25C81F}" destId="{B1D033DC-FF38-4483-9C45-FE6447F6AD75}" srcOrd="0" destOrd="0" presId="urn:microsoft.com/office/officeart/2008/layout/NameandTitleOrganizationalChart"/>
    <dgm:cxn modelId="{F80902DB-B5F0-4E42-AF4C-D16D531C8689}" type="presOf" srcId="{DB09FF7C-430E-46B6-ADD7-DCD6FB889421}" destId="{C9B3ACDD-51C1-4E75-A0ED-8A1E5FED1BAE}" srcOrd="1" destOrd="0" presId="urn:microsoft.com/office/officeart/2008/layout/NameandTitleOrganizationalChart"/>
    <dgm:cxn modelId="{B80ABA47-0909-AB48-AC80-1AADD9FFD3D9}" type="presOf" srcId="{810AD2A2-2B7F-4BB6-8052-FE2465B4525F}" destId="{AEEC1DDB-828E-4858-9C5A-E40BF0D43BD6}" srcOrd="0" destOrd="0" presId="urn:microsoft.com/office/officeart/2008/layout/NameandTitleOrganizationalChart"/>
    <dgm:cxn modelId="{4313C78C-1858-DA4C-8A93-B6F10B6FA9DB}" type="presOf" srcId="{DF15AD1F-A8F0-4C67-B2BA-EA73E1C42DFF}" destId="{8C95F7BB-4E14-447F-BE88-6B093BA90A42}" srcOrd="0" destOrd="0" presId="urn:microsoft.com/office/officeart/2008/layout/NameandTitleOrganizationalChart"/>
    <dgm:cxn modelId="{FAE81D21-3A7C-6144-BD6F-B43E4E750F09}" type="presOf" srcId="{68E02DBF-C79C-4B41-822A-D4632E87D29A}" destId="{5A84FB1D-0A4D-4DD0-8500-E0AA83349266}" srcOrd="0" destOrd="0" presId="urn:microsoft.com/office/officeart/2008/layout/NameandTitleOrganizationalChart"/>
    <dgm:cxn modelId="{894D129A-C296-D045-A672-ED896FAE1A33}" type="presOf" srcId="{83D98A09-1971-4CDE-8B44-77033A7E44A0}" destId="{9ECD52A3-DEFC-4280-A3C9-A86F38FB032A}" srcOrd="0" destOrd="0" presId="urn:microsoft.com/office/officeart/2008/layout/NameandTitleOrganizationalChart"/>
    <dgm:cxn modelId="{EAF0038A-87AB-A545-992C-45D6B7B68F3B}" type="presOf" srcId="{45A8E25F-6BB9-4ED5-AFB1-40A0CB5D4724}" destId="{EEAAF08C-02D8-4C85-B27E-B17205E63990}" srcOrd="0" destOrd="0" presId="urn:microsoft.com/office/officeart/2008/layout/NameandTitleOrganizationalChart"/>
    <dgm:cxn modelId="{88061C36-9422-1340-902A-EA16AA62E782}" type="presOf" srcId="{6A25F8A7-9732-486E-81B2-F9122EBC0DA1}" destId="{C6C29F32-C6FE-410D-9EB1-B041DBD1E899}" srcOrd="0" destOrd="0" presId="urn:microsoft.com/office/officeart/2008/layout/NameandTitleOrganizationalChart"/>
    <dgm:cxn modelId="{012C1A24-9FBD-4C58-B44E-825FB47F7989}" srcId="{0F15EF4B-51EB-472D-A849-CA207F1A859C}" destId="{45A8E25F-6BB9-4ED5-AFB1-40A0CB5D4724}" srcOrd="2" destOrd="0" parTransId="{810AD2A2-2B7F-4BB6-8052-FE2465B4525F}" sibTransId="{374E109A-4B7A-4F68-82A2-FE4FA2C5EBF5}"/>
    <dgm:cxn modelId="{4C136FFE-D6BD-5444-B936-FA48C51DD402}" type="presOf" srcId="{0F15EF4B-51EB-472D-A849-CA207F1A859C}" destId="{9BD5FB6A-23F7-4A77-8333-5461436B4B64}" srcOrd="1" destOrd="0" presId="urn:microsoft.com/office/officeart/2008/layout/NameandTitleOrganizationalChart"/>
    <dgm:cxn modelId="{2C984167-A11E-1B42-A4FB-B9395BA5E1B9}" type="presOf" srcId="{374E109A-4B7A-4F68-82A2-FE4FA2C5EBF5}" destId="{F344CE5F-46DE-4602-8999-00AC0C3876B9}" srcOrd="0" destOrd="0" presId="urn:microsoft.com/office/officeart/2008/layout/NameandTitleOrganizationalChart"/>
    <dgm:cxn modelId="{6E760498-79B9-224E-A764-D387B6FE9D67}" type="presOf" srcId="{79E5DAA1-1CD8-4303-AC9C-87C79912314E}" destId="{9D4A666B-F95E-4AA8-91F4-5883B92968E1}" srcOrd="1" destOrd="0" presId="urn:microsoft.com/office/officeart/2008/layout/NameandTitleOrganizationalChart"/>
    <dgm:cxn modelId="{6A358218-E3AF-B043-8C31-5DB644D28494}" type="presOf" srcId="{DB09FF7C-430E-46B6-ADD7-DCD6FB889421}" destId="{EC8986C1-C06A-4720-B4AB-87FB9885F637}" srcOrd="0" destOrd="0" presId="urn:microsoft.com/office/officeart/2008/layout/NameandTitleOrganizationalChart"/>
    <dgm:cxn modelId="{DB95A23F-2E7A-9C44-A239-142352477EA0}" type="presOf" srcId="{45A8E25F-6BB9-4ED5-AFB1-40A0CB5D4724}" destId="{16C4C925-BC52-4841-B50F-6C4C9E74D20E}" srcOrd="1" destOrd="0" presId="urn:microsoft.com/office/officeart/2008/layout/NameandTitleOrganizationalChart"/>
    <dgm:cxn modelId="{FA69889C-B949-451E-B194-52A615DC60B7}" srcId="{0F15EF4B-51EB-472D-A849-CA207F1A859C}" destId="{DB09FF7C-430E-46B6-ADD7-DCD6FB889421}" srcOrd="4" destOrd="0" parTransId="{25B1E46F-473A-4E62-AA74-1AF44C7DC153}" sibTransId="{83D98A09-1971-4CDE-8B44-77033A7E44A0}"/>
    <dgm:cxn modelId="{A4692838-936C-B144-9D82-B9C80A0A0630}" type="presOf" srcId="{98354F18-F626-4359-AE72-B4C7D386F3D6}" destId="{73DB82E2-AC89-401B-A1FA-814AF74E42E7}" srcOrd="0" destOrd="0" presId="urn:microsoft.com/office/officeart/2008/layout/NameandTitleOrganizationalChart"/>
    <dgm:cxn modelId="{822BED2F-E5B9-334D-A2BE-636CF309B8C2}" type="presOf" srcId="{F7640041-4353-4890-A3E8-55D2C0BC8DA4}" destId="{B2733B14-B0FE-4249-9A85-CB1D4086879B}" srcOrd="0" destOrd="0" presId="urn:microsoft.com/office/officeart/2008/layout/NameandTitleOrganizationalChart"/>
    <dgm:cxn modelId="{33820FC0-575A-844F-B2D9-51D6141F0B2D}" type="presOf" srcId="{B208BA73-36DF-48DE-809F-1F5FAB5C4C0B}" destId="{93FEA23D-635E-409E-927E-488B25559F68}" srcOrd="0" destOrd="0" presId="urn:microsoft.com/office/officeart/2008/layout/NameandTitleOrganizationalChart"/>
    <dgm:cxn modelId="{4B7EF617-3D73-44BE-8E39-CC86E9CA6CC2}" srcId="{0F15EF4B-51EB-472D-A849-CA207F1A859C}" destId="{79E5DAA1-1CD8-4303-AC9C-87C79912314E}" srcOrd="3" destOrd="0" parTransId="{B208BA73-36DF-48DE-809F-1F5FAB5C4C0B}" sibTransId="{F7640041-4353-4890-A3E8-55D2C0BC8DA4}"/>
    <dgm:cxn modelId="{261B4D61-9BD7-4C24-A728-065EE6ADFCA8}" srcId="{0F15EF4B-51EB-472D-A849-CA207F1A859C}" destId="{ED1B9EBE-43E8-48AA-B580-30E6DD25C81F}" srcOrd="1" destOrd="0" parTransId="{0F49DA3A-53EA-475B-8AD0-5E5DC16D54FE}" sibTransId="{DEF9D46D-44FC-46CA-99EB-0478887405EF}"/>
    <dgm:cxn modelId="{A8B87A3E-7031-3D48-8227-AD31427B59BF}" type="presOf" srcId="{DEF9D46D-44FC-46CA-99EB-0478887405EF}" destId="{D51ABE3D-47A9-438B-8B35-1B3B9D5C840B}" srcOrd="0" destOrd="0" presId="urn:microsoft.com/office/officeart/2008/layout/NameandTitleOrganizationalChart"/>
    <dgm:cxn modelId="{6FB74522-56E9-E74B-B198-26ACD3E0DBE9}" type="presOf" srcId="{79E5DAA1-1CD8-4303-AC9C-87C79912314E}" destId="{107CC9A6-FE9B-4CC5-A22E-66E4497EC38A}" srcOrd="0" destOrd="0" presId="urn:microsoft.com/office/officeart/2008/layout/NameandTitleOrganizationalChart"/>
    <dgm:cxn modelId="{B15832E3-65F9-DB40-A4DE-9913E3F3EBE9}" type="presParOf" srcId="{8C95F7BB-4E14-447F-BE88-6B093BA90A42}" destId="{F039E3C8-B826-4DBF-B76C-7544D220BFCC}" srcOrd="0" destOrd="0" presId="urn:microsoft.com/office/officeart/2008/layout/NameandTitleOrganizationalChart"/>
    <dgm:cxn modelId="{7C22DBC4-5B61-E348-86DD-AD3FDDF9E00F}" type="presParOf" srcId="{F039E3C8-B826-4DBF-B76C-7544D220BFCC}" destId="{B511108A-D7C0-4A93-8CF6-07EA73933B65}" srcOrd="0" destOrd="0" presId="urn:microsoft.com/office/officeart/2008/layout/NameandTitleOrganizationalChart"/>
    <dgm:cxn modelId="{74ED5521-62CA-D543-B112-66CE2ED8F15F}" type="presParOf" srcId="{B511108A-D7C0-4A93-8CF6-07EA73933B65}" destId="{7CEDA0FD-81C7-4CB7-B917-3811B0A02D26}" srcOrd="0" destOrd="0" presId="urn:microsoft.com/office/officeart/2008/layout/NameandTitleOrganizationalChart"/>
    <dgm:cxn modelId="{A4976FED-D263-FF42-AC0D-3A1E3B9487DF}" type="presParOf" srcId="{B511108A-D7C0-4A93-8CF6-07EA73933B65}" destId="{73DB82E2-AC89-401B-A1FA-814AF74E42E7}" srcOrd="1" destOrd="0" presId="urn:microsoft.com/office/officeart/2008/layout/NameandTitleOrganizationalChart"/>
    <dgm:cxn modelId="{1E837E4F-4A91-F74C-A488-54E8DBB271D6}" type="presParOf" srcId="{B511108A-D7C0-4A93-8CF6-07EA73933B65}" destId="{9BD5FB6A-23F7-4A77-8333-5461436B4B64}" srcOrd="2" destOrd="0" presId="urn:microsoft.com/office/officeart/2008/layout/NameandTitleOrganizationalChart"/>
    <dgm:cxn modelId="{FA12967C-DF42-344A-889A-BFE8E469D0EA}" type="presParOf" srcId="{F039E3C8-B826-4DBF-B76C-7544D220BFCC}" destId="{C85A7742-CD21-4E5A-8DA0-C485E08FD17F}" srcOrd="1" destOrd="0" presId="urn:microsoft.com/office/officeart/2008/layout/NameandTitleOrganizationalChart"/>
    <dgm:cxn modelId="{BA63D2EA-A228-D64B-9B41-C951B47DA711}" type="presParOf" srcId="{C85A7742-CD21-4E5A-8DA0-C485E08FD17F}" destId="{6AB3A05B-6C7E-4856-8941-2EB57F8B2246}" srcOrd="0" destOrd="0" presId="urn:microsoft.com/office/officeart/2008/layout/NameandTitleOrganizationalChart"/>
    <dgm:cxn modelId="{16EB2864-DD6A-2C4A-B6CA-6CC2C280451A}" type="presParOf" srcId="{C85A7742-CD21-4E5A-8DA0-C485E08FD17F}" destId="{2B416D2A-0E8A-4756-97CA-6BA0DBFF50B3}" srcOrd="1" destOrd="0" presId="urn:microsoft.com/office/officeart/2008/layout/NameandTitleOrganizationalChart"/>
    <dgm:cxn modelId="{3A2ABEC6-BCAE-3642-A744-73B8D84026FE}" type="presParOf" srcId="{2B416D2A-0E8A-4756-97CA-6BA0DBFF50B3}" destId="{50D50F6A-51D8-4DE5-B6CF-2807B8CC6955}" srcOrd="0" destOrd="0" presId="urn:microsoft.com/office/officeart/2008/layout/NameandTitleOrganizationalChart"/>
    <dgm:cxn modelId="{64E2F4DE-2F87-4246-8A46-07F0F56DDF4B}" type="presParOf" srcId="{50D50F6A-51D8-4DE5-B6CF-2807B8CC6955}" destId="{C6C29F32-C6FE-410D-9EB1-B041DBD1E899}" srcOrd="0" destOrd="0" presId="urn:microsoft.com/office/officeart/2008/layout/NameandTitleOrganizationalChart"/>
    <dgm:cxn modelId="{C8A46A13-4577-7E44-A485-D2229D1E9633}" type="presParOf" srcId="{50D50F6A-51D8-4DE5-B6CF-2807B8CC6955}" destId="{5A84FB1D-0A4D-4DD0-8500-E0AA83349266}" srcOrd="1" destOrd="0" presId="urn:microsoft.com/office/officeart/2008/layout/NameandTitleOrganizationalChart"/>
    <dgm:cxn modelId="{37D1CEB0-4DC7-614A-839E-283101D6D0D9}" type="presParOf" srcId="{50D50F6A-51D8-4DE5-B6CF-2807B8CC6955}" destId="{84E2E6B0-8A07-42F4-81D5-46C1F116B530}" srcOrd="2" destOrd="0" presId="urn:microsoft.com/office/officeart/2008/layout/NameandTitleOrganizationalChart"/>
    <dgm:cxn modelId="{D47A618A-AEDD-0A41-A3F3-B7821B7B1A50}" type="presParOf" srcId="{2B416D2A-0E8A-4756-97CA-6BA0DBFF50B3}" destId="{49D97653-2932-4549-A717-67F67A69726F}" srcOrd="1" destOrd="0" presId="urn:microsoft.com/office/officeart/2008/layout/NameandTitleOrganizationalChart"/>
    <dgm:cxn modelId="{A0931A45-8A7A-B949-A548-1FA09ADEF37A}" type="presParOf" srcId="{2B416D2A-0E8A-4756-97CA-6BA0DBFF50B3}" destId="{9EB53714-C1F7-46FA-82AD-6E5CE9E89488}" srcOrd="2" destOrd="0" presId="urn:microsoft.com/office/officeart/2008/layout/NameandTitleOrganizationalChart"/>
    <dgm:cxn modelId="{6744B5DC-045F-C345-B73E-C2467DF60EA1}" type="presParOf" srcId="{C85A7742-CD21-4E5A-8DA0-C485E08FD17F}" destId="{685B12F1-69C4-44A7-886B-D27E020CE053}" srcOrd="2" destOrd="0" presId="urn:microsoft.com/office/officeart/2008/layout/NameandTitleOrganizationalChart"/>
    <dgm:cxn modelId="{47EA7821-A393-ED4D-BDA3-13048B82EB99}" type="presParOf" srcId="{C85A7742-CD21-4E5A-8DA0-C485E08FD17F}" destId="{EF465F3D-FA02-42BD-B24F-E4523A1B94D1}" srcOrd="3" destOrd="0" presId="urn:microsoft.com/office/officeart/2008/layout/NameandTitleOrganizationalChart"/>
    <dgm:cxn modelId="{1AA43FE5-12DA-1441-B79E-E7A7B6CB610C}" type="presParOf" srcId="{EF465F3D-FA02-42BD-B24F-E4523A1B94D1}" destId="{E5299656-469A-4FDF-9DD9-36F4158D4DC1}" srcOrd="0" destOrd="0" presId="urn:microsoft.com/office/officeart/2008/layout/NameandTitleOrganizationalChart"/>
    <dgm:cxn modelId="{79314BBC-6533-F747-A0A7-32C487E35CEA}" type="presParOf" srcId="{E5299656-469A-4FDF-9DD9-36F4158D4DC1}" destId="{B1D033DC-FF38-4483-9C45-FE6447F6AD75}" srcOrd="0" destOrd="0" presId="urn:microsoft.com/office/officeart/2008/layout/NameandTitleOrganizationalChart"/>
    <dgm:cxn modelId="{717C58B9-2704-6D43-81BD-B811D2CFC5E6}" type="presParOf" srcId="{E5299656-469A-4FDF-9DD9-36F4158D4DC1}" destId="{D51ABE3D-47A9-438B-8B35-1B3B9D5C840B}" srcOrd="1" destOrd="0" presId="urn:microsoft.com/office/officeart/2008/layout/NameandTitleOrganizationalChart"/>
    <dgm:cxn modelId="{A304C386-7AAF-854E-8C37-A5032319A077}" type="presParOf" srcId="{E5299656-469A-4FDF-9DD9-36F4158D4DC1}" destId="{D157B18D-ED91-4152-80A4-85372C87E7FA}" srcOrd="2" destOrd="0" presId="urn:microsoft.com/office/officeart/2008/layout/NameandTitleOrganizationalChart"/>
    <dgm:cxn modelId="{F10E1B00-45A9-B947-8564-F35C9ECE929F}" type="presParOf" srcId="{EF465F3D-FA02-42BD-B24F-E4523A1B94D1}" destId="{7D2CD97D-E674-47A1-AB93-6E79FFC24B94}" srcOrd="1" destOrd="0" presId="urn:microsoft.com/office/officeart/2008/layout/NameandTitleOrganizationalChart"/>
    <dgm:cxn modelId="{6A0A03AE-026F-A941-B659-8BB7982DAD96}" type="presParOf" srcId="{EF465F3D-FA02-42BD-B24F-E4523A1B94D1}" destId="{4118A664-6783-4DB6-B4CE-22E15FBEAB51}" srcOrd="2" destOrd="0" presId="urn:microsoft.com/office/officeart/2008/layout/NameandTitleOrganizationalChart"/>
    <dgm:cxn modelId="{D3894763-3212-BF4A-89B1-CF546DF2438C}" type="presParOf" srcId="{C85A7742-CD21-4E5A-8DA0-C485E08FD17F}" destId="{AEEC1DDB-828E-4858-9C5A-E40BF0D43BD6}" srcOrd="4" destOrd="0" presId="urn:microsoft.com/office/officeart/2008/layout/NameandTitleOrganizationalChart"/>
    <dgm:cxn modelId="{48BA40DB-00AE-D74E-BF42-EFCE24CDDFB0}" type="presParOf" srcId="{C85A7742-CD21-4E5A-8DA0-C485E08FD17F}" destId="{B9D005DC-4E02-4390-ADC5-20FBC9184E45}" srcOrd="5" destOrd="0" presId="urn:microsoft.com/office/officeart/2008/layout/NameandTitleOrganizationalChart"/>
    <dgm:cxn modelId="{EBA3CBD4-B94A-DD4C-98A8-3400453D6B86}" type="presParOf" srcId="{B9D005DC-4E02-4390-ADC5-20FBC9184E45}" destId="{45C44602-56A2-4E93-9BFC-EB1024FED51C}" srcOrd="0" destOrd="0" presId="urn:microsoft.com/office/officeart/2008/layout/NameandTitleOrganizationalChart"/>
    <dgm:cxn modelId="{1B4574D1-40BD-A34A-9518-C0D191C58B6C}" type="presParOf" srcId="{45C44602-56A2-4E93-9BFC-EB1024FED51C}" destId="{EEAAF08C-02D8-4C85-B27E-B17205E63990}" srcOrd="0" destOrd="0" presId="urn:microsoft.com/office/officeart/2008/layout/NameandTitleOrganizationalChart"/>
    <dgm:cxn modelId="{C66C8B00-634D-B24C-AB56-6BBBEA0ACC59}" type="presParOf" srcId="{45C44602-56A2-4E93-9BFC-EB1024FED51C}" destId="{F344CE5F-46DE-4602-8999-00AC0C3876B9}" srcOrd="1" destOrd="0" presId="urn:microsoft.com/office/officeart/2008/layout/NameandTitleOrganizationalChart"/>
    <dgm:cxn modelId="{2E9E3764-169C-9A4F-AEA5-98CA031053EE}" type="presParOf" srcId="{45C44602-56A2-4E93-9BFC-EB1024FED51C}" destId="{16C4C925-BC52-4841-B50F-6C4C9E74D20E}" srcOrd="2" destOrd="0" presId="urn:microsoft.com/office/officeart/2008/layout/NameandTitleOrganizationalChart"/>
    <dgm:cxn modelId="{C9917A64-D05B-2840-A928-F2B77A6B495F}" type="presParOf" srcId="{B9D005DC-4E02-4390-ADC5-20FBC9184E45}" destId="{A44DC752-5C93-4F10-9D6E-56261E3CF665}" srcOrd="1" destOrd="0" presId="urn:microsoft.com/office/officeart/2008/layout/NameandTitleOrganizationalChart"/>
    <dgm:cxn modelId="{DB8783DA-E66D-F64E-A348-DBC1F47064BE}" type="presParOf" srcId="{B9D005DC-4E02-4390-ADC5-20FBC9184E45}" destId="{21D71B3E-ED2A-4780-B334-4417FDF97682}" srcOrd="2" destOrd="0" presId="urn:microsoft.com/office/officeart/2008/layout/NameandTitleOrganizationalChart"/>
    <dgm:cxn modelId="{21D77A1B-1DC4-6E43-8BC5-68B304DD9D92}" type="presParOf" srcId="{C85A7742-CD21-4E5A-8DA0-C485E08FD17F}" destId="{93FEA23D-635E-409E-927E-488B25559F68}" srcOrd="6" destOrd="0" presId="urn:microsoft.com/office/officeart/2008/layout/NameandTitleOrganizationalChart"/>
    <dgm:cxn modelId="{88DF22C5-5A07-994E-A456-F3A096223F5E}" type="presParOf" srcId="{C85A7742-CD21-4E5A-8DA0-C485E08FD17F}" destId="{897DD145-C113-48A0-B6BF-1195B1362F75}" srcOrd="7" destOrd="0" presId="urn:microsoft.com/office/officeart/2008/layout/NameandTitleOrganizationalChart"/>
    <dgm:cxn modelId="{94A3C79A-BDCD-4449-A0AC-81504F795B5C}" type="presParOf" srcId="{897DD145-C113-48A0-B6BF-1195B1362F75}" destId="{34CF2B87-E736-4FF4-BCBF-D7FCA17A5BED}" srcOrd="0" destOrd="0" presId="urn:microsoft.com/office/officeart/2008/layout/NameandTitleOrganizationalChart"/>
    <dgm:cxn modelId="{85BB3D6B-39EC-9840-8535-0CE5AD2025FA}" type="presParOf" srcId="{34CF2B87-E736-4FF4-BCBF-D7FCA17A5BED}" destId="{107CC9A6-FE9B-4CC5-A22E-66E4497EC38A}" srcOrd="0" destOrd="0" presId="urn:microsoft.com/office/officeart/2008/layout/NameandTitleOrganizationalChart"/>
    <dgm:cxn modelId="{7195DEE2-CB52-004F-8160-FCB1FB10D516}" type="presParOf" srcId="{34CF2B87-E736-4FF4-BCBF-D7FCA17A5BED}" destId="{B2733B14-B0FE-4249-9A85-CB1D4086879B}" srcOrd="1" destOrd="0" presId="urn:microsoft.com/office/officeart/2008/layout/NameandTitleOrganizationalChart"/>
    <dgm:cxn modelId="{4DE0ACC8-6AF0-7444-856E-AE9D8A64A5EA}" type="presParOf" srcId="{34CF2B87-E736-4FF4-BCBF-D7FCA17A5BED}" destId="{9D4A666B-F95E-4AA8-91F4-5883B92968E1}" srcOrd="2" destOrd="0" presId="urn:microsoft.com/office/officeart/2008/layout/NameandTitleOrganizationalChart"/>
    <dgm:cxn modelId="{9627CFD7-B679-FA4D-AF46-76E75ECE11DA}" type="presParOf" srcId="{897DD145-C113-48A0-B6BF-1195B1362F75}" destId="{A74D8C5C-CCD8-4CB0-9826-5BA650BB90A3}" srcOrd="1" destOrd="0" presId="urn:microsoft.com/office/officeart/2008/layout/NameandTitleOrganizationalChart"/>
    <dgm:cxn modelId="{C790E0F7-769B-C048-B21D-BD0E1868CEB0}" type="presParOf" srcId="{897DD145-C113-48A0-B6BF-1195B1362F75}" destId="{70F897BC-E606-4004-90AA-6C4B2BB027D5}" srcOrd="2" destOrd="0" presId="urn:microsoft.com/office/officeart/2008/layout/NameandTitleOrganizationalChart"/>
    <dgm:cxn modelId="{61EC851F-443F-0A4C-8C5C-E009B20D92B0}" type="presParOf" srcId="{C85A7742-CD21-4E5A-8DA0-C485E08FD17F}" destId="{6941B73E-FEC1-4A8A-BE4A-378E5CD29065}" srcOrd="8" destOrd="0" presId="urn:microsoft.com/office/officeart/2008/layout/NameandTitleOrganizationalChart"/>
    <dgm:cxn modelId="{97C28391-D565-6B4A-B57C-454461B3C77C}" type="presParOf" srcId="{C85A7742-CD21-4E5A-8DA0-C485E08FD17F}" destId="{19789F75-5C66-431A-B2DC-D6700B7BD7F4}" srcOrd="9" destOrd="0" presId="urn:microsoft.com/office/officeart/2008/layout/NameandTitleOrganizationalChart"/>
    <dgm:cxn modelId="{76B27B1A-BC64-3D44-B5FE-0A7CD93948B0}" type="presParOf" srcId="{19789F75-5C66-431A-B2DC-D6700B7BD7F4}" destId="{53EBB5ED-12CC-41BF-AD70-2F2ABC635F7C}" srcOrd="0" destOrd="0" presId="urn:microsoft.com/office/officeart/2008/layout/NameandTitleOrganizationalChart"/>
    <dgm:cxn modelId="{244CFBED-25B0-824E-A615-A7E09F7853A1}" type="presParOf" srcId="{53EBB5ED-12CC-41BF-AD70-2F2ABC635F7C}" destId="{EC8986C1-C06A-4720-B4AB-87FB9885F637}" srcOrd="0" destOrd="0" presId="urn:microsoft.com/office/officeart/2008/layout/NameandTitleOrganizationalChart"/>
    <dgm:cxn modelId="{9270497D-C077-CC4F-80A7-A1A4EC8CCF03}" type="presParOf" srcId="{53EBB5ED-12CC-41BF-AD70-2F2ABC635F7C}" destId="{9ECD52A3-DEFC-4280-A3C9-A86F38FB032A}" srcOrd="1" destOrd="0" presId="urn:microsoft.com/office/officeart/2008/layout/NameandTitleOrganizationalChart"/>
    <dgm:cxn modelId="{3DDDAA2E-6E08-6642-9447-9CDE11A198B7}" type="presParOf" srcId="{53EBB5ED-12CC-41BF-AD70-2F2ABC635F7C}" destId="{C9B3ACDD-51C1-4E75-A0ED-8A1E5FED1BAE}" srcOrd="2" destOrd="0" presId="urn:microsoft.com/office/officeart/2008/layout/NameandTitleOrganizationalChart"/>
    <dgm:cxn modelId="{17B29562-80C9-0140-B1F4-A4B9BF673250}" type="presParOf" srcId="{19789F75-5C66-431A-B2DC-D6700B7BD7F4}" destId="{0366532B-3EA8-4861-93FC-03283146FE80}" srcOrd="1" destOrd="0" presId="urn:microsoft.com/office/officeart/2008/layout/NameandTitleOrganizationalChart"/>
    <dgm:cxn modelId="{42A088FE-3B5F-A241-BB88-2ED5E807700F}" type="presParOf" srcId="{19789F75-5C66-431A-B2DC-D6700B7BD7F4}" destId="{816F8CB6-B4E3-4B8C-9A79-CEDDDE854D34}" srcOrd="2" destOrd="0" presId="urn:microsoft.com/office/officeart/2008/layout/NameandTitleOrganizationalChart"/>
    <dgm:cxn modelId="{D4A45F4F-8D44-0345-A42E-A10D0C685596}" type="presParOf" srcId="{F039E3C8-B826-4DBF-B76C-7544D220BFCC}" destId="{4BC5E589-CDA2-46FC-B412-B378F74A317D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1B73E-FEC1-4A8A-BE4A-378E5CD29065}">
      <dsp:nvSpPr>
        <dsp:cNvPr id="0" name=""/>
        <dsp:cNvSpPr/>
      </dsp:nvSpPr>
      <dsp:spPr>
        <a:xfrm>
          <a:off x="4306993" y="1829716"/>
          <a:ext cx="3324458" cy="392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26"/>
              </a:lnTo>
              <a:lnTo>
                <a:pt x="3324458" y="232726"/>
              </a:lnTo>
              <a:lnTo>
                <a:pt x="3324458" y="392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EA23D-635E-409E-927E-488B25559F68}">
      <dsp:nvSpPr>
        <dsp:cNvPr id="0" name=""/>
        <dsp:cNvSpPr/>
      </dsp:nvSpPr>
      <dsp:spPr>
        <a:xfrm>
          <a:off x="4306993" y="1829716"/>
          <a:ext cx="1615648" cy="300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627"/>
              </a:lnTo>
              <a:lnTo>
                <a:pt x="1615648" y="140627"/>
              </a:lnTo>
              <a:lnTo>
                <a:pt x="1615648" y="300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EC1DDB-828E-4858-9C5A-E40BF0D43BD6}">
      <dsp:nvSpPr>
        <dsp:cNvPr id="0" name=""/>
        <dsp:cNvSpPr/>
      </dsp:nvSpPr>
      <dsp:spPr>
        <a:xfrm>
          <a:off x="4261273" y="1829716"/>
          <a:ext cx="91440" cy="2732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3255"/>
              </a:lnTo>
              <a:lnTo>
                <a:pt x="87059" y="113255"/>
              </a:lnTo>
              <a:lnTo>
                <a:pt x="87059" y="273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B12F1-69C4-44A7-886B-D27E020CE053}">
      <dsp:nvSpPr>
        <dsp:cNvPr id="0" name=""/>
        <dsp:cNvSpPr/>
      </dsp:nvSpPr>
      <dsp:spPr>
        <a:xfrm>
          <a:off x="2674915" y="1829716"/>
          <a:ext cx="1632077" cy="262707"/>
        </a:xfrm>
        <a:custGeom>
          <a:avLst/>
          <a:gdLst/>
          <a:ahLst/>
          <a:cxnLst/>
          <a:rect l="0" t="0" r="0" b="0"/>
          <a:pathLst>
            <a:path>
              <a:moveTo>
                <a:pt x="1632077" y="0"/>
              </a:moveTo>
              <a:lnTo>
                <a:pt x="1632077" y="102726"/>
              </a:lnTo>
              <a:lnTo>
                <a:pt x="0" y="102726"/>
              </a:lnTo>
              <a:lnTo>
                <a:pt x="0" y="262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3A05B-6C7E-4856-8941-2EB57F8B2246}">
      <dsp:nvSpPr>
        <dsp:cNvPr id="0" name=""/>
        <dsp:cNvSpPr/>
      </dsp:nvSpPr>
      <dsp:spPr>
        <a:xfrm>
          <a:off x="939217" y="1829716"/>
          <a:ext cx="3367775" cy="349951"/>
        </a:xfrm>
        <a:custGeom>
          <a:avLst/>
          <a:gdLst/>
          <a:ahLst/>
          <a:cxnLst/>
          <a:rect l="0" t="0" r="0" b="0"/>
          <a:pathLst>
            <a:path>
              <a:moveTo>
                <a:pt x="3367775" y="0"/>
              </a:moveTo>
              <a:lnTo>
                <a:pt x="3367775" y="189970"/>
              </a:lnTo>
              <a:lnTo>
                <a:pt x="0" y="189970"/>
              </a:lnTo>
              <a:lnTo>
                <a:pt x="0" y="349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EDA0FD-81C7-4CB7-B917-3811B0A02D26}">
      <dsp:nvSpPr>
        <dsp:cNvPr id="0" name=""/>
        <dsp:cNvSpPr/>
      </dsp:nvSpPr>
      <dsp:spPr>
        <a:xfrm>
          <a:off x="3126903" y="707555"/>
          <a:ext cx="2360178" cy="1122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9675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EA – Experimental Areas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Group Leader: Markus Brugger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Deputy: </a:t>
          </a:r>
          <a:r>
            <a:rPr lang="en-US" sz="11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Laurentius</a:t>
          </a: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Gatignon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Secretariat: </a:t>
          </a:r>
          <a:r>
            <a:rPr lang="en-US" sz="11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Angélique</a:t>
          </a:r>
          <a:r>
            <a:rPr lang="en-US" sz="11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Foussat</a:t>
          </a:r>
          <a:endParaRPr lang="en-US" sz="11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126903" y="707555"/>
        <a:ext cx="2360178" cy="1122161"/>
      </dsp:txXfrm>
    </dsp:sp>
    <dsp:sp modelId="{73DB82E2-AC89-401B-A1FA-814AF74E42E7}">
      <dsp:nvSpPr>
        <dsp:cNvPr id="0" name=""/>
        <dsp:cNvSpPr/>
      </dsp:nvSpPr>
      <dsp:spPr>
        <a:xfrm rot="9053279" flipV="1">
          <a:off x="6027268" y="1582441"/>
          <a:ext cx="657798" cy="34606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10800000">
        <a:off x="6027268" y="1582441"/>
        <a:ext cx="657798" cy="34606"/>
      </dsp:txXfrm>
    </dsp:sp>
    <dsp:sp modelId="{C6C29F32-C6FE-410D-9EB1-B041DBD1E899}">
      <dsp:nvSpPr>
        <dsp:cNvPr id="0" name=""/>
        <dsp:cNvSpPr/>
      </dsp:nvSpPr>
      <dsp:spPr>
        <a:xfrm>
          <a:off x="264722" y="2179667"/>
          <a:ext cx="1348989" cy="7491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9675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Contracts &amp; Technical Support (EA-CT)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Mats Wilhelmsson</a:t>
          </a:r>
          <a:endParaRPr lang="en-US" sz="7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64722" y="2179667"/>
        <a:ext cx="1348989" cy="749135"/>
      </dsp:txXfrm>
    </dsp:sp>
    <dsp:sp modelId="{5A84FB1D-0A4D-4DD0-8500-E0AA83349266}">
      <dsp:nvSpPr>
        <dsp:cNvPr id="0" name=""/>
        <dsp:cNvSpPr/>
      </dsp:nvSpPr>
      <dsp:spPr>
        <a:xfrm>
          <a:off x="260552" y="2936868"/>
          <a:ext cx="1345833" cy="19550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Philippe Boisseaux-Bourgeois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Gianluca Canale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Victor De Jesus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Aboubakr Ebn Rahmoun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Emile Grospelier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David Jaillet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Loic </a:t>
          </a:r>
          <a:r>
            <a:rPr lang="en-US" sz="8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Prélaz</a:t>
          </a:r>
          <a:endParaRPr lang="en-US" sz="8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Maria Papamichali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Gas team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Cabling team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Scaffolding team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Mechanical team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60552" y="2936868"/>
        <a:ext cx="1345833" cy="1955046"/>
      </dsp:txXfrm>
    </dsp:sp>
    <dsp:sp modelId="{B1D033DC-FF38-4483-9C45-FE6447F6AD75}">
      <dsp:nvSpPr>
        <dsp:cNvPr id="0" name=""/>
        <dsp:cNvSpPr/>
      </dsp:nvSpPr>
      <dsp:spPr>
        <a:xfrm>
          <a:off x="1972657" y="2092423"/>
          <a:ext cx="1404514" cy="7355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9675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Engineering &amp; Coordination (EA-EC)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Sebastien Evrard	</a:t>
          </a:r>
          <a:endParaRPr lang="en-US" sz="7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972657" y="2092423"/>
        <a:ext cx="1404514" cy="735532"/>
      </dsp:txXfrm>
    </dsp:sp>
    <dsp:sp modelId="{D51ABE3D-47A9-438B-8B35-1B3B9D5C840B}">
      <dsp:nvSpPr>
        <dsp:cNvPr id="0" name=""/>
        <dsp:cNvSpPr/>
      </dsp:nvSpPr>
      <dsp:spPr>
        <a:xfrm>
          <a:off x="1969205" y="2856784"/>
          <a:ext cx="1400574" cy="21051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Aymeric Bouvard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Kevin Buffet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Francois Butin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Bard Carlsen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Sylvain Girod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Erwan Harrouch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Michael Jeckel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Michael Lazzaroni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Miguel Lino Diogo Dos Santos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Ans Pardons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Francisco Sanchez Galan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Quentin Bouirek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Robin Vanhoutte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Brieuc Lamaille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Pablo Diaz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Integration Design team</a:t>
          </a:r>
        </a:p>
      </dsp:txBody>
      <dsp:txXfrm>
        <a:off x="1969205" y="2856784"/>
        <a:ext cx="1400574" cy="2105191"/>
      </dsp:txXfrm>
    </dsp:sp>
    <dsp:sp modelId="{EEAAF08C-02D8-4C85-B27E-B17205E63990}">
      <dsp:nvSpPr>
        <dsp:cNvPr id="0" name=""/>
        <dsp:cNvSpPr/>
      </dsp:nvSpPr>
      <dsp:spPr>
        <a:xfrm>
          <a:off x="3686212" y="2102952"/>
          <a:ext cx="1324239" cy="7306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9675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Liaison with Experiments (EA-LE)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Laurentius</a:t>
          </a: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Gatignon</a:t>
          </a:r>
          <a:endParaRPr lang="en-US" sz="7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686212" y="2102952"/>
        <a:ext cx="1324239" cy="730644"/>
      </dsp:txXfrm>
    </dsp:sp>
    <dsp:sp modelId="{F344CE5F-46DE-4602-8999-00AC0C3876B9}">
      <dsp:nvSpPr>
        <dsp:cNvPr id="0" name=""/>
        <dsp:cNvSpPr/>
      </dsp:nvSpPr>
      <dsp:spPr>
        <a:xfrm>
          <a:off x="3725939" y="2725116"/>
          <a:ext cx="1232909" cy="13349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Dipanwita Banerjee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Johannes Bernhard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Nikolaos Charitonidis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Alexander Gerbershagen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Bastien Rae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Marcel Rosenthal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Marteen</a:t>
          </a: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Van Dijk</a:t>
          </a:r>
          <a:endParaRPr lang="en-US" sz="9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3725939" y="2725116"/>
        <a:ext cx="1232909" cy="1334928"/>
      </dsp:txXfrm>
    </dsp:sp>
    <dsp:sp modelId="{107CC9A6-FE9B-4CC5-A22E-66E4497EC38A}">
      <dsp:nvSpPr>
        <dsp:cNvPr id="0" name=""/>
        <dsp:cNvSpPr/>
      </dsp:nvSpPr>
      <dsp:spPr>
        <a:xfrm>
          <a:off x="5236003" y="2130324"/>
          <a:ext cx="1373276" cy="7551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9675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Plasma Wakefield Accelerator Unit: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Edda Gschwendtner</a:t>
          </a:r>
          <a:endParaRPr lang="en-US" sz="7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5236003" y="2130324"/>
        <a:ext cx="1373276" cy="755100"/>
      </dsp:txXfrm>
    </dsp:sp>
    <dsp:sp modelId="{B2733B14-B0FE-4249-9A85-CB1D4086879B}">
      <dsp:nvSpPr>
        <dsp:cNvPr id="0" name=""/>
        <dsp:cNvSpPr/>
      </dsp:nvSpPr>
      <dsp:spPr>
        <a:xfrm>
          <a:off x="5242066" y="2881814"/>
          <a:ext cx="1290629" cy="14423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Patric Muggli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Marlene Turner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Fabian Batsch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Spencer Gessner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Hossein Saberi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Livio</a:t>
          </a: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  <a:r>
            <a:rPr lang="en-US" sz="9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Verra</a:t>
          </a:r>
          <a:endParaRPr lang="en-US" sz="9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Akanksha</a:t>
          </a:r>
          <a:r>
            <a:rPr lang="en-US" sz="9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Ahuja</a:t>
          </a:r>
          <a:endParaRPr lang="en-US" sz="9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5242066" y="2881814"/>
        <a:ext cx="1290629" cy="1442374"/>
      </dsp:txXfrm>
    </dsp:sp>
    <dsp:sp modelId="{EC8986C1-C06A-4720-B4AB-87FB9885F637}">
      <dsp:nvSpPr>
        <dsp:cNvPr id="0" name=""/>
        <dsp:cNvSpPr/>
      </dsp:nvSpPr>
      <dsp:spPr>
        <a:xfrm>
          <a:off x="6969332" y="2222424"/>
          <a:ext cx="1324239" cy="7377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" tIns="3175" rIns="3175" bIns="967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Project support Teams: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LHC Experiment</a:t>
          </a: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: Fabio Formenti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MCWG/NA-Cons/DOFRS</a:t>
          </a: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Chair :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Yacine Kadi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6969332" y="2222424"/>
        <a:ext cx="1324239" cy="737733"/>
      </dsp:txXfrm>
    </dsp:sp>
    <dsp:sp modelId="{9ECD52A3-DEFC-4280-A3C9-A86F38FB032A}">
      <dsp:nvSpPr>
        <dsp:cNvPr id="0" name=""/>
        <dsp:cNvSpPr/>
      </dsp:nvSpPr>
      <dsp:spPr>
        <a:xfrm>
          <a:off x="6972515" y="2854846"/>
          <a:ext cx="1319566" cy="1942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sng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MCWG</a:t>
          </a: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Kasper Bilko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Corinna Martinella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Oliver Stein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0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sng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NA-Cons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Fabrice Gautheron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Athina Papageorgiou Koufidou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Evgeny Solodko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b="0" u="none" kern="1200" cap="none" spc="0" dirty="0" smtClean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sng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DOFRS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Diego Di Francesca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Gaetano Li Vecchi</a:t>
          </a:r>
          <a:endParaRPr lang="en-US" sz="800" b="0" u="sng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6972515" y="2854846"/>
        <a:ext cx="1319566" cy="1942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0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3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5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5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8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1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5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1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8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52323-BDEC-E647-A672-0016F8D430A9}" type="datetimeFigureOut">
              <a:rPr lang="en-US" smtClean="0"/>
              <a:t>05/02/18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473F8-6205-5C43-9B86-0FE58729E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7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 bwMode="auto">
          <a:xfrm>
            <a:off x="457201" y="175022"/>
            <a:ext cx="8226425" cy="6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90" tIns="34290" rIns="34290" bIns="3429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defTabSz="685800" eaLnBrk="1" hangingPunct="1">
              <a:defRPr/>
            </a:pPr>
            <a:r>
              <a:rPr lang="en-US" altLang="en-US" dirty="0" smtClean="0">
                <a:latin typeface="Corbel" panose="020B0503020204020204"/>
              </a:rPr>
              <a:t>Organigram</a:t>
            </a:r>
            <a:endParaRPr lang="en-GB" altLang="en-US" sz="2700" dirty="0">
              <a:latin typeface="Corbel" panose="020B0503020204020204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412826745"/>
              </p:ext>
            </p:extLst>
          </p:nvPr>
        </p:nvGraphicFramePr>
        <p:xfrm>
          <a:off x="0" y="0"/>
          <a:ext cx="9144000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56262" y="4893589"/>
            <a:ext cx="814361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de-CH" sz="900" dirty="0"/>
              <a:t>Feb 2018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39679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196</Words>
  <Application>Microsoft Macintosh PowerPoint</Application>
  <PresentationFormat>On-screen Show (16:9)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Edda Gschwendtner</dc:creator>
  <cp:lastModifiedBy>Edda Gschwendtner</cp:lastModifiedBy>
  <cp:revision>2</cp:revision>
  <dcterms:created xsi:type="dcterms:W3CDTF">2018-02-05T14:41:38Z</dcterms:created>
  <dcterms:modified xsi:type="dcterms:W3CDTF">2018-02-05T15:01:12Z</dcterms:modified>
</cp:coreProperties>
</file>