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305" r:id="rId6"/>
    <p:sldId id="329" r:id="rId7"/>
    <p:sldId id="330" r:id="rId8"/>
    <p:sldId id="328" r:id="rId9"/>
    <p:sldId id="331" r:id="rId10"/>
    <p:sldId id="332" r:id="rId11"/>
    <p:sldId id="304" r:id="rId12"/>
    <p:sldId id="303" r:id="rId13"/>
    <p:sldId id="294" r:id="rId14"/>
    <p:sldId id="309" r:id="rId15"/>
    <p:sldId id="302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7"/>
    <p:restoredTop sz="94632"/>
  </p:normalViewPr>
  <p:slideViewPr>
    <p:cSldViewPr snapToObjects="1" showGuides="1">
      <p:cViewPr varScale="1">
        <p:scale>
          <a:sx n="131" d="100"/>
          <a:sy n="131" d="100"/>
        </p:scale>
        <p:origin x="184" y="360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-153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4" Type="http://schemas.openxmlformats.org/officeDocument/2006/relationships/oleObject" Target="file:///C:\Users\Jose%20Luis\Desktop\Temp_CERN\2018-01-31%20Coil%20108\Analysis_Coil108%20(No%20trace).xlsx" TargetMode="External"/><Relationship Id="rId1" Type="http://schemas.microsoft.com/office/2011/relationships/chartStyle" Target="style1.xml"/><Relationship Id="rId2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\\cern.ch\dfs\Users\e\emnilsso\Documents\11T_lessons\CC_size_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en-US" dirty="0" smtClean="0"/>
              <a:t>Coil size</a:t>
            </a:r>
            <a:r>
              <a:rPr lang="en-US" baseline="0" dirty="0" smtClean="0"/>
              <a:t> vs. mid-plane stress</a:t>
            </a:r>
            <a:endParaRPr lang="en-US" dirty="0"/>
          </a:p>
        </c:rich>
      </c:tx>
      <c:layout>
        <c:manualLayout>
          <c:xMode val="edge"/>
          <c:yMode val="edge"/>
          <c:x val="0.302001305296903"/>
          <c:y val="0.019558217487378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0459651634455"/>
          <c:y val="0.124663054959283"/>
          <c:w val="0.785715431269652"/>
          <c:h val="0.71858023251026"/>
        </c:manualLayout>
      </c:layout>
      <c:scatterChart>
        <c:scatterStyle val="lineMarker"/>
        <c:varyColors val="0"/>
        <c:ser>
          <c:idx val="0"/>
          <c:order val="0"/>
          <c:tx>
            <c:v>Coil 108 (No trace) M7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4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('[2]Correction - Analysis'!$I$80,'[2]Correction - Analysis'!$I$82,'[2]Correction - Analysis'!$I$84,'[2]Correction - Analysis'!$I$86,'[2]Correction - Analysis'!$I$88,'[2]Correction - Analysis'!$I$90)</c:f>
                <c:numCache>
                  <c:formatCode>General</c:formatCode>
                  <c:ptCount val="6"/>
                  <c:pt idx="0">
                    <c:v>0.569137319062005</c:v>
                  </c:pt>
                  <c:pt idx="1">
                    <c:v>0.420030379571993</c:v>
                  </c:pt>
                  <c:pt idx="2">
                    <c:v>0.347417728561751</c:v>
                  </c:pt>
                  <c:pt idx="3">
                    <c:v>0.284797804575971</c:v>
                  </c:pt>
                  <c:pt idx="4">
                    <c:v>0.284588021397618</c:v>
                  </c:pt>
                  <c:pt idx="5">
                    <c:v>0.274571956757949</c:v>
                  </c:pt>
                </c:numCache>
              </c:numRef>
            </c:plus>
            <c:minus>
              <c:numRef>
                <c:f>('[2]Correction - Analysis'!$I$80,'[2]Correction - Analysis'!$I$82,'[2]Correction - Analysis'!$I$84,'[2]Correction - Analysis'!$I$86,'[2]Correction - Analysis'!$I$88,'[2]Correction - Analysis'!$I$90)</c:f>
                <c:numCache>
                  <c:formatCode>General</c:formatCode>
                  <c:ptCount val="6"/>
                  <c:pt idx="0">
                    <c:v>0.569137319062005</c:v>
                  </c:pt>
                  <c:pt idx="1">
                    <c:v>0.420030379571993</c:v>
                  </c:pt>
                  <c:pt idx="2">
                    <c:v>0.347417728561751</c:v>
                  </c:pt>
                  <c:pt idx="3">
                    <c:v>0.284797804575971</c:v>
                  </c:pt>
                  <c:pt idx="4">
                    <c:v>0.284588021397618</c:v>
                  </c:pt>
                  <c:pt idx="5">
                    <c:v>0.274571956757949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'Coil 108 (7)'!$Y$28:$Y$523</c:f>
              <c:numCache>
                <c:formatCode>0.00</c:formatCode>
                <c:ptCount val="496"/>
                <c:pt idx="0">
                  <c:v>-3.715319577542736</c:v>
                </c:pt>
                <c:pt idx="1">
                  <c:v>-3.715223962721596</c:v>
                </c:pt>
                <c:pt idx="2">
                  <c:v>-3.714995218591352</c:v>
                </c:pt>
                <c:pt idx="3">
                  <c:v>-3.71478174533176</c:v>
                </c:pt>
                <c:pt idx="4">
                  <c:v>-3.714562679142511</c:v>
                </c:pt>
                <c:pt idx="5">
                  <c:v>-3.71433428880564</c:v>
                </c:pt>
                <c:pt idx="6">
                  <c:v>-3.714097361320961</c:v>
                </c:pt>
                <c:pt idx="7">
                  <c:v>-3.713883402794491</c:v>
                </c:pt>
                <c:pt idx="8">
                  <c:v>-3.713658426414653</c:v>
                </c:pt>
                <c:pt idx="9">
                  <c:v>-3.713442334657452</c:v>
                </c:pt>
                <c:pt idx="10">
                  <c:v>-3.71321372572092</c:v>
                </c:pt>
                <c:pt idx="11">
                  <c:v>-3.712979774542944</c:v>
                </c:pt>
                <c:pt idx="12">
                  <c:v>-3.712769899390928</c:v>
                </c:pt>
                <c:pt idx="13">
                  <c:v>-3.712560591602787</c:v>
                </c:pt>
                <c:pt idx="14">
                  <c:v>-3.712331540380801</c:v>
                </c:pt>
                <c:pt idx="15">
                  <c:v>-3.712135441032566</c:v>
                </c:pt>
                <c:pt idx="16">
                  <c:v>-3.711920154427405</c:v>
                </c:pt>
                <c:pt idx="17">
                  <c:v>-3.711728249677212</c:v>
                </c:pt>
                <c:pt idx="18">
                  <c:v>-3.711526432008636</c:v>
                </c:pt>
                <c:pt idx="19">
                  <c:v>-3.711316708480998</c:v>
                </c:pt>
                <c:pt idx="20">
                  <c:v>-3.711133548814844</c:v>
                </c:pt>
                <c:pt idx="21">
                  <c:v>-3.710939811468855</c:v>
                </c:pt>
                <c:pt idx="22">
                  <c:v>-3.71071315585112</c:v>
                </c:pt>
                <c:pt idx="23">
                  <c:v>-3.710512645702087</c:v>
                </c:pt>
                <c:pt idx="24">
                  <c:v>-3.71030424598662</c:v>
                </c:pt>
                <c:pt idx="25">
                  <c:v>-3.710081837247016</c:v>
                </c:pt>
                <c:pt idx="26">
                  <c:v>-3.709880841303669</c:v>
                </c:pt>
                <c:pt idx="27">
                  <c:v>-3.709676947169088</c:v>
                </c:pt>
                <c:pt idx="28">
                  <c:v>-3.709463429695178</c:v>
                </c:pt>
                <c:pt idx="29">
                  <c:v>-3.709273861452235</c:v>
                </c:pt>
                <c:pt idx="30">
                  <c:v>-3.709086047009073</c:v>
                </c:pt>
                <c:pt idx="31">
                  <c:v>-3.708877231840115</c:v>
                </c:pt>
                <c:pt idx="32">
                  <c:v>-3.70866643570952</c:v>
                </c:pt>
                <c:pt idx="33">
                  <c:v>-3.70844976128618</c:v>
                </c:pt>
                <c:pt idx="34">
                  <c:v>-3.708215550546713</c:v>
                </c:pt>
                <c:pt idx="35">
                  <c:v>-3.708026900047897</c:v>
                </c:pt>
                <c:pt idx="36">
                  <c:v>-3.707848455670795</c:v>
                </c:pt>
                <c:pt idx="37">
                  <c:v>-3.707625407094821</c:v>
                </c:pt>
                <c:pt idx="38">
                  <c:v>-3.707416331337318</c:v>
                </c:pt>
                <c:pt idx="39">
                  <c:v>-3.70718371476207</c:v>
                </c:pt>
                <c:pt idx="40">
                  <c:v>-3.706971850469365</c:v>
                </c:pt>
                <c:pt idx="41">
                  <c:v>-3.70676663857247</c:v>
                </c:pt>
                <c:pt idx="42">
                  <c:v>-3.706564005484885</c:v>
                </c:pt>
                <c:pt idx="43">
                  <c:v>-3.706348374540985</c:v>
                </c:pt>
                <c:pt idx="44">
                  <c:v>-3.706158809086913</c:v>
                </c:pt>
                <c:pt idx="45">
                  <c:v>-3.7059775489344</c:v>
                </c:pt>
                <c:pt idx="46">
                  <c:v>-3.705779918556831</c:v>
                </c:pt>
                <c:pt idx="47">
                  <c:v>-3.70558527775296</c:v>
                </c:pt>
                <c:pt idx="48">
                  <c:v>-3.70540761306377</c:v>
                </c:pt>
                <c:pt idx="49">
                  <c:v>-3.705229223096597</c:v>
                </c:pt>
                <c:pt idx="50">
                  <c:v>-3.705033735209508</c:v>
                </c:pt>
                <c:pt idx="51">
                  <c:v>-3.704825973685583</c:v>
                </c:pt>
                <c:pt idx="52">
                  <c:v>-3.70463207296711</c:v>
                </c:pt>
                <c:pt idx="53">
                  <c:v>-3.704427695764365</c:v>
                </c:pt>
                <c:pt idx="54">
                  <c:v>-3.704211076314942</c:v>
                </c:pt>
                <c:pt idx="55">
                  <c:v>-3.703838598946664</c:v>
                </c:pt>
                <c:pt idx="56">
                  <c:v>-3.685405385052757</c:v>
                </c:pt>
                <c:pt idx="57">
                  <c:v>-3.622526536897062</c:v>
                </c:pt>
                <c:pt idx="58">
                  <c:v>-3.541075239176771</c:v>
                </c:pt>
                <c:pt idx="59">
                  <c:v>-3.456713932758261</c:v>
                </c:pt>
                <c:pt idx="60">
                  <c:v>-3.371833757870948</c:v>
                </c:pt>
                <c:pt idx="61">
                  <c:v>-3.287102088402944</c:v>
                </c:pt>
                <c:pt idx="62">
                  <c:v>-3.202342302497327</c:v>
                </c:pt>
                <c:pt idx="63">
                  <c:v>-3.117607117869641</c:v>
                </c:pt>
                <c:pt idx="64">
                  <c:v>-3.033174982829321</c:v>
                </c:pt>
                <c:pt idx="65">
                  <c:v>-2.966732899571277</c:v>
                </c:pt>
                <c:pt idx="66">
                  <c:v>-2.945530000835962</c:v>
                </c:pt>
                <c:pt idx="67">
                  <c:v>-2.94311935171774</c:v>
                </c:pt>
                <c:pt idx="68">
                  <c:v>-2.94321936551261</c:v>
                </c:pt>
                <c:pt idx="69">
                  <c:v>-2.943162394034222</c:v>
                </c:pt>
                <c:pt idx="70">
                  <c:v>-2.94299374405832</c:v>
                </c:pt>
                <c:pt idx="71">
                  <c:v>-2.935225838731867</c:v>
                </c:pt>
                <c:pt idx="72">
                  <c:v>-2.884875878140206</c:v>
                </c:pt>
                <c:pt idx="73">
                  <c:v>-2.805385361900426</c:v>
                </c:pt>
                <c:pt idx="74">
                  <c:v>-2.720449439687834</c:v>
                </c:pt>
                <c:pt idx="75">
                  <c:v>-2.635231547297854</c:v>
                </c:pt>
                <c:pt idx="76">
                  <c:v>-2.550300718617622</c:v>
                </c:pt>
                <c:pt idx="77">
                  <c:v>-2.465722110304435</c:v>
                </c:pt>
                <c:pt idx="78">
                  <c:v>-2.381118076996032</c:v>
                </c:pt>
                <c:pt idx="79">
                  <c:v>-2.307180437833868</c:v>
                </c:pt>
                <c:pt idx="80">
                  <c:v>-2.278251009883605</c:v>
                </c:pt>
                <c:pt idx="81">
                  <c:v>-2.274229889943509</c:v>
                </c:pt>
                <c:pt idx="82">
                  <c:v>-2.274367159735134</c:v>
                </c:pt>
                <c:pt idx="83">
                  <c:v>-2.274463547210563</c:v>
                </c:pt>
                <c:pt idx="84">
                  <c:v>-2.27119362867849</c:v>
                </c:pt>
                <c:pt idx="85">
                  <c:v>-2.23170904541052</c:v>
                </c:pt>
                <c:pt idx="86">
                  <c:v>-2.155641538383898</c:v>
                </c:pt>
                <c:pt idx="87">
                  <c:v>-2.070334117258346</c:v>
                </c:pt>
                <c:pt idx="88">
                  <c:v>-1.98473247386681</c:v>
                </c:pt>
                <c:pt idx="89">
                  <c:v>-1.899864874999686</c:v>
                </c:pt>
                <c:pt idx="90">
                  <c:v>-1.816235051098753</c:v>
                </c:pt>
                <c:pt idx="91">
                  <c:v>-1.733533204870501</c:v>
                </c:pt>
                <c:pt idx="92">
                  <c:v>-1.652984319902876</c:v>
                </c:pt>
                <c:pt idx="93">
                  <c:v>-1.603294546810088</c:v>
                </c:pt>
                <c:pt idx="94">
                  <c:v>-1.592038247294349</c:v>
                </c:pt>
                <c:pt idx="95">
                  <c:v>-1.591427539076987</c:v>
                </c:pt>
                <c:pt idx="96">
                  <c:v>-1.591686173231184</c:v>
                </c:pt>
                <c:pt idx="97">
                  <c:v>-1.591137761288331</c:v>
                </c:pt>
                <c:pt idx="98">
                  <c:v>-1.567150413882882</c:v>
                </c:pt>
                <c:pt idx="99">
                  <c:v>-1.500913880604285</c:v>
                </c:pt>
                <c:pt idx="100">
                  <c:v>-1.419775757754797</c:v>
                </c:pt>
                <c:pt idx="101">
                  <c:v>-1.337030912706781</c:v>
                </c:pt>
                <c:pt idx="102">
                  <c:v>-1.254568673092063</c:v>
                </c:pt>
                <c:pt idx="103">
                  <c:v>-1.172170257045456</c:v>
                </c:pt>
                <c:pt idx="104">
                  <c:v>-1.089734486905628</c:v>
                </c:pt>
                <c:pt idx="105">
                  <c:v>-1.00854781654319</c:v>
                </c:pt>
                <c:pt idx="106">
                  <c:v>-0.955466785260383</c:v>
                </c:pt>
                <c:pt idx="107">
                  <c:v>-0.942532324173307</c:v>
                </c:pt>
                <c:pt idx="108">
                  <c:v>-0.941667417728834</c:v>
                </c:pt>
                <c:pt idx="109">
                  <c:v>-0.941929051108519</c:v>
                </c:pt>
                <c:pt idx="110">
                  <c:v>-0.941934340824192</c:v>
                </c:pt>
                <c:pt idx="111">
                  <c:v>-0.929687010112775</c:v>
                </c:pt>
                <c:pt idx="112">
                  <c:v>-0.874565185961677</c:v>
                </c:pt>
                <c:pt idx="113">
                  <c:v>-0.797425427850563</c:v>
                </c:pt>
                <c:pt idx="114">
                  <c:v>-0.717400756325585</c:v>
                </c:pt>
                <c:pt idx="115">
                  <c:v>-0.638850362659474</c:v>
                </c:pt>
                <c:pt idx="116">
                  <c:v>-0.562657355033714</c:v>
                </c:pt>
                <c:pt idx="117">
                  <c:v>-0.488777152282338</c:v>
                </c:pt>
                <c:pt idx="118">
                  <c:v>-0.41727680438101</c:v>
                </c:pt>
                <c:pt idx="119">
                  <c:v>-0.35346405750614</c:v>
                </c:pt>
                <c:pt idx="120">
                  <c:v>-0.323778258390605</c:v>
                </c:pt>
                <c:pt idx="121">
                  <c:v>-0.318586321041656</c:v>
                </c:pt>
                <c:pt idx="122">
                  <c:v>-0.318467093016833</c:v>
                </c:pt>
                <c:pt idx="123">
                  <c:v>-0.318548177882113</c:v>
                </c:pt>
                <c:pt idx="124">
                  <c:v>-0.313772762559301</c:v>
                </c:pt>
                <c:pt idx="125">
                  <c:v>-0.278890816214582</c:v>
                </c:pt>
                <c:pt idx="126">
                  <c:v>-0.224476713311142</c:v>
                </c:pt>
                <c:pt idx="127">
                  <c:v>-0.173647405456442</c:v>
                </c:pt>
                <c:pt idx="128">
                  <c:v>-0.134017470420727</c:v>
                </c:pt>
                <c:pt idx="129">
                  <c:v>-0.103852456174176</c:v>
                </c:pt>
                <c:pt idx="130">
                  <c:v>-0.0803674294540291</c:v>
                </c:pt>
                <c:pt idx="131">
                  <c:v>-0.0621363921559363</c:v>
                </c:pt>
                <c:pt idx="132">
                  <c:v>-0.0476879722366817</c:v>
                </c:pt>
                <c:pt idx="133">
                  <c:v>-0.0399245591400047</c:v>
                </c:pt>
                <c:pt idx="134">
                  <c:v>-0.0381067730148576</c:v>
                </c:pt>
                <c:pt idx="135">
                  <c:v>-0.0378907758343267</c:v>
                </c:pt>
                <c:pt idx="136">
                  <c:v>-0.0378491601527924</c:v>
                </c:pt>
                <c:pt idx="137">
                  <c:v>-0.0376221471684374</c:v>
                </c:pt>
                <c:pt idx="138">
                  <c:v>-0.0338871828611944</c:v>
                </c:pt>
                <c:pt idx="139">
                  <c:v>-0.0252902478001602</c:v>
                </c:pt>
                <c:pt idx="140">
                  <c:v>-0.0158939971785415</c:v>
                </c:pt>
                <c:pt idx="141">
                  <c:v>-0.0072908146031311</c:v>
                </c:pt>
                <c:pt idx="142">
                  <c:v>0.000408718873537141</c:v>
                </c:pt>
                <c:pt idx="143">
                  <c:v>0.00725966475306088</c:v>
                </c:pt>
                <c:pt idx="144">
                  <c:v>0.013398906907345</c:v>
                </c:pt>
                <c:pt idx="145">
                  <c:v>0.0186035421775807</c:v>
                </c:pt>
                <c:pt idx="146">
                  <c:v>0.0224339586206572</c:v>
                </c:pt>
                <c:pt idx="147">
                  <c:v>0.0238670515569031</c:v>
                </c:pt>
                <c:pt idx="148">
                  <c:v>0.0242398846508066</c:v>
                </c:pt>
                <c:pt idx="149">
                  <c:v>0.0244002849414248</c:v>
                </c:pt>
                <c:pt idx="150">
                  <c:v>0.0245183436549518</c:v>
                </c:pt>
                <c:pt idx="151">
                  <c:v>0.0246665784311306</c:v>
                </c:pt>
                <c:pt idx="152">
                  <c:v>0.0258666228082285</c:v>
                </c:pt>
                <c:pt idx="153">
                  <c:v>0.0290299638605779</c:v>
                </c:pt>
                <c:pt idx="154">
                  <c:v>0.0330396826576693</c:v>
                </c:pt>
                <c:pt idx="155">
                  <c:v>0.037077416313677</c:v>
                </c:pt>
                <c:pt idx="156">
                  <c:v>0.0408440240990964</c:v>
                </c:pt>
                <c:pt idx="157">
                  <c:v>0.0444133420023754</c:v>
                </c:pt>
                <c:pt idx="158">
                  <c:v>0.0478244105377346</c:v>
                </c:pt>
                <c:pt idx="159">
                  <c:v>0.0507769452005976</c:v>
                </c:pt>
                <c:pt idx="160">
                  <c:v>0.0522133588572171</c:v>
                </c:pt>
                <c:pt idx="161">
                  <c:v>0.0527316741359626</c:v>
                </c:pt>
                <c:pt idx="162">
                  <c:v>0.0529549158473214</c:v>
                </c:pt>
                <c:pt idx="163">
                  <c:v>0.0530856961714497</c:v>
                </c:pt>
                <c:pt idx="164">
                  <c:v>0.053274343744586</c:v>
                </c:pt>
                <c:pt idx="165">
                  <c:v>0.0541982173034489</c:v>
                </c:pt>
                <c:pt idx="166">
                  <c:v>0.0562267119336422</c:v>
                </c:pt>
                <c:pt idx="167">
                  <c:v>0.0587622655037118</c:v>
                </c:pt>
                <c:pt idx="168">
                  <c:v>0.0614024769297448</c:v>
                </c:pt>
                <c:pt idx="169">
                  <c:v>0.0640016674226812</c:v>
                </c:pt>
                <c:pt idx="170">
                  <c:v>0.0665499195588471</c:v>
                </c:pt>
                <c:pt idx="171">
                  <c:v>0.0689222755853576</c:v>
                </c:pt>
                <c:pt idx="172">
                  <c:v>0.0709895102939826</c:v>
                </c:pt>
                <c:pt idx="173">
                  <c:v>0.0721204262768829</c:v>
                </c:pt>
                <c:pt idx="174">
                  <c:v>0.0725532708629247</c:v>
                </c:pt>
                <c:pt idx="175">
                  <c:v>0.072759321390334</c:v>
                </c:pt>
                <c:pt idx="176">
                  <c:v>0.0729095970388229</c:v>
                </c:pt>
                <c:pt idx="177">
                  <c:v>0.0730938238466737</c:v>
                </c:pt>
                <c:pt idx="178">
                  <c:v>0.0736718625061073</c:v>
                </c:pt>
                <c:pt idx="179">
                  <c:v>0.0750743224251573</c:v>
                </c:pt>
                <c:pt idx="180">
                  <c:v>0.0769916656036926</c:v>
                </c:pt>
                <c:pt idx="181">
                  <c:v>0.0790861740962275</c:v>
                </c:pt>
                <c:pt idx="182">
                  <c:v>0.081203771826262</c:v>
                </c:pt>
                <c:pt idx="183">
                  <c:v>0.083337627627298</c:v>
                </c:pt>
                <c:pt idx="184">
                  <c:v>0.0853803307009545</c:v>
                </c:pt>
                <c:pt idx="185">
                  <c:v>0.087153677019684</c:v>
                </c:pt>
                <c:pt idx="186">
                  <c:v>0.0880971099949707</c:v>
                </c:pt>
                <c:pt idx="187">
                  <c:v>0.0885029943438178</c:v>
                </c:pt>
                <c:pt idx="188">
                  <c:v>0.088716378008505</c:v>
                </c:pt>
                <c:pt idx="189">
                  <c:v>0.0888887230661957</c:v>
                </c:pt>
                <c:pt idx="190">
                  <c:v>0.0890391458102533</c:v>
                </c:pt>
                <c:pt idx="191">
                  <c:v>0.0894747373015242</c:v>
                </c:pt>
                <c:pt idx="192">
                  <c:v>0.0905943704663691</c:v>
                </c:pt>
                <c:pt idx="193">
                  <c:v>0.0921941678907157</c:v>
                </c:pt>
                <c:pt idx="194">
                  <c:v>0.0940145574582625</c:v>
                </c:pt>
                <c:pt idx="195">
                  <c:v>0.0958760109236972</c:v>
                </c:pt>
                <c:pt idx="196">
                  <c:v>0.0977616963751668</c:v>
                </c:pt>
                <c:pt idx="197">
                  <c:v>0.0996955136955637</c:v>
                </c:pt>
                <c:pt idx="198">
                  <c:v>0.101570819474163</c:v>
                </c:pt>
                <c:pt idx="199">
                  <c:v>0.102564582086543</c:v>
                </c:pt>
                <c:pt idx="200">
                  <c:v>0.103000564212399</c:v>
                </c:pt>
                <c:pt idx="201">
                  <c:v>0.103218840342151</c:v>
                </c:pt>
                <c:pt idx="202">
                  <c:v>0.103377513510507</c:v>
                </c:pt>
                <c:pt idx="203">
                  <c:v>0.103503295925173</c:v>
                </c:pt>
                <c:pt idx="204">
                  <c:v>0.103791839098941</c:v>
                </c:pt>
                <c:pt idx="205">
                  <c:v>0.104664539217924</c:v>
                </c:pt>
                <c:pt idx="206">
                  <c:v>0.106029628283659</c:v>
                </c:pt>
                <c:pt idx="207">
                  <c:v>0.107640480679371</c:v>
                </c:pt>
                <c:pt idx="208">
                  <c:v>0.109344612601138</c:v>
                </c:pt>
                <c:pt idx="209">
                  <c:v>0.111087569118444</c:v>
                </c:pt>
                <c:pt idx="210">
                  <c:v>0.112836725585189</c:v>
                </c:pt>
                <c:pt idx="211">
                  <c:v>0.114581407310515</c:v>
                </c:pt>
                <c:pt idx="212">
                  <c:v>0.116005734152359</c:v>
                </c:pt>
                <c:pt idx="213">
                  <c:v>0.116689794337319</c:v>
                </c:pt>
                <c:pt idx="214">
                  <c:v>0.117026393991809</c:v>
                </c:pt>
                <c:pt idx="215">
                  <c:v>0.117225457637359</c:v>
                </c:pt>
                <c:pt idx="216">
                  <c:v>0.117364397751884</c:v>
                </c:pt>
                <c:pt idx="217">
                  <c:v>0.117524180144776</c:v>
                </c:pt>
                <c:pt idx="218">
                  <c:v>0.117932650766743</c:v>
                </c:pt>
                <c:pt idx="219">
                  <c:v>0.118908959493182</c:v>
                </c:pt>
                <c:pt idx="220">
                  <c:v>0.120258304609986</c:v>
                </c:pt>
                <c:pt idx="221">
                  <c:v>0.121794249966563</c:v>
                </c:pt>
                <c:pt idx="222">
                  <c:v>0.12340648219735</c:v>
                </c:pt>
                <c:pt idx="223">
                  <c:v>0.125067787013346</c:v>
                </c:pt>
                <c:pt idx="224">
                  <c:v>0.126736765127519</c:v>
                </c:pt>
                <c:pt idx="225">
                  <c:v>0.128152557332214</c:v>
                </c:pt>
                <c:pt idx="226">
                  <c:v>0.128886188770071</c:v>
                </c:pt>
                <c:pt idx="227">
                  <c:v>0.129215478727965</c:v>
                </c:pt>
                <c:pt idx="228">
                  <c:v>0.129435622050224</c:v>
                </c:pt>
                <c:pt idx="229">
                  <c:v>0.129606899557171</c:v>
                </c:pt>
                <c:pt idx="230">
                  <c:v>0.129724203732162</c:v>
                </c:pt>
                <c:pt idx="231">
                  <c:v>0.129992195190943</c:v>
                </c:pt>
                <c:pt idx="232">
                  <c:v>0.13075261865277</c:v>
                </c:pt>
                <c:pt idx="233">
                  <c:v>0.13193658768493</c:v>
                </c:pt>
                <c:pt idx="234">
                  <c:v>0.133342551811677</c:v>
                </c:pt>
                <c:pt idx="235">
                  <c:v>0.134841560638016</c:v>
                </c:pt>
                <c:pt idx="236">
                  <c:v>0.136367495393389</c:v>
                </c:pt>
                <c:pt idx="237">
                  <c:v>0.137957748066855</c:v>
                </c:pt>
                <c:pt idx="238">
                  <c:v>0.139773411194199</c:v>
                </c:pt>
                <c:pt idx="239">
                  <c:v>0.140575134822023</c:v>
                </c:pt>
                <c:pt idx="240">
                  <c:v>0.140965556436724</c:v>
                </c:pt>
                <c:pt idx="241">
                  <c:v>0.141232370245318</c:v>
                </c:pt>
                <c:pt idx="242">
                  <c:v>0.141413955602725</c:v>
                </c:pt>
                <c:pt idx="243">
                  <c:v>0.141570508596249</c:v>
                </c:pt>
                <c:pt idx="244">
                  <c:v>0.141766623688961</c:v>
                </c:pt>
                <c:pt idx="245">
                  <c:v>0.142421364640467</c:v>
                </c:pt>
                <c:pt idx="246">
                  <c:v>0.143524652406207</c:v>
                </c:pt>
                <c:pt idx="247">
                  <c:v>0.144848633092926</c:v>
                </c:pt>
                <c:pt idx="248">
                  <c:v>0.146261655385037</c:v>
                </c:pt>
                <c:pt idx="249">
                  <c:v>0.147710312465568</c:v>
                </c:pt>
                <c:pt idx="250">
                  <c:v>0.149131056244801</c:v>
                </c:pt>
                <c:pt idx="251">
                  <c:v>0.150644713985208</c:v>
                </c:pt>
                <c:pt idx="252">
                  <c:v>0.152076976268881</c:v>
                </c:pt>
                <c:pt idx="253">
                  <c:v>0.152771280872479</c:v>
                </c:pt>
                <c:pt idx="254">
                  <c:v>0.15311644588687</c:v>
                </c:pt>
                <c:pt idx="255">
                  <c:v>0.153390010913227</c:v>
                </c:pt>
                <c:pt idx="256">
                  <c:v>0.153578445149299</c:v>
                </c:pt>
                <c:pt idx="257">
                  <c:v>0.153697066373707</c:v>
                </c:pt>
                <c:pt idx="258">
                  <c:v>0.153929524652605</c:v>
                </c:pt>
                <c:pt idx="259">
                  <c:v>0.154587627185544</c:v>
                </c:pt>
                <c:pt idx="260">
                  <c:v>0.155617691483453</c:v>
                </c:pt>
                <c:pt idx="261">
                  <c:v>0.156843889966926</c:v>
                </c:pt>
                <c:pt idx="262">
                  <c:v>0.158168373763002</c:v>
                </c:pt>
                <c:pt idx="263">
                  <c:v>0.159530218245223</c:v>
                </c:pt>
                <c:pt idx="264">
                  <c:v>0.160144340679607</c:v>
                </c:pt>
                <c:pt idx="265">
                  <c:v>0.161090771663298</c:v>
                </c:pt>
                <c:pt idx="266">
                  <c:v>0.162582580641347</c:v>
                </c:pt>
                <c:pt idx="267">
                  <c:v>0.163138850892121</c:v>
                </c:pt>
                <c:pt idx="268">
                  <c:v>0.163413483711114</c:v>
                </c:pt>
                <c:pt idx="269">
                  <c:v>0.163625627092682</c:v>
                </c:pt>
                <c:pt idx="270">
                  <c:v>0.163792329718106</c:v>
                </c:pt>
                <c:pt idx="271">
                  <c:v>0.164004052044978</c:v>
                </c:pt>
                <c:pt idx="272">
                  <c:v>0.164594482256102</c:v>
                </c:pt>
                <c:pt idx="273">
                  <c:v>0.165545237156829</c:v>
                </c:pt>
                <c:pt idx="274">
                  <c:v>0.166665770775397</c:v>
                </c:pt>
                <c:pt idx="275">
                  <c:v>0.167903315893094</c:v>
                </c:pt>
                <c:pt idx="276">
                  <c:v>0.169199445949692</c:v>
                </c:pt>
                <c:pt idx="277">
                  <c:v>0.170470221767479</c:v>
                </c:pt>
                <c:pt idx="278">
                  <c:v>0.171613259467512</c:v>
                </c:pt>
                <c:pt idx="279">
                  <c:v>0.172449827619105</c:v>
                </c:pt>
                <c:pt idx="280">
                  <c:v>0.172797257624199</c:v>
                </c:pt>
                <c:pt idx="281">
                  <c:v>0.173024147733758</c:v>
                </c:pt>
                <c:pt idx="282">
                  <c:v>0.173194276959251</c:v>
                </c:pt>
                <c:pt idx="283">
                  <c:v>0.173365093464842</c:v>
                </c:pt>
                <c:pt idx="284">
                  <c:v>0.173528819667658</c:v>
                </c:pt>
                <c:pt idx="285">
                  <c:v>0.173749921069486</c:v>
                </c:pt>
                <c:pt idx="286">
                  <c:v>0.174349331512651</c:v>
                </c:pt>
                <c:pt idx="287">
                  <c:v>0.175214444386897</c:v>
                </c:pt>
                <c:pt idx="288">
                  <c:v>0.176263427644403</c:v>
                </c:pt>
                <c:pt idx="289">
                  <c:v>0.177414885076278</c:v>
                </c:pt>
                <c:pt idx="290">
                  <c:v>0.178642582772312</c:v>
                </c:pt>
                <c:pt idx="291">
                  <c:v>0.179753941386787</c:v>
                </c:pt>
                <c:pt idx="292">
                  <c:v>0.180857075366489</c:v>
                </c:pt>
                <c:pt idx="293">
                  <c:v>0.181475415713822</c:v>
                </c:pt>
                <c:pt idx="294">
                  <c:v>0.181805640038974</c:v>
                </c:pt>
                <c:pt idx="295">
                  <c:v>0.182005942582273</c:v>
                </c:pt>
                <c:pt idx="296">
                  <c:v>0.182142013943109</c:v>
                </c:pt>
                <c:pt idx="297">
                  <c:v>0.182289987790164</c:v>
                </c:pt>
                <c:pt idx="298">
                  <c:v>0.182487395852496</c:v>
                </c:pt>
                <c:pt idx="299">
                  <c:v>0.183011205233995</c:v>
                </c:pt>
                <c:pt idx="300">
                  <c:v>0.183894296327603</c:v>
                </c:pt>
                <c:pt idx="301">
                  <c:v>0.184941138626363</c:v>
                </c:pt>
                <c:pt idx="302">
                  <c:v>0.186056609442974</c:v>
                </c:pt>
                <c:pt idx="303">
                  <c:v>0.187253932189444</c:v>
                </c:pt>
                <c:pt idx="304">
                  <c:v>0.188416101033694</c:v>
                </c:pt>
                <c:pt idx="305">
                  <c:v>0.189493729391983</c:v>
                </c:pt>
                <c:pt idx="306">
                  <c:v>0.190418382973063</c:v>
                </c:pt>
                <c:pt idx="307">
                  <c:v>0.190882640953976</c:v>
                </c:pt>
                <c:pt idx="308">
                  <c:v>0.191192316426296</c:v>
                </c:pt>
                <c:pt idx="309">
                  <c:v>0.191392912563229</c:v>
                </c:pt>
                <c:pt idx="310">
                  <c:v>0.191512014884996</c:v>
                </c:pt>
                <c:pt idx="311">
                  <c:v>0.191655351974472</c:v>
                </c:pt>
                <c:pt idx="312">
                  <c:v>0.191789951287959</c:v>
                </c:pt>
                <c:pt idx="313">
                  <c:v>0.192208799862456</c:v>
                </c:pt>
                <c:pt idx="314">
                  <c:v>0.193024645284432</c:v>
                </c:pt>
                <c:pt idx="315">
                  <c:v>0.194042689421513</c:v>
                </c:pt>
                <c:pt idx="316">
                  <c:v>0.195175259397582</c:v>
                </c:pt>
                <c:pt idx="317">
                  <c:v>0.196406301928611</c:v>
                </c:pt>
                <c:pt idx="318">
                  <c:v>0.197678933884927</c:v>
                </c:pt>
                <c:pt idx="319">
                  <c:v>0.198868748247359</c:v>
                </c:pt>
                <c:pt idx="320">
                  <c:v>0.199643983770445</c:v>
                </c:pt>
                <c:pt idx="321">
                  <c:v>0.200064648770707</c:v>
                </c:pt>
                <c:pt idx="322">
                  <c:v>0.200365416312153</c:v>
                </c:pt>
                <c:pt idx="323">
                  <c:v>0.200606233442242</c:v>
                </c:pt>
                <c:pt idx="324">
                  <c:v>0.200773951280943</c:v>
                </c:pt>
                <c:pt idx="325">
                  <c:v>0.200882426309959</c:v>
                </c:pt>
                <c:pt idx="326">
                  <c:v>0.201004592387218</c:v>
                </c:pt>
                <c:pt idx="327">
                  <c:v>0.201098798336757</c:v>
                </c:pt>
                <c:pt idx="328">
                  <c:v>0.201217824091445</c:v>
                </c:pt>
                <c:pt idx="329">
                  <c:v>0.20133952365839</c:v>
                </c:pt>
                <c:pt idx="330">
                  <c:v>0.201442846297612</c:v>
                </c:pt>
                <c:pt idx="331">
                  <c:v>0.201538071387621</c:v>
                </c:pt>
                <c:pt idx="332">
                  <c:v>0.201610315348785</c:v>
                </c:pt>
                <c:pt idx="333">
                  <c:v>0.201672060347638</c:v>
                </c:pt>
                <c:pt idx="334">
                  <c:v>0.201706257627579</c:v>
                </c:pt>
                <c:pt idx="335">
                  <c:v>0.201749852388458</c:v>
                </c:pt>
                <c:pt idx="336">
                  <c:v>0.201830263333037</c:v>
                </c:pt>
                <c:pt idx="337">
                  <c:v>0.201915309786624</c:v>
                </c:pt>
                <c:pt idx="338">
                  <c:v>0.201980580916357</c:v>
                </c:pt>
                <c:pt idx="339">
                  <c:v>0.202047666162035</c:v>
                </c:pt>
                <c:pt idx="340">
                  <c:v>0.202090087550807</c:v>
                </c:pt>
                <c:pt idx="341">
                  <c:v>0.202089907070869</c:v>
                </c:pt>
                <c:pt idx="342">
                  <c:v>0.202105954481263</c:v>
                </c:pt>
                <c:pt idx="343">
                  <c:v>0.202131645059391</c:v>
                </c:pt>
                <c:pt idx="344">
                  <c:v>0.202193058919397</c:v>
                </c:pt>
                <c:pt idx="345">
                  <c:v>0.202278355576992</c:v>
                </c:pt>
                <c:pt idx="346">
                  <c:v>0.202325044340316</c:v>
                </c:pt>
                <c:pt idx="347">
                  <c:v>0.202360107058792</c:v>
                </c:pt>
                <c:pt idx="348">
                  <c:v>0.202372739943636</c:v>
                </c:pt>
                <c:pt idx="349">
                  <c:v>0.202380045501796</c:v>
                </c:pt>
                <c:pt idx="350">
                  <c:v>0.20251804431331</c:v>
                </c:pt>
                <c:pt idx="351">
                  <c:v>0.202614628183753</c:v>
                </c:pt>
                <c:pt idx="352">
                  <c:v>0.20254014965729</c:v>
                </c:pt>
                <c:pt idx="353">
                  <c:v>0.202547330610876</c:v>
                </c:pt>
                <c:pt idx="354">
                  <c:v>0.202574962327065</c:v>
                </c:pt>
                <c:pt idx="355">
                  <c:v>0.2025390786224</c:v>
                </c:pt>
                <c:pt idx="356">
                  <c:v>0.201394721248265</c:v>
                </c:pt>
                <c:pt idx="357">
                  <c:v>0.199043771560522</c:v>
                </c:pt>
                <c:pt idx="358">
                  <c:v>0.196411240634886</c:v>
                </c:pt>
                <c:pt idx="359">
                  <c:v>0.193711672194291</c:v>
                </c:pt>
                <c:pt idx="360">
                  <c:v>0.190781931860124</c:v>
                </c:pt>
                <c:pt idx="361">
                  <c:v>0.187608906341216</c:v>
                </c:pt>
                <c:pt idx="362">
                  <c:v>0.184261158988164</c:v>
                </c:pt>
                <c:pt idx="363">
                  <c:v>0.180812129385028</c:v>
                </c:pt>
                <c:pt idx="364">
                  <c:v>0.177335269872784</c:v>
                </c:pt>
                <c:pt idx="365">
                  <c:v>0.173859378517651</c:v>
                </c:pt>
                <c:pt idx="366">
                  <c:v>0.170467099513117</c:v>
                </c:pt>
                <c:pt idx="367">
                  <c:v>0.167146050538205</c:v>
                </c:pt>
                <c:pt idx="368">
                  <c:v>0.16387428067305</c:v>
                </c:pt>
                <c:pt idx="369">
                  <c:v>0.160687970900922</c:v>
                </c:pt>
                <c:pt idx="370">
                  <c:v>0.157601539344535</c:v>
                </c:pt>
                <c:pt idx="371">
                  <c:v>0.154594481686328</c:v>
                </c:pt>
                <c:pt idx="372">
                  <c:v>0.151718922446406</c:v>
                </c:pt>
                <c:pt idx="373">
                  <c:v>0.148945818022102</c:v>
                </c:pt>
                <c:pt idx="374">
                  <c:v>0.146284265983701</c:v>
                </c:pt>
                <c:pt idx="375">
                  <c:v>0.143726333372159</c:v>
                </c:pt>
                <c:pt idx="376">
                  <c:v>0.14125278138086</c:v>
                </c:pt>
                <c:pt idx="377">
                  <c:v>0.138841153530647</c:v>
                </c:pt>
                <c:pt idx="378">
                  <c:v>0.136524147328204</c:v>
                </c:pt>
                <c:pt idx="379">
                  <c:v>0.134294444514421</c:v>
                </c:pt>
                <c:pt idx="380">
                  <c:v>0.132161751895194</c:v>
                </c:pt>
                <c:pt idx="381">
                  <c:v>0.130151538876447</c:v>
                </c:pt>
                <c:pt idx="382">
                  <c:v>0.128182907259616</c:v>
                </c:pt>
                <c:pt idx="383">
                  <c:v>0.126263487182755</c:v>
                </c:pt>
                <c:pt idx="384">
                  <c:v>0.124404307340835</c:v>
                </c:pt>
                <c:pt idx="385">
                  <c:v>0.122617820255015</c:v>
                </c:pt>
                <c:pt idx="386">
                  <c:v>0.120875814359936</c:v>
                </c:pt>
                <c:pt idx="387">
                  <c:v>0.119195433463076</c:v>
                </c:pt>
                <c:pt idx="388">
                  <c:v>0.117591583894162</c:v>
                </c:pt>
                <c:pt idx="389">
                  <c:v>0.116016052740603</c:v>
                </c:pt>
                <c:pt idx="390">
                  <c:v>0.114481524495765</c:v>
                </c:pt>
                <c:pt idx="391">
                  <c:v>0.113011459282119</c:v>
                </c:pt>
                <c:pt idx="392">
                  <c:v>0.111598429453993</c:v>
                </c:pt>
                <c:pt idx="393">
                  <c:v>0.110185040209834</c:v>
                </c:pt>
                <c:pt idx="394">
                  <c:v>0.108762636836408</c:v>
                </c:pt>
                <c:pt idx="395">
                  <c:v>0.107410644695333</c:v>
                </c:pt>
                <c:pt idx="396">
                  <c:v>0.10614036890318</c:v>
                </c:pt>
                <c:pt idx="397">
                  <c:v>0.104871801532347</c:v>
                </c:pt>
                <c:pt idx="398">
                  <c:v>0.103643493237258</c:v>
                </c:pt>
                <c:pt idx="399">
                  <c:v>0.102443818852239</c:v>
                </c:pt>
                <c:pt idx="400">
                  <c:v>0.101226112213073</c:v>
                </c:pt>
                <c:pt idx="401">
                  <c:v>0.100050008053934</c:v>
                </c:pt>
                <c:pt idx="402">
                  <c:v>0.0989183473470394</c:v>
                </c:pt>
                <c:pt idx="403">
                  <c:v>0.0978180562934435</c:v>
                </c:pt>
                <c:pt idx="404">
                  <c:v>0.0967219067041384</c:v>
                </c:pt>
                <c:pt idx="405">
                  <c:v>0.0956910293463407</c:v>
                </c:pt>
                <c:pt idx="406">
                  <c:v>0.0946569969588529</c:v>
                </c:pt>
                <c:pt idx="407">
                  <c:v>0.0935946749608763</c:v>
                </c:pt>
                <c:pt idx="408">
                  <c:v>0.0925949533494352</c:v>
                </c:pt>
                <c:pt idx="409">
                  <c:v>0.0915956951364357</c:v>
                </c:pt>
                <c:pt idx="410">
                  <c:v>0.0905986219597712</c:v>
                </c:pt>
                <c:pt idx="411">
                  <c:v>0.089652084261335</c:v>
                </c:pt>
                <c:pt idx="412">
                  <c:v>0.0886988963205352</c:v>
                </c:pt>
                <c:pt idx="413">
                  <c:v>0.0878076384024225</c:v>
                </c:pt>
                <c:pt idx="414">
                  <c:v>0.0869016884572164</c:v>
                </c:pt>
                <c:pt idx="415">
                  <c:v>0.0859765103518564</c:v>
                </c:pt>
                <c:pt idx="416">
                  <c:v>0.0850390385438708</c:v>
                </c:pt>
                <c:pt idx="417">
                  <c:v>0.0841444858270774</c:v>
                </c:pt>
                <c:pt idx="418">
                  <c:v>0.0832742897667733</c:v>
                </c:pt>
                <c:pt idx="419">
                  <c:v>0.0824428591071018</c:v>
                </c:pt>
                <c:pt idx="420">
                  <c:v>0.0816123261795612</c:v>
                </c:pt>
                <c:pt idx="421">
                  <c:v>0.0807814580999931</c:v>
                </c:pt>
                <c:pt idx="422">
                  <c:v>0.0799617819204616</c:v>
                </c:pt>
                <c:pt idx="423">
                  <c:v>0.0791306437315505</c:v>
                </c:pt>
                <c:pt idx="424">
                  <c:v>0.0782938626706288</c:v>
                </c:pt>
                <c:pt idx="425">
                  <c:v>0.0774677243454837</c:v>
                </c:pt>
                <c:pt idx="426">
                  <c:v>0.0766812784805803</c:v>
                </c:pt>
                <c:pt idx="427">
                  <c:v>0.075910353135118</c:v>
                </c:pt>
                <c:pt idx="428">
                  <c:v>0.0751846542775328</c:v>
                </c:pt>
                <c:pt idx="429">
                  <c:v>0.0744605851824277</c:v>
                </c:pt>
                <c:pt idx="430">
                  <c:v>0.0736898057047388</c:v>
                </c:pt>
                <c:pt idx="431">
                  <c:v>0.0729248894246377</c:v>
                </c:pt>
                <c:pt idx="432">
                  <c:v>0.0721903742391564</c:v>
                </c:pt>
                <c:pt idx="433">
                  <c:v>0.0714791968495602</c:v>
                </c:pt>
                <c:pt idx="434">
                  <c:v>0.0708021698380738</c:v>
                </c:pt>
                <c:pt idx="435">
                  <c:v>0.0701236862320384</c:v>
                </c:pt>
                <c:pt idx="436">
                  <c:v>0.0694443260601843</c:v>
                </c:pt>
                <c:pt idx="437">
                  <c:v>0.0687529691074334</c:v>
                </c:pt>
                <c:pt idx="438">
                  <c:v>0.0680872362265592</c:v>
                </c:pt>
                <c:pt idx="439">
                  <c:v>0.0674104663835463</c:v>
                </c:pt>
                <c:pt idx="440">
                  <c:v>0.0667441338681621</c:v>
                </c:pt>
                <c:pt idx="441">
                  <c:v>0.0661295108539681</c:v>
                </c:pt>
                <c:pt idx="442">
                  <c:v>0.0655193851566241</c:v>
                </c:pt>
                <c:pt idx="443">
                  <c:v>0.0649188111467932</c:v>
                </c:pt>
                <c:pt idx="444">
                  <c:v>0.0643418685453303</c:v>
                </c:pt>
                <c:pt idx="445">
                  <c:v>0.0637434938994565</c:v>
                </c:pt>
                <c:pt idx="446">
                  <c:v>0.0631498689247891</c:v>
                </c:pt>
                <c:pt idx="447">
                  <c:v>0.0625376359621523</c:v>
                </c:pt>
                <c:pt idx="448">
                  <c:v>0.0619548612811492</c:v>
                </c:pt>
                <c:pt idx="449">
                  <c:v>0.0614168697801775</c:v>
                </c:pt>
                <c:pt idx="450">
                  <c:v>0.0608704348736122</c:v>
                </c:pt>
                <c:pt idx="451">
                  <c:v>0.0603474902004391</c:v>
                </c:pt>
                <c:pt idx="452">
                  <c:v>0.0597875183668673</c:v>
                </c:pt>
                <c:pt idx="453">
                  <c:v>0.0592240916931235</c:v>
                </c:pt>
                <c:pt idx="454">
                  <c:v>0.0586451550692935</c:v>
                </c:pt>
                <c:pt idx="455">
                  <c:v>0.058095628095771</c:v>
                </c:pt>
                <c:pt idx="456">
                  <c:v>0.0575797609701619</c:v>
                </c:pt>
                <c:pt idx="457">
                  <c:v>0.0570632757186217</c:v>
                </c:pt>
                <c:pt idx="458">
                  <c:v>0.056583701611222</c:v>
                </c:pt>
                <c:pt idx="459">
                  <c:v>0.0560751662893262</c:v>
                </c:pt>
                <c:pt idx="460">
                  <c:v>0.0555406942247333</c:v>
                </c:pt>
                <c:pt idx="461">
                  <c:v>0.0550272901501824</c:v>
                </c:pt>
                <c:pt idx="462">
                  <c:v>0.0545073859218131</c:v>
                </c:pt>
                <c:pt idx="463">
                  <c:v>0.0539982228882956</c:v>
                </c:pt>
                <c:pt idx="464">
                  <c:v>0.0535217325291318</c:v>
                </c:pt>
                <c:pt idx="465">
                  <c:v>0.0530209588132927</c:v>
                </c:pt>
                <c:pt idx="466">
                  <c:v>0.0525502581053775</c:v>
                </c:pt>
                <c:pt idx="467">
                  <c:v>0.0520583483869746</c:v>
                </c:pt>
                <c:pt idx="468">
                  <c:v>0.0515401541090965</c:v>
                </c:pt>
                <c:pt idx="469">
                  <c:v>0.0510299915569669</c:v>
                </c:pt>
                <c:pt idx="470">
                  <c:v>0.0505394256652817</c:v>
                </c:pt>
                <c:pt idx="471">
                  <c:v>0.0500574611633273</c:v>
                </c:pt>
                <c:pt idx="472">
                  <c:v>0.0496893767064261</c:v>
                </c:pt>
                <c:pt idx="473">
                  <c:v>0.0498418756560085</c:v>
                </c:pt>
                <c:pt idx="474">
                  <c:v>0.0490960048604116</c:v>
                </c:pt>
                <c:pt idx="475">
                  <c:v>0.0487127367530732</c:v>
                </c:pt>
                <c:pt idx="476">
                  <c:v>0.043806618764632</c:v>
                </c:pt>
                <c:pt idx="477">
                  <c:v>0.0150749120993028</c:v>
                </c:pt>
                <c:pt idx="478">
                  <c:v>-0.035410406429738</c:v>
                </c:pt>
                <c:pt idx="479">
                  <c:v>-0.0911611189256362</c:v>
                </c:pt>
                <c:pt idx="480">
                  <c:v>-0.141736306861662</c:v>
                </c:pt>
                <c:pt idx="481">
                  <c:v>-0.187717329310169</c:v>
                </c:pt>
                <c:pt idx="482">
                  <c:v>-0.231492795849044</c:v>
                </c:pt>
                <c:pt idx="483">
                  <c:v>-0.274677520811929</c:v>
                </c:pt>
                <c:pt idx="484">
                  <c:v>-0.317954741703702</c:v>
                </c:pt>
                <c:pt idx="485">
                  <c:v>-0.361774840646765</c:v>
                </c:pt>
                <c:pt idx="486">
                  <c:v>-0.406468539885351</c:v>
                </c:pt>
                <c:pt idx="487">
                  <c:v>-0.451781579997288</c:v>
                </c:pt>
                <c:pt idx="488">
                  <c:v>-0.497145683663493</c:v>
                </c:pt>
                <c:pt idx="489">
                  <c:v>-0.542497944799858</c:v>
                </c:pt>
                <c:pt idx="490">
                  <c:v>-0.588135511238163</c:v>
                </c:pt>
                <c:pt idx="491">
                  <c:v>-0.633650581074953</c:v>
                </c:pt>
                <c:pt idx="492">
                  <c:v>-0.678943324888642</c:v>
                </c:pt>
                <c:pt idx="493">
                  <c:v>-0.724136840786635</c:v>
                </c:pt>
                <c:pt idx="494">
                  <c:v>-0.769199798458418</c:v>
                </c:pt>
                <c:pt idx="495">
                  <c:v>-0.814101555366494</c:v>
                </c:pt>
              </c:numCache>
            </c:numRef>
          </c:xVal>
          <c:yVal>
            <c:numRef>
              <c:f>'Coil 108 (7)'!$Z$28:$Z$523</c:f>
              <c:numCache>
                <c:formatCode>General</c:formatCode>
                <c:ptCount val="496"/>
                <c:pt idx="0">
                  <c:v>-0.01004300953826</c:v>
                </c:pt>
                <c:pt idx="1">
                  <c:v>-0.0101372726133815</c:v>
                </c:pt>
                <c:pt idx="2">
                  <c:v>-0.0104683067234755</c:v>
                </c:pt>
                <c:pt idx="3">
                  <c:v>-0.0104863592169184</c:v>
                </c:pt>
                <c:pt idx="4">
                  <c:v>-0.0108230788622267</c:v>
                </c:pt>
                <c:pt idx="5">
                  <c:v>-0.0110019393974167</c:v>
                </c:pt>
                <c:pt idx="6">
                  <c:v>-0.011374370047491</c:v>
                </c:pt>
                <c:pt idx="7">
                  <c:v>-0.0116003503319446</c:v>
                </c:pt>
                <c:pt idx="8">
                  <c:v>-0.0116961820347326</c:v>
                </c:pt>
                <c:pt idx="9">
                  <c:v>-0.0121485769116008</c:v>
                </c:pt>
                <c:pt idx="10">
                  <c:v>-0.0124252869053059</c:v>
                </c:pt>
                <c:pt idx="11">
                  <c:v>-0.0122177952335744</c:v>
                </c:pt>
                <c:pt idx="12">
                  <c:v>-0.0127722374255229</c:v>
                </c:pt>
                <c:pt idx="13">
                  <c:v>-0.013083348880806</c:v>
                </c:pt>
                <c:pt idx="14">
                  <c:v>-0.0128461341099964</c:v>
                </c:pt>
                <c:pt idx="15">
                  <c:v>-0.0130422060656066</c:v>
                </c:pt>
                <c:pt idx="16">
                  <c:v>-0.0131437358647004</c:v>
                </c:pt>
                <c:pt idx="17">
                  <c:v>-0.013616549506408</c:v>
                </c:pt>
                <c:pt idx="18">
                  <c:v>-0.0141914502950135</c:v>
                </c:pt>
                <c:pt idx="19">
                  <c:v>-0.0139888081944773</c:v>
                </c:pt>
                <c:pt idx="20">
                  <c:v>-0.0141802253292013</c:v>
                </c:pt>
                <c:pt idx="21">
                  <c:v>-0.0147552753363073</c:v>
                </c:pt>
                <c:pt idx="22">
                  <c:v>-0.0148804146967042</c:v>
                </c:pt>
                <c:pt idx="23">
                  <c:v>-0.0148882666360243</c:v>
                </c:pt>
                <c:pt idx="24">
                  <c:v>-0.0148140855853289</c:v>
                </c:pt>
                <c:pt idx="25">
                  <c:v>-0.015196614296776</c:v>
                </c:pt>
                <c:pt idx="26">
                  <c:v>-0.0154098839214553</c:v>
                </c:pt>
                <c:pt idx="27">
                  <c:v>-0.0154820187201503</c:v>
                </c:pt>
                <c:pt idx="28">
                  <c:v>-0.0162169401260076</c:v>
                </c:pt>
                <c:pt idx="29">
                  <c:v>-0.0163865320691188</c:v>
                </c:pt>
                <c:pt idx="30">
                  <c:v>-0.0164997984674462</c:v>
                </c:pt>
                <c:pt idx="31">
                  <c:v>-0.0166012770565263</c:v>
                </c:pt>
                <c:pt idx="32">
                  <c:v>-0.0168597275359721</c:v>
                </c:pt>
                <c:pt idx="33">
                  <c:v>-0.0175628621962045</c:v>
                </c:pt>
                <c:pt idx="34">
                  <c:v>-0.0181556054067629</c:v>
                </c:pt>
                <c:pt idx="35">
                  <c:v>-0.0186292234413017</c:v>
                </c:pt>
                <c:pt idx="36">
                  <c:v>-0.0188805192106827</c:v>
                </c:pt>
                <c:pt idx="37">
                  <c:v>-0.0188480834273615</c:v>
                </c:pt>
                <c:pt idx="38">
                  <c:v>-0.0183671780975163</c:v>
                </c:pt>
                <c:pt idx="39">
                  <c:v>-0.0189649750580689</c:v>
                </c:pt>
                <c:pt idx="40">
                  <c:v>-0.01898456427813</c:v>
                </c:pt>
                <c:pt idx="41">
                  <c:v>-0.018933396134745</c:v>
                </c:pt>
                <c:pt idx="42">
                  <c:v>-0.0191566863529595</c:v>
                </c:pt>
                <c:pt idx="43">
                  <c:v>-0.0187048711967287</c:v>
                </c:pt>
                <c:pt idx="44">
                  <c:v>-0.0188754186471796</c:v>
                </c:pt>
                <c:pt idx="45">
                  <c:v>-0.019646922089225</c:v>
                </c:pt>
                <c:pt idx="46">
                  <c:v>-0.0198020148242282</c:v>
                </c:pt>
                <c:pt idx="47">
                  <c:v>-0.0200649915985983</c:v>
                </c:pt>
                <c:pt idx="48">
                  <c:v>-0.0199823992125746</c:v>
                </c:pt>
                <c:pt idx="49">
                  <c:v>-0.0202096714400821</c:v>
                </c:pt>
                <c:pt idx="50">
                  <c:v>-0.0208346667105087</c:v>
                </c:pt>
                <c:pt idx="51">
                  <c:v>-0.0211766778067316</c:v>
                </c:pt>
                <c:pt idx="52">
                  <c:v>-0.0211286450739151</c:v>
                </c:pt>
                <c:pt idx="53">
                  <c:v>-0.021413288868214</c:v>
                </c:pt>
                <c:pt idx="54">
                  <c:v>-0.0213961920978244</c:v>
                </c:pt>
                <c:pt idx="55">
                  <c:v>-0.0216417752806607</c:v>
                </c:pt>
                <c:pt idx="56">
                  <c:v>-0.0218735641987795</c:v>
                </c:pt>
                <c:pt idx="57">
                  <c:v>-0.0221607229450726</c:v>
                </c:pt>
                <c:pt idx="58">
                  <c:v>-0.0226776179719967</c:v>
                </c:pt>
                <c:pt idx="59">
                  <c:v>-0.0229152771659809</c:v>
                </c:pt>
                <c:pt idx="60">
                  <c:v>-0.0229506384568396</c:v>
                </c:pt>
                <c:pt idx="61">
                  <c:v>-0.0229981434246707</c:v>
                </c:pt>
                <c:pt idx="62">
                  <c:v>-0.0233053084793422</c:v>
                </c:pt>
                <c:pt idx="63">
                  <c:v>-0.0235024341020547</c:v>
                </c:pt>
                <c:pt idx="64">
                  <c:v>-0.0241701651716398</c:v>
                </c:pt>
                <c:pt idx="65">
                  <c:v>-0.0240599179818178</c:v>
                </c:pt>
                <c:pt idx="66">
                  <c:v>-0.0241659613103843</c:v>
                </c:pt>
                <c:pt idx="67">
                  <c:v>-0.0247651987298117</c:v>
                </c:pt>
                <c:pt idx="68">
                  <c:v>-0.0248290582549973</c:v>
                </c:pt>
                <c:pt idx="69">
                  <c:v>-0.0249542103771636</c:v>
                </c:pt>
                <c:pt idx="70">
                  <c:v>-0.0251387689856459</c:v>
                </c:pt>
                <c:pt idx="71">
                  <c:v>-0.0252495392690136</c:v>
                </c:pt>
                <c:pt idx="72">
                  <c:v>-0.0256571855072999</c:v>
                </c:pt>
                <c:pt idx="73">
                  <c:v>-0.0256442017063828</c:v>
                </c:pt>
                <c:pt idx="74">
                  <c:v>-0.0255196081937758</c:v>
                </c:pt>
                <c:pt idx="75">
                  <c:v>-0.025682961442024</c:v>
                </c:pt>
                <c:pt idx="76">
                  <c:v>-0.0255291675148574</c:v>
                </c:pt>
                <c:pt idx="77">
                  <c:v>-0.0255658384931221</c:v>
                </c:pt>
                <c:pt idx="78">
                  <c:v>-0.0268085603888335</c:v>
                </c:pt>
                <c:pt idx="79">
                  <c:v>-0.0281561757939469</c:v>
                </c:pt>
                <c:pt idx="80">
                  <c:v>-0.0274004474798166</c:v>
                </c:pt>
                <c:pt idx="81">
                  <c:v>-0.0266643335189766</c:v>
                </c:pt>
                <c:pt idx="82">
                  <c:v>-0.0267325021616323</c:v>
                </c:pt>
                <c:pt idx="83">
                  <c:v>-0.0269939511469188</c:v>
                </c:pt>
                <c:pt idx="84">
                  <c:v>-0.0272160124960279</c:v>
                </c:pt>
                <c:pt idx="85">
                  <c:v>-0.027780578710759</c:v>
                </c:pt>
                <c:pt idx="86">
                  <c:v>-0.0277662506008815</c:v>
                </c:pt>
                <c:pt idx="87">
                  <c:v>-0.0273698489018749</c:v>
                </c:pt>
                <c:pt idx="88">
                  <c:v>-0.0276234124383007</c:v>
                </c:pt>
                <c:pt idx="89">
                  <c:v>-0.0279871936645786</c:v>
                </c:pt>
                <c:pt idx="90">
                  <c:v>-0.0282783841827806</c:v>
                </c:pt>
                <c:pt idx="91">
                  <c:v>-0.0288415052981888</c:v>
                </c:pt>
                <c:pt idx="92">
                  <c:v>-0.0283232432046848</c:v>
                </c:pt>
                <c:pt idx="93">
                  <c:v>-0.0288970735597575</c:v>
                </c:pt>
                <c:pt idx="94">
                  <c:v>-0.0294453375640161</c:v>
                </c:pt>
                <c:pt idx="95">
                  <c:v>-0.0299730213325314</c:v>
                </c:pt>
                <c:pt idx="96">
                  <c:v>-0.0300209462586205</c:v>
                </c:pt>
                <c:pt idx="97">
                  <c:v>-0.0301645342557038</c:v>
                </c:pt>
                <c:pt idx="98">
                  <c:v>-0.0305595742533514</c:v>
                </c:pt>
                <c:pt idx="99">
                  <c:v>-0.0308747742579903</c:v>
                </c:pt>
                <c:pt idx="100">
                  <c:v>-0.0312903010205486</c:v>
                </c:pt>
                <c:pt idx="101">
                  <c:v>-0.0314626846426113</c:v>
                </c:pt>
                <c:pt idx="102">
                  <c:v>-0.0310670688620947</c:v>
                </c:pt>
                <c:pt idx="103">
                  <c:v>-0.0317387917155861</c:v>
                </c:pt>
                <c:pt idx="104">
                  <c:v>-0.0317774189758369</c:v>
                </c:pt>
                <c:pt idx="105">
                  <c:v>-0.0299631984694039</c:v>
                </c:pt>
                <c:pt idx="106">
                  <c:v>-0.0320685608805652</c:v>
                </c:pt>
                <c:pt idx="107">
                  <c:v>-0.0331856417374975</c:v>
                </c:pt>
                <c:pt idx="108">
                  <c:v>-0.0338302337230315</c:v>
                </c:pt>
                <c:pt idx="109">
                  <c:v>-0.0339625064219019</c:v>
                </c:pt>
                <c:pt idx="110">
                  <c:v>-0.0344669449047557</c:v>
                </c:pt>
                <c:pt idx="111">
                  <c:v>-0.0349382591622124</c:v>
                </c:pt>
                <c:pt idx="112">
                  <c:v>-0.0359340281229821</c:v>
                </c:pt>
                <c:pt idx="113">
                  <c:v>-0.0373549024938472</c:v>
                </c:pt>
                <c:pt idx="114">
                  <c:v>-0.03839644285221</c:v>
                </c:pt>
                <c:pt idx="115">
                  <c:v>-0.0398879511867464</c:v>
                </c:pt>
                <c:pt idx="116">
                  <c:v>-0.0412856775166946</c:v>
                </c:pt>
                <c:pt idx="117">
                  <c:v>-0.0380078125614317</c:v>
                </c:pt>
                <c:pt idx="118">
                  <c:v>-0.0198644704077946</c:v>
                </c:pt>
                <c:pt idx="119">
                  <c:v>0.0160506109702845</c:v>
                </c:pt>
                <c:pt idx="120">
                  <c:v>0.0374511730262946</c:v>
                </c:pt>
                <c:pt idx="121">
                  <c:v>0.0394058440888354</c:v>
                </c:pt>
                <c:pt idx="122">
                  <c:v>0.0382557421491581</c:v>
                </c:pt>
                <c:pt idx="123">
                  <c:v>0.0370113840776946</c:v>
                </c:pt>
                <c:pt idx="124">
                  <c:v>0.046132589437614</c:v>
                </c:pt>
                <c:pt idx="125">
                  <c:v>0.119001657515235</c:v>
                </c:pt>
                <c:pt idx="126">
                  <c:v>0.293345036302569</c:v>
                </c:pt>
                <c:pt idx="127">
                  <c:v>0.628052811750597</c:v>
                </c:pt>
                <c:pt idx="128">
                  <c:v>1.118319635760662</c:v>
                </c:pt>
                <c:pt idx="129">
                  <c:v>1.694225777167548</c:v>
                </c:pt>
                <c:pt idx="130">
                  <c:v>2.28828604224679</c:v>
                </c:pt>
                <c:pt idx="131">
                  <c:v>2.858031345175267</c:v>
                </c:pt>
                <c:pt idx="132">
                  <c:v>3.389153416161482</c:v>
                </c:pt>
                <c:pt idx="133">
                  <c:v>3.656821598850298</c:v>
                </c:pt>
                <c:pt idx="134">
                  <c:v>3.680650831325612</c:v>
                </c:pt>
                <c:pt idx="135">
                  <c:v>3.659702872099181</c:v>
                </c:pt>
                <c:pt idx="136">
                  <c:v>3.642465504537059</c:v>
                </c:pt>
                <c:pt idx="137">
                  <c:v>3.645945962546117</c:v>
                </c:pt>
                <c:pt idx="138">
                  <c:v>3.901789877265374</c:v>
                </c:pt>
                <c:pt idx="139">
                  <c:v>4.416218270420194</c:v>
                </c:pt>
                <c:pt idx="140">
                  <c:v>4.991516760627976</c:v>
                </c:pt>
                <c:pt idx="141">
                  <c:v>5.583398840448668</c:v>
                </c:pt>
                <c:pt idx="142">
                  <c:v>6.192594712153308</c:v>
                </c:pt>
                <c:pt idx="143">
                  <c:v>6.818222929291214</c:v>
                </c:pt>
                <c:pt idx="144">
                  <c:v>7.459620509488021</c:v>
                </c:pt>
                <c:pt idx="145">
                  <c:v>8.108613387319842</c:v>
                </c:pt>
                <c:pt idx="146">
                  <c:v>8.508107496906568</c:v>
                </c:pt>
                <c:pt idx="147">
                  <c:v>8.570671927735118</c:v>
                </c:pt>
                <c:pt idx="148">
                  <c:v>8.549632660772468</c:v>
                </c:pt>
                <c:pt idx="149">
                  <c:v>8.528110017496711</c:v>
                </c:pt>
                <c:pt idx="150">
                  <c:v>8.512735585134077</c:v>
                </c:pt>
                <c:pt idx="151">
                  <c:v>8.512983182754091</c:v>
                </c:pt>
                <c:pt idx="152">
                  <c:v>8.791294790994026</c:v>
                </c:pt>
                <c:pt idx="153">
                  <c:v>9.420932359730166</c:v>
                </c:pt>
                <c:pt idx="154">
                  <c:v>10.15209800047106</c:v>
                </c:pt>
                <c:pt idx="155">
                  <c:v>10.9045077514622</c:v>
                </c:pt>
                <c:pt idx="156">
                  <c:v>11.67078793532164</c:v>
                </c:pt>
                <c:pt idx="157">
                  <c:v>12.45350902741522</c:v>
                </c:pt>
                <c:pt idx="158">
                  <c:v>13.2540583219606</c:v>
                </c:pt>
                <c:pt idx="159">
                  <c:v>13.94627214269371</c:v>
                </c:pt>
                <c:pt idx="160">
                  <c:v>14.17852881570817</c:v>
                </c:pt>
                <c:pt idx="161">
                  <c:v>14.18168289555507</c:v>
                </c:pt>
                <c:pt idx="162">
                  <c:v>14.15633960803771</c:v>
                </c:pt>
                <c:pt idx="163">
                  <c:v>14.13702271297577</c:v>
                </c:pt>
                <c:pt idx="164">
                  <c:v>14.1586295427053</c:v>
                </c:pt>
                <c:pt idx="165">
                  <c:v>14.58084108997154</c:v>
                </c:pt>
                <c:pt idx="166">
                  <c:v>15.36656164331587</c:v>
                </c:pt>
                <c:pt idx="167">
                  <c:v>16.25051658434456</c:v>
                </c:pt>
                <c:pt idx="168">
                  <c:v>17.15628249764558</c:v>
                </c:pt>
                <c:pt idx="169">
                  <c:v>18.07528361833787</c:v>
                </c:pt>
                <c:pt idx="170">
                  <c:v>19.01004262592659</c:v>
                </c:pt>
                <c:pt idx="171">
                  <c:v>19.96125770682794</c:v>
                </c:pt>
                <c:pt idx="172">
                  <c:v>20.71887966851006</c:v>
                </c:pt>
                <c:pt idx="173">
                  <c:v>20.93289469621595</c:v>
                </c:pt>
                <c:pt idx="174">
                  <c:v>20.92641035343473</c:v>
                </c:pt>
                <c:pt idx="175">
                  <c:v>20.89786856076493</c:v>
                </c:pt>
                <c:pt idx="176">
                  <c:v>20.87662609908062</c:v>
                </c:pt>
                <c:pt idx="177">
                  <c:v>20.88116019955644</c:v>
                </c:pt>
                <c:pt idx="178">
                  <c:v>21.28987942644554</c:v>
                </c:pt>
                <c:pt idx="179">
                  <c:v>22.16654674398415</c:v>
                </c:pt>
                <c:pt idx="180">
                  <c:v>23.17779918580828</c:v>
                </c:pt>
                <c:pt idx="181">
                  <c:v>24.2077357967392</c:v>
                </c:pt>
                <c:pt idx="182">
                  <c:v>25.24366312554874</c:v>
                </c:pt>
                <c:pt idx="183">
                  <c:v>26.28290275316984</c:v>
                </c:pt>
                <c:pt idx="184">
                  <c:v>27.3291501671798</c:v>
                </c:pt>
                <c:pt idx="185">
                  <c:v>28.14868631877625</c:v>
                </c:pt>
                <c:pt idx="186">
                  <c:v>28.37375200993944</c:v>
                </c:pt>
                <c:pt idx="187">
                  <c:v>28.36460921341618</c:v>
                </c:pt>
                <c:pt idx="188">
                  <c:v>28.33359588944417</c:v>
                </c:pt>
                <c:pt idx="189">
                  <c:v>28.31085147422448</c:v>
                </c:pt>
                <c:pt idx="190">
                  <c:v>28.30304966325325</c:v>
                </c:pt>
                <c:pt idx="191">
                  <c:v>28.65876773738685</c:v>
                </c:pt>
                <c:pt idx="192">
                  <c:v>29.56447457054628</c:v>
                </c:pt>
                <c:pt idx="193">
                  <c:v>30.63624966406593</c:v>
                </c:pt>
                <c:pt idx="194">
                  <c:v>31.72563592160689</c:v>
                </c:pt>
                <c:pt idx="195">
                  <c:v>32.81459556284025</c:v>
                </c:pt>
                <c:pt idx="196">
                  <c:v>33.901337041317</c:v>
                </c:pt>
                <c:pt idx="197">
                  <c:v>34.98217144347237</c:v>
                </c:pt>
                <c:pt idx="198">
                  <c:v>35.962342141603</c:v>
                </c:pt>
                <c:pt idx="199">
                  <c:v>36.35964299474842</c:v>
                </c:pt>
                <c:pt idx="200">
                  <c:v>36.38363566062749</c:v>
                </c:pt>
                <c:pt idx="201">
                  <c:v>36.34983546756909</c:v>
                </c:pt>
                <c:pt idx="202">
                  <c:v>36.32317950909864</c:v>
                </c:pt>
                <c:pt idx="203">
                  <c:v>36.30293183900124</c:v>
                </c:pt>
                <c:pt idx="204">
                  <c:v>36.48148407052831</c:v>
                </c:pt>
                <c:pt idx="205">
                  <c:v>37.29244565406976</c:v>
                </c:pt>
                <c:pt idx="206">
                  <c:v>38.37369255420393</c:v>
                </c:pt>
                <c:pt idx="207">
                  <c:v>39.48407888688525</c:v>
                </c:pt>
                <c:pt idx="208">
                  <c:v>40.58248769962209</c:v>
                </c:pt>
                <c:pt idx="209">
                  <c:v>41.68124119652312</c:v>
                </c:pt>
                <c:pt idx="210">
                  <c:v>42.7797857125214</c:v>
                </c:pt>
                <c:pt idx="211">
                  <c:v>43.86532601252365</c:v>
                </c:pt>
                <c:pt idx="212">
                  <c:v>44.59647991198467</c:v>
                </c:pt>
                <c:pt idx="213">
                  <c:v>44.74868454536379</c:v>
                </c:pt>
                <c:pt idx="214">
                  <c:v>44.7256738515904</c:v>
                </c:pt>
                <c:pt idx="215">
                  <c:v>44.69304021373127</c:v>
                </c:pt>
                <c:pt idx="216">
                  <c:v>44.66882506204922</c:v>
                </c:pt>
                <c:pt idx="217">
                  <c:v>44.66099819704365</c:v>
                </c:pt>
                <c:pt idx="218">
                  <c:v>45.02528900530005</c:v>
                </c:pt>
                <c:pt idx="219">
                  <c:v>45.97640473250556</c:v>
                </c:pt>
                <c:pt idx="220">
                  <c:v>47.08028272468891</c:v>
                </c:pt>
                <c:pt idx="221">
                  <c:v>48.19054580786705</c:v>
                </c:pt>
                <c:pt idx="222">
                  <c:v>49.29351316146543</c:v>
                </c:pt>
                <c:pt idx="223">
                  <c:v>50.39134750407327</c:v>
                </c:pt>
                <c:pt idx="224">
                  <c:v>51.48263401807274</c:v>
                </c:pt>
                <c:pt idx="225">
                  <c:v>52.30181062791375</c:v>
                </c:pt>
                <c:pt idx="226">
                  <c:v>52.51048591511152</c:v>
                </c:pt>
                <c:pt idx="227">
                  <c:v>52.49382326374399</c:v>
                </c:pt>
                <c:pt idx="228">
                  <c:v>52.45908904562079</c:v>
                </c:pt>
                <c:pt idx="229">
                  <c:v>52.4333729498916</c:v>
                </c:pt>
                <c:pt idx="230">
                  <c:v>52.41348093070487</c:v>
                </c:pt>
                <c:pt idx="231">
                  <c:v>52.5895951707648</c:v>
                </c:pt>
                <c:pt idx="232">
                  <c:v>53.39052539903273</c:v>
                </c:pt>
                <c:pt idx="233">
                  <c:v>54.47514610762688</c:v>
                </c:pt>
                <c:pt idx="234">
                  <c:v>55.58434781289279</c:v>
                </c:pt>
                <c:pt idx="235">
                  <c:v>56.6805696040852</c:v>
                </c:pt>
                <c:pt idx="236">
                  <c:v>57.76992678792348</c:v>
                </c:pt>
                <c:pt idx="237">
                  <c:v>58.85339412279777</c:v>
                </c:pt>
                <c:pt idx="238">
                  <c:v>59.86519896130474</c:v>
                </c:pt>
                <c:pt idx="239">
                  <c:v>60.34579984421136</c:v>
                </c:pt>
                <c:pt idx="240">
                  <c:v>60.39659445175026</c:v>
                </c:pt>
                <c:pt idx="241">
                  <c:v>60.3644950371807</c:v>
                </c:pt>
                <c:pt idx="242">
                  <c:v>60.33546881668905</c:v>
                </c:pt>
                <c:pt idx="243">
                  <c:v>60.31262911136629</c:v>
                </c:pt>
                <c:pt idx="244">
                  <c:v>60.43672036731039</c:v>
                </c:pt>
                <c:pt idx="245">
                  <c:v>61.16397397922455</c:v>
                </c:pt>
                <c:pt idx="246">
                  <c:v>62.22249581976261</c:v>
                </c:pt>
                <c:pt idx="247">
                  <c:v>63.31828933431631</c:v>
                </c:pt>
                <c:pt idx="248">
                  <c:v>64.40170310112276</c:v>
                </c:pt>
                <c:pt idx="249">
                  <c:v>65.47597666228313</c:v>
                </c:pt>
                <c:pt idx="250">
                  <c:v>66.5431127415452</c:v>
                </c:pt>
                <c:pt idx="251">
                  <c:v>67.60690112865252</c:v>
                </c:pt>
                <c:pt idx="252">
                  <c:v>68.50269330373628</c:v>
                </c:pt>
                <c:pt idx="253">
                  <c:v>68.80477905490575</c:v>
                </c:pt>
                <c:pt idx="254">
                  <c:v>68.8111295725985</c:v>
                </c:pt>
                <c:pt idx="255">
                  <c:v>68.77834216306891</c:v>
                </c:pt>
                <c:pt idx="256">
                  <c:v>68.75211152360001</c:v>
                </c:pt>
                <c:pt idx="257">
                  <c:v>68.7316089175297</c:v>
                </c:pt>
                <c:pt idx="258">
                  <c:v>68.89606401297274</c:v>
                </c:pt>
                <c:pt idx="259">
                  <c:v>69.66411439704546</c:v>
                </c:pt>
                <c:pt idx="260">
                  <c:v>70.72273809202473</c:v>
                </c:pt>
                <c:pt idx="261">
                  <c:v>71.81173307126566</c:v>
                </c:pt>
                <c:pt idx="262">
                  <c:v>72.8885562525975</c:v>
                </c:pt>
                <c:pt idx="263">
                  <c:v>73.9561002933185</c:v>
                </c:pt>
                <c:pt idx="264">
                  <c:v>75.01582295283265</c:v>
                </c:pt>
                <c:pt idx="265">
                  <c:v>75.84331388825997</c:v>
                </c:pt>
                <c:pt idx="266">
                  <c:v>76.08149846795767</c:v>
                </c:pt>
                <c:pt idx="267">
                  <c:v>76.07767078194076</c:v>
                </c:pt>
                <c:pt idx="268">
                  <c:v>76.04723803547284</c:v>
                </c:pt>
                <c:pt idx="269">
                  <c:v>76.02342587813735</c:v>
                </c:pt>
                <c:pt idx="270">
                  <c:v>76.00339246725621</c:v>
                </c:pt>
                <c:pt idx="271">
                  <c:v>76.15136666884626</c:v>
                </c:pt>
                <c:pt idx="272">
                  <c:v>76.89219761671048</c:v>
                </c:pt>
                <c:pt idx="273">
                  <c:v>77.93787214393018</c:v>
                </c:pt>
                <c:pt idx="274">
                  <c:v>79.02479509505845</c:v>
                </c:pt>
                <c:pt idx="275">
                  <c:v>80.10002783414548</c:v>
                </c:pt>
                <c:pt idx="276">
                  <c:v>81.16565836536431</c:v>
                </c:pt>
                <c:pt idx="277">
                  <c:v>82.22530026203674</c:v>
                </c:pt>
                <c:pt idx="278">
                  <c:v>83.0867788551061</c:v>
                </c:pt>
                <c:pt idx="279">
                  <c:v>83.354518300986</c:v>
                </c:pt>
                <c:pt idx="280">
                  <c:v>83.35470928825782</c:v>
                </c:pt>
                <c:pt idx="281">
                  <c:v>83.32346373819774</c:v>
                </c:pt>
                <c:pt idx="282">
                  <c:v>83.29964393706718</c:v>
                </c:pt>
                <c:pt idx="283">
                  <c:v>83.2804629195835</c:v>
                </c:pt>
                <c:pt idx="284">
                  <c:v>83.26376705765915</c:v>
                </c:pt>
                <c:pt idx="285">
                  <c:v>83.4174014378624</c:v>
                </c:pt>
                <c:pt idx="286">
                  <c:v>84.1604668493121</c:v>
                </c:pt>
                <c:pt idx="287">
                  <c:v>85.204258406396</c:v>
                </c:pt>
                <c:pt idx="288">
                  <c:v>86.28878367852838</c:v>
                </c:pt>
                <c:pt idx="289">
                  <c:v>87.3625985487554</c:v>
                </c:pt>
                <c:pt idx="290">
                  <c:v>88.42631667668925</c:v>
                </c:pt>
                <c:pt idx="291">
                  <c:v>89.46404185345253</c:v>
                </c:pt>
                <c:pt idx="292">
                  <c:v>90.10651106324752</c:v>
                </c:pt>
                <c:pt idx="293">
                  <c:v>90.22896852710961</c:v>
                </c:pt>
                <c:pt idx="294">
                  <c:v>90.20860333547638</c:v>
                </c:pt>
                <c:pt idx="295">
                  <c:v>90.18163103466881</c:v>
                </c:pt>
                <c:pt idx="296">
                  <c:v>90.16140684420267</c:v>
                </c:pt>
                <c:pt idx="297">
                  <c:v>90.1441637885303</c:v>
                </c:pt>
                <c:pt idx="298">
                  <c:v>90.24004151031167</c:v>
                </c:pt>
                <c:pt idx="299">
                  <c:v>90.89834421499984</c:v>
                </c:pt>
                <c:pt idx="300">
                  <c:v>91.91688800138498</c:v>
                </c:pt>
                <c:pt idx="301">
                  <c:v>92.997280260717</c:v>
                </c:pt>
                <c:pt idx="302">
                  <c:v>94.07058413919117</c:v>
                </c:pt>
                <c:pt idx="303">
                  <c:v>95.13505354766181</c:v>
                </c:pt>
                <c:pt idx="304">
                  <c:v>96.19358721689061</c:v>
                </c:pt>
                <c:pt idx="305">
                  <c:v>97.1108621609296</c:v>
                </c:pt>
                <c:pt idx="306">
                  <c:v>97.4492750863594</c:v>
                </c:pt>
                <c:pt idx="307">
                  <c:v>97.46937022588621</c:v>
                </c:pt>
                <c:pt idx="308">
                  <c:v>97.44251148667802</c:v>
                </c:pt>
                <c:pt idx="309">
                  <c:v>97.42021455601626</c:v>
                </c:pt>
                <c:pt idx="310">
                  <c:v>97.40235671764331</c:v>
                </c:pt>
                <c:pt idx="311">
                  <c:v>97.38635793811918</c:v>
                </c:pt>
                <c:pt idx="312">
                  <c:v>97.4321355811808</c:v>
                </c:pt>
                <c:pt idx="313">
                  <c:v>97.98008566847916</c:v>
                </c:pt>
                <c:pt idx="314">
                  <c:v>98.96005229398945</c:v>
                </c:pt>
                <c:pt idx="315">
                  <c:v>100.0327406752551</c:v>
                </c:pt>
                <c:pt idx="316">
                  <c:v>101.1046060631105</c:v>
                </c:pt>
                <c:pt idx="317">
                  <c:v>102.1666254623594</c:v>
                </c:pt>
                <c:pt idx="318">
                  <c:v>103.2214983497544</c:v>
                </c:pt>
                <c:pt idx="319">
                  <c:v>104.1348298465541</c:v>
                </c:pt>
                <c:pt idx="320">
                  <c:v>104.4732117975492</c:v>
                </c:pt>
                <c:pt idx="321">
                  <c:v>104.4960759414131</c:v>
                </c:pt>
                <c:pt idx="322">
                  <c:v>104.4709912493417</c:v>
                </c:pt>
                <c:pt idx="323">
                  <c:v>104.4499067131354</c:v>
                </c:pt>
                <c:pt idx="324">
                  <c:v>104.4330800147471</c:v>
                </c:pt>
                <c:pt idx="325">
                  <c:v>104.4174633062627</c:v>
                </c:pt>
                <c:pt idx="326">
                  <c:v>104.4028869056029</c:v>
                </c:pt>
                <c:pt idx="327">
                  <c:v>104.3888943837888</c:v>
                </c:pt>
                <c:pt idx="328">
                  <c:v>104.3761328426567</c:v>
                </c:pt>
                <c:pt idx="329">
                  <c:v>104.3640622861004</c:v>
                </c:pt>
                <c:pt idx="330">
                  <c:v>104.3526985954575</c:v>
                </c:pt>
                <c:pt idx="331">
                  <c:v>104.3413677164564</c:v>
                </c:pt>
                <c:pt idx="332">
                  <c:v>104.3304063862773</c:v>
                </c:pt>
                <c:pt idx="333">
                  <c:v>104.3203976425715</c:v>
                </c:pt>
                <c:pt idx="334">
                  <c:v>104.3104803741824</c:v>
                </c:pt>
                <c:pt idx="335">
                  <c:v>104.3009419925271</c:v>
                </c:pt>
                <c:pt idx="336">
                  <c:v>104.2918232144306</c:v>
                </c:pt>
                <c:pt idx="337">
                  <c:v>104.2829662053624</c:v>
                </c:pt>
                <c:pt idx="338">
                  <c:v>104.2745503255071</c:v>
                </c:pt>
                <c:pt idx="339">
                  <c:v>104.265899792329</c:v>
                </c:pt>
                <c:pt idx="340">
                  <c:v>104.2577471822294</c:v>
                </c:pt>
                <c:pt idx="341">
                  <c:v>104.2502665474786</c:v>
                </c:pt>
                <c:pt idx="342">
                  <c:v>104.2427140237323</c:v>
                </c:pt>
                <c:pt idx="343">
                  <c:v>104.2352181453473</c:v>
                </c:pt>
                <c:pt idx="344">
                  <c:v>104.2275309775751</c:v>
                </c:pt>
                <c:pt idx="345">
                  <c:v>104.2203277646547</c:v>
                </c:pt>
                <c:pt idx="346">
                  <c:v>104.2128842830545</c:v>
                </c:pt>
                <c:pt idx="347">
                  <c:v>104.2057626572821</c:v>
                </c:pt>
                <c:pt idx="348">
                  <c:v>104.1984312458047</c:v>
                </c:pt>
                <c:pt idx="349">
                  <c:v>104.1916419766327</c:v>
                </c:pt>
                <c:pt idx="350">
                  <c:v>104.1851379005038</c:v>
                </c:pt>
                <c:pt idx="351">
                  <c:v>104.1779391105917</c:v>
                </c:pt>
                <c:pt idx="352">
                  <c:v>104.1704150923903</c:v>
                </c:pt>
                <c:pt idx="353">
                  <c:v>104.1638132271951</c:v>
                </c:pt>
                <c:pt idx="354">
                  <c:v>104.1578786848866</c:v>
                </c:pt>
                <c:pt idx="355">
                  <c:v>103.9966411459918</c:v>
                </c:pt>
                <c:pt idx="356">
                  <c:v>101.7404630501255</c:v>
                </c:pt>
                <c:pt idx="357">
                  <c:v>97.26244199263149</c:v>
                </c:pt>
                <c:pt idx="358">
                  <c:v>92.4722198821613</c:v>
                </c:pt>
                <c:pt idx="359">
                  <c:v>87.9415278870441</c:v>
                </c:pt>
                <c:pt idx="360">
                  <c:v>83.70659107201361</c:v>
                </c:pt>
                <c:pt idx="361">
                  <c:v>79.7311755778487</c:v>
                </c:pt>
                <c:pt idx="362">
                  <c:v>75.9901684092375</c:v>
                </c:pt>
                <c:pt idx="363">
                  <c:v>72.469829370198</c:v>
                </c:pt>
                <c:pt idx="364">
                  <c:v>69.15235623185396</c:v>
                </c:pt>
                <c:pt idx="365">
                  <c:v>66.02078550843706</c:v>
                </c:pt>
                <c:pt idx="366">
                  <c:v>63.06169647772741</c:v>
                </c:pt>
                <c:pt idx="367">
                  <c:v>60.2665000328106</c:v>
                </c:pt>
                <c:pt idx="368">
                  <c:v>57.62939800747555</c:v>
                </c:pt>
                <c:pt idx="369">
                  <c:v>55.13856359792108</c:v>
                </c:pt>
                <c:pt idx="370">
                  <c:v>52.78570819690165</c:v>
                </c:pt>
                <c:pt idx="371">
                  <c:v>50.56445544412331</c:v>
                </c:pt>
                <c:pt idx="372">
                  <c:v>48.46776492397508</c:v>
                </c:pt>
                <c:pt idx="373">
                  <c:v>46.48991970351315</c:v>
                </c:pt>
                <c:pt idx="374">
                  <c:v>44.62532589555038</c:v>
                </c:pt>
                <c:pt idx="375">
                  <c:v>42.86708884275367</c:v>
                </c:pt>
                <c:pt idx="376">
                  <c:v>41.20808610219633</c:v>
                </c:pt>
                <c:pt idx="377">
                  <c:v>39.64263943148961</c:v>
                </c:pt>
                <c:pt idx="378">
                  <c:v>38.16474514976314</c:v>
                </c:pt>
                <c:pt idx="379">
                  <c:v>36.76958509271168</c:v>
                </c:pt>
                <c:pt idx="380">
                  <c:v>35.45151310676435</c:v>
                </c:pt>
                <c:pt idx="381">
                  <c:v>34.20540561335211</c:v>
                </c:pt>
                <c:pt idx="382">
                  <c:v>33.02738701208958</c:v>
                </c:pt>
                <c:pt idx="383">
                  <c:v>31.9126252446969</c:v>
                </c:pt>
                <c:pt idx="384">
                  <c:v>30.85637077789073</c:v>
                </c:pt>
                <c:pt idx="385">
                  <c:v>29.85557745311263</c:v>
                </c:pt>
                <c:pt idx="386">
                  <c:v>28.90619205715375</c:v>
                </c:pt>
                <c:pt idx="387">
                  <c:v>28.00425861246257</c:v>
                </c:pt>
                <c:pt idx="388">
                  <c:v>27.1465842653833</c:v>
                </c:pt>
                <c:pt idx="389">
                  <c:v>26.33136892967491</c:v>
                </c:pt>
                <c:pt idx="390">
                  <c:v>25.55731834399646</c:v>
                </c:pt>
                <c:pt idx="391">
                  <c:v>24.82119437729564</c:v>
                </c:pt>
                <c:pt idx="392">
                  <c:v>24.11887590060348</c:v>
                </c:pt>
                <c:pt idx="393">
                  <c:v>23.44982949736668</c:v>
                </c:pt>
                <c:pt idx="394">
                  <c:v>22.81225031427191</c:v>
                </c:pt>
                <c:pt idx="395">
                  <c:v>22.20386457073192</c:v>
                </c:pt>
                <c:pt idx="396">
                  <c:v>21.62267864497771</c:v>
                </c:pt>
                <c:pt idx="397">
                  <c:v>21.06728769382923</c:v>
                </c:pt>
                <c:pt idx="398">
                  <c:v>20.53604421054435</c:v>
                </c:pt>
                <c:pt idx="399">
                  <c:v>20.02845705599098</c:v>
                </c:pt>
                <c:pt idx="400">
                  <c:v>19.54267151343656</c:v>
                </c:pt>
                <c:pt idx="401">
                  <c:v>19.0782489277913</c:v>
                </c:pt>
                <c:pt idx="402">
                  <c:v>18.63275371317603</c:v>
                </c:pt>
                <c:pt idx="403">
                  <c:v>18.20581959522346</c:v>
                </c:pt>
                <c:pt idx="404">
                  <c:v>17.79684330866624</c:v>
                </c:pt>
                <c:pt idx="405">
                  <c:v>17.40457086859747</c:v>
                </c:pt>
                <c:pt idx="406">
                  <c:v>17.02789993359154</c:v>
                </c:pt>
                <c:pt idx="407">
                  <c:v>16.66604119411699</c:v>
                </c:pt>
                <c:pt idx="408">
                  <c:v>16.31645845749611</c:v>
                </c:pt>
                <c:pt idx="409">
                  <c:v>15.98032591411413</c:v>
                </c:pt>
                <c:pt idx="410">
                  <c:v>15.65631160189644</c:v>
                </c:pt>
                <c:pt idx="411">
                  <c:v>15.34330656576005</c:v>
                </c:pt>
                <c:pt idx="412">
                  <c:v>15.0414513709519</c:v>
                </c:pt>
                <c:pt idx="413">
                  <c:v>14.75014001388974</c:v>
                </c:pt>
                <c:pt idx="414">
                  <c:v>14.46860619534398</c:v>
                </c:pt>
                <c:pt idx="415">
                  <c:v>14.1964671769757</c:v>
                </c:pt>
                <c:pt idx="416">
                  <c:v>13.9342675392724</c:v>
                </c:pt>
                <c:pt idx="417">
                  <c:v>13.68076660493123</c:v>
                </c:pt>
                <c:pt idx="418">
                  <c:v>13.43531423991161</c:v>
                </c:pt>
                <c:pt idx="419">
                  <c:v>13.19786754195292</c:v>
                </c:pt>
                <c:pt idx="420">
                  <c:v>12.9687038828821</c:v>
                </c:pt>
                <c:pt idx="421">
                  <c:v>12.74655513442791</c:v>
                </c:pt>
                <c:pt idx="422">
                  <c:v>12.53213264597001</c:v>
                </c:pt>
                <c:pt idx="423">
                  <c:v>12.32440364524232</c:v>
                </c:pt>
                <c:pt idx="424">
                  <c:v>12.12367266249797</c:v>
                </c:pt>
                <c:pt idx="425">
                  <c:v>11.92883770341028</c:v>
                </c:pt>
                <c:pt idx="426">
                  <c:v>11.74077146639564</c:v>
                </c:pt>
                <c:pt idx="427">
                  <c:v>11.55845762169875</c:v>
                </c:pt>
                <c:pt idx="428">
                  <c:v>11.38236470577863</c:v>
                </c:pt>
                <c:pt idx="429">
                  <c:v>11.21150818197153</c:v>
                </c:pt>
                <c:pt idx="430">
                  <c:v>11.0466359104127</c:v>
                </c:pt>
                <c:pt idx="431">
                  <c:v>10.88722361838335</c:v>
                </c:pt>
                <c:pt idx="432">
                  <c:v>10.73395367739982</c:v>
                </c:pt>
                <c:pt idx="433">
                  <c:v>10.5844112126865</c:v>
                </c:pt>
                <c:pt idx="434">
                  <c:v>10.44062292262467</c:v>
                </c:pt>
                <c:pt idx="435">
                  <c:v>10.30075269713765</c:v>
                </c:pt>
                <c:pt idx="436">
                  <c:v>10.16535232350108</c:v>
                </c:pt>
                <c:pt idx="437">
                  <c:v>10.03518109138052</c:v>
                </c:pt>
                <c:pt idx="438">
                  <c:v>9.90816267892892</c:v>
                </c:pt>
                <c:pt idx="439">
                  <c:v>9.784876579225853</c:v>
                </c:pt>
                <c:pt idx="440">
                  <c:v>9.665915184964047</c:v>
                </c:pt>
                <c:pt idx="441">
                  <c:v>9.55079517047304</c:v>
                </c:pt>
                <c:pt idx="442">
                  <c:v>9.4405232544781</c:v>
                </c:pt>
                <c:pt idx="443">
                  <c:v>9.33409751230547</c:v>
                </c:pt>
                <c:pt idx="444">
                  <c:v>9.229980683551622</c:v>
                </c:pt>
                <c:pt idx="445">
                  <c:v>9.128071710254968</c:v>
                </c:pt>
                <c:pt idx="446">
                  <c:v>9.03077927901621</c:v>
                </c:pt>
                <c:pt idx="447">
                  <c:v>8.935009712628856</c:v>
                </c:pt>
                <c:pt idx="448">
                  <c:v>8.841825347642315</c:v>
                </c:pt>
                <c:pt idx="449">
                  <c:v>8.750823745148631</c:v>
                </c:pt>
                <c:pt idx="450">
                  <c:v>8.661920254129723</c:v>
                </c:pt>
                <c:pt idx="451">
                  <c:v>8.574447965763656</c:v>
                </c:pt>
                <c:pt idx="452">
                  <c:v>8.489629730843784</c:v>
                </c:pt>
                <c:pt idx="453">
                  <c:v>8.4076430739837</c:v>
                </c:pt>
                <c:pt idx="454">
                  <c:v>8.328020581730597</c:v>
                </c:pt>
                <c:pt idx="455">
                  <c:v>8.247524106104688</c:v>
                </c:pt>
                <c:pt idx="456">
                  <c:v>8.170727144450048</c:v>
                </c:pt>
                <c:pt idx="457">
                  <c:v>8.095233662053548</c:v>
                </c:pt>
                <c:pt idx="458">
                  <c:v>8.019169956124752</c:v>
                </c:pt>
                <c:pt idx="459">
                  <c:v>7.94654139118226</c:v>
                </c:pt>
                <c:pt idx="460">
                  <c:v>7.874071650752429</c:v>
                </c:pt>
                <c:pt idx="461">
                  <c:v>7.802541302911822</c:v>
                </c:pt>
                <c:pt idx="462">
                  <c:v>7.735317838809747</c:v>
                </c:pt>
                <c:pt idx="463">
                  <c:v>7.666846958015656</c:v>
                </c:pt>
                <c:pt idx="464">
                  <c:v>7.601633523845264</c:v>
                </c:pt>
                <c:pt idx="465">
                  <c:v>7.535706357066554</c:v>
                </c:pt>
                <c:pt idx="466">
                  <c:v>7.471881949491361</c:v>
                </c:pt>
                <c:pt idx="467">
                  <c:v>7.408243422582597</c:v>
                </c:pt>
                <c:pt idx="468">
                  <c:v>7.346565176042173</c:v>
                </c:pt>
                <c:pt idx="469">
                  <c:v>7.28666374603427</c:v>
                </c:pt>
                <c:pt idx="470">
                  <c:v>7.227567141384322</c:v>
                </c:pt>
                <c:pt idx="471">
                  <c:v>7.168287853399943</c:v>
                </c:pt>
                <c:pt idx="472">
                  <c:v>7.111201284578666</c:v>
                </c:pt>
                <c:pt idx="473">
                  <c:v>7.059148809300487</c:v>
                </c:pt>
                <c:pt idx="474">
                  <c:v>7.043074276586065</c:v>
                </c:pt>
                <c:pt idx="475">
                  <c:v>7.048936843928113</c:v>
                </c:pt>
                <c:pt idx="476">
                  <c:v>6.490376912759901</c:v>
                </c:pt>
                <c:pt idx="477">
                  <c:v>4.397358372946929</c:v>
                </c:pt>
                <c:pt idx="478">
                  <c:v>2.31834478185629</c:v>
                </c:pt>
                <c:pt idx="479">
                  <c:v>1.051245422660644</c:v>
                </c:pt>
                <c:pt idx="480">
                  <c:v>0.488339078921729</c:v>
                </c:pt>
                <c:pt idx="481">
                  <c:v>0.278093335453306</c:v>
                </c:pt>
                <c:pt idx="482">
                  <c:v>0.187636597489011</c:v>
                </c:pt>
                <c:pt idx="483">
                  <c:v>0.136271142543055</c:v>
                </c:pt>
                <c:pt idx="484">
                  <c:v>0.104635231428101</c:v>
                </c:pt>
                <c:pt idx="485">
                  <c:v>0.0877148799369962</c:v>
                </c:pt>
                <c:pt idx="486">
                  <c:v>0.0811184083386313</c:v>
                </c:pt>
                <c:pt idx="487">
                  <c:v>0.0799444618514066</c:v>
                </c:pt>
                <c:pt idx="488">
                  <c:v>0.0806198081824196</c:v>
                </c:pt>
                <c:pt idx="489">
                  <c:v>0.0811232374707436</c:v>
                </c:pt>
                <c:pt idx="490">
                  <c:v>0.0818166619328855</c:v>
                </c:pt>
                <c:pt idx="491">
                  <c:v>0.0811456126163737</c:v>
                </c:pt>
                <c:pt idx="492">
                  <c:v>0.0793423654881619</c:v>
                </c:pt>
                <c:pt idx="493">
                  <c:v>0.0772460839087464</c:v>
                </c:pt>
                <c:pt idx="494">
                  <c:v>0.0753060595421966</c:v>
                </c:pt>
                <c:pt idx="495">
                  <c:v>0.0735483346253719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362-40FC-A008-75759859A657}"/>
            </c:ext>
          </c:extLst>
        </c:ser>
        <c:ser>
          <c:idx val="1"/>
          <c:order val="1"/>
          <c:tx>
            <c:v>Coil 108 (No trace) M10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4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'Coil 108 (10)'!$Y$28:$Y$599</c:f>
              <c:numCache>
                <c:formatCode>0.00</c:formatCode>
                <c:ptCount val="572"/>
                <c:pt idx="0">
                  <c:v>-4.097586888094734</c:v>
                </c:pt>
                <c:pt idx="1">
                  <c:v>-4.097604067996828</c:v>
                </c:pt>
                <c:pt idx="2">
                  <c:v>-4.097642768149509</c:v>
                </c:pt>
                <c:pt idx="3">
                  <c:v>-4.097679032702401</c:v>
                </c:pt>
                <c:pt idx="4">
                  <c:v>-4.097682544872271</c:v>
                </c:pt>
                <c:pt idx="5">
                  <c:v>-4.097707368345127</c:v>
                </c:pt>
                <c:pt idx="6">
                  <c:v>-4.097736300793474</c:v>
                </c:pt>
                <c:pt idx="7">
                  <c:v>-4.097761947346214</c:v>
                </c:pt>
                <c:pt idx="8">
                  <c:v>-4.097767001738386</c:v>
                </c:pt>
                <c:pt idx="9">
                  <c:v>-4.097795275461654</c:v>
                </c:pt>
                <c:pt idx="10">
                  <c:v>-4.09781237030275</c:v>
                </c:pt>
                <c:pt idx="11">
                  <c:v>-4.097822917372163</c:v>
                </c:pt>
                <c:pt idx="12">
                  <c:v>-4.097863200286228</c:v>
                </c:pt>
                <c:pt idx="13">
                  <c:v>-4.097907171663786</c:v>
                </c:pt>
                <c:pt idx="14">
                  <c:v>-4.097909375488355</c:v>
                </c:pt>
                <c:pt idx="15">
                  <c:v>-4.097912880623006</c:v>
                </c:pt>
                <c:pt idx="16">
                  <c:v>-4.09794639700092</c:v>
                </c:pt>
                <c:pt idx="17">
                  <c:v>-4.09796234870613</c:v>
                </c:pt>
                <c:pt idx="18">
                  <c:v>-4.09799317749113</c:v>
                </c:pt>
                <c:pt idx="19">
                  <c:v>-4.098014427884879</c:v>
                </c:pt>
                <c:pt idx="20">
                  <c:v>-4.098045242611245</c:v>
                </c:pt>
                <c:pt idx="21">
                  <c:v>-4.098084743354699</c:v>
                </c:pt>
                <c:pt idx="22">
                  <c:v>-4.098110585805204</c:v>
                </c:pt>
                <c:pt idx="23">
                  <c:v>-4.098112636562205</c:v>
                </c:pt>
                <c:pt idx="24">
                  <c:v>-4.09812889531272</c:v>
                </c:pt>
                <c:pt idx="25">
                  <c:v>-4.09813360891475</c:v>
                </c:pt>
                <c:pt idx="26">
                  <c:v>-4.098182953095566</c:v>
                </c:pt>
                <c:pt idx="27">
                  <c:v>-4.098228117775034</c:v>
                </c:pt>
                <c:pt idx="28">
                  <c:v>-4.098235393908247</c:v>
                </c:pt>
                <c:pt idx="29">
                  <c:v>-4.098231178388567</c:v>
                </c:pt>
                <c:pt idx="30">
                  <c:v>-4.098258358120201</c:v>
                </c:pt>
                <c:pt idx="31">
                  <c:v>-4.098277543635939</c:v>
                </c:pt>
                <c:pt idx="32">
                  <c:v>-4.098292881003168</c:v>
                </c:pt>
                <c:pt idx="33">
                  <c:v>-4.098340036381665</c:v>
                </c:pt>
                <c:pt idx="34">
                  <c:v>-4.098346230083835</c:v>
                </c:pt>
                <c:pt idx="35">
                  <c:v>-4.098352565538977</c:v>
                </c:pt>
                <c:pt idx="36">
                  <c:v>-4.098391850842757</c:v>
                </c:pt>
                <c:pt idx="37">
                  <c:v>-4.09842558441837</c:v>
                </c:pt>
                <c:pt idx="38">
                  <c:v>-4.098441937045887</c:v>
                </c:pt>
                <c:pt idx="39">
                  <c:v>-4.098480719192969</c:v>
                </c:pt>
                <c:pt idx="40">
                  <c:v>-4.098508287848046</c:v>
                </c:pt>
                <c:pt idx="41">
                  <c:v>-4.098515864129045</c:v>
                </c:pt>
                <c:pt idx="42">
                  <c:v>-4.098541546339675</c:v>
                </c:pt>
                <c:pt idx="43">
                  <c:v>-4.098562268026464</c:v>
                </c:pt>
                <c:pt idx="44">
                  <c:v>-4.098576251755235</c:v>
                </c:pt>
                <c:pt idx="45">
                  <c:v>-4.098598282271797</c:v>
                </c:pt>
                <c:pt idx="46">
                  <c:v>-4.098644666984589</c:v>
                </c:pt>
                <c:pt idx="47">
                  <c:v>-4.09864875062106</c:v>
                </c:pt>
                <c:pt idx="48">
                  <c:v>-4.098660734909782</c:v>
                </c:pt>
                <c:pt idx="49">
                  <c:v>-4.098678885576672</c:v>
                </c:pt>
                <c:pt idx="50">
                  <c:v>-4.098712765016861</c:v>
                </c:pt>
                <c:pt idx="51">
                  <c:v>-4.098761777309273</c:v>
                </c:pt>
                <c:pt idx="52">
                  <c:v>-4.098770946182755</c:v>
                </c:pt>
                <c:pt idx="53">
                  <c:v>-4.098789855273495</c:v>
                </c:pt>
                <c:pt idx="54">
                  <c:v>-4.098817407015344</c:v>
                </c:pt>
                <c:pt idx="55">
                  <c:v>-4.098839525404551</c:v>
                </c:pt>
                <c:pt idx="56">
                  <c:v>-4.098862890030746</c:v>
                </c:pt>
                <c:pt idx="57">
                  <c:v>-4.097802635569865</c:v>
                </c:pt>
                <c:pt idx="58">
                  <c:v>-4.07111414468264</c:v>
                </c:pt>
                <c:pt idx="59">
                  <c:v>-4.006571345564312</c:v>
                </c:pt>
                <c:pt idx="60">
                  <c:v>-3.929045762243217</c:v>
                </c:pt>
                <c:pt idx="61">
                  <c:v>-3.849527901754298</c:v>
                </c:pt>
                <c:pt idx="62">
                  <c:v>-3.76981882530985</c:v>
                </c:pt>
                <c:pt idx="63">
                  <c:v>-3.6903045776283</c:v>
                </c:pt>
                <c:pt idx="64">
                  <c:v>-3.625087538418167</c:v>
                </c:pt>
                <c:pt idx="65">
                  <c:v>-3.602842987751098</c:v>
                </c:pt>
                <c:pt idx="66">
                  <c:v>-3.600203629705518</c:v>
                </c:pt>
                <c:pt idx="67">
                  <c:v>-3.600369269309913</c:v>
                </c:pt>
                <c:pt idx="68">
                  <c:v>-3.600404870016728</c:v>
                </c:pt>
                <c:pt idx="69">
                  <c:v>-3.591053500481471</c:v>
                </c:pt>
                <c:pt idx="70">
                  <c:v>-3.540199146007787</c:v>
                </c:pt>
                <c:pt idx="71">
                  <c:v>-3.464197112607567</c:v>
                </c:pt>
                <c:pt idx="72">
                  <c:v>-3.383594746192648</c:v>
                </c:pt>
                <c:pt idx="73">
                  <c:v>-3.303213893758834</c:v>
                </c:pt>
                <c:pt idx="74">
                  <c:v>-3.223268906345715</c:v>
                </c:pt>
                <c:pt idx="75">
                  <c:v>-3.143780304205302</c:v>
                </c:pt>
                <c:pt idx="76">
                  <c:v>-3.064767297682486</c:v>
                </c:pt>
                <c:pt idx="77">
                  <c:v>-3.005561078218071</c:v>
                </c:pt>
                <c:pt idx="78">
                  <c:v>-2.988278896670514</c:v>
                </c:pt>
                <c:pt idx="79">
                  <c:v>-2.9866198368283</c:v>
                </c:pt>
                <c:pt idx="80">
                  <c:v>-2.986834392804712</c:v>
                </c:pt>
                <c:pt idx="81">
                  <c:v>-2.98687467884206</c:v>
                </c:pt>
                <c:pt idx="82">
                  <c:v>-2.980618168887252</c:v>
                </c:pt>
                <c:pt idx="83">
                  <c:v>-2.935759152753723</c:v>
                </c:pt>
                <c:pt idx="84">
                  <c:v>-2.862198207505841</c:v>
                </c:pt>
                <c:pt idx="85">
                  <c:v>-2.78235877301261</c:v>
                </c:pt>
                <c:pt idx="86">
                  <c:v>-2.702282968639171</c:v>
                </c:pt>
                <c:pt idx="87">
                  <c:v>-2.622413027171647</c:v>
                </c:pt>
                <c:pt idx="88">
                  <c:v>-2.542749325866467</c:v>
                </c:pt>
                <c:pt idx="89">
                  <c:v>-2.46316091840258</c:v>
                </c:pt>
                <c:pt idx="90">
                  <c:v>-2.388138825662196</c:v>
                </c:pt>
                <c:pt idx="91">
                  <c:v>-2.350365370842689</c:v>
                </c:pt>
                <c:pt idx="92">
                  <c:v>-2.343540365220367</c:v>
                </c:pt>
                <c:pt idx="93">
                  <c:v>-2.343397649881004</c:v>
                </c:pt>
                <c:pt idx="94">
                  <c:v>-2.343581770613337</c:v>
                </c:pt>
                <c:pt idx="95">
                  <c:v>-2.342129116902738</c:v>
                </c:pt>
                <c:pt idx="96">
                  <c:v>-2.312912879702726</c:v>
                </c:pt>
                <c:pt idx="97">
                  <c:v>-2.246008324900396</c:v>
                </c:pt>
                <c:pt idx="98">
                  <c:v>-2.167107061384812</c:v>
                </c:pt>
                <c:pt idx="99">
                  <c:v>-2.086908216480603</c:v>
                </c:pt>
                <c:pt idx="100">
                  <c:v>-2.006940518527793</c:v>
                </c:pt>
                <c:pt idx="101">
                  <c:v>-1.927309517130605</c:v>
                </c:pt>
                <c:pt idx="102">
                  <c:v>-1.84810938969894</c:v>
                </c:pt>
                <c:pt idx="103">
                  <c:v>-1.76922197436517</c:v>
                </c:pt>
                <c:pt idx="104">
                  <c:v>-1.700899614582747</c:v>
                </c:pt>
                <c:pt idx="105">
                  <c:v>-1.67458432019136</c:v>
                </c:pt>
                <c:pt idx="106">
                  <c:v>-1.67100358347632</c:v>
                </c:pt>
                <c:pt idx="107">
                  <c:v>-1.671164869568188</c:v>
                </c:pt>
                <c:pt idx="108">
                  <c:v>-1.671227876099868</c:v>
                </c:pt>
                <c:pt idx="109">
                  <c:v>-1.656791497631212</c:v>
                </c:pt>
                <c:pt idx="110">
                  <c:v>-1.600679204464475</c:v>
                </c:pt>
                <c:pt idx="111">
                  <c:v>-1.525175458522976</c:v>
                </c:pt>
                <c:pt idx="112">
                  <c:v>-1.446920902119074</c:v>
                </c:pt>
                <c:pt idx="113">
                  <c:v>-1.368761925454574</c:v>
                </c:pt>
                <c:pt idx="114">
                  <c:v>-1.290832752927184</c:v>
                </c:pt>
                <c:pt idx="115">
                  <c:v>-1.212992880094601</c:v>
                </c:pt>
                <c:pt idx="116">
                  <c:v>-1.135263280099263</c:v>
                </c:pt>
                <c:pt idx="117">
                  <c:v>-1.057634650977826</c:v>
                </c:pt>
                <c:pt idx="118">
                  <c:v>-0.986430000466627</c:v>
                </c:pt>
                <c:pt idx="119">
                  <c:v>-0.954114053757717</c:v>
                </c:pt>
                <c:pt idx="120">
                  <c:v>-0.948921542549623</c:v>
                </c:pt>
                <c:pt idx="121">
                  <c:v>-0.948996566457938</c:v>
                </c:pt>
                <c:pt idx="122">
                  <c:v>-0.948835613685318</c:v>
                </c:pt>
                <c:pt idx="123">
                  <c:v>-0.929403026291343</c:v>
                </c:pt>
                <c:pt idx="124">
                  <c:v>-0.869422684226155</c:v>
                </c:pt>
                <c:pt idx="125">
                  <c:v>-0.793121464613136</c:v>
                </c:pt>
                <c:pt idx="126">
                  <c:v>-0.714811005603358</c:v>
                </c:pt>
                <c:pt idx="127">
                  <c:v>-0.637132013846991</c:v>
                </c:pt>
                <c:pt idx="128">
                  <c:v>-0.560524712523051</c:v>
                </c:pt>
                <c:pt idx="129">
                  <c:v>-0.485811257466146</c:v>
                </c:pt>
                <c:pt idx="130">
                  <c:v>-0.413822948548793</c:v>
                </c:pt>
                <c:pt idx="131">
                  <c:v>-0.346612096260635</c:v>
                </c:pt>
                <c:pt idx="132">
                  <c:v>-0.286802737299264</c:v>
                </c:pt>
                <c:pt idx="133">
                  <c:v>-0.244411193599451</c:v>
                </c:pt>
                <c:pt idx="134">
                  <c:v>-0.231598671894021</c:v>
                </c:pt>
                <c:pt idx="135">
                  <c:v>-0.230206065024907</c:v>
                </c:pt>
                <c:pt idx="136">
                  <c:v>-0.230304821163204</c:v>
                </c:pt>
                <c:pt idx="137">
                  <c:v>-0.228711762171479</c:v>
                </c:pt>
                <c:pt idx="138">
                  <c:v>-0.207697214912222</c:v>
                </c:pt>
                <c:pt idx="139">
                  <c:v>-0.17011576878732</c:v>
                </c:pt>
                <c:pt idx="140">
                  <c:v>-0.135720160942821</c:v>
                </c:pt>
                <c:pt idx="141">
                  <c:v>-0.108405972912632</c:v>
                </c:pt>
                <c:pt idx="142">
                  <c:v>-0.0870997297195679</c:v>
                </c:pt>
                <c:pt idx="143">
                  <c:v>-0.0707527476988956</c:v>
                </c:pt>
                <c:pt idx="144">
                  <c:v>-0.057571421903868</c:v>
                </c:pt>
                <c:pt idx="145">
                  <c:v>-0.0462245107390418</c:v>
                </c:pt>
                <c:pt idx="146">
                  <c:v>-0.0389410929552904</c:v>
                </c:pt>
                <c:pt idx="147">
                  <c:v>-0.0368872884102647</c:v>
                </c:pt>
                <c:pt idx="148">
                  <c:v>-0.0365733251170233</c:v>
                </c:pt>
                <c:pt idx="149">
                  <c:v>-0.0364802944918613</c:v>
                </c:pt>
                <c:pt idx="150">
                  <c:v>-0.0363075515701306</c:v>
                </c:pt>
                <c:pt idx="151">
                  <c:v>-0.0337185315476801</c:v>
                </c:pt>
                <c:pt idx="152">
                  <c:v>-0.0272390598329278</c:v>
                </c:pt>
                <c:pt idx="153">
                  <c:v>-0.0196957165353265</c:v>
                </c:pt>
                <c:pt idx="154">
                  <c:v>-0.0126259654006231</c:v>
                </c:pt>
                <c:pt idx="155">
                  <c:v>-0.00630007799169036</c:v>
                </c:pt>
                <c:pt idx="156">
                  <c:v>-0.000601750585164793</c:v>
                </c:pt>
                <c:pt idx="157">
                  <c:v>0.0042750061431003</c:v>
                </c:pt>
                <c:pt idx="158">
                  <c:v>0.00672735149503586</c:v>
                </c:pt>
                <c:pt idx="159">
                  <c:v>0.00738600760377737</c:v>
                </c:pt>
                <c:pt idx="160">
                  <c:v>0.00760155689684493</c:v>
                </c:pt>
                <c:pt idx="161">
                  <c:v>0.00789127844316952</c:v>
                </c:pt>
                <c:pt idx="162">
                  <c:v>0.00964786676181667</c:v>
                </c:pt>
                <c:pt idx="163">
                  <c:v>0.0130975742230718</c:v>
                </c:pt>
                <c:pt idx="164">
                  <c:v>0.0170515928869476</c:v>
                </c:pt>
                <c:pt idx="165">
                  <c:v>0.0208919937721408</c:v>
                </c:pt>
                <c:pt idx="166">
                  <c:v>0.0245119379018893</c:v>
                </c:pt>
                <c:pt idx="167">
                  <c:v>0.0279575256966823</c:v>
                </c:pt>
                <c:pt idx="168">
                  <c:v>0.0305223242968642</c:v>
                </c:pt>
                <c:pt idx="169">
                  <c:v>0.0315684256023114</c:v>
                </c:pt>
                <c:pt idx="170">
                  <c:v>0.0319257389651465</c:v>
                </c:pt>
                <c:pt idx="171">
                  <c:v>0.0321340478455529</c:v>
                </c:pt>
                <c:pt idx="172">
                  <c:v>0.0322890372377177</c:v>
                </c:pt>
                <c:pt idx="173">
                  <c:v>0.0323868735343126</c:v>
                </c:pt>
                <c:pt idx="174">
                  <c:v>0.0324728197972308</c:v>
                </c:pt>
                <c:pt idx="175">
                  <c:v>0.0326343506781332</c:v>
                </c:pt>
                <c:pt idx="176">
                  <c:v>0.0335635921077695</c:v>
                </c:pt>
                <c:pt idx="177">
                  <c:v>0.0356049686019786</c:v>
                </c:pt>
                <c:pt idx="178">
                  <c:v>0.0382069028455406</c:v>
                </c:pt>
                <c:pt idx="179">
                  <c:v>0.0409376717247133</c:v>
                </c:pt>
                <c:pt idx="180">
                  <c:v>0.0436271203267926</c:v>
                </c:pt>
                <c:pt idx="181">
                  <c:v>0.0462775295628568</c:v>
                </c:pt>
                <c:pt idx="182">
                  <c:v>0.0488721811661457</c:v>
                </c:pt>
                <c:pt idx="183">
                  <c:v>0.0511027734357666</c:v>
                </c:pt>
                <c:pt idx="184">
                  <c:v>0.052168295602607</c:v>
                </c:pt>
                <c:pt idx="185">
                  <c:v>0.0525603323638704</c:v>
                </c:pt>
                <c:pt idx="186">
                  <c:v>0.0528014179585979</c:v>
                </c:pt>
                <c:pt idx="187">
                  <c:v>0.0529833440216393</c:v>
                </c:pt>
                <c:pt idx="188">
                  <c:v>0.0531053229287065</c:v>
                </c:pt>
                <c:pt idx="189">
                  <c:v>0.053256141766204</c:v>
                </c:pt>
                <c:pt idx="190">
                  <c:v>0.0540652711293528</c:v>
                </c:pt>
                <c:pt idx="191">
                  <c:v>0.055702970765047</c:v>
                </c:pt>
                <c:pt idx="192">
                  <c:v>0.0577921138230685</c:v>
                </c:pt>
                <c:pt idx="193">
                  <c:v>0.0600316368667777</c:v>
                </c:pt>
                <c:pt idx="194">
                  <c:v>0.0622939610425505</c:v>
                </c:pt>
                <c:pt idx="195">
                  <c:v>0.0645433613315505</c:v>
                </c:pt>
                <c:pt idx="196">
                  <c:v>0.0668936051916991</c:v>
                </c:pt>
                <c:pt idx="197">
                  <c:v>0.068645823977688</c:v>
                </c:pt>
                <c:pt idx="198">
                  <c:v>0.069337504105091</c:v>
                </c:pt>
                <c:pt idx="199">
                  <c:v>0.0696503199136223</c:v>
                </c:pt>
                <c:pt idx="200">
                  <c:v>0.0698710600602013</c:v>
                </c:pt>
                <c:pt idx="201">
                  <c:v>0.0700401614258519</c:v>
                </c:pt>
                <c:pt idx="202">
                  <c:v>0.0701777792270464</c:v>
                </c:pt>
                <c:pt idx="203">
                  <c:v>0.0703389351099281</c:v>
                </c:pt>
                <c:pt idx="204">
                  <c:v>0.0710048471322393</c:v>
                </c:pt>
                <c:pt idx="205">
                  <c:v>0.0723497551552115</c:v>
                </c:pt>
                <c:pt idx="206">
                  <c:v>0.0741358124664084</c:v>
                </c:pt>
                <c:pt idx="207">
                  <c:v>0.0760748273951683</c:v>
                </c:pt>
                <c:pt idx="208">
                  <c:v>0.0780941049097815</c:v>
                </c:pt>
                <c:pt idx="209">
                  <c:v>0.080127703310401</c:v>
                </c:pt>
                <c:pt idx="210">
                  <c:v>0.0820343198624683</c:v>
                </c:pt>
                <c:pt idx="211">
                  <c:v>0.0837283782117515</c:v>
                </c:pt>
                <c:pt idx="212">
                  <c:v>0.0846464462149306</c:v>
                </c:pt>
                <c:pt idx="213">
                  <c:v>0.085018219872278</c:v>
                </c:pt>
                <c:pt idx="214">
                  <c:v>0.0852191781758196</c:v>
                </c:pt>
                <c:pt idx="215">
                  <c:v>0.0853694184813583</c:v>
                </c:pt>
                <c:pt idx="216">
                  <c:v>0.0855327244021679</c:v>
                </c:pt>
                <c:pt idx="217">
                  <c:v>0.0856885499537324</c:v>
                </c:pt>
                <c:pt idx="218">
                  <c:v>0.0862884259488259</c:v>
                </c:pt>
                <c:pt idx="219">
                  <c:v>0.0875661307605825</c:v>
                </c:pt>
                <c:pt idx="220">
                  <c:v>0.0891748775084359</c:v>
                </c:pt>
                <c:pt idx="221">
                  <c:v>0.090918836114857</c:v>
                </c:pt>
                <c:pt idx="222">
                  <c:v>0.0927623948423661</c:v>
                </c:pt>
                <c:pt idx="223">
                  <c:v>0.0946781344321058</c:v>
                </c:pt>
                <c:pt idx="224">
                  <c:v>0.0965297433487047</c:v>
                </c:pt>
                <c:pt idx="225">
                  <c:v>0.0975349474971812</c:v>
                </c:pt>
                <c:pt idx="226">
                  <c:v>0.0979761544818141</c:v>
                </c:pt>
                <c:pt idx="227">
                  <c:v>0.0982042394928885</c:v>
                </c:pt>
                <c:pt idx="228">
                  <c:v>0.098422245295645</c:v>
                </c:pt>
                <c:pt idx="229">
                  <c:v>0.0985735253997346</c:v>
                </c:pt>
                <c:pt idx="230">
                  <c:v>0.098677297317696</c:v>
                </c:pt>
                <c:pt idx="231">
                  <c:v>0.0987725119897223</c:v>
                </c:pt>
                <c:pt idx="232">
                  <c:v>0.0991529014758175</c:v>
                </c:pt>
                <c:pt idx="233">
                  <c:v>0.100192981221283</c:v>
                </c:pt>
                <c:pt idx="234">
                  <c:v>0.10158402072455</c:v>
                </c:pt>
                <c:pt idx="235">
                  <c:v>0.103179253061869</c:v>
                </c:pt>
                <c:pt idx="236">
                  <c:v>0.104887993635187</c:v>
                </c:pt>
                <c:pt idx="237">
                  <c:v>0.106675784035741</c:v>
                </c:pt>
                <c:pt idx="238">
                  <c:v>0.108443630523838</c:v>
                </c:pt>
                <c:pt idx="239">
                  <c:v>0.10938394043918</c:v>
                </c:pt>
                <c:pt idx="240">
                  <c:v>0.109797444459389</c:v>
                </c:pt>
                <c:pt idx="241">
                  <c:v>0.110043080934762</c:v>
                </c:pt>
                <c:pt idx="242">
                  <c:v>0.110235711757184</c:v>
                </c:pt>
                <c:pt idx="243">
                  <c:v>0.110461021090884</c:v>
                </c:pt>
                <c:pt idx="244">
                  <c:v>0.111136619538268</c:v>
                </c:pt>
                <c:pt idx="245">
                  <c:v>0.112307792223913</c:v>
                </c:pt>
                <c:pt idx="246">
                  <c:v>0.113769856454811</c:v>
                </c:pt>
                <c:pt idx="247">
                  <c:v>0.115350380288298</c:v>
                </c:pt>
                <c:pt idx="248">
                  <c:v>0.116987467327618</c:v>
                </c:pt>
                <c:pt idx="249">
                  <c:v>0.118650817739383</c:v>
                </c:pt>
                <c:pt idx="250">
                  <c:v>0.120309572962475</c:v>
                </c:pt>
                <c:pt idx="251">
                  <c:v>0.121474941066354</c:v>
                </c:pt>
                <c:pt idx="252">
                  <c:v>0.12200194803822</c:v>
                </c:pt>
                <c:pt idx="253">
                  <c:v>0.122298093628626</c:v>
                </c:pt>
                <c:pt idx="254">
                  <c:v>0.122529227482326</c:v>
                </c:pt>
                <c:pt idx="255">
                  <c:v>0.12271150116069</c:v>
                </c:pt>
                <c:pt idx="256">
                  <c:v>0.1228453534971</c:v>
                </c:pt>
                <c:pt idx="257">
                  <c:v>0.122968363216185</c:v>
                </c:pt>
                <c:pt idx="258">
                  <c:v>0.123097087861047</c:v>
                </c:pt>
                <c:pt idx="259">
                  <c:v>0.123580699794766</c:v>
                </c:pt>
                <c:pt idx="260">
                  <c:v>0.124550862654135</c:v>
                </c:pt>
                <c:pt idx="261">
                  <c:v>0.125807535974794</c:v>
                </c:pt>
                <c:pt idx="262">
                  <c:v>0.127212644583584</c:v>
                </c:pt>
                <c:pt idx="263">
                  <c:v>0.128736741257258</c:v>
                </c:pt>
                <c:pt idx="264">
                  <c:v>0.130359530869168</c:v>
                </c:pt>
                <c:pt idx="265">
                  <c:v>0.131650619126526</c:v>
                </c:pt>
                <c:pt idx="266">
                  <c:v>0.132285643366729</c:v>
                </c:pt>
                <c:pt idx="267">
                  <c:v>0.132594766849224</c:v>
                </c:pt>
                <c:pt idx="268">
                  <c:v>0.132823248513212</c:v>
                </c:pt>
                <c:pt idx="269">
                  <c:v>0.133011627170583</c:v>
                </c:pt>
                <c:pt idx="270">
                  <c:v>0.133187337812837</c:v>
                </c:pt>
                <c:pt idx="271">
                  <c:v>0.13346073013876</c:v>
                </c:pt>
                <c:pt idx="272">
                  <c:v>0.134223535945413</c:v>
                </c:pt>
                <c:pt idx="273">
                  <c:v>0.135329144094332</c:v>
                </c:pt>
                <c:pt idx="274">
                  <c:v>0.136622870962333</c:v>
                </c:pt>
                <c:pt idx="275">
                  <c:v>0.13800866913483</c:v>
                </c:pt>
                <c:pt idx="276">
                  <c:v>0.139476778905073</c:v>
                </c:pt>
                <c:pt idx="277">
                  <c:v>0.14098263194432</c:v>
                </c:pt>
                <c:pt idx="278">
                  <c:v>0.141931516515352</c:v>
                </c:pt>
                <c:pt idx="279">
                  <c:v>0.142414102716644</c:v>
                </c:pt>
                <c:pt idx="280">
                  <c:v>0.142700616301383</c:v>
                </c:pt>
                <c:pt idx="281">
                  <c:v>0.142914611890069</c:v>
                </c:pt>
                <c:pt idx="282">
                  <c:v>0.143092718820009</c:v>
                </c:pt>
                <c:pt idx="283">
                  <c:v>0.143250434792001</c:v>
                </c:pt>
                <c:pt idx="284">
                  <c:v>0.143414095107386</c:v>
                </c:pt>
                <c:pt idx="285">
                  <c:v>0.143925291810352</c:v>
                </c:pt>
                <c:pt idx="286">
                  <c:v>0.144859321254196</c:v>
                </c:pt>
                <c:pt idx="287">
                  <c:v>0.146009274857642</c:v>
                </c:pt>
                <c:pt idx="288">
                  <c:v>0.147290621441295</c:v>
                </c:pt>
                <c:pt idx="289">
                  <c:v>0.148642987837328</c:v>
                </c:pt>
                <c:pt idx="290">
                  <c:v>0.149957210421485</c:v>
                </c:pt>
                <c:pt idx="291">
                  <c:v>0.151078332506237</c:v>
                </c:pt>
                <c:pt idx="292">
                  <c:v>0.151688048920919</c:v>
                </c:pt>
                <c:pt idx="293">
                  <c:v>0.15203365868508</c:v>
                </c:pt>
                <c:pt idx="294">
                  <c:v>0.152259906558865</c:v>
                </c:pt>
                <c:pt idx="295">
                  <c:v>0.152427489753385</c:v>
                </c:pt>
                <c:pt idx="296">
                  <c:v>0.15258158397383</c:v>
                </c:pt>
                <c:pt idx="297">
                  <c:v>0.152776067604915</c:v>
                </c:pt>
                <c:pt idx="298">
                  <c:v>0.15335505686224</c:v>
                </c:pt>
                <c:pt idx="299">
                  <c:v>0.154310443148519</c:v>
                </c:pt>
                <c:pt idx="300">
                  <c:v>0.155453084256791</c:v>
                </c:pt>
                <c:pt idx="301">
                  <c:v>0.156701654604263</c:v>
                </c:pt>
                <c:pt idx="302">
                  <c:v>0.158052482530404</c:v>
                </c:pt>
                <c:pt idx="303">
                  <c:v>0.159375941210647</c:v>
                </c:pt>
                <c:pt idx="304">
                  <c:v>0.160593817199117</c:v>
                </c:pt>
                <c:pt idx="305">
                  <c:v>0.161345417528431</c:v>
                </c:pt>
                <c:pt idx="306">
                  <c:v>0.16174085017445</c:v>
                </c:pt>
                <c:pt idx="307">
                  <c:v>0.161995006891769</c:v>
                </c:pt>
                <c:pt idx="308">
                  <c:v>0.162196582563117</c:v>
                </c:pt>
                <c:pt idx="309">
                  <c:v>0.162382864228466</c:v>
                </c:pt>
                <c:pt idx="310">
                  <c:v>0.162563443446206</c:v>
                </c:pt>
                <c:pt idx="311">
                  <c:v>0.163057107439109</c:v>
                </c:pt>
                <c:pt idx="312">
                  <c:v>0.163941719592988</c:v>
                </c:pt>
                <c:pt idx="313">
                  <c:v>0.165016988810199</c:v>
                </c:pt>
                <c:pt idx="314">
                  <c:v>0.166218229860884</c:v>
                </c:pt>
                <c:pt idx="315">
                  <c:v>0.167532404405408</c:v>
                </c:pt>
                <c:pt idx="316">
                  <c:v>0.169218695492493</c:v>
                </c:pt>
                <c:pt idx="317">
                  <c:v>0.170473834227756</c:v>
                </c:pt>
                <c:pt idx="318">
                  <c:v>0.170870440772098</c:v>
                </c:pt>
                <c:pt idx="319">
                  <c:v>0.171193690787883</c:v>
                </c:pt>
                <c:pt idx="320">
                  <c:v>0.171436975611905</c:v>
                </c:pt>
                <c:pt idx="321">
                  <c:v>0.171638344586396</c:v>
                </c:pt>
                <c:pt idx="322">
                  <c:v>0.171822501295732</c:v>
                </c:pt>
                <c:pt idx="323">
                  <c:v>0.172022809973747</c:v>
                </c:pt>
                <c:pt idx="324">
                  <c:v>0.172357049143172</c:v>
                </c:pt>
                <c:pt idx="325">
                  <c:v>0.17309233266439</c:v>
                </c:pt>
                <c:pt idx="326">
                  <c:v>0.174103816631944</c:v>
                </c:pt>
                <c:pt idx="327">
                  <c:v>0.175269464409023</c:v>
                </c:pt>
                <c:pt idx="328">
                  <c:v>0.176565054451402</c:v>
                </c:pt>
                <c:pt idx="329">
                  <c:v>0.177984167903214</c:v>
                </c:pt>
                <c:pt idx="330">
                  <c:v>0.179648845111582</c:v>
                </c:pt>
                <c:pt idx="331">
                  <c:v>0.180321642301397</c:v>
                </c:pt>
                <c:pt idx="332">
                  <c:v>0.180696068448614</c:v>
                </c:pt>
                <c:pt idx="333">
                  <c:v>0.181005670952459</c:v>
                </c:pt>
                <c:pt idx="334">
                  <c:v>0.181246437528957</c:v>
                </c:pt>
                <c:pt idx="335">
                  <c:v>0.181434569032304</c:v>
                </c:pt>
                <c:pt idx="336">
                  <c:v>0.181608670153038</c:v>
                </c:pt>
                <c:pt idx="337">
                  <c:v>0.181805526022507</c:v>
                </c:pt>
                <c:pt idx="338">
                  <c:v>0.182334496141903</c:v>
                </c:pt>
                <c:pt idx="339">
                  <c:v>0.183213529168132</c:v>
                </c:pt>
                <c:pt idx="340">
                  <c:v>0.184332320735126</c:v>
                </c:pt>
                <c:pt idx="341">
                  <c:v>0.185605872773663</c:v>
                </c:pt>
                <c:pt idx="342">
                  <c:v>0.186992510474517</c:v>
                </c:pt>
                <c:pt idx="343">
                  <c:v>0.188568735286384</c:v>
                </c:pt>
                <c:pt idx="344">
                  <c:v>0.1899188456022</c:v>
                </c:pt>
                <c:pt idx="345">
                  <c:v>0.190550391821876</c:v>
                </c:pt>
                <c:pt idx="346">
                  <c:v>0.190962861664817</c:v>
                </c:pt>
                <c:pt idx="347">
                  <c:v>0.191258968893539</c:v>
                </c:pt>
                <c:pt idx="348">
                  <c:v>0.191467718248591</c:v>
                </c:pt>
                <c:pt idx="349">
                  <c:v>0.191671499402273</c:v>
                </c:pt>
                <c:pt idx="350">
                  <c:v>0.191855450660054</c:v>
                </c:pt>
                <c:pt idx="351">
                  <c:v>0.192061200622313</c:v>
                </c:pt>
                <c:pt idx="352">
                  <c:v>0.19264586116371</c:v>
                </c:pt>
                <c:pt idx="353">
                  <c:v>0.193638234511777</c:v>
                </c:pt>
                <c:pt idx="354">
                  <c:v>0.194858311101671</c:v>
                </c:pt>
                <c:pt idx="355">
                  <c:v>0.196235661680911</c:v>
                </c:pt>
                <c:pt idx="356">
                  <c:v>0.197664260692629</c:v>
                </c:pt>
                <c:pt idx="357">
                  <c:v>0.198901791089886</c:v>
                </c:pt>
                <c:pt idx="358">
                  <c:v>0.199562455442895</c:v>
                </c:pt>
                <c:pt idx="359">
                  <c:v>0.199959798163443</c:v>
                </c:pt>
                <c:pt idx="360">
                  <c:v>0.200277192188154</c:v>
                </c:pt>
                <c:pt idx="361">
                  <c:v>0.200509305211101</c:v>
                </c:pt>
                <c:pt idx="362">
                  <c:v>0.200683893084482</c:v>
                </c:pt>
                <c:pt idx="363">
                  <c:v>0.200865069768472</c:v>
                </c:pt>
                <c:pt idx="364">
                  <c:v>0.201007926759555</c:v>
                </c:pt>
                <c:pt idx="365">
                  <c:v>0.201150098812016</c:v>
                </c:pt>
                <c:pt idx="366">
                  <c:v>0.201271033834272</c:v>
                </c:pt>
                <c:pt idx="367">
                  <c:v>0.201378148245348</c:v>
                </c:pt>
                <c:pt idx="368">
                  <c:v>0.201492404534799</c:v>
                </c:pt>
                <c:pt idx="369">
                  <c:v>0.201595137964902</c:v>
                </c:pt>
                <c:pt idx="370">
                  <c:v>0.201681137743266</c:v>
                </c:pt>
                <c:pt idx="371">
                  <c:v>0.201752211639451</c:v>
                </c:pt>
                <c:pt idx="372">
                  <c:v>0.201832991631762</c:v>
                </c:pt>
                <c:pt idx="373">
                  <c:v>0.201931007828271</c:v>
                </c:pt>
                <c:pt idx="374">
                  <c:v>0.201986988185142</c:v>
                </c:pt>
                <c:pt idx="375">
                  <c:v>0.202058724738587</c:v>
                </c:pt>
                <c:pt idx="376">
                  <c:v>0.202135374193707</c:v>
                </c:pt>
                <c:pt idx="377">
                  <c:v>0.202180735926097</c:v>
                </c:pt>
                <c:pt idx="378">
                  <c:v>0.202232469889194</c:v>
                </c:pt>
                <c:pt idx="379">
                  <c:v>0.20227782846253</c:v>
                </c:pt>
                <c:pt idx="380">
                  <c:v>0.202329080724362</c:v>
                </c:pt>
                <c:pt idx="381">
                  <c:v>0.202378510615943</c:v>
                </c:pt>
                <c:pt idx="382">
                  <c:v>0.202424889325881</c:v>
                </c:pt>
                <c:pt idx="383">
                  <c:v>0.202466307616253</c:v>
                </c:pt>
                <c:pt idx="384">
                  <c:v>0.202528614318762</c:v>
                </c:pt>
                <c:pt idx="385">
                  <c:v>0.202567916871101</c:v>
                </c:pt>
                <c:pt idx="386">
                  <c:v>0.202454220643607</c:v>
                </c:pt>
                <c:pt idx="387">
                  <c:v>0.200922405601197</c:v>
                </c:pt>
                <c:pt idx="388">
                  <c:v>0.198097016894026</c:v>
                </c:pt>
                <c:pt idx="389">
                  <c:v>0.195156880116029</c:v>
                </c:pt>
                <c:pt idx="390">
                  <c:v>0.192241781738414</c:v>
                </c:pt>
                <c:pt idx="391">
                  <c:v>0.189245541981424</c:v>
                </c:pt>
                <c:pt idx="392">
                  <c:v>0.186084319664796</c:v>
                </c:pt>
                <c:pt idx="393">
                  <c:v>0.182798438491337</c:v>
                </c:pt>
                <c:pt idx="394">
                  <c:v>0.179436552130142</c:v>
                </c:pt>
                <c:pt idx="395">
                  <c:v>0.175996997056643</c:v>
                </c:pt>
                <c:pt idx="396">
                  <c:v>0.17256394629552</c:v>
                </c:pt>
                <c:pt idx="397">
                  <c:v>0.169127925905251</c:v>
                </c:pt>
                <c:pt idx="398">
                  <c:v>0.165679682863204</c:v>
                </c:pt>
                <c:pt idx="399">
                  <c:v>0.162340522649468</c:v>
                </c:pt>
                <c:pt idx="400">
                  <c:v>0.159067303083446</c:v>
                </c:pt>
                <c:pt idx="401">
                  <c:v>0.155838146542606</c:v>
                </c:pt>
                <c:pt idx="402">
                  <c:v>0.152701058988216</c:v>
                </c:pt>
                <c:pt idx="403">
                  <c:v>0.149629138085893</c:v>
                </c:pt>
                <c:pt idx="404">
                  <c:v>0.146678484963416</c:v>
                </c:pt>
                <c:pt idx="405">
                  <c:v>0.143825994539612</c:v>
                </c:pt>
                <c:pt idx="406">
                  <c:v>0.141033526048057</c:v>
                </c:pt>
                <c:pt idx="407">
                  <c:v>0.13838375930905</c:v>
                </c:pt>
                <c:pt idx="408">
                  <c:v>0.135806221526097</c:v>
                </c:pt>
                <c:pt idx="409">
                  <c:v>0.133324938642112</c:v>
                </c:pt>
                <c:pt idx="410">
                  <c:v>0.130926271400101</c:v>
                </c:pt>
                <c:pt idx="411">
                  <c:v>0.128580884271825</c:v>
                </c:pt>
                <c:pt idx="412">
                  <c:v>0.12635708039307</c:v>
                </c:pt>
                <c:pt idx="413">
                  <c:v>0.124235458368709</c:v>
                </c:pt>
                <c:pt idx="414">
                  <c:v>0.122166281723215</c:v>
                </c:pt>
                <c:pt idx="415">
                  <c:v>0.120178149709329</c:v>
                </c:pt>
                <c:pt idx="416">
                  <c:v>0.118253094558259</c:v>
                </c:pt>
                <c:pt idx="417">
                  <c:v>0.11638986409353</c:v>
                </c:pt>
                <c:pt idx="418">
                  <c:v>0.114559021452006</c:v>
                </c:pt>
                <c:pt idx="419">
                  <c:v>0.112783226786829</c:v>
                </c:pt>
                <c:pt idx="420">
                  <c:v>0.111077673092353</c:v>
                </c:pt>
                <c:pt idx="421">
                  <c:v>0.109436534413014</c:v>
                </c:pt>
                <c:pt idx="422">
                  <c:v>0.107885555579935</c:v>
                </c:pt>
                <c:pt idx="423">
                  <c:v>0.10634524859947</c:v>
                </c:pt>
                <c:pt idx="424">
                  <c:v>0.104788926973611</c:v>
                </c:pt>
                <c:pt idx="425">
                  <c:v>0.103302002778645</c:v>
                </c:pt>
                <c:pt idx="426">
                  <c:v>0.10186623566203</c:v>
                </c:pt>
                <c:pt idx="427">
                  <c:v>0.100477572247535</c:v>
                </c:pt>
                <c:pt idx="428">
                  <c:v>0.0991216253158648</c:v>
                </c:pt>
                <c:pt idx="429">
                  <c:v>0.0978188534707825</c:v>
                </c:pt>
                <c:pt idx="430">
                  <c:v>0.0965695034531514</c:v>
                </c:pt>
                <c:pt idx="431">
                  <c:v>0.0953233032400102</c:v>
                </c:pt>
                <c:pt idx="432">
                  <c:v>0.0940754248625721</c:v>
                </c:pt>
                <c:pt idx="433">
                  <c:v>0.0928883014556361</c:v>
                </c:pt>
                <c:pt idx="434">
                  <c:v>0.0917280749431623</c:v>
                </c:pt>
                <c:pt idx="435">
                  <c:v>0.0905885318472792</c:v>
                </c:pt>
                <c:pt idx="436">
                  <c:v>0.0894568290167137</c:v>
                </c:pt>
                <c:pt idx="437">
                  <c:v>0.0883818110280326</c:v>
                </c:pt>
                <c:pt idx="438">
                  <c:v>0.0873243731447878</c:v>
                </c:pt>
                <c:pt idx="439">
                  <c:v>0.0862759499627971</c:v>
                </c:pt>
                <c:pt idx="440">
                  <c:v>0.0852629504355224</c:v>
                </c:pt>
                <c:pt idx="441">
                  <c:v>0.0842160318205981</c:v>
                </c:pt>
                <c:pt idx="442">
                  <c:v>0.0831947977056976</c:v>
                </c:pt>
                <c:pt idx="443">
                  <c:v>0.0822299473709871</c:v>
                </c:pt>
                <c:pt idx="444">
                  <c:v>0.0812800188659626</c:v>
                </c:pt>
                <c:pt idx="445">
                  <c:v>0.0803436851890761</c:v>
                </c:pt>
                <c:pt idx="446">
                  <c:v>0.079424257824764</c:v>
                </c:pt>
                <c:pt idx="447">
                  <c:v>0.0785051336558789</c:v>
                </c:pt>
                <c:pt idx="448">
                  <c:v>0.0775942894851689</c:v>
                </c:pt>
                <c:pt idx="449">
                  <c:v>0.076705860404288</c:v>
                </c:pt>
                <c:pt idx="450">
                  <c:v>0.0758030543341304</c:v>
                </c:pt>
                <c:pt idx="451">
                  <c:v>0.0749429044300033</c:v>
                </c:pt>
                <c:pt idx="452">
                  <c:v>0.0741357608419696</c:v>
                </c:pt>
                <c:pt idx="453">
                  <c:v>0.0733180921569868</c:v>
                </c:pt>
                <c:pt idx="454">
                  <c:v>0.0724907771521201</c:v>
                </c:pt>
                <c:pt idx="455">
                  <c:v>0.0716870550831056</c:v>
                </c:pt>
                <c:pt idx="456">
                  <c:v>0.0708483413130049</c:v>
                </c:pt>
                <c:pt idx="457">
                  <c:v>0.0700458837256197</c:v>
                </c:pt>
                <c:pt idx="458">
                  <c:v>0.0692963022390411</c:v>
                </c:pt>
                <c:pt idx="459">
                  <c:v>0.0685500141435251</c:v>
                </c:pt>
                <c:pt idx="460">
                  <c:v>0.067795496947962</c:v>
                </c:pt>
                <c:pt idx="461">
                  <c:v>0.0670963391741581</c:v>
                </c:pt>
                <c:pt idx="462">
                  <c:v>0.0663666298250293</c:v>
                </c:pt>
                <c:pt idx="463">
                  <c:v>0.0656453880340706</c:v>
                </c:pt>
                <c:pt idx="464">
                  <c:v>0.0649410167887135</c:v>
                </c:pt>
                <c:pt idx="465">
                  <c:v>0.0642546964775859</c:v>
                </c:pt>
                <c:pt idx="466">
                  <c:v>0.0635628863826898</c:v>
                </c:pt>
                <c:pt idx="467">
                  <c:v>0.0629109368938448</c:v>
                </c:pt>
                <c:pt idx="468">
                  <c:v>0.0622881635900844</c:v>
                </c:pt>
                <c:pt idx="469">
                  <c:v>0.0616501280700973</c:v>
                </c:pt>
                <c:pt idx="470">
                  <c:v>0.0609817695139327</c:v>
                </c:pt>
                <c:pt idx="471">
                  <c:v>0.060362761091976</c:v>
                </c:pt>
                <c:pt idx="472">
                  <c:v>0.0597546457877315</c:v>
                </c:pt>
                <c:pt idx="473">
                  <c:v>0.0591337542209232</c:v>
                </c:pt>
                <c:pt idx="474">
                  <c:v>0.0585659081991891</c:v>
                </c:pt>
                <c:pt idx="475">
                  <c:v>0.058019754548408</c:v>
                </c:pt>
                <c:pt idx="476">
                  <c:v>0.0574392680504987</c:v>
                </c:pt>
                <c:pt idx="477">
                  <c:v>0.0568573046994454</c:v>
                </c:pt>
                <c:pt idx="478">
                  <c:v>0.0563199859768133</c:v>
                </c:pt>
                <c:pt idx="479">
                  <c:v>0.0557697624817889</c:v>
                </c:pt>
                <c:pt idx="480">
                  <c:v>0.0551958792580366</c:v>
                </c:pt>
                <c:pt idx="481">
                  <c:v>0.0546743846555689</c:v>
                </c:pt>
                <c:pt idx="482">
                  <c:v>0.0541559811324583</c:v>
                </c:pt>
                <c:pt idx="483">
                  <c:v>0.0535988339242082</c:v>
                </c:pt>
                <c:pt idx="484">
                  <c:v>0.0530870108545836</c:v>
                </c:pt>
                <c:pt idx="485">
                  <c:v>0.0525682752623337</c:v>
                </c:pt>
                <c:pt idx="486">
                  <c:v>0.0520433453078614</c:v>
                </c:pt>
                <c:pt idx="487">
                  <c:v>0.0515415758567756</c:v>
                </c:pt>
                <c:pt idx="488">
                  <c:v>0.0510354729297905</c:v>
                </c:pt>
                <c:pt idx="489">
                  <c:v>0.0505315939648146</c:v>
                </c:pt>
                <c:pt idx="490">
                  <c:v>0.0500259742289782</c:v>
                </c:pt>
                <c:pt idx="491">
                  <c:v>0.0495207503651715</c:v>
                </c:pt>
                <c:pt idx="492">
                  <c:v>0.0490540043133094</c:v>
                </c:pt>
                <c:pt idx="493">
                  <c:v>0.0485479794194789</c:v>
                </c:pt>
                <c:pt idx="494">
                  <c:v>0.0480294105019113</c:v>
                </c:pt>
                <c:pt idx="495">
                  <c:v>0.047543080675507</c:v>
                </c:pt>
                <c:pt idx="496">
                  <c:v>0.0470667590907735</c:v>
                </c:pt>
                <c:pt idx="497">
                  <c:v>0.046609980827531</c:v>
                </c:pt>
                <c:pt idx="498">
                  <c:v>0.0461315106930888</c:v>
                </c:pt>
                <c:pt idx="499">
                  <c:v>0.045648645977422</c:v>
                </c:pt>
                <c:pt idx="500">
                  <c:v>0.0451676369983631</c:v>
                </c:pt>
                <c:pt idx="501">
                  <c:v>0.0446811595799737</c:v>
                </c:pt>
                <c:pt idx="502">
                  <c:v>0.0441896178467299</c:v>
                </c:pt>
                <c:pt idx="503">
                  <c:v>0.0437294264644999</c:v>
                </c:pt>
                <c:pt idx="504">
                  <c:v>0.043259820147962</c:v>
                </c:pt>
                <c:pt idx="505">
                  <c:v>0.0428188826636561</c:v>
                </c:pt>
                <c:pt idx="506">
                  <c:v>0.0423676475358989</c:v>
                </c:pt>
                <c:pt idx="507">
                  <c:v>0.0418638161825133</c:v>
                </c:pt>
                <c:pt idx="508">
                  <c:v>0.0414031591979008</c:v>
                </c:pt>
                <c:pt idx="509">
                  <c:v>0.0409382612048166</c:v>
                </c:pt>
                <c:pt idx="510">
                  <c:v>0.0404624474989011</c:v>
                </c:pt>
                <c:pt idx="511">
                  <c:v>0.0400164573538399</c:v>
                </c:pt>
                <c:pt idx="512">
                  <c:v>0.0395640506729917</c:v>
                </c:pt>
                <c:pt idx="513">
                  <c:v>0.0391216760410792</c:v>
                </c:pt>
                <c:pt idx="514">
                  <c:v>0.0386618236486045</c:v>
                </c:pt>
                <c:pt idx="515">
                  <c:v>0.0382035325316786</c:v>
                </c:pt>
                <c:pt idx="516">
                  <c:v>0.0377360289543968</c:v>
                </c:pt>
                <c:pt idx="517">
                  <c:v>0.0372646791152181</c:v>
                </c:pt>
                <c:pt idx="518">
                  <c:v>0.0368211645202717</c:v>
                </c:pt>
                <c:pt idx="519">
                  <c:v>0.0363769777714156</c:v>
                </c:pt>
                <c:pt idx="520">
                  <c:v>0.035936979190006</c:v>
                </c:pt>
                <c:pt idx="521">
                  <c:v>0.0354921403256656</c:v>
                </c:pt>
                <c:pt idx="522">
                  <c:v>0.035039562559716</c:v>
                </c:pt>
                <c:pt idx="523">
                  <c:v>0.0345809692822372</c:v>
                </c:pt>
                <c:pt idx="524">
                  <c:v>0.0341104914819666</c:v>
                </c:pt>
                <c:pt idx="525">
                  <c:v>0.0336266323398239</c:v>
                </c:pt>
                <c:pt idx="526">
                  <c:v>0.033219176877685</c:v>
                </c:pt>
                <c:pt idx="527">
                  <c:v>0.0328193608691805</c:v>
                </c:pt>
                <c:pt idx="528">
                  <c:v>0.032360104518284</c:v>
                </c:pt>
                <c:pt idx="529">
                  <c:v>0.0319329353152352</c:v>
                </c:pt>
                <c:pt idx="530">
                  <c:v>0.0314929745731933</c:v>
                </c:pt>
                <c:pt idx="531">
                  <c:v>0.0310160087436639</c:v>
                </c:pt>
                <c:pt idx="532">
                  <c:v>0.0305514460122806</c:v>
                </c:pt>
                <c:pt idx="533">
                  <c:v>0.0301029498018974</c:v>
                </c:pt>
                <c:pt idx="534">
                  <c:v>0.0296903262195017</c:v>
                </c:pt>
                <c:pt idx="535">
                  <c:v>0.0292517168237182</c:v>
                </c:pt>
                <c:pt idx="536">
                  <c:v>0.0288342742285463</c:v>
                </c:pt>
                <c:pt idx="537">
                  <c:v>0.0284212805118664</c:v>
                </c:pt>
                <c:pt idx="538">
                  <c:v>0.0279535769763988</c:v>
                </c:pt>
                <c:pt idx="539">
                  <c:v>0.0274945972651406</c:v>
                </c:pt>
                <c:pt idx="540">
                  <c:v>0.0270418072058846</c:v>
                </c:pt>
                <c:pt idx="541">
                  <c:v>0.0266066601751046</c:v>
                </c:pt>
                <c:pt idx="542">
                  <c:v>0.0261646778382388</c:v>
                </c:pt>
                <c:pt idx="543">
                  <c:v>0.0257436241750535</c:v>
                </c:pt>
                <c:pt idx="544">
                  <c:v>0.0253206195319345</c:v>
                </c:pt>
                <c:pt idx="545">
                  <c:v>0.0249629893061088</c:v>
                </c:pt>
                <c:pt idx="546">
                  <c:v>0.0247704910448614</c:v>
                </c:pt>
                <c:pt idx="547">
                  <c:v>0.0246297413648085</c:v>
                </c:pt>
                <c:pt idx="548">
                  <c:v>0.0245357269820592</c:v>
                </c:pt>
                <c:pt idx="549">
                  <c:v>0.0244812265508322</c:v>
                </c:pt>
                <c:pt idx="550">
                  <c:v>0.0182650126055058</c:v>
                </c:pt>
                <c:pt idx="551">
                  <c:v>-0.0152828465482844</c:v>
                </c:pt>
                <c:pt idx="552">
                  <c:v>-0.0674315473362633</c:v>
                </c:pt>
                <c:pt idx="553">
                  <c:v>-0.117162525073714</c:v>
                </c:pt>
                <c:pt idx="554">
                  <c:v>-0.158672577026626</c:v>
                </c:pt>
                <c:pt idx="555">
                  <c:v>-0.198893183731454</c:v>
                </c:pt>
                <c:pt idx="556">
                  <c:v>-0.242529959652939</c:v>
                </c:pt>
                <c:pt idx="557">
                  <c:v>-0.289147256891552</c:v>
                </c:pt>
                <c:pt idx="558">
                  <c:v>-0.33749011043581</c:v>
                </c:pt>
                <c:pt idx="559">
                  <c:v>-0.38649063293719</c:v>
                </c:pt>
                <c:pt idx="560">
                  <c:v>-0.435822357856745</c:v>
                </c:pt>
                <c:pt idx="561">
                  <c:v>-0.485412883198283</c:v>
                </c:pt>
                <c:pt idx="562">
                  <c:v>-0.535297359002051</c:v>
                </c:pt>
                <c:pt idx="563">
                  <c:v>-0.585264129309205</c:v>
                </c:pt>
                <c:pt idx="564">
                  <c:v>-0.635151201524476</c:v>
                </c:pt>
                <c:pt idx="565">
                  <c:v>-0.685139551931966</c:v>
                </c:pt>
                <c:pt idx="566">
                  <c:v>-0.735269718018175</c:v>
                </c:pt>
                <c:pt idx="567">
                  <c:v>-0.785646096779477</c:v>
                </c:pt>
                <c:pt idx="568">
                  <c:v>-0.836089452583064</c:v>
                </c:pt>
                <c:pt idx="569">
                  <c:v>-0.886564638163315</c:v>
                </c:pt>
                <c:pt idx="570">
                  <c:v>-0.93667923366474</c:v>
                </c:pt>
                <c:pt idx="571">
                  <c:v>-0.98640424274028</c:v>
                </c:pt>
              </c:numCache>
            </c:numRef>
          </c:xVal>
          <c:yVal>
            <c:numRef>
              <c:f>'Coil 108 (10)'!$Z$28:$Z$599</c:f>
              <c:numCache>
                <c:formatCode>General</c:formatCode>
                <c:ptCount val="572"/>
                <c:pt idx="0">
                  <c:v>0.000417213360033914</c:v>
                </c:pt>
                <c:pt idx="1">
                  <c:v>0.000845253739296212</c:v>
                </c:pt>
                <c:pt idx="2">
                  <c:v>0.000805313512057929</c:v>
                </c:pt>
                <c:pt idx="3">
                  <c:v>0.000409094163056854</c:v>
                </c:pt>
                <c:pt idx="4">
                  <c:v>0.00053083170304675</c:v>
                </c:pt>
                <c:pt idx="5">
                  <c:v>0.00078017099590072</c:v>
                </c:pt>
                <c:pt idx="6">
                  <c:v>0.000706876034533454</c:v>
                </c:pt>
                <c:pt idx="7">
                  <c:v>0.00130442681567456</c:v>
                </c:pt>
                <c:pt idx="8">
                  <c:v>0.0013900394181963</c:v>
                </c:pt>
                <c:pt idx="9">
                  <c:v>0.0010310959442854</c:v>
                </c:pt>
                <c:pt idx="10">
                  <c:v>0.000736083356527315</c:v>
                </c:pt>
                <c:pt idx="11">
                  <c:v>0.000411411537452995</c:v>
                </c:pt>
                <c:pt idx="12">
                  <c:v>0.000346333858261471</c:v>
                </c:pt>
                <c:pt idx="13">
                  <c:v>0.000480494688691528</c:v>
                </c:pt>
                <c:pt idx="14">
                  <c:v>3.37318362847532E-5</c:v>
                </c:pt>
                <c:pt idx="15">
                  <c:v>0.000155168186548617</c:v>
                </c:pt>
                <c:pt idx="16">
                  <c:v>-3.23138456727344E-5</c:v>
                </c:pt>
                <c:pt idx="17">
                  <c:v>-0.000127048509446286</c:v>
                </c:pt>
                <c:pt idx="18">
                  <c:v>-8.41215503960647E-5</c:v>
                </c:pt>
                <c:pt idx="19">
                  <c:v>1.62970422474179E-5</c:v>
                </c:pt>
                <c:pt idx="20">
                  <c:v>5.4414789696786E-5</c:v>
                </c:pt>
                <c:pt idx="21">
                  <c:v>0.000354123859887689</c:v>
                </c:pt>
                <c:pt idx="22">
                  <c:v>0.0003389565849627</c:v>
                </c:pt>
                <c:pt idx="23">
                  <c:v>-0.000162765408130696</c:v>
                </c:pt>
                <c:pt idx="24">
                  <c:v>-0.000119294904791574</c:v>
                </c:pt>
                <c:pt idx="25">
                  <c:v>-0.000180072375203843</c:v>
                </c:pt>
                <c:pt idx="26">
                  <c:v>0.000181673725961941</c:v>
                </c:pt>
                <c:pt idx="27">
                  <c:v>0.000132656171784965</c:v>
                </c:pt>
                <c:pt idx="28">
                  <c:v>-0.000217009311628303</c:v>
                </c:pt>
                <c:pt idx="29">
                  <c:v>5.60406145768191E-5</c:v>
                </c:pt>
                <c:pt idx="30">
                  <c:v>-7.56527929352823E-5</c:v>
                </c:pt>
                <c:pt idx="31">
                  <c:v>-0.000174259167676257</c:v>
                </c:pt>
                <c:pt idx="32">
                  <c:v>-0.000533686192978924</c:v>
                </c:pt>
                <c:pt idx="33">
                  <c:v>-0.00041314678092807</c:v>
                </c:pt>
                <c:pt idx="34">
                  <c:v>0.000166814849214244</c:v>
                </c:pt>
                <c:pt idx="35">
                  <c:v>0.000111642501060647</c:v>
                </c:pt>
                <c:pt idx="36">
                  <c:v>0.000323690612679134</c:v>
                </c:pt>
                <c:pt idx="37">
                  <c:v>0.000229866243250808</c:v>
                </c:pt>
                <c:pt idx="38">
                  <c:v>-0.000398387787196011</c:v>
                </c:pt>
                <c:pt idx="39">
                  <c:v>-0.00110354208228689</c:v>
                </c:pt>
                <c:pt idx="40">
                  <c:v>-0.00106661266975247</c:v>
                </c:pt>
                <c:pt idx="41">
                  <c:v>-0.000588554508775276</c:v>
                </c:pt>
                <c:pt idx="42">
                  <c:v>-0.000675888165243244</c:v>
                </c:pt>
                <c:pt idx="43">
                  <c:v>-0.000803451411562239</c:v>
                </c:pt>
                <c:pt idx="44">
                  <c:v>-0.000350998871072963</c:v>
                </c:pt>
                <c:pt idx="45">
                  <c:v>8.92374160554892E-5</c:v>
                </c:pt>
                <c:pt idx="46">
                  <c:v>-0.000128682436929927</c:v>
                </c:pt>
                <c:pt idx="47">
                  <c:v>0.000246533976084564</c:v>
                </c:pt>
                <c:pt idx="48">
                  <c:v>-0.000171497861981438</c:v>
                </c:pt>
                <c:pt idx="49">
                  <c:v>-1.46287101502654E-5</c:v>
                </c:pt>
                <c:pt idx="50">
                  <c:v>0.000645700353955788</c:v>
                </c:pt>
                <c:pt idx="51">
                  <c:v>0.000865817247271646</c:v>
                </c:pt>
                <c:pt idx="52">
                  <c:v>0.000636621418217931</c:v>
                </c:pt>
                <c:pt idx="53">
                  <c:v>0.000424053902582871</c:v>
                </c:pt>
                <c:pt idx="54">
                  <c:v>0.000451294911146464</c:v>
                </c:pt>
                <c:pt idx="55">
                  <c:v>0.000227343415106186</c:v>
                </c:pt>
                <c:pt idx="56">
                  <c:v>0.000538632698696473</c:v>
                </c:pt>
                <c:pt idx="57">
                  <c:v>0.000725807658013009</c:v>
                </c:pt>
                <c:pt idx="58">
                  <c:v>0.000690562982233553</c:v>
                </c:pt>
                <c:pt idx="59">
                  <c:v>0.000209517844887307</c:v>
                </c:pt>
                <c:pt idx="60">
                  <c:v>0.000176954739058497</c:v>
                </c:pt>
                <c:pt idx="61">
                  <c:v>6.43738521106369E-5</c:v>
                </c:pt>
                <c:pt idx="62">
                  <c:v>-0.000190214542160168</c:v>
                </c:pt>
                <c:pt idx="63">
                  <c:v>-0.000786229034246992</c:v>
                </c:pt>
                <c:pt idx="64">
                  <c:v>-0.0010715386998722</c:v>
                </c:pt>
                <c:pt idx="65">
                  <c:v>-0.000641072999564089</c:v>
                </c:pt>
                <c:pt idx="66">
                  <c:v>-0.000178077516404777</c:v>
                </c:pt>
                <c:pt idx="67">
                  <c:v>0.000125952766860701</c:v>
                </c:pt>
                <c:pt idx="68">
                  <c:v>-0.000561417100065824</c:v>
                </c:pt>
                <c:pt idx="69">
                  <c:v>-0.000894849153083103</c:v>
                </c:pt>
                <c:pt idx="70">
                  <c:v>-0.000534263814782363</c:v>
                </c:pt>
                <c:pt idx="71">
                  <c:v>-2.77416553259067E-5</c:v>
                </c:pt>
                <c:pt idx="72">
                  <c:v>-0.000230095754729755</c:v>
                </c:pt>
                <c:pt idx="73">
                  <c:v>-0.000378695255410232</c:v>
                </c:pt>
                <c:pt idx="74">
                  <c:v>-0.000143471581761477</c:v>
                </c:pt>
                <c:pt idx="75">
                  <c:v>0.000223671419233427</c:v>
                </c:pt>
                <c:pt idx="76">
                  <c:v>0.000630038123361008</c:v>
                </c:pt>
                <c:pt idx="77">
                  <c:v>0.000823468798040272</c:v>
                </c:pt>
                <c:pt idx="78">
                  <c:v>0.000570132512551097</c:v>
                </c:pt>
                <c:pt idx="79">
                  <c:v>-0.000176209317016816</c:v>
                </c:pt>
                <c:pt idx="80">
                  <c:v>-0.000397660175785393</c:v>
                </c:pt>
                <c:pt idx="81">
                  <c:v>-0.000455234746765107</c:v>
                </c:pt>
                <c:pt idx="82">
                  <c:v>-0.000746237491746578</c:v>
                </c:pt>
                <c:pt idx="83">
                  <c:v>-0.000476736342372408</c:v>
                </c:pt>
                <c:pt idx="84">
                  <c:v>0.000433145127545697</c:v>
                </c:pt>
                <c:pt idx="85">
                  <c:v>0.000600606153414185</c:v>
                </c:pt>
                <c:pt idx="86">
                  <c:v>0.000571977204999074</c:v>
                </c:pt>
                <c:pt idx="87">
                  <c:v>0.000719207784822838</c:v>
                </c:pt>
                <c:pt idx="88">
                  <c:v>0.00121112271342361</c:v>
                </c:pt>
                <c:pt idx="89">
                  <c:v>0.00135201054163509</c:v>
                </c:pt>
                <c:pt idx="90">
                  <c:v>0.000865482280434353</c:v>
                </c:pt>
                <c:pt idx="91">
                  <c:v>0.00112014541589965</c:v>
                </c:pt>
                <c:pt idx="92">
                  <c:v>0.00108013433184388</c:v>
                </c:pt>
                <c:pt idx="93">
                  <c:v>0.00159035750109736</c:v>
                </c:pt>
                <c:pt idx="94">
                  <c:v>0.00149999734850625</c:v>
                </c:pt>
                <c:pt idx="95">
                  <c:v>0.00120693255779912</c:v>
                </c:pt>
                <c:pt idx="96">
                  <c:v>0.000955878942302995</c:v>
                </c:pt>
                <c:pt idx="97">
                  <c:v>0.000784138822415514</c:v>
                </c:pt>
                <c:pt idx="98">
                  <c:v>0.000328306973967869</c:v>
                </c:pt>
                <c:pt idx="99">
                  <c:v>0.000275113002323221</c:v>
                </c:pt>
                <c:pt idx="100">
                  <c:v>0.000884126245529766</c:v>
                </c:pt>
                <c:pt idx="101">
                  <c:v>0.000889157081719446</c:v>
                </c:pt>
                <c:pt idx="102">
                  <c:v>0.00112865629487079</c:v>
                </c:pt>
                <c:pt idx="103">
                  <c:v>0.00159231180974989</c:v>
                </c:pt>
                <c:pt idx="104">
                  <c:v>0.00143906459384069</c:v>
                </c:pt>
                <c:pt idx="105">
                  <c:v>0.000578947421424705</c:v>
                </c:pt>
                <c:pt idx="106">
                  <c:v>0.000864138550187473</c:v>
                </c:pt>
                <c:pt idx="107">
                  <c:v>0.000691027709785241</c:v>
                </c:pt>
                <c:pt idx="108">
                  <c:v>0.000668799713278994</c:v>
                </c:pt>
                <c:pt idx="109">
                  <c:v>0.00101599709073274</c:v>
                </c:pt>
                <c:pt idx="110">
                  <c:v>0.00115631173783151</c:v>
                </c:pt>
                <c:pt idx="111">
                  <c:v>0.000587521355626698</c:v>
                </c:pt>
                <c:pt idx="112">
                  <c:v>0.000499869077757761</c:v>
                </c:pt>
                <c:pt idx="113">
                  <c:v>-0.00023346635314102</c:v>
                </c:pt>
                <c:pt idx="114">
                  <c:v>-0.000905259517568991</c:v>
                </c:pt>
                <c:pt idx="115">
                  <c:v>-0.000741410206546727</c:v>
                </c:pt>
                <c:pt idx="116">
                  <c:v>-0.000467458168073378</c:v>
                </c:pt>
                <c:pt idx="117">
                  <c:v>-0.000601363786127986</c:v>
                </c:pt>
                <c:pt idx="118">
                  <c:v>-0.000625106173854545</c:v>
                </c:pt>
                <c:pt idx="119">
                  <c:v>-0.000889684094315852</c:v>
                </c:pt>
                <c:pt idx="120">
                  <c:v>-0.00116125954243269</c:v>
                </c:pt>
                <c:pt idx="121">
                  <c:v>-0.00157709549882277</c:v>
                </c:pt>
                <c:pt idx="122">
                  <c:v>-0.00196196871516306</c:v>
                </c:pt>
                <c:pt idx="123">
                  <c:v>-0.00236947338188449</c:v>
                </c:pt>
                <c:pt idx="124">
                  <c:v>-0.00243855418359504</c:v>
                </c:pt>
                <c:pt idx="125">
                  <c:v>-0.00239441751803862</c:v>
                </c:pt>
                <c:pt idx="126">
                  <c:v>-0.00214341559001011</c:v>
                </c:pt>
                <c:pt idx="127">
                  <c:v>-0.00162575935499019</c:v>
                </c:pt>
                <c:pt idx="128">
                  <c:v>0.00203300129342416</c:v>
                </c:pt>
                <c:pt idx="129">
                  <c:v>0.0223495845524944</c:v>
                </c:pt>
                <c:pt idx="130">
                  <c:v>0.0698155632650461</c:v>
                </c:pt>
                <c:pt idx="131">
                  <c:v>0.163900074153911</c:v>
                </c:pt>
                <c:pt idx="132">
                  <c:v>0.324627400056686</c:v>
                </c:pt>
                <c:pt idx="133">
                  <c:v>0.483485529135657</c:v>
                </c:pt>
                <c:pt idx="134">
                  <c:v>0.524898997169245</c:v>
                </c:pt>
                <c:pt idx="135">
                  <c:v>0.521920505910456</c:v>
                </c:pt>
                <c:pt idx="136">
                  <c:v>0.515729892391433</c:v>
                </c:pt>
                <c:pt idx="137">
                  <c:v>0.530177563751969</c:v>
                </c:pt>
                <c:pt idx="138">
                  <c:v>0.746612526106002</c:v>
                </c:pt>
                <c:pt idx="139">
                  <c:v>1.22052987848011</c:v>
                </c:pt>
                <c:pt idx="140">
                  <c:v>1.839162193518258</c:v>
                </c:pt>
                <c:pt idx="141">
                  <c:v>2.52058358671256</c:v>
                </c:pt>
                <c:pt idx="142">
                  <c:v>3.210629817460405</c:v>
                </c:pt>
                <c:pt idx="143">
                  <c:v>3.878793099440554</c:v>
                </c:pt>
                <c:pt idx="144">
                  <c:v>4.537768156959904</c:v>
                </c:pt>
                <c:pt idx="145">
                  <c:v>5.189133999039202</c:v>
                </c:pt>
                <c:pt idx="146">
                  <c:v>5.613001174971535</c:v>
                </c:pt>
                <c:pt idx="147">
                  <c:v>5.683319671136254</c:v>
                </c:pt>
                <c:pt idx="148">
                  <c:v>5.658492171677855</c:v>
                </c:pt>
                <c:pt idx="149">
                  <c:v>5.633416349122148</c:v>
                </c:pt>
                <c:pt idx="150">
                  <c:v>5.62878178108611</c:v>
                </c:pt>
                <c:pt idx="151">
                  <c:v>5.90594221657481</c:v>
                </c:pt>
                <c:pt idx="152">
                  <c:v>6.53220310553052</c:v>
                </c:pt>
                <c:pt idx="153">
                  <c:v>7.251118699099172</c:v>
                </c:pt>
                <c:pt idx="154">
                  <c:v>7.98567960060553</c:v>
                </c:pt>
                <c:pt idx="155">
                  <c:v>8.730176568861997</c:v>
                </c:pt>
                <c:pt idx="156">
                  <c:v>9.486676301138002</c:v>
                </c:pt>
                <c:pt idx="157">
                  <c:v>10.17911879219511</c:v>
                </c:pt>
                <c:pt idx="158">
                  <c:v>10.44650500973686</c:v>
                </c:pt>
                <c:pt idx="159">
                  <c:v>10.45152232753513</c:v>
                </c:pt>
                <c:pt idx="160">
                  <c:v>10.42097901950431</c:v>
                </c:pt>
                <c:pt idx="161">
                  <c:v>10.44486694710576</c:v>
                </c:pt>
                <c:pt idx="162">
                  <c:v>10.88041759286194</c:v>
                </c:pt>
                <c:pt idx="163">
                  <c:v>11.64397856527754</c:v>
                </c:pt>
                <c:pt idx="164">
                  <c:v>12.48186645936834</c:v>
                </c:pt>
                <c:pt idx="165">
                  <c:v>13.33253158901402</c:v>
                </c:pt>
                <c:pt idx="166">
                  <c:v>14.19342252074447</c:v>
                </c:pt>
                <c:pt idx="167">
                  <c:v>15.05914787642358</c:v>
                </c:pt>
                <c:pt idx="168">
                  <c:v>15.65201725439078</c:v>
                </c:pt>
                <c:pt idx="169">
                  <c:v>15.77131865440995</c:v>
                </c:pt>
                <c:pt idx="170">
                  <c:v>15.74817606386612</c:v>
                </c:pt>
                <c:pt idx="171">
                  <c:v>15.71919699259302</c:v>
                </c:pt>
                <c:pt idx="172">
                  <c:v>15.69825735217802</c:v>
                </c:pt>
                <c:pt idx="173">
                  <c:v>15.6816912832168</c:v>
                </c:pt>
                <c:pt idx="174">
                  <c:v>15.66749412044387</c:v>
                </c:pt>
                <c:pt idx="175">
                  <c:v>15.68663567190716</c:v>
                </c:pt>
                <c:pt idx="176">
                  <c:v>16.12623693350902</c:v>
                </c:pt>
                <c:pt idx="177">
                  <c:v>16.9685384665469</c:v>
                </c:pt>
                <c:pt idx="178">
                  <c:v>17.9129241184505</c:v>
                </c:pt>
                <c:pt idx="179">
                  <c:v>18.87282240666257</c:v>
                </c:pt>
                <c:pt idx="180">
                  <c:v>19.84004371338667</c:v>
                </c:pt>
                <c:pt idx="181">
                  <c:v>20.81953528082668</c:v>
                </c:pt>
                <c:pt idx="182">
                  <c:v>21.81400405036593</c:v>
                </c:pt>
                <c:pt idx="183">
                  <c:v>22.59896045789655</c:v>
                </c:pt>
                <c:pt idx="184">
                  <c:v>22.81386041984565</c:v>
                </c:pt>
                <c:pt idx="185">
                  <c:v>22.80167479749681</c:v>
                </c:pt>
                <c:pt idx="186">
                  <c:v>22.76896578812624</c:v>
                </c:pt>
                <c:pt idx="187">
                  <c:v>22.74510272259869</c:v>
                </c:pt>
                <c:pt idx="188">
                  <c:v>22.72599013363088</c:v>
                </c:pt>
                <c:pt idx="189">
                  <c:v>22.76404156343175</c:v>
                </c:pt>
                <c:pt idx="190">
                  <c:v>23.31564603126981</c:v>
                </c:pt>
                <c:pt idx="191">
                  <c:v>24.28100674635365</c:v>
                </c:pt>
                <c:pt idx="192">
                  <c:v>25.34263639674645</c:v>
                </c:pt>
                <c:pt idx="193">
                  <c:v>26.41608745818896</c:v>
                </c:pt>
                <c:pt idx="194">
                  <c:v>27.49212207389129</c:v>
                </c:pt>
                <c:pt idx="195">
                  <c:v>28.57397913362363</c:v>
                </c:pt>
                <c:pt idx="196">
                  <c:v>29.64861541730696</c:v>
                </c:pt>
                <c:pt idx="197">
                  <c:v>30.37539910697291</c:v>
                </c:pt>
                <c:pt idx="198">
                  <c:v>30.52182319544971</c:v>
                </c:pt>
                <c:pt idx="199">
                  <c:v>30.49573128793786</c:v>
                </c:pt>
                <c:pt idx="200">
                  <c:v>30.46152766408012</c:v>
                </c:pt>
                <c:pt idx="201">
                  <c:v>30.43662779658703</c:v>
                </c:pt>
                <c:pt idx="202">
                  <c:v>30.41639612829681</c:v>
                </c:pt>
                <c:pt idx="203">
                  <c:v>30.44365334633092</c:v>
                </c:pt>
                <c:pt idx="204">
                  <c:v>30.99180644629095</c:v>
                </c:pt>
                <c:pt idx="205">
                  <c:v>32.0095233162057</c:v>
                </c:pt>
                <c:pt idx="206">
                  <c:v>33.1381789422018</c:v>
                </c:pt>
                <c:pt idx="207">
                  <c:v>34.26910536761543</c:v>
                </c:pt>
                <c:pt idx="208">
                  <c:v>35.39699373434362</c:v>
                </c:pt>
                <c:pt idx="209">
                  <c:v>36.52176714728197</c:v>
                </c:pt>
                <c:pt idx="210">
                  <c:v>37.6368842640771</c:v>
                </c:pt>
                <c:pt idx="211">
                  <c:v>38.44409497856244</c:v>
                </c:pt>
                <c:pt idx="212">
                  <c:v>38.63189870067632</c:v>
                </c:pt>
                <c:pt idx="213">
                  <c:v>38.61082366493942</c:v>
                </c:pt>
                <c:pt idx="214">
                  <c:v>38.57409349987729</c:v>
                </c:pt>
                <c:pt idx="215">
                  <c:v>38.54700964536136</c:v>
                </c:pt>
                <c:pt idx="216">
                  <c:v>38.52585801798081</c:v>
                </c:pt>
                <c:pt idx="217">
                  <c:v>38.55101898443874</c:v>
                </c:pt>
                <c:pt idx="218">
                  <c:v>39.10201283663438</c:v>
                </c:pt>
                <c:pt idx="219">
                  <c:v>40.15342903043729</c:v>
                </c:pt>
                <c:pt idx="220">
                  <c:v>41.30479314265428</c:v>
                </c:pt>
                <c:pt idx="221">
                  <c:v>42.44995351064124</c:v>
                </c:pt>
                <c:pt idx="222">
                  <c:v>43.58777068780626</c:v>
                </c:pt>
                <c:pt idx="223">
                  <c:v>44.72347009648266</c:v>
                </c:pt>
                <c:pt idx="224">
                  <c:v>45.74184726763164</c:v>
                </c:pt>
                <c:pt idx="225">
                  <c:v>46.142735563687</c:v>
                </c:pt>
                <c:pt idx="226">
                  <c:v>46.1594338793019</c:v>
                </c:pt>
                <c:pt idx="227">
                  <c:v>46.11991819323719</c:v>
                </c:pt>
                <c:pt idx="228">
                  <c:v>46.08901832236766</c:v>
                </c:pt>
                <c:pt idx="229">
                  <c:v>46.06512137539318</c:v>
                </c:pt>
                <c:pt idx="230">
                  <c:v>46.0451316349873</c:v>
                </c:pt>
                <c:pt idx="231">
                  <c:v>46.03711681173728</c:v>
                </c:pt>
                <c:pt idx="232">
                  <c:v>46.38864500550044</c:v>
                </c:pt>
                <c:pt idx="233">
                  <c:v>47.35919061044314</c:v>
                </c:pt>
                <c:pt idx="234">
                  <c:v>48.50508366541674</c:v>
                </c:pt>
                <c:pt idx="235">
                  <c:v>49.65572341758878</c:v>
                </c:pt>
                <c:pt idx="236">
                  <c:v>50.7969422288799</c:v>
                </c:pt>
                <c:pt idx="237">
                  <c:v>51.93171407807481</c:v>
                </c:pt>
                <c:pt idx="238">
                  <c:v>52.95583679898093</c:v>
                </c:pt>
                <c:pt idx="239">
                  <c:v>53.3733233035377</c:v>
                </c:pt>
                <c:pt idx="240">
                  <c:v>53.39804633584639</c:v>
                </c:pt>
                <c:pt idx="241">
                  <c:v>53.36013977508644</c:v>
                </c:pt>
                <c:pt idx="242">
                  <c:v>53.32877570929591</c:v>
                </c:pt>
                <c:pt idx="243">
                  <c:v>53.37666041636508</c:v>
                </c:pt>
                <c:pt idx="244">
                  <c:v>53.9977705100783</c:v>
                </c:pt>
                <c:pt idx="245">
                  <c:v>55.07181432055991</c:v>
                </c:pt>
                <c:pt idx="246">
                  <c:v>56.21816920017788</c:v>
                </c:pt>
                <c:pt idx="247">
                  <c:v>57.35732484843147</c:v>
                </c:pt>
                <c:pt idx="248">
                  <c:v>58.48379227234781</c:v>
                </c:pt>
                <c:pt idx="249">
                  <c:v>59.60347934994208</c:v>
                </c:pt>
                <c:pt idx="250">
                  <c:v>60.66955464667272</c:v>
                </c:pt>
                <c:pt idx="251">
                  <c:v>61.21930737737862</c:v>
                </c:pt>
                <c:pt idx="252">
                  <c:v>61.28549631193555</c:v>
                </c:pt>
                <c:pt idx="253">
                  <c:v>61.24956896733318</c:v>
                </c:pt>
                <c:pt idx="254">
                  <c:v>61.2158110151428</c:v>
                </c:pt>
                <c:pt idx="255">
                  <c:v>61.1895491941481</c:v>
                </c:pt>
                <c:pt idx="256">
                  <c:v>61.16676835969049</c:v>
                </c:pt>
                <c:pt idx="257">
                  <c:v>61.14701427410697</c:v>
                </c:pt>
                <c:pt idx="258">
                  <c:v>61.16734528049633</c:v>
                </c:pt>
                <c:pt idx="259">
                  <c:v>61.67596687004728</c:v>
                </c:pt>
                <c:pt idx="260">
                  <c:v>62.70778733890478</c:v>
                </c:pt>
                <c:pt idx="261">
                  <c:v>63.85431909710849</c:v>
                </c:pt>
                <c:pt idx="262">
                  <c:v>64.9925445670178</c:v>
                </c:pt>
                <c:pt idx="263">
                  <c:v>66.11524717715076</c:v>
                </c:pt>
                <c:pt idx="264">
                  <c:v>67.22476186980341</c:v>
                </c:pt>
                <c:pt idx="265">
                  <c:v>68.0346220838073</c:v>
                </c:pt>
                <c:pt idx="266">
                  <c:v>68.23163829501046</c:v>
                </c:pt>
                <c:pt idx="267">
                  <c:v>68.21154031942841</c:v>
                </c:pt>
                <c:pt idx="268">
                  <c:v>68.1749869528272</c:v>
                </c:pt>
                <c:pt idx="269">
                  <c:v>68.14708067546441</c:v>
                </c:pt>
                <c:pt idx="270">
                  <c:v>68.1260733875361</c:v>
                </c:pt>
                <c:pt idx="271">
                  <c:v>68.32420612177964</c:v>
                </c:pt>
                <c:pt idx="272">
                  <c:v>69.15210848405268</c:v>
                </c:pt>
                <c:pt idx="273">
                  <c:v>70.25991905483846</c:v>
                </c:pt>
                <c:pt idx="274">
                  <c:v>71.39452636440488</c:v>
                </c:pt>
                <c:pt idx="275">
                  <c:v>72.5149644810427</c:v>
                </c:pt>
                <c:pt idx="276">
                  <c:v>73.6229622205795</c:v>
                </c:pt>
                <c:pt idx="277">
                  <c:v>74.65448811702093</c:v>
                </c:pt>
                <c:pt idx="278">
                  <c:v>75.14008406482151</c:v>
                </c:pt>
                <c:pt idx="279">
                  <c:v>75.18982150707828</c:v>
                </c:pt>
                <c:pt idx="280">
                  <c:v>75.15525509877831</c:v>
                </c:pt>
                <c:pt idx="281">
                  <c:v>75.12399280999657</c:v>
                </c:pt>
                <c:pt idx="282">
                  <c:v>75.1002812982771</c:v>
                </c:pt>
                <c:pt idx="283">
                  <c:v>75.07947982430325</c:v>
                </c:pt>
                <c:pt idx="284">
                  <c:v>75.12421457200328</c:v>
                </c:pt>
                <c:pt idx="285">
                  <c:v>75.70299001121343</c:v>
                </c:pt>
                <c:pt idx="286">
                  <c:v>76.7388787214844</c:v>
                </c:pt>
                <c:pt idx="287">
                  <c:v>77.86735477520196</c:v>
                </c:pt>
                <c:pt idx="288">
                  <c:v>78.98606211375983</c:v>
                </c:pt>
                <c:pt idx="289">
                  <c:v>80.08847178385732</c:v>
                </c:pt>
                <c:pt idx="290">
                  <c:v>81.16305318925668</c:v>
                </c:pt>
                <c:pt idx="291">
                  <c:v>81.81837757711882</c:v>
                </c:pt>
                <c:pt idx="292">
                  <c:v>81.9353899999794</c:v>
                </c:pt>
                <c:pt idx="293">
                  <c:v>81.9088509650972</c:v>
                </c:pt>
                <c:pt idx="294">
                  <c:v>81.87658749798173</c:v>
                </c:pt>
                <c:pt idx="295">
                  <c:v>81.85203282582495</c:v>
                </c:pt>
                <c:pt idx="296">
                  <c:v>81.83169272589006</c:v>
                </c:pt>
                <c:pt idx="297">
                  <c:v>81.92851153923207</c:v>
                </c:pt>
                <c:pt idx="298">
                  <c:v>82.61136244118033</c:v>
                </c:pt>
                <c:pt idx="299">
                  <c:v>83.66778095577078</c:v>
                </c:pt>
                <c:pt idx="300">
                  <c:v>84.78434627632775</c:v>
                </c:pt>
                <c:pt idx="301">
                  <c:v>85.88967094208795</c:v>
                </c:pt>
                <c:pt idx="302">
                  <c:v>86.98265335439276</c:v>
                </c:pt>
                <c:pt idx="303">
                  <c:v>88.06568295519071</c:v>
                </c:pt>
                <c:pt idx="304">
                  <c:v>88.90437898870498</c:v>
                </c:pt>
                <c:pt idx="305">
                  <c:v>89.13813219758802</c:v>
                </c:pt>
                <c:pt idx="306">
                  <c:v>89.12813244567157</c:v>
                </c:pt>
                <c:pt idx="307">
                  <c:v>89.09346447226891</c:v>
                </c:pt>
                <c:pt idx="308">
                  <c:v>89.06697819622605</c:v>
                </c:pt>
                <c:pt idx="309">
                  <c:v>89.04492529677402</c:v>
                </c:pt>
                <c:pt idx="310">
                  <c:v>89.09438800956275</c:v>
                </c:pt>
                <c:pt idx="311">
                  <c:v>89.67490039075957</c:v>
                </c:pt>
                <c:pt idx="312">
                  <c:v>90.68786929052778</c:v>
                </c:pt>
                <c:pt idx="313">
                  <c:v>91.78824142175681</c:v>
                </c:pt>
                <c:pt idx="314">
                  <c:v>92.8840249753528</c:v>
                </c:pt>
                <c:pt idx="315">
                  <c:v>93.96657239388728</c:v>
                </c:pt>
                <c:pt idx="316">
                  <c:v>95.03575228380983</c:v>
                </c:pt>
                <c:pt idx="317">
                  <c:v>95.85043925001564</c:v>
                </c:pt>
                <c:pt idx="318">
                  <c:v>96.07248565728686</c:v>
                </c:pt>
                <c:pt idx="319">
                  <c:v>96.06168095212355</c:v>
                </c:pt>
                <c:pt idx="320">
                  <c:v>96.02778484705179</c:v>
                </c:pt>
                <c:pt idx="321">
                  <c:v>96.00109144286097</c:v>
                </c:pt>
                <c:pt idx="322">
                  <c:v>95.97925139963378</c:v>
                </c:pt>
                <c:pt idx="323">
                  <c:v>95.97215574031896</c:v>
                </c:pt>
                <c:pt idx="324">
                  <c:v>96.31497421270348</c:v>
                </c:pt>
                <c:pt idx="325">
                  <c:v>97.2174674411387</c:v>
                </c:pt>
                <c:pt idx="326">
                  <c:v>98.3000388279336</c:v>
                </c:pt>
                <c:pt idx="327">
                  <c:v>99.3930774041433</c:v>
                </c:pt>
                <c:pt idx="328">
                  <c:v>100.4747878775712</c:v>
                </c:pt>
                <c:pt idx="329">
                  <c:v>101.5454621782659</c:v>
                </c:pt>
                <c:pt idx="330">
                  <c:v>102.5208243687528</c:v>
                </c:pt>
                <c:pt idx="331">
                  <c:v>102.9477012605817</c:v>
                </c:pt>
                <c:pt idx="332">
                  <c:v>102.9869055273753</c:v>
                </c:pt>
                <c:pt idx="333">
                  <c:v>102.9555762172917</c:v>
                </c:pt>
                <c:pt idx="334">
                  <c:v>102.927222924311</c:v>
                </c:pt>
                <c:pt idx="335">
                  <c:v>102.9037180301567</c:v>
                </c:pt>
                <c:pt idx="336">
                  <c:v>102.8834095959328</c:v>
                </c:pt>
                <c:pt idx="337">
                  <c:v>102.9411678164439</c:v>
                </c:pt>
                <c:pt idx="338">
                  <c:v>103.5297803889789</c:v>
                </c:pt>
                <c:pt idx="339">
                  <c:v>104.5308063935568</c:v>
                </c:pt>
                <c:pt idx="340">
                  <c:v>105.6137196134247</c:v>
                </c:pt>
                <c:pt idx="341">
                  <c:v>106.6921575882711</c:v>
                </c:pt>
                <c:pt idx="342">
                  <c:v>107.7583729164703</c:v>
                </c:pt>
                <c:pt idx="343">
                  <c:v>108.8119080358399</c:v>
                </c:pt>
                <c:pt idx="344">
                  <c:v>109.6257466292115</c:v>
                </c:pt>
                <c:pt idx="345">
                  <c:v>109.8531431343952</c:v>
                </c:pt>
                <c:pt idx="346">
                  <c:v>109.8450161405259</c:v>
                </c:pt>
                <c:pt idx="347">
                  <c:v>109.812232096268</c:v>
                </c:pt>
                <c:pt idx="348">
                  <c:v>109.7855810657615</c:v>
                </c:pt>
                <c:pt idx="349">
                  <c:v>109.7631917345151</c:v>
                </c:pt>
                <c:pt idx="350">
                  <c:v>109.7433768483672</c:v>
                </c:pt>
                <c:pt idx="351">
                  <c:v>109.8224108746004</c:v>
                </c:pt>
                <c:pt idx="352">
                  <c:v>110.4496519502583</c:v>
                </c:pt>
                <c:pt idx="353">
                  <c:v>111.4517172390036</c:v>
                </c:pt>
                <c:pt idx="354">
                  <c:v>112.5193433919458</c:v>
                </c:pt>
                <c:pt idx="355">
                  <c:v>113.5782160309871</c:v>
                </c:pt>
                <c:pt idx="356">
                  <c:v>114.6039809639215</c:v>
                </c:pt>
                <c:pt idx="357">
                  <c:v>115.2266118288507</c:v>
                </c:pt>
                <c:pt idx="358">
                  <c:v>115.3386008216035</c:v>
                </c:pt>
                <c:pt idx="359">
                  <c:v>115.314929419833</c:v>
                </c:pt>
                <c:pt idx="360">
                  <c:v>115.2855795066223</c:v>
                </c:pt>
                <c:pt idx="361">
                  <c:v>115.2622906445596</c:v>
                </c:pt>
                <c:pt idx="362">
                  <c:v>115.2424846508593</c:v>
                </c:pt>
                <c:pt idx="363">
                  <c:v>115.2247445259196</c:v>
                </c:pt>
                <c:pt idx="364">
                  <c:v>115.2085181727777</c:v>
                </c:pt>
                <c:pt idx="365">
                  <c:v>115.1932432159876</c:v>
                </c:pt>
                <c:pt idx="366">
                  <c:v>115.1782592032892</c:v>
                </c:pt>
                <c:pt idx="367">
                  <c:v>115.1644933942497</c:v>
                </c:pt>
                <c:pt idx="368">
                  <c:v>115.1520161036344</c:v>
                </c:pt>
                <c:pt idx="369">
                  <c:v>115.1398142576187</c:v>
                </c:pt>
                <c:pt idx="370">
                  <c:v>115.1283827113911</c:v>
                </c:pt>
                <c:pt idx="371">
                  <c:v>115.1174732148134</c:v>
                </c:pt>
                <c:pt idx="372">
                  <c:v>115.1065454557542</c:v>
                </c:pt>
                <c:pt idx="373">
                  <c:v>115.0963722508618</c:v>
                </c:pt>
                <c:pt idx="374">
                  <c:v>115.0861818617416</c:v>
                </c:pt>
                <c:pt idx="375">
                  <c:v>115.0765535764212</c:v>
                </c:pt>
                <c:pt idx="376">
                  <c:v>115.0668404339733</c:v>
                </c:pt>
                <c:pt idx="377">
                  <c:v>115.0579200539844</c:v>
                </c:pt>
                <c:pt idx="378">
                  <c:v>115.0491497129879</c:v>
                </c:pt>
                <c:pt idx="379">
                  <c:v>115.0402383113371</c:v>
                </c:pt>
                <c:pt idx="380">
                  <c:v>115.0320841675901</c:v>
                </c:pt>
                <c:pt idx="381">
                  <c:v>115.0242070605615</c:v>
                </c:pt>
                <c:pt idx="382">
                  <c:v>115.0161097345141</c:v>
                </c:pt>
                <c:pt idx="383">
                  <c:v>115.0081705843613</c:v>
                </c:pt>
                <c:pt idx="384">
                  <c:v>115.0004000192773</c:v>
                </c:pt>
                <c:pt idx="385">
                  <c:v>114.99312238796</c:v>
                </c:pt>
                <c:pt idx="386">
                  <c:v>114.7627746971867</c:v>
                </c:pt>
                <c:pt idx="387">
                  <c:v>112.1053936127769</c:v>
                </c:pt>
                <c:pt idx="388">
                  <c:v>107.2174214643844</c:v>
                </c:pt>
                <c:pt idx="389">
                  <c:v>102.1031553506407</c:v>
                </c:pt>
                <c:pt idx="390">
                  <c:v>97.2680399409771</c:v>
                </c:pt>
                <c:pt idx="391">
                  <c:v>92.71893197088828</c:v>
                </c:pt>
                <c:pt idx="392">
                  <c:v>88.42684748269328</c:v>
                </c:pt>
                <c:pt idx="393">
                  <c:v>84.372470628</c:v>
                </c:pt>
                <c:pt idx="394">
                  <c:v>80.54214854419527</c:v>
                </c:pt>
                <c:pt idx="395">
                  <c:v>76.92013467662234</c:v>
                </c:pt>
                <c:pt idx="396">
                  <c:v>73.49234726325358</c:v>
                </c:pt>
                <c:pt idx="397">
                  <c:v>70.24768426270462</c:v>
                </c:pt>
                <c:pt idx="398">
                  <c:v>67.18013240081203</c:v>
                </c:pt>
                <c:pt idx="399">
                  <c:v>64.2794246210458</c:v>
                </c:pt>
                <c:pt idx="400">
                  <c:v>61.53649013026951</c:v>
                </c:pt>
                <c:pt idx="401">
                  <c:v>58.94169861664312</c:v>
                </c:pt>
                <c:pt idx="402">
                  <c:v>56.48795144239236</c:v>
                </c:pt>
                <c:pt idx="403">
                  <c:v>54.16965922561092</c:v>
                </c:pt>
                <c:pt idx="404">
                  <c:v>51.98158769193844</c:v>
                </c:pt>
                <c:pt idx="405">
                  <c:v>49.91606379595746</c:v>
                </c:pt>
                <c:pt idx="406">
                  <c:v>47.96527255569659</c:v>
                </c:pt>
                <c:pt idx="407">
                  <c:v>46.12310515530411</c:v>
                </c:pt>
                <c:pt idx="408">
                  <c:v>44.38420186344553</c:v>
                </c:pt>
                <c:pt idx="409">
                  <c:v>42.742141887362</c:v>
                </c:pt>
                <c:pt idx="410">
                  <c:v>41.19240706120626</c:v>
                </c:pt>
                <c:pt idx="411">
                  <c:v>39.72982944377005</c:v>
                </c:pt>
                <c:pt idx="412">
                  <c:v>38.34859624981807</c:v>
                </c:pt>
                <c:pt idx="413">
                  <c:v>37.04332871827648</c:v>
                </c:pt>
                <c:pt idx="414">
                  <c:v>35.80840505079949</c:v>
                </c:pt>
                <c:pt idx="415">
                  <c:v>34.64054101451308</c:v>
                </c:pt>
                <c:pt idx="416">
                  <c:v>33.53485559981716</c:v>
                </c:pt>
                <c:pt idx="417">
                  <c:v>32.48753841639434</c:v>
                </c:pt>
                <c:pt idx="418">
                  <c:v>31.49414959793354</c:v>
                </c:pt>
                <c:pt idx="419">
                  <c:v>30.55147274689877</c:v>
                </c:pt>
                <c:pt idx="420">
                  <c:v>29.65593926028422</c:v>
                </c:pt>
                <c:pt idx="421">
                  <c:v>28.80544353130603</c:v>
                </c:pt>
                <c:pt idx="422">
                  <c:v>27.99728891175051</c:v>
                </c:pt>
                <c:pt idx="423">
                  <c:v>27.22775444178509</c:v>
                </c:pt>
                <c:pt idx="424">
                  <c:v>26.4949578682167</c:v>
                </c:pt>
                <c:pt idx="425">
                  <c:v>25.79672858101108</c:v>
                </c:pt>
                <c:pt idx="426">
                  <c:v>25.13113030816486</c:v>
                </c:pt>
                <c:pt idx="427">
                  <c:v>24.49655591735043</c:v>
                </c:pt>
                <c:pt idx="428">
                  <c:v>23.89076543103453</c:v>
                </c:pt>
                <c:pt idx="429">
                  <c:v>23.31215727814563</c:v>
                </c:pt>
                <c:pt idx="430">
                  <c:v>22.7597877332811</c:v>
                </c:pt>
                <c:pt idx="431">
                  <c:v>22.23191211328352</c:v>
                </c:pt>
                <c:pt idx="432">
                  <c:v>21.72668613816714</c:v>
                </c:pt>
                <c:pt idx="433">
                  <c:v>21.24284886355214</c:v>
                </c:pt>
                <c:pt idx="434">
                  <c:v>20.77978445829304</c:v>
                </c:pt>
                <c:pt idx="435">
                  <c:v>20.33570167420131</c:v>
                </c:pt>
                <c:pt idx="436">
                  <c:v>19.90900000314149</c:v>
                </c:pt>
                <c:pt idx="437">
                  <c:v>19.49904432333213</c:v>
                </c:pt>
                <c:pt idx="438">
                  <c:v>19.10458842474747</c:v>
                </c:pt>
                <c:pt idx="439">
                  <c:v>18.72455064758267</c:v>
                </c:pt>
                <c:pt idx="440">
                  <c:v>18.35826492631254</c:v>
                </c:pt>
                <c:pt idx="441">
                  <c:v>18.00532306607218</c:v>
                </c:pt>
                <c:pt idx="442">
                  <c:v>17.6645608354716</c:v>
                </c:pt>
                <c:pt idx="443">
                  <c:v>17.33577467866663</c:v>
                </c:pt>
                <c:pt idx="444">
                  <c:v>17.01834818756029</c:v>
                </c:pt>
                <c:pt idx="445">
                  <c:v>16.71189659689117</c:v>
                </c:pt>
                <c:pt idx="446">
                  <c:v>16.41617934393962</c:v>
                </c:pt>
                <c:pt idx="447">
                  <c:v>16.13026209676194</c:v>
                </c:pt>
                <c:pt idx="448">
                  <c:v>15.85404316795283</c:v>
                </c:pt>
                <c:pt idx="449">
                  <c:v>15.5866241298618</c:v>
                </c:pt>
                <c:pt idx="450">
                  <c:v>15.3286271991296</c:v>
                </c:pt>
                <c:pt idx="451">
                  <c:v>15.07961085392686</c:v>
                </c:pt>
                <c:pt idx="452">
                  <c:v>14.83808313846886</c:v>
                </c:pt>
                <c:pt idx="453">
                  <c:v>14.60422336281435</c:v>
                </c:pt>
                <c:pt idx="454">
                  <c:v>14.3783373800894</c:v>
                </c:pt>
                <c:pt idx="455">
                  <c:v>14.15979242658471</c:v>
                </c:pt>
                <c:pt idx="456">
                  <c:v>13.94871981179638</c:v>
                </c:pt>
                <c:pt idx="457">
                  <c:v>13.7440008204196</c:v>
                </c:pt>
                <c:pt idx="458">
                  <c:v>13.54623686924833</c:v>
                </c:pt>
                <c:pt idx="459">
                  <c:v>13.3550269586558</c:v>
                </c:pt>
                <c:pt idx="460">
                  <c:v>13.16945203968026</c:v>
                </c:pt>
                <c:pt idx="461">
                  <c:v>12.99009450668207</c:v>
                </c:pt>
                <c:pt idx="462">
                  <c:v>12.81700455217484</c:v>
                </c:pt>
                <c:pt idx="463">
                  <c:v>12.64998546773802</c:v>
                </c:pt>
                <c:pt idx="464">
                  <c:v>12.48786456888223</c:v>
                </c:pt>
                <c:pt idx="465">
                  <c:v>12.33084027226252</c:v>
                </c:pt>
                <c:pt idx="466">
                  <c:v>12.17936824251869</c:v>
                </c:pt>
                <c:pt idx="467">
                  <c:v>12.03244859286865</c:v>
                </c:pt>
                <c:pt idx="468">
                  <c:v>11.89058196936404</c:v>
                </c:pt>
                <c:pt idx="469">
                  <c:v>11.75324925874644</c:v>
                </c:pt>
                <c:pt idx="470">
                  <c:v>11.6207084334018</c:v>
                </c:pt>
                <c:pt idx="471">
                  <c:v>11.49264394858434</c:v>
                </c:pt>
                <c:pt idx="472">
                  <c:v>11.36791230786895</c:v>
                </c:pt>
                <c:pt idx="473">
                  <c:v>11.247095568036</c:v>
                </c:pt>
                <c:pt idx="474">
                  <c:v>11.13039837780597</c:v>
                </c:pt>
                <c:pt idx="475">
                  <c:v>11.01725879871739</c:v>
                </c:pt>
                <c:pt idx="476">
                  <c:v>10.90641093562617</c:v>
                </c:pt>
                <c:pt idx="477">
                  <c:v>10.79756936856495</c:v>
                </c:pt>
                <c:pt idx="478">
                  <c:v>10.69113700776617</c:v>
                </c:pt>
                <c:pt idx="479">
                  <c:v>10.58762957979786</c:v>
                </c:pt>
                <c:pt idx="480">
                  <c:v>10.48583128633804</c:v>
                </c:pt>
                <c:pt idx="481">
                  <c:v>10.38747619867562</c:v>
                </c:pt>
                <c:pt idx="482">
                  <c:v>10.29118554061805</c:v>
                </c:pt>
                <c:pt idx="483">
                  <c:v>10.1968559681474</c:v>
                </c:pt>
                <c:pt idx="484">
                  <c:v>10.1027050930592</c:v>
                </c:pt>
                <c:pt idx="485">
                  <c:v>10.01164790716625</c:v>
                </c:pt>
                <c:pt idx="486">
                  <c:v>9.92240355261435</c:v>
                </c:pt>
                <c:pt idx="487">
                  <c:v>9.834813254362837</c:v>
                </c:pt>
                <c:pt idx="488">
                  <c:v>9.748872287744781</c:v>
                </c:pt>
                <c:pt idx="489">
                  <c:v>9.66538837560442</c:v>
                </c:pt>
                <c:pt idx="490">
                  <c:v>9.58215024210325</c:v>
                </c:pt>
                <c:pt idx="491">
                  <c:v>9.501467676107326</c:v>
                </c:pt>
                <c:pt idx="492">
                  <c:v>9.421129311696148</c:v>
                </c:pt>
                <c:pt idx="493">
                  <c:v>9.34378453218646</c:v>
                </c:pt>
                <c:pt idx="494">
                  <c:v>9.26548933632962</c:v>
                </c:pt>
                <c:pt idx="495">
                  <c:v>9.1917274838728</c:v>
                </c:pt>
                <c:pt idx="496">
                  <c:v>9.117069118170235</c:v>
                </c:pt>
                <c:pt idx="497">
                  <c:v>9.042471111898214</c:v>
                </c:pt>
                <c:pt idx="498">
                  <c:v>8.97178551293622</c:v>
                </c:pt>
                <c:pt idx="499">
                  <c:v>8.900133472774747</c:v>
                </c:pt>
                <c:pt idx="500">
                  <c:v>8.83017455970081</c:v>
                </c:pt>
                <c:pt idx="501">
                  <c:v>8.76153221037349</c:v>
                </c:pt>
                <c:pt idx="502">
                  <c:v>8.693950695363455</c:v>
                </c:pt>
                <c:pt idx="503">
                  <c:v>8.626151410617071</c:v>
                </c:pt>
                <c:pt idx="504">
                  <c:v>8.56086658138262</c:v>
                </c:pt>
                <c:pt idx="505">
                  <c:v>8.495914665287806</c:v>
                </c:pt>
                <c:pt idx="506">
                  <c:v>8.431383209428553</c:v>
                </c:pt>
                <c:pt idx="507">
                  <c:v>8.36653235941758</c:v>
                </c:pt>
                <c:pt idx="508">
                  <c:v>8.30458480922898</c:v>
                </c:pt>
                <c:pt idx="509">
                  <c:v>8.24155966321471</c:v>
                </c:pt>
                <c:pt idx="510">
                  <c:v>8.180951006103335</c:v>
                </c:pt>
                <c:pt idx="511">
                  <c:v>8.120053804838518</c:v>
                </c:pt>
                <c:pt idx="512">
                  <c:v>8.06090893206172</c:v>
                </c:pt>
                <c:pt idx="513">
                  <c:v>8.001676727265778</c:v>
                </c:pt>
                <c:pt idx="514">
                  <c:v>7.9440291788347</c:v>
                </c:pt>
                <c:pt idx="515">
                  <c:v>7.886509076884502</c:v>
                </c:pt>
                <c:pt idx="516">
                  <c:v>7.82963079014629</c:v>
                </c:pt>
                <c:pt idx="517">
                  <c:v>7.773998758543425</c:v>
                </c:pt>
                <c:pt idx="518">
                  <c:v>7.719084215733444</c:v>
                </c:pt>
                <c:pt idx="519">
                  <c:v>7.665432609539915</c:v>
                </c:pt>
                <c:pt idx="520">
                  <c:v>7.611349750737405</c:v>
                </c:pt>
                <c:pt idx="521">
                  <c:v>7.558179441425925</c:v>
                </c:pt>
                <c:pt idx="522">
                  <c:v>7.504049544451893</c:v>
                </c:pt>
                <c:pt idx="523">
                  <c:v>7.453090842954583</c:v>
                </c:pt>
                <c:pt idx="524">
                  <c:v>7.40164893240558</c:v>
                </c:pt>
                <c:pt idx="525">
                  <c:v>7.350508118346505</c:v>
                </c:pt>
                <c:pt idx="526">
                  <c:v>7.302513534953575</c:v>
                </c:pt>
                <c:pt idx="527">
                  <c:v>7.251506766780026</c:v>
                </c:pt>
                <c:pt idx="528">
                  <c:v>7.204481362914311</c:v>
                </c:pt>
                <c:pt idx="529">
                  <c:v>7.154344311562864</c:v>
                </c:pt>
                <c:pt idx="530">
                  <c:v>7.107476906385545</c:v>
                </c:pt>
                <c:pt idx="531">
                  <c:v>7.058940533195706</c:v>
                </c:pt>
                <c:pt idx="532">
                  <c:v>7.013196305729222</c:v>
                </c:pt>
                <c:pt idx="533">
                  <c:v>6.966735405974542</c:v>
                </c:pt>
                <c:pt idx="534">
                  <c:v>6.922603707963414</c:v>
                </c:pt>
                <c:pt idx="535">
                  <c:v>6.875329644060841</c:v>
                </c:pt>
                <c:pt idx="536">
                  <c:v>6.831297999360876</c:v>
                </c:pt>
                <c:pt idx="537">
                  <c:v>6.787526384584985</c:v>
                </c:pt>
                <c:pt idx="538">
                  <c:v>6.74365821526423</c:v>
                </c:pt>
                <c:pt idx="539">
                  <c:v>6.700324026042541</c:v>
                </c:pt>
                <c:pt idx="540">
                  <c:v>6.655552227869901</c:v>
                </c:pt>
                <c:pt idx="541">
                  <c:v>6.613322780255833</c:v>
                </c:pt>
                <c:pt idx="542">
                  <c:v>6.568900926742828</c:v>
                </c:pt>
                <c:pt idx="543">
                  <c:v>6.527001274420837</c:v>
                </c:pt>
                <c:pt idx="544">
                  <c:v>6.489404277288742</c:v>
                </c:pt>
                <c:pt idx="545">
                  <c:v>6.464418336829867</c:v>
                </c:pt>
                <c:pt idx="546">
                  <c:v>6.462827795736959</c:v>
                </c:pt>
                <c:pt idx="547">
                  <c:v>6.47016047805425</c:v>
                </c:pt>
                <c:pt idx="548">
                  <c:v>6.47676630756481</c:v>
                </c:pt>
                <c:pt idx="549">
                  <c:v>6.47977256927805</c:v>
                </c:pt>
                <c:pt idx="550">
                  <c:v>5.92164852510278</c:v>
                </c:pt>
                <c:pt idx="551">
                  <c:v>3.989392054491615</c:v>
                </c:pt>
                <c:pt idx="552">
                  <c:v>2.200009334882785</c:v>
                </c:pt>
                <c:pt idx="553">
                  <c:v>1.261289194195102</c:v>
                </c:pt>
                <c:pt idx="554">
                  <c:v>0.859965210023662</c:v>
                </c:pt>
                <c:pt idx="555">
                  <c:v>0.681830676246582</c:v>
                </c:pt>
                <c:pt idx="556">
                  <c:v>0.586738766663648</c:v>
                </c:pt>
                <c:pt idx="557">
                  <c:v>0.529954362458034</c:v>
                </c:pt>
                <c:pt idx="558">
                  <c:v>0.494860282614024</c:v>
                </c:pt>
                <c:pt idx="559">
                  <c:v>0.472210696933381</c:v>
                </c:pt>
                <c:pt idx="560">
                  <c:v>0.459953576018507</c:v>
                </c:pt>
                <c:pt idx="561">
                  <c:v>0.4533087085507</c:v>
                </c:pt>
                <c:pt idx="562">
                  <c:v>0.448600120316573</c:v>
                </c:pt>
                <c:pt idx="563">
                  <c:v>0.444485850216865</c:v>
                </c:pt>
                <c:pt idx="564">
                  <c:v>0.440819548498654</c:v>
                </c:pt>
                <c:pt idx="565">
                  <c:v>0.437545723709408</c:v>
                </c:pt>
                <c:pt idx="566">
                  <c:v>0.435459502339939</c:v>
                </c:pt>
                <c:pt idx="567">
                  <c:v>0.432840143261097</c:v>
                </c:pt>
                <c:pt idx="568">
                  <c:v>0.429774216012037</c:v>
                </c:pt>
                <c:pt idx="569">
                  <c:v>0.427175347528171</c:v>
                </c:pt>
                <c:pt idx="570">
                  <c:v>0.424596060324698</c:v>
                </c:pt>
                <c:pt idx="571">
                  <c:v>0.422092078800475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61F-4026-85BA-8CFBFFF6A1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2951792"/>
        <c:axId val="2138186784"/>
        <c:extLst xmlns:c16r2="http://schemas.microsoft.com/office/drawing/2015/06/chart"/>
      </c:scatterChart>
      <c:valAx>
        <c:axId val="-2092951792"/>
        <c:scaling>
          <c:orientation val="minMax"/>
          <c:min val="0.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mtClean="0"/>
                  <a:t>Coil deformation - Mid-plane </a:t>
                </a:r>
                <a:r>
                  <a:rPr lang="en-US" dirty="0" smtClean="0"/>
                  <a:t>displacement </a:t>
                </a:r>
                <a:r>
                  <a:rPr lang="en-US" dirty="0"/>
                  <a:t>(mm)</a:t>
                </a:r>
              </a:p>
            </c:rich>
          </c:tx>
          <c:layout>
            <c:manualLayout>
              <c:xMode val="edge"/>
              <c:yMode val="edge"/>
              <c:x val="0.181070822697849"/>
              <c:y val="0.9233946122312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38186784"/>
        <c:crosses val="autoZero"/>
        <c:crossBetween val="midCat"/>
      </c:valAx>
      <c:valAx>
        <c:axId val="2138186784"/>
        <c:scaling>
          <c:orientation val="minMax"/>
          <c:max val="120.0"/>
          <c:min val="0.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/>
                  <a:t>Average </a:t>
                </a:r>
                <a:r>
                  <a:rPr lang="en-GB" dirty="0" smtClean="0"/>
                  <a:t>mid-plane normal stress </a:t>
                </a:r>
                <a:r>
                  <a:rPr lang="en-GB" dirty="0"/>
                  <a:t>(MPa)</a:t>
                </a:r>
              </a:p>
            </c:rich>
          </c:tx>
          <c:layout>
            <c:manualLayout>
              <c:xMode val="edge"/>
              <c:yMode val="edge"/>
              <c:x val="0.0142978803805432"/>
              <c:y val="0.08944859466837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-2092951792"/>
        <c:crosses val="autoZero"/>
        <c:crossBetween val="midCat"/>
        <c:minorUnit val="5.0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75603921943508"/>
          <c:y val="0.150982520694582"/>
          <c:w val="0.354263301549344"/>
          <c:h val="0.1149784941432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 b="1">
          <a:solidFill>
            <a:sysClr val="windowText" lastClr="000000"/>
          </a:solidFill>
          <a:latin typeface="+mn-lt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745675135097"/>
          <c:y val="0.252678917394219"/>
          <c:w val="0.791045643553933"/>
          <c:h val="0.54301940047474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Average azimuthal excess of coil arc (mm)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SP102</c:v>
                </c:pt>
                <c:pt idx="1">
                  <c:v>SP103</c:v>
                </c:pt>
                <c:pt idx="2">
                  <c:v>SP104</c:v>
                </c:pt>
                <c:pt idx="3">
                  <c:v>SP104b (DP102)</c:v>
                </c:pt>
                <c:pt idx="4">
                  <c:v>SP105</c:v>
                </c:pt>
                <c:pt idx="5">
                  <c:v>SP105b (DP102)</c:v>
                </c:pt>
                <c:pt idx="6">
                  <c:v>SP106</c:v>
                </c:pt>
              </c:strCache>
            </c:strRef>
          </c:cat>
          <c:val>
            <c:numRef>
              <c:f>Sheet1!$G$2:$G$8</c:f>
              <c:numCache>
                <c:formatCode>General</c:formatCode>
                <c:ptCount val="7"/>
                <c:pt idx="0">
                  <c:v>0.374</c:v>
                </c:pt>
                <c:pt idx="1">
                  <c:v>0.512</c:v>
                </c:pt>
                <c:pt idx="2">
                  <c:v>0.5825</c:v>
                </c:pt>
                <c:pt idx="3">
                  <c:v>0.4375</c:v>
                </c:pt>
                <c:pt idx="4">
                  <c:v>0.5005</c:v>
                </c:pt>
                <c:pt idx="5">
                  <c:v>0.4505</c:v>
                </c:pt>
                <c:pt idx="6">
                  <c:v>0.4585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75-41EC-AC90-318D5F6F7274}"/>
            </c:ext>
          </c:extLst>
        </c:ser>
        <c:ser>
          <c:idx val="1"/>
          <c:order val="1"/>
          <c:tx>
            <c:strRef>
              <c:f>Sheet1!$H$1</c:f>
              <c:strCache>
                <c:ptCount val="1"/>
                <c:pt idx="0">
                  <c:v>Applied pole shim per arc (mm)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SP102</c:v>
                </c:pt>
                <c:pt idx="1">
                  <c:v>SP103</c:v>
                </c:pt>
                <c:pt idx="2">
                  <c:v>SP104</c:v>
                </c:pt>
                <c:pt idx="3">
                  <c:v>SP104b (DP102)</c:v>
                </c:pt>
                <c:pt idx="4">
                  <c:v>SP105</c:v>
                </c:pt>
                <c:pt idx="5">
                  <c:v>SP105b (DP102)</c:v>
                </c:pt>
                <c:pt idx="6">
                  <c:v>SP106</c:v>
                </c:pt>
              </c:strCache>
            </c:strRef>
          </c:cat>
          <c:val>
            <c:numRef>
              <c:f>Sheet1!$H$2:$H$8</c:f>
              <c:numCache>
                <c:formatCode>General</c:formatCode>
                <c:ptCount val="7"/>
                <c:pt idx="0">
                  <c:v>0.225</c:v>
                </c:pt>
                <c:pt idx="1">
                  <c:v>0.25</c:v>
                </c:pt>
                <c:pt idx="2">
                  <c:v>0.3</c:v>
                </c:pt>
                <c:pt idx="3">
                  <c:v>0.25</c:v>
                </c:pt>
                <c:pt idx="4">
                  <c:v>0.2</c:v>
                </c:pt>
                <c:pt idx="5">
                  <c:v>0.15</c:v>
                </c:pt>
                <c:pt idx="6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75-41EC-AC90-318D5F6F72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43040192"/>
        <c:axId val="2142979408"/>
      </c:barChart>
      <c:catAx>
        <c:axId val="214304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42979408"/>
        <c:crosses val="autoZero"/>
        <c:auto val="1"/>
        <c:lblAlgn val="ctr"/>
        <c:lblOffset val="100"/>
        <c:noMultiLvlLbl val="0"/>
      </c:catAx>
      <c:valAx>
        <c:axId val="2142979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Azimuthal excess (mm)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0153565601094814"/>
              <c:y val="0.221405486823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43040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479110376166748"/>
          <c:y val="0.0877580416070804"/>
          <c:w val="0.950134877886167"/>
          <c:h val="0.05911182715181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D22C7B-9B5A-B94D-A9ED-6E300BD91141}" type="doc">
      <dgm:prSet loTypeId="urn:microsoft.com/office/officeart/2005/8/layout/radial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96574E-A35D-1D47-B0B0-564D3BD44C6C}">
      <dgm:prSet phldrT="[Text]" custT="1"/>
      <dgm:spPr>
        <a:ln>
          <a:solidFill>
            <a:schemeClr val="bg1"/>
          </a:solidFill>
        </a:ln>
      </dgm:spPr>
      <dgm:t>
        <a:bodyPr/>
        <a:lstStyle/>
        <a:p>
          <a:pPr algn="ctr"/>
          <a:r>
            <a:rPr lang="en-US" sz="1800" dirty="0" smtClean="0"/>
            <a:t>Optimized collaring process</a:t>
          </a:r>
          <a:endParaRPr lang="en-US" sz="1800" dirty="0"/>
        </a:p>
      </dgm:t>
    </dgm:pt>
    <dgm:pt modelId="{25C8C0DD-CFFC-6F4B-87F4-641D6E8BA71D}" type="parTrans" cxnId="{3089AD7B-76D7-1442-A905-D004C0CAD28F}">
      <dgm:prSet/>
      <dgm:spPr/>
      <dgm:t>
        <a:bodyPr/>
        <a:lstStyle/>
        <a:p>
          <a:endParaRPr lang="en-US" sz="1200"/>
        </a:p>
      </dgm:t>
    </dgm:pt>
    <dgm:pt modelId="{3BBD319B-88CF-2A40-8E8C-386386051569}" type="sibTrans" cxnId="{3089AD7B-76D7-1442-A905-D004C0CAD28F}">
      <dgm:prSet/>
      <dgm:spPr/>
      <dgm:t>
        <a:bodyPr/>
        <a:lstStyle/>
        <a:p>
          <a:endParaRPr lang="en-US" sz="1200"/>
        </a:p>
      </dgm:t>
    </dgm:pt>
    <dgm:pt modelId="{EDAE5AE6-9D99-934A-9676-B97AC16340FE}">
      <dgm:prSet phldrT="[Text]" custT="1"/>
      <dgm:spPr/>
      <dgm:t>
        <a:bodyPr/>
        <a:lstStyle/>
        <a:p>
          <a:r>
            <a:rPr lang="en-US" sz="1200" b="1" dirty="0" smtClean="0"/>
            <a:t>2</a:t>
          </a:r>
        </a:p>
        <a:p>
          <a:r>
            <a:rPr lang="en-US" sz="1200" dirty="0" smtClean="0"/>
            <a:t>Role of Mica in insulation &amp; Fiber Glass braiding on insulation thickness</a:t>
          </a:r>
          <a:endParaRPr lang="en-US" sz="1200" dirty="0"/>
        </a:p>
      </dgm:t>
    </dgm:pt>
    <dgm:pt modelId="{BD64DC04-5C72-8B46-8FE2-4A541A6471A7}" type="parTrans" cxnId="{157C2BCE-0981-2746-9617-CCA675239C24}">
      <dgm:prSet/>
      <dgm:spPr/>
      <dgm:t>
        <a:bodyPr/>
        <a:lstStyle/>
        <a:p>
          <a:endParaRPr lang="en-US" sz="1200"/>
        </a:p>
      </dgm:t>
    </dgm:pt>
    <dgm:pt modelId="{31A92231-6882-2746-AF20-C3FFE0811DEA}" type="sibTrans" cxnId="{157C2BCE-0981-2746-9617-CCA675239C24}">
      <dgm:prSet/>
      <dgm:spPr/>
      <dgm:t>
        <a:bodyPr/>
        <a:lstStyle/>
        <a:p>
          <a:endParaRPr lang="en-US" sz="1200"/>
        </a:p>
      </dgm:t>
    </dgm:pt>
    <dgm:pt modelId="{6F86B1DD-7110-A144-9434-74B40FA9FEF8}">
      <dgm:prSet phldrT="[Text]" custT="1"/>
      <dgm:spPr/>
      <dgm:t>
        <a:bodyPr/>
        <a:lstStyle/>
        <a:p>
          <a:r>
            <a:rPr lang="en-US" sz="1200" b="1" dirty="0" smtClean="0"/>
            <a:t>3</a:t>
          </a:r>
        </a:p>
        <a:p>
          <a:r>
            <a:rPr lang="en-US" sz="1200" dirty="0" smtClean="0"/>
            <a:t>E-modulus on ten-stacks, and on coils</a:t>
          </a:r>
          <a:endParaRPr lang="en-US" sz="1200" dirty="0"/>
        </a:p>
      </dgm:t>
    </dgm:pt>
    <dgm:pt modelId="{818CEC88-DAB6-7749-A0A2-B60A5A7C308A}" type="parTrans" cxnId="{651B08A7-328D-5245-BFB7-108685092B23}">
      <dgm:prSet/>
      <dgm:spPr/>
      <dgm:t>
        <a:bodyPr/>
        <a:lstStyle/>
        <a:p>
          <a:endParaRPr lang="en-US" sz="1200"/>
        </a:p>
      </dgm:t>
    </dgm:pt>
    <dgm:pt modelId="{5C0D8015-8F92-5E46-A384-459D222BAF7E}" type="sibTrans" cxnId="{651B08A7-328D-5245-BFB7-108685092B23}">
      <dgm:prSet/>
      <dgm:spPr/>
      <dgm:t>
        <a:bodyPr/>
        <a:lstStyle/>
        <a:p>
          <a:endParaRPr lang="en-US" sz="1200"/>
        </a:p>
      </dgm:t>
    </dgm:pt>
    <dgm:pt modelId="{6E7035D3-166E-ED4A-B0E6-882ED4F24144}">
      <dgm:prSet phldrT="[Text]" custT="1"/>
      <dgm:spPr/>
      <dgm:t>
        <a:bodyPr/>
        <a:lstStyle/>
        <a:p>
          <a:pPr algn="ctr"/>
          <a:r>
            <a:rPr lang="en-US" sz="1200" b="1" dirty="0" smtClean="0"/>
            <a:t>1</a:t>
          </a:r>
        </a:p>
        <a:p>
          <a:pPr algn="ctr"/>
          <a:r>
            <a:rPr lang="en-US" sz="1200" dirty="0" smtClean="0"/>
            <a:t>Irreversible degradation</a:t>
          </a:r>
        </a:p>
        <a:p>
          <a:pPr algn="ctr"/>
          <a:r>
            <a:rPr lang="en-US" sz="1200" dirty="0" smtClean="0"/>
            <a:t>Allowable stress</a:t>
          </a:r>
          <a:endParaRPr lang="en-US" sz="1200" dirty="0"/>
        </a:p>
      </dgm:t>
    </dgm:pt>
    <dgm:pt modelId="{1A4494A2-0B44-C146-9168-605C0D8543D5}" type="sibTrans" cxnId="{D80DBA5B-6E74-D24A-B938-35400679BC84}">
      <dgm:prSet/>
      <dgm:spPr/>
      <dgm:t>
        <a:bodyPr/>
        <a:lstStyle/>
        <a:p>
          <a:endParaRPr lang="en-US" sz="1200"/>
        </a:p>
      </dgm:t>
    </dgm:pt>
    <dgm:pt modelId="{EE2DC814-957D-2B45-AFFE-0A52CC0ADC07}" type="parTrans" cxnId="{D80DBA5B-6E74-D24A-B938-35400679BC84}">
      <dgm:prSet/>
      <dgm:spPr/>
      <dgm:t>
        <a:bodyPr/>
        <a:lstStyle/>
        <a:p>
          <a:endParaRPr lang="en-US" sz="1200"/>
        </a:p>
      </dgm:t>
    </dgm:pt>
    <dgm:pt modelId="{B03151E9-8283-4FCF-83E6-5054EEA249A1}">
      <dgm:prSet phldrT="[Text]" custT="1"/>
      <dgm:spPr/>
      <dgm:t>
        <a:bodyPr/>
        <a:lstStyle/>
        <a:p>
          <a:r>
            <a:rPr lang="en-US" sz="1200" b="1" dirty="0" smtClean="0"/>
            <a:t>4</a:t>
          </a:r>
        </a:p>
        <a:p>
          <a:r>
            <a:rPr lang="en-US" sz="1200" dirty="0" smtClean="0"/>
            <a:t>Collaring mock-ups and instrumentation</a:t>
          </a:r>
          <a:endParaRPr lang="en-US" sz="1200" dirty="0"/>
        </a:p>
      </dgm:t>
    </dgm:pt>
    <dgm:pt modelId="{5B3C7520-1854-44C0-9938-E4EAC70A32FB}" type="parTrans" cxnId="{5367E4E2-22DA-4AFD-AE61-D26F239E6C9C}">
      <dgm:prSet/>
      <dgm:spPr/>
      <dgm:t>
        <a:bodyPr/>
        <a:lstStyle/>
        <a:p>
          <a:endParaRPr lang="en-US"/>
        </a:p>
      </dgm:t>
    </dgm:pt>
    <dgm:pt modelId="{A0641284-7595-443E-A142-709FE87EC386}" type="sibTrans" cxnId="{5367E4E2-22DA-4AFD-AE61-D26F239E6C9C}">
      <dgm:prSet/>
      <dgm:spPr/>
      <dgm:t>
        <a:bodyPr/>
        <a:lstStyle/>
        <a:p>
          <a:endParaRPr lang="en-US"/>
        </a:p>
      </dgm:t>
    </dgm:pt>
    <dgm:pt modelId="{D48A027B-5840-44C6-92B9-12DEBB7924C5}">
      <dgm:prSet phldrT="[Text]" custT="1"/>
      <dgm:spPr/>
      <dgm:t>
        <a:bodyPr/>
        <a:lstStyle/>
        <a:p>
          <a:r>
            <a:rPr lang="en-US" sz="1200" b="1" dirty="0" smtClean="0"/>
            <a:t>5</a:t>
          </a:r>
        </a:p>
        <a:p>
          <a:r>
            <a:rPr lang="en-US" sz="1200" dirty="0" smtClean="0"/>
            <a:t>QA,</a:t>
          </a:r>
          <a:r>
            <a:rPr lang="en-US" sz="1200" baseline="0" dirty="0" smtClean="0"/>
            <a:t> harmonization of fabrication and QC procedures between long &amp; short coils</a:t>
          </a:r>
          <a:endParaRPr lang="en-US" sz="1200" dirty="0"/>
        </a:p>
      </dgm:t>
    </dgm:pt>
    <dgm:pt modelId="{F650C77B-24A2-43A1-86F1-656190824524}" type="parTrans" cxnId="{109181F0-91E5-4E64-8469-2A7240B2DCDD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4825183E-F8DC-42F9-B550-C1E32F02CA40}" type="sibTrans" cxnId="{109181F0-91E5-4E64-8469-2A7240B2DCDD}">
      <dgm:prSet/>
      <dgm:spPr/>
      <dgm:t>
        <a:bodyPr/>
        <a:lstStyle/>
        <a:p>
          <a:endParaRPr lang="en-US"/>
        </a:p>
      </dgm:t>
    </dgm:pt>
    <dgm:pt modelId="{7CC3B376-FDEF-4480-966B-11D76BCF2996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200" b="1" dirty="0" smtClean="0"/>
            <a:t>6</a:t>
          </a:r>
        </a:p>
        <a:p>
          <a:r>
            <a:rPr lang="en-US" sz="1200" dirty="0" smtClean="0"/>
            <a:t>Fabrication of 2 magnet models</a:t>
          </a:r>
          <a:r>
            <a:rPr lang="en-US" sz="1200" baseline="0" dirty="0" smtClean="0"/>
            <a:t> with final conductor &amp; insulation scheme,</a:t>
          </a:r>
          <a:r>
            <a:rPr lang="en-US" sz="1200" dirty="0" smtClean="0"/>
            <a:t> including cold tests</a:t>
          </a:r>
          <a:endParaRPr lang="en-US" sz="1200" dirty="0"/>
        </a:p>
      </dgm:t>
    </dgm:pt>
    <dgm:pt modelId="{E47DB809-9C3A-4352-8D5D-E91ED696FD62}" type="parTrans" cxnId="{BFD2C4DC-28A2-4E85-9F00-60CD9F1B0530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A3AB1BAA-8360-4469-B01D-28A4568E00DA}" type="sibTrans" cxnId="{BFD2C4DC-28A2-4E85-9F00-60CD9F1B0530}">
      <dgm:prSet/>
      <dgm:spPr/>
      <dgm:t>
        <a:bodyPr/>
        <a:lstStyle/>
        <a:p>
          <a:endParaRPr lang="en-US"/>
        </a:p>
      </dgm:t>
    </dgm:pt>
    <dgm:pt modelId="{70BE3DC0-3B11-8243-8FC8-91A184CD5246}" type="pres">
      <dgm:prSet presAssocID="{92D22C7B-9B5A-B94D-A9ED-6E300BD9114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1F9839-88EF-1E4D-A6CC-22181B2A6D2F}" type="pres">
      <dgm:prSet presAssocID="{CC96574E-A35D-1D47-B0B0-564D3BD44C6C}" presName="centerShape" presStyleLbl="node0" presStyleIdx="0" presStyleCnt="1" custScaleX="100053" custLinFactNeighborX="-466" custLinFactNeighborY="-8431"/>
      <dgm:spPr/>
      <dgm:t>
        <a:bodyPr/>
        <a:lstStyle/>
        <a:p>
          <a:endParaRPr lang="en-US"/>
        </a:p>
      </dgm:t>
    </dgm:pt>
    <dgm:pt modelId="{62F6BD3B-D544-A545-965F-5C09F813735B}" type="pres">
      <dgm:prSet presAssocID="{EE2DC814-957D-2B45-AFFE-0A52CC0ADC07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99C050F8-D60B-C04C-AA88-A41D62E3628D}" type="pres">
      <dgm:prSet presAssocID="{6E7035D3-166E-ED4A-B0E6-882ED4F24144}" presName="node" presStyleLbl="node1" presStyleIdx="0" presStyleCnt="6" custScaleX="125993" custRadScaleRad="86603" custRadScaleInc="-257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E25E47-F099-2E4C-943D-9BCCD8CF5080}" type="pres">
      <dgm:prSet presAssocID="{BD64DC04-5C72-8B46-8FE2-4A541A6471A7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76F08725-8943-6C41-B5C5-E1E0B660C585}" type="pres">
      <dgm:prSet presAssocID="{EDAE5AE6-9D99-934A-9676-B97AC16340FE}" presName="node" presStyleLbl="node1" presStyleIdx="1" presStyleCnt="6" custScaleX="125993" custScaleY="100007" custRadScaleRad="99708" custRadScaleInc="-426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E388D0-46F4-9B4D-A099-C1EC9B641EEF}" type="pres">
      <dgm:prSet presAssocID="{818CEC88-DAB6-7749-A0A2-B60A5A7C308A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83CBF281-0414-914F-9D2B-156BDAEFB877}" type="pres">
      <dgm:prSet presAssocID="{6F86B1DD-7110-A144-9434-74B40FA9FEF8}" presName="node" presStyleLbl="node1" presStyleIdx="2" presStyleCnt="6" custScaleX="125993" custRadScaleRad="103091" custRadScaleInc="-422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A01A30-16AF-4F6E-A9D2-C0D72D1E38F0}" type="pres">
      <dgm:prSet presAssocID="{5B3C7520-1854-44C0-9938-E4EAC70A32FB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3679F61E-499A-4F8E-BF79-D4239205BF28}" type="pres">
      <dgm:prSet presAssocID="{B03151E9-8283-4FCF-83E6-5054EEA249A1}" presName="node" presStyleLbl="node1" presStyleIdx="3" presStyleCnt="6" custScaleX="125993" custRadScaleRad="97028" custRadScaleInc="-219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20271F-BFE2-49BD-B99D-C73ECB285949}" type="pres">
      <dgm:prSet presAssocID="{F650C77B-24A2-43A1-86F1-656190824524}" presName="parTrans" presStyleLbl="bgSibTrans2D1" presStyleIdx="4" presStyleCnt="6" custAng="17949728" custScaleX="63803" custLinFactNeighborX="43832" custLinFactNeighborY="95163"/>
      <dgm:spPr/>
      <dgm:t>
        <a:bodyPr/>
        <a:lstStyle/>
        <a:p>
          <a:endParaRPr lang="en-US"/>
        </a:p>
      </dgm:t>
    </dgm:pt>
    <dgm:pt modelId="{A5FB4865-D5CA-47A8-9EEB-18DFD0D6FE75}" type="pres">
      <dgm:prSet presAssocID="{D48A027B-5840-44C6-92B9-12DEBB7924C5}" presName="node" presStyleLbl="node1" presStyleIdx="4" presStyleCnt="6" custScaleX="130785" custScaleY="147320" custRadScaleRad="118925" custRadScaleInc="-10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0809E5-2B92-4535-8F24-F07381E7327D}" type="pres">
      <dgm:prSet presAssocID="{E47DB809-9C3A-4352-8D5D-E91ED696FD62}" presName="parTrans" presStyleLbl="bgSibTrans2D1" presStyleIdx="5" presStyleCnt="6" custAng="11069006" custScaleX="54561" custLinFactNeighborX="-29412" custLinFactNeighborY="6756"/>
      <dgm:spPr/>
      <dgm:t>
        <a:bodyPr/>
        <a:lstStyle/>
        <a:p>
          <a:endParaRPr lang="en-US"/>
        </a:p>
      </dgm:t>
    </dgm:pt>
    <dgm:pt modelId="{EF6047E4-66C8-4722-A7D6-1C74E7806D65}" type="pres">
      <dgm:prSet presAssocID="{7CC3B376-FDEF-4480-966B-11D76BCF2996}" presName="node" presStyleLbl="node1" presStyleIdx="5" presStyleCnt="6" custScaleX="130718" custScaleY="125993" custRadScaleRad="93654" custRadScaleInc="287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D2C4DC-28A2-4E85-9F00-60CD9F1B0530}" srcId="{CC96574E-A35D-1D47-B0B0-564D3BD44C6C}" destId="{7CC3B376-FDEF-4480-966B-11D76BCF2996}" srcOrd="5" destOrd="0" parTransId="{E47DB809-9C3A-4352-8D5D-E91ED696FD62}" sibTransId="{A3AB1BAA-8360-4469-B01D-28A4568E00DA}"/>
    <dgm:cxn modelId="{77E3825A-AB11-4288-BC56-AADD93D28EE0}" type="presOf" srcId="{5B3C7520-1854-44C0-9938-E4EAC70A32FB}" destId="{50A01A30-16AF-4F6E-A9D2-C0D72D1E38F0}" srcOrd="0" destOrd="0" presId="urn:microsoft.com/office/officeart/2005/8/layout/radial4"/>
    <dgm:cxn modelId="{F3CA724D-EDED-461F-9D52-4ED4FB0D602A}" type="presOf" srcId="{7CC3B376-FDEF-4480-966B-11D76BCF2996}" destId="{EF6047E4-66C8-4722-A7D6-1C74E7806D65}" srcOrd="0" destOrd="0" presId="urn:microsoft.com/office/officeart/2005/8/layout/radial4"/>
    <dgm:cxn modelId="{A620BFA6-3E30-0847-8841-F8CF9B58F638}" type="presOf" srcId="{BD64DC04-5C72-8B46-8FE2-4A541A6471A7}" destId="{4CE25E47-F099-2E4C-943D-9BCCD8CF5080}" srcOrd="0" destOrd="0" presId="urn:microsoft.com/office/officeart/2005/8/layout/radial4"/>
    <dgm:cxn modelId="{109181F0-91E5-4E64-8469-2A7240B2DCDD}" srcId="{CC96574E-A35D-1D47-B0B0-564D3BD44C6C}" destId="{D48A027B-5840-44C6-92B9-12DEBB7924C5}" srcOrd="4" destOrd="0" parTransId="{F650C77B-24A2-43A1-86F1-656190824524}" sibTransId="{4825183E-F8DC-42F9-B550-C1E32F02CA40}"/>
    <dgm:cxn modelId="{651B08A7-328D-5245-BFB7-108685092B23}" srcId="{CC96574E-A35D-1D47-B0B0-564D3BD44C6C}" destId="{6F86B1DD-7110-A144-9434-74B40FA9FEF8}" srcOrd="2" destOrd="0" parTransId="{818CEC88-DAB6-7749-A0A2-B60A5A7C308A}" sibTransId="{5C0D8015-8F92-5E46-A384-459D222BAF7E}"/>
    <dgm:cxn modelId="{CB25F2FF-CA53-4FDA-9700-2654D9F95C2E}" type="presOf" srcId="{D48A027B-5840-44C6-92B9-12DEBB7924C5}" destId="{A5FB4865-D5CA-47A8-9EEB-18DFD0D6FE75}" srcOrd="0" destOrd="0" presId="urn:microsoft.com/office/officeart/2005/8/layout/radial4"/>
    <dgm:cxn modelId="{157C2BCE-0981-2746-9617-CCA675239C24}" srcId="{CC96574E-A35D-1D47-B0B0-564D3BD44C6C}" destId="{EDAE5AE6-9D99-934A-9676-B97AC16340FE}" srcOrd="1" destOrd="0" parTransId="{BD64DC04-5C72-8B46-8FE2-4A541A6471A7}" sibTransId="{31A92231-6882-2746-AF20-C3FFE0811DEA}"/>
    <dgm:cxn modelId="{237163AD-1916-024D-A7E3-EE51176B01B7}" type="presOf" srcId="{EDAE5AE6-9D99-934A-9676-B97AC16340FE}" destId="{76F08725-8943-6C41-B5C5-E1E0B660C585}" srcOrd="0" destOrd="0" presId="urn:microsoft.com/office/officeart/2005/8/layout/radial4"/>
    <dgm:cxn modelId="{D80DBA5B-6E74-D24A-B938-35400679BC84}" srcId="{CC96574E-A35D-1D47-B0B0-564D3BD44C6C}" destId="{6E7035D3-166E-ED4A-B0E6-882ED4F24144}" srcOrd="0" destOrd="0" parTransId="{EE2DC814-957D-2B45-AFFE-0A52CC0ADC07}" sibTransId="{1A4494A2-0B44-C146-9168-605C0D8543D5}"/>
    <dgm:cxn modelId="{2E7FD68B-4585-6E4E-B8FD-377E74A1B300}" type="presOf" srcId="{92D22C7B-9B5A-B94D-A9ED-6E300BD91141}" destId="{70BE3DC0-3B11-8243-8FC8-91A184CD5246}" srcOrd="0" destOrd="0" presId="urn:microsoft.com/office/officeart/2005/8/layout/radial4"/>
    <dgm:cxn modelId="{928EEBC0-D9A8-4553-B99E-4089D5DB0B22}" type="presOf" srcId="{F650C77B-24A2-43A1-86F1-656190824524}" destId="{1820271F-BFE2-49BD-B99D-C73ECB285949}" srcOrd="0" destOrd="0" presId="urn:microsoft.com/office/officeart/2005/8/layout/radial4"/>
    <dgm:cxn modelId="{D1556184-9C51-A44B-9BBC-C3E2AB248F36}" type="presOf" srcId="{6F86B1DD-7110-A144-9434-74B40FA9FEF8}" destId="{83CBF281-0414-914F-9D2B-156BDAEFB877}" srcOrd="0" destOrd="0" presId="urn:microsoft.com/office/officeart/2005/8/layout/radial4"/>
    <dgm:cxn modelId="{65D475B1-4695-AD4E-A89F-1D9023C3A3B8}" type="presOf" srcId="{6E7035D3-166E-ED4A-B0E6-882ED4F24144}" destId="{99C050F8-D60B-C04C-AA88-A41D62E3628D}" srcOrd="0" destOrd="0" presId="urn:microsoft.com/office/officeart/2005/8/layout/radial4"/>
    <dgm:cxn modelId="{9EE09C68-D47A-E64B-A79D-71283B1A9F9C}" type="presOf" srcId="{EE2DC814-957D-2B45-AFFE-0A52CC0ADC07}" destId="{62F6BD3B-D544-A545-965F-5C09F813735B}" srcOrd="0" destOrd="0" presId="urn:microsoft.com/office/officeart/2005/8/layout/radial4"/>
    <dgm:cxn modelId="{4293D3D8-37B3-4525-BE0E-41808754F9C7}" type="presOf" srcId="{B03151E9-8283-4FCF-83E6-5054EEA249A1}" destId="{3679F61E-499A-4F8E-BF79-D4239205BF28}" srcOrd="0" destOrd="0" presId="urn:microsoft.com/office/officeart/2005/8/layout/radial4"/>
    <dgm:cxn modelId="{97036383-9641-1B44-90D1-C6ACA2E78FC5}" type="presOf" srcId="{818CEC88-DAB6-7749-A0A2-B60A5A7C308A}" destId="{0BE388D0-46F4-9B4D-A099-C1EC9B641EEF}" srcOrd="0" destOrd="0" presId="urn:microsoft.com/office/officeart/2005/8/layout/radial4"/>
    <dgm:cxn modelId="{3089AD7B-76D7-1442-A905-D004C0CAD28F}" srcId="{92D22C7B-9B5A-B94D-A9ED-6E300BD91141}" destId="{CC96574E-A35D-1D47-B0B0-564D3BD44C6C}" srcOrd="0" destOrd="0" parTransId="{25C8C0DD-CFFC-6F4B-87F4-641D6E8BA71D}" sibTransId="{3BBD319B-88CF-2A40-8E8C-386386051569}"/>
    <dgm:cxn modelId="{5367E4E2-22DA-4AFD-AE61-D26F239E6C9C}" srcId="{CC96574E-A35D-1D47-B0B0-564D3BD44C6C}" destId="{B03151E9-8283-4FCF-83E6-5054EEA249A1}" srcOrd="3" destOrd="0" parTransId="{5B3C7520-1854-44C0-9938-E4EAC70A32FB}" sibTransId="{A0641284-7595-443E-A142-709FE87EC386}"/>
    <dgm:cxn modelId="{D4283F1B-31DA-984F-B2CD-C6B1E9016003}" type="presOf" srcId="{CC96574E-A35D-1D47-B0B0-564D3BD44C6C}" destId="{371F9839-88EF-1E4D-A6CC-22181B2A6D2F}" srcOrd="0" destOrd="0" presId="urn:microsoft.com/office/officeart/2005/8/layout/radial4"/>
    <dgm:cxn modelId="{01CE0662-D5FA-43B0-8CC6-EA49E451905C}" type="presOf" srcId="{E47DB809-9C3A-4352-8D5D-E91ED696FD62}" destId="{0F0809E5-2B92-4535-8F24-F07381E7327D}" srcOrd="0" destOrd="0" presId="urn:microsoft.com/office/officeart/2005/8/layout/radial4"/>
    <dgm:cxn modelId="{535D8BBF-B228-AD44-BC7E-A08A8C8E3CCA}" type="presParOf" srcId="{70BE3DC0-3B11-8243-8FC8-91A184CD5246}" destId="{371F9839-88EF-1E4D-A6CC-22181B2A6D2F}" srcOrd="0" destOrd="0" presId="urn:microsoft.com/office/officeart/2005/8/layout/radial4"/>
    <dgm:cxn modelId="{4BE25A68-0F0C-104A-8684-27A36DCAEEF0}" type="presParOf" srcId="{70BE3DC0-3B11-8243-8FC8-91A184CD5246}" destId="{62F6BD3B-D544-A545-965F-5C09F813735B}" srcOrd="1" destOrd="0" presId="urn:microsoft.com/office/officeart/2005/8/layout/radial4"/>
    <dgm:cxn modelId="{ACBDA87D-596B-CC4D-8C44-084E58F7FB5F}" type="presParOf" srcId="{70BE3DC0-3B11-8243-8FC8-91A184CD5246}" destId="{99C050F8-D60B-C04C-AA88-A41D62E3628D}" srcOrd="2" destOrd="0" presId="urn:microsoft.com/office/officeart/2005/8/layout/radial4"/>
    <dgm:cxn modelId="{6F1EF81B-F2C2-1E4D-AAD7-F4818D750EF8}" type="presParOf" srcId="{70BE3DC0-3B11-8243-8FC8-91A184CD5246}" destId="{4CE25E47-F099-2E4C-943D-9BCCD8CF5080}" srcOrd="3" destOrd="0" presId="urn:microsoft.com/office/officeart/2005/8/layout/radial4"/>
    <dgm:cxn modelId="{CD1F8746-7368-7249-A591-E64E8AC0A943}" type="presParOf" srcId="{70BE3DC0-3B11-8243-8FC8-91A184CD5246}" destId="{76F08725-8943-6C41-B5C5-E1E0B660C585}" srcOrd="4" destOrd="0" presId="urn:microsoft.com/office/officeart/2005/8/layout/radial4"/>
    <dgm:cxn modelId="{3E3CA99E-09C2-BA47-953A-DA51B2D32687}" type="presParOf" srcId="{70BE3DC0-3B11-8243-8FC8-91A184CD5246}" destId="{0BE388D0-46F4-9B4D-A099-C1EC9B641EEF}" srcOrd="5" destOrd="0" presId="urn:microsoft.com/office/officeart/2005/8/layout/radial4"/>
    <dgm:cxn modelId="{AE58CD67-5370-444C-890B-7D641577D943}" type="presParOf" srcId="{70BE3DC0-3B11-8243-8FC8-91A184CD5246}" destId="{83CBF281-0414-914F-9D2B-156BDAEFB877}" srcOrd="6" destOrd="0" presId="urn:microsoft.com/office/officeart/2005/8/layout/radial4"/>
    <dgm:cxn modelId="{E0FDC677-3107-4FCA-A961-89239A43429C}" type="presParOf" srcId="{70BE3DC0-3B11-8243-8FC8-91A184CD5246}" destId="{50A01A30-16AF-4F6E-A9D2-C0D72D1E38F0}" srcOrd="7" destOrd="0" presId="urn:microsoft.com/office/officeart/2005/8/layout/radial4"/>
    <dgm:cxn modelId="{1AE2F246-081C-4C4D-80F6-51FEF1354271}" type="presParOf" srcId="{70BE3DC0-3B11-8243-8FC8-91A184CD5246}" destId="{3679F61E-499A-4F8E-BF79-D4239205BF28}" srcOrd="8" destOrd="0" presId="urn:microsoft.com/office/officeart/2005/8/layout/radial4"/>
    <dgm:cxn modelId="{994307E1-A72F-4810-BED0-EA336F7992C0}" type="presParOf" srcId="{70BE3DC0-3B11-8243-8FC8-91A184CD5246}" destId="{1820271F-BFE2-49BD-B99D-C73ECB285949}" srcOrd="9" destOrd="0" presId="urn:microsoft.com/office/officeart/2005/8/layout/radial4"/>
    <dgm:cxn modelId="{39237690-E9C9-40AC-9CFA-6AC12E498361}" type="presParOf" srcId="{70BE3DC0-3B11-8243-8FC8-91A184CD5246}" destId="{A5FB4865-D5CA-47A8-9EEB-18DFD0D6FE75}" srcOrd="10" destOrd="0" presId="urn:microsoft.com/office/officeart/2005/8/layout/radial4"/>
    <dgm:cxn modelId="{47F85E90-A6EE-4057-BBF9-0670D730A531}" type="presParOf" srcId="{70BE3DC0-3B11-8243-8FC8-91A184CD5246}" destId="{0F0809E5-2B92-4535-8F24-F07381E7327D}" srcOrd="11" destOrd="0" presId="urn:microsoft.com/office/officeart/2005/8/layout/radial4"/>
    <dgm:cxn modelId="{49B4F12E-7233-434F-A3D7-AB8647D01400}" type="presParOf" srcId="{70BE3DC0-3B11-8243-8FC8-91A184CD5246}" destId="{EF6047E4-66C8-4722-A7D6-1C74E7806D65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1F9839-88EF-1E4D-A6CC-22181B2A6D2F}">
      <dsp:nvSpPr>
        <dsp:cNvPr id="0" name=""/>
        <dsp:cNvSpPr/>
      </dsp:nvSpPr>
      <dsp:spPr>
        <a:xfrm>
          <a:off x="2194026" y="1923966"/>
          <a:ext cx="1633605" cy="16327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Optimized collaring process</a:t>
          </a:r>
          <a:endParaRPr lang="en-US" sz="1800" kern="1200" dirty="0"/>
        </a:p>
      </dsp:txBody>
      <dsp:txXfrm>
        <a:off x="2433262" y="2163075"/>
        <a:ext cx="1155133" cy="1154521"/>
      </dsp:txXfrm>
    </dsp:sp>
    <dsp:sp modelId="{62F6BD3B-D544-A545-965F-5C09F813735B}">
      <dsp:nvSpPr>
        <dsp:cNvPr id="0" name=""/>
        <dsp:cNvSpPr/>
      </dsp:nvSpPr>
      <dsp:spPr>
        <a:xfrm rot="9686326">
          <a:off x="875246" y="3002689"/>
          <a:ext cx="1322730" cy="46533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C050F8-D60B-C04C-AA88-A41D62E3628D}">
      <dsp:nvSpPr>
        <dsp:cNvPr id="0" name=""/>
        <dsp:cNvSpPr/>
      </dsp:nvSpPr>
      <dsp:spPr>
        <a:xfrm>
          <a:off x="189649" y="2988712"/>
          <a:ext cx="1439996" cy="9143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1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Irreversible degradation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Allowable stress</a:t>
          </a:r>
          <a:endParaRPr lang="en-US" sz="1200" kern="1200" dirty="0"/>
        </a:p>
      </dsp:txBody>
      <dsp:txXfrm>
        <a:off x="216429" y="3015492"/>
        <a:ext cx="1386436" cy="860774"/>
      </dsp:txXfrm>
    </dsp:sp>
    <dsp:sp modelId="{4CE25E47-F099-2E4C-943D-9BCCD8CF5080}">
      <dsp:nvSpPr>
        <dsp:cNvPr id="0" name=""/>
        <dsp:cNvSpPr/>
      </dsp:nvSpPr>
      <dsp:spPr>
        <a:xfrm rot="11632924">
          <a:off x="744753" y="2122346"/>
          <a:ext cx="1413916" cy="46533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F08725-8943-6C41-B5C5-E1E0B660C585}">
      <dsp:nvSpPr>
        <dsp:cNvPr id="0" name=""/>
        <dsp:cNvSpPr/>
      </dsp:nvSpPr>
      <dsp:spPr>
        <a:xfrm>
          <a:off x="45404" y="1728196"/>
          <a:ext cx="1439996" cy="9143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2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Role of Mica in insulation &amp; Fiber Glass braiding on insulation thickness</a:t>
          </a:r>
          <a:endParaRPr lang="en-US" sz="1200" kern="1200" dirty="0"/>
        </a:p>
      </dsp:txBody>
      <dsp:txXfrm>
        <a:off x="72186" y="1754978"/>
        <a:ext cx="1386432" cy="860834"/>
      </dsp:txXfrm>
    </dsp:sp>
    <dsp:sp modelId="{0BE388D0-46F4-9B4D-A099-C1EC9B641EEF}">
      <dsp:nvSpPr>
        <dsp:cNvPr id="0" name=""/>
        <dsp:cNvSpPr/>
      </dsp:nvSpPr>
      <dsp:spPr>
        <a:xfrm rot="14056900">
          <a:off x="1462548" y="1256703"/>
          <a:ext cx="1297524" cy="46533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CBF281-0414-914F-9D2B-156BDAEFB877}">
      <dsp:nvSpPr>
        <dsp:cNvPr id="0" name=""/>
        <dsp:cNvSpPr/>
      </dsp:nvSpPr>
      <dsp:spPr>
        <a:xfrm>
          <a:off x="1012564" y="505473"/>
          <a:ext cx="1439996" cy="9143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3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E-modulus on ten-stacks, and on coils</a:t>
          </a:r>
          <a:endParaRPr lang="en-US" sz="1200" kern="1200" dirty="0"/>
        </a:p>
      </dsp:txBody>
      <dsp:txXfrm>
        <a:off x="1039344" y="532253"/>
        <a:ext cx="1386436" cy="860774"/>
      </dsp:txXfrm>
    </dsp:sp>
    <dsp:sp modelId="{50A01A30-16AF-4F6E-A9D2-C0D72D1E38F0}">
      <dsp:nvSpPr>
        <dsp:cNvPr id="0" name=""/>
        <dsp:cNvSpPr/>
      </dsp:nvSpPr>
      <dsp:spPr>
        <a:xfrm rot="17066669">
          <a:off x="2810963" y="1112472"/>
          <a:ext cx="1118492" cy="46533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79F61E-499A-4F8E-BF79-D4239205BF28}">
      <dsp:nvSpPr>
        <dsp:cNvPr id="0" name=""/>
        <dsp:cNvSpPr/>
      </dsp:nvSpPr>
      <dsp:spPr>
        <a:xfrm>
          <a:off x="2789711" y="346402"/>
          <a:ext cx="1439996" cy="9143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4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Collaring mock-ups and instrumentation</a:t>
          </a:r>
          <a:endParaRPr lang="en-US" sz="1200" kern="1200" dirty="0"/>
        </a:p>
      </dsp:txBody>
      <dsp:txXfrm>
        <a:off x="2816491" y="373182"/>
        <a:ext cx="1386436" cy="860774"/>
      </dsp:txXfrm>
    </dsp:sp>
    <dsp:sp modelId="{1820271F-BFE2-49BD-B99D-C73ECB285949}">
      <dsp:nvSpPr>
        <dsp:cNvPr id="0" name=""/>
        <dsp:cNvSpPr/>
      </dsp:nvSpPr>
      <dsp:spPr>
        <a:xfrm rot="16175690">
          <a:off x="4789816" y="2060822"/>
          <a:ext cx="1127329" cy="46533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FB4865-D5CA-47A8-9EEB-18DFD0D6FE75}">
      <dsp:nvSpPr>
        <dsp:cNvPr id="0" name=""/>
        <dsp:cNvSpPr/>
      </dsp:nvSpPr>
      <dsp:spPr>
        <a:xfrm>
          <a:off x="4600034" y="741234"/>
          <a:ext cx="1494765" cy="13469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5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QA,</a:t>
          </a:r>
          <a:r>
            <a:rPr lang="en-US" sz="1200" kern="1200" baseline="0" dirty="0" smtClean="0"/>
            <a:t> harmonization of fabrication and QC procedures between long &amp; short coils</a:t>
          </a:r>
          <a:endParaRPr lang="en-US" sz="1200" kern="1200" dirty="0"/>
        </a:p>
      </dsp:txBody>
      <dsp:txXfrm>
        <a:off x="4639486" y="780686"/>
        <a:ext cx="1415861" cy="1268093"/>
      </dsp:txXfrm>
    </dsp:sp>
    <dsp:sp modelId="{0F0809E5-2B92-4535-8F24-F07381E7327D}">
      <dsp:nvSpPr>
        <dsp:cNvPr id="0" name=""/>
        <dsp:cNvSpPr/>
      </dsp:nvSpPr>
      <dsp:spPr>
        <a:xfrm rot="12165652">
          <a:off x="3729865" y="3063494"/>
          <a:ext cx="835997" cy="465330"/>
        </a:xfrm>
        <a:prstGeom prst="lef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6047E4-66C8-4722-A7D6-1C74E7806D65}">
      <dsp:nvSpPr>
        <dsp:cNvPr id="0" name=""/>
        <dsp:cNvSpPr/>
      </dsp:nvSpPr>
      <dsp:spPr>
        <a:xfrm>
          <a:off x="4578983" y="2928990"/>
          <a:ext cx="1493999" cy="1151997"/>
        </a:xfrm>
        <a:prstGeom prst="roundRect">
          <a:avLst>
            <a:gd name="adj" fmla="val 10000"/>
          </a:avLst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6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Fabrication of 2 magnet models</a:t>
          </a:r>
          <a:r>
            <a:rPr lang="en-US" sz="1200" kern="1200" baseline="0" dirty="0" smtClean="0"/>
            <a:t> with final conductor &amp; insulation scheme,</a:t>
          </a:r>
          <a:r>
            <a:rPr lang="en-US" sz="1200" kern="1200" dirty="0" smtClean="0"/>
            <a:t> including cold tests</a:t>
          </a:r>
          <a:endParaRPr lang="en-US" sz="1200" kern="1200" dirty="0"/>
        </a:p>
      </dsp:txBody>
      <dsp:txXfrm>
        <a:off x="4612724" y="2962731"/>
        <a:ext cx="1426517" cy="1084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55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88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099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Comment on corresponding</a:t>
            </a:r>
            <a:r>
              <a:rPr lang="en-GB" baseline="0" dirty="0" smtClean="0"/>
              <a:t> average pre stress</a:t>
            </a:r>
          </a:p>
          <a:p>
            <a:r>
              <a:rPr lang="en-GB" baseline="0" dirty="0" smtClean="0"/>
              <a:t>Add SP101 and SP106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D7F4A-C078-40C0-B48A-E57751E1C3D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236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0539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014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574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48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F. Savary for WP11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864000"/>
            <a:ext cx="7920000" cy="3780000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864000"/>
            <a:ext cx="7920000" cy="37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F. Savary for WP11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4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jpeg"/><Relationship Id="rId8" Type="http://schemas.openxmlformats.org/officeDocument/2006/relationships/image" Target="../media/image11.jpeg"/><Relationship Id="rId9" Type="http://schemas.openxmlformats.org/officeDocument/2006/relationships/image" Target="../media/image12.jpeg"/><Relationship Id="rId10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6.png"/><Relationship Id="rId5" Type="http://schemas.openxmlformats.org/officeDocument/2006/relationships/image" Target="../media/image24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7" Type="http://schemas.openxmlformats.org/officeDocument/2006/relationships/image" Target="../media/image28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>What </a:t>
            </a:r>
            <a:r>
              <a:rPr lang="en-GB" dirty="0" smtClean="0"/>
              <a:t>do we </a:t>
            </a:r>
            <a:r>
              <a:rPr lang="en-GB" dirty="0"/>
              <a:t>need </a:t>
            </a:r>
            <a:r>
              <a:rPr lang="en-GB" dirty="0" smtClean="0"/>
              <a:t>for the collaring </a:t>
            </a:r>
            <a:r>
              <a:rPr lang="en-GB" dirty="0"/>
              <a:t>of </a:t>
            </a:r>
            <a:r>
              <a:rPr lang="en-GB" dirty="0" smtClean="0"/>
              <a:t>the 11T dipole series collared coils?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219822"/>
            <a:ext cx="6480000" cy="112357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1400" dirty="0" smtClean="0"/>
              <a:t>F. </a:t>
            </a:r>
            <a:r>
              <a:rPr lang="en-GB" sz="1400" dirty="0" err="1" smtClean="0"/>
              <a:t>Savary</a:t>
            </a:r>
            <a:r>
              <a:rPr lang="en-GB" sz="1400" dirty="0" smtClean="0"/>
              <a:t> on behalf of WP11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Friday afternoon meeting – CERN 180/1-N51 – 2018-02-16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Force on 11T Dipole Magnet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8" name="Diagram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0262573"/>
              </p:ext>
            </p:extLst>
          </p:nvPr>
        </p:nvGraphicFramePr>
        <p:xfrm>
          <a:off x="251520" y="627534"/>
          <a:ext cx="609480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ight Brace 9"/>
          <p:cNvSpPr/>
          <p:nvPr/>
        </p:nvSpPr>
        <p:spPr>
          <a:xfrm>
            <a:off x="6300192" y="819016"/>
            <a:ext cx="576064" cy="3984982"/>
          </a:xfrm>
          <a:prstGeom prst="rightBrace">
            <a:avLst>
              <a:gd name="adj1" fmla="val 35307"/>
              <a:gd name="adj2" fmla="val 1670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48264" y="1097770"/>
            <a:ext cx="1918536" cy="417343"/>
          </a:xfrm>
          <a:prstGeom prst="roundRect">
            <a:avLst>
              <a:gd name="adj" fmla="val 28484"/>
            </a:avLst>
          </a:prstGeom>
          <a:solidFill>
            <a:schemeClr val="bg2">
              <a:lumMod val="75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Scheduling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Left Arrow 11"/>
          <p:cNvSpPr/>
          <p:nvPr/>
        </p:nvSpPr>
        <p:spPr>
          <a:xfrm rot="16200000">
            <a:off x="7223454" y="2032409"/>
            <a:ext cx="1368153" cy="430607"/>
          </a:xfrm>
          <a:prstGeom prst="leftArrow">
            <a:avLst>
              <a:gd name="adj1" fmla="val 60000"/>
              <a:gd name="adj2" fmla="val 50000"/>
            </a:avLst>
          </a:prstGeom>
          <a:solidFill>
            <a:schemeClr val="bg2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TextBox 12"/>
          <p:cNvSpPr txBox="1"/>
          <p:nvPr/>
        </p:nvSpPr>
        <p:spPr>
          <a:xfrm>
            <a:off x="6863415" y="3050748"/>
            <a:ext cx="2088232" cy="1249211"/>
          </a:xfrm>
          <a:prstGeom prst="roundRect">
            <a:avLst>
              <a:gd name="adj" fmla="val 9580"/>
            </a:avLst>
          </a:prstGeom>
          <a:solidFill>
            <a:schemeClr val="bg2">
              <a:lumMod val="75000"/>
            </a:schemeClr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Links with series production, in particular the collaring operation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5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4"/>
          <a:stretch/>
        </p:blipFill>
        <p:spPr>
          <a:xfrm rot="10800000">
            <a:off x="6410432" y="3471575"/>
            <a:ext cx="1368000" cy="70399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4"/>
          <a:stretch/>
        </p:blipFill>
        <p:spPr>
          <a:xfrm>
            <a:off x="6413717" y="2791943"/>
            <a:ext cx="1368000" cy="7039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Force on 11T Dipole Magnet – </a:t>
            </a:r>
            <a:r>
              <a:rPr lang="en-US" dirty="0" smtClean="0"/>
              <a:t>Task 4</a:t>
            </a:r>
            <a:br>
              <a:rPr lang="en-US" dirty="0" smtClean="0"/>
            </a:br>
            <a:r>
              <a:rPr lang="en-US" sz="2400" b="0" dirty="0" smtClean="0"/>
              <a:t>Collaring procedure</a:t>
            </a:r>
            <a:endParaRPr lang="en-US" sz="2000" b="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2210" y="1744240"/>
            <a:ext cx="3960440" cy="334779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537106" y="4126840"/>
            <a:ext cx="85157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accent3"/>
                </a:solidFill>
              </a:rPr>
              <a:t>Collaring tooling</a:t>
            </a:r>
          </a:p>
          <a:p>
            <a:pPr algn="ctr"/>
            <a:r>
              <a:rPr lang="en-US" sz="1300" dirty="0" smtClean="0">
                <a:solidFill>
                  <a:schemeClr val="accent3"/>
                </a:solidFill>
              </a:rPr>
              <a:t>shim</a:t>
            </a:r>
            <a:endParaRPr lang="en-US" sz="1300" dirty="0">
              <a:solidFill>
                <a:schemeClr val="accent3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247921" y="3487227"/>
            <a:ext cx="671440" cy="966238"/>
          </a:xfrm>
          <a:prstGeom prst="straightConnector1">
            <a:avLst/>
          </a:prstGeom>
          <a:ln w="19050">
            <a:solidFill>
              <a:schemeClr val="accent3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860408" y="3060642"/>
            <a:ext cx="792000" cy="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860032" y="3903042"/>
            <a:ext cx="792000" cy="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004048" y="3060642"/>
            <a:ext cx="0" cy="84240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stealth"/>
            <a:tailEnd type="stealth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4103928" y="3319660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2">
                    <a:lumMod val="50000"/>
                  </a:schemeClr>
                </a:solidFill>
              </a:rPr>
              <a:t>Stopper height</a:t>
            </a:r>
            <a:endParaRPr lang="en-US" sz="1400" baseline="-25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771550"/>
            <a:ext cx="5304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Stopper height,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or collaring tooling shim, and </a:t>
            </a:r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</a:rPr>
              <a:t>F</a:t>
            </a:r>
            <a:r>
              <a:rPr lang="en-US" sz="1400" b="1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such that:</a:t>
            </a:r>
          </a:p>
          <a:p>
            <a:pPr marL="355600" lvl="1" indent="-173038">
              <a:buFont typeface="Arial" charset="0"/>
              <a:buChar char="•"/>
            </a:pPr>
            <a:r>
              <a:rPr lang="en-US" sz="1300" b="1" dirty="0" smtClean="0">
                <a:solidFill>
                  <a:schemeClr val="bg2">
                    <a:lumMod val="50000"/>
                  </a:schemeClr>
                </a:solidFill>
              </a:rPr>
              <a:t>Keys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> can be </a:t>
            </a:r>
            <a:r>
              <a:rPr lang="en-US" sz="1300" b="1" dirty="0" smtClean="0">
                <a:solidFill>
                  <a:schemeClr val="bg2">
                    <a:lumMod val="50000"/>
                  </a:schemeClr>
                </a:solidFill>
              </a:rPr>
              <a:t>inserted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> successfully </a:t>
            </a:r>
            <a:r>
              <a:rPr lang="en-US" sz="1300" b="1" dirty="0" smtClean="0">
                <a:solidFill>
                  <a:schemeClr val="bg2">
                    <a:lumMod val="50000"/>
                  </a:schemeClr>
                </a:solidFill>
              </a:rPr>
              <a:t>at minimum collaring force</a:t>
            </a:r>
          </a:p>
          <a:p>
            <a:pPr marL="355600" lvl="1" indent="-173038">
              <a:buFont typeface="Arial" charset="0"/>
              <a:buChar char="•"/>
            </a:pPr>
            <a:r>
              <a:rPr lang="en-US" sz="1300" b="1" dirty="0" smtClean="0">
                <a:solidFill>
                  <a:schemeClr val="bg2">
                    <a:lumMod val="50000"/>
                  </a:schemeClr>
                </a:solidFill>
              </a:rPr>
              <a:t>Coil stress at full collaring force &lt; allowable stress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en-US" sz="1300" dirty="0" err="1" smtClean="0">
                <a:solidFill>
                  <a:schemeClr val="bg2">
                    <a:lumMod val="50000"/>
                  </a:schemeClr>
                </a:solidFill>
              </a:rPr>
              <a:t>w.r.t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>. irreversible degradation)</a:t>
            </a:r>
          </a:p>
          <a:p>
            <a:pPr marL="355600" lvl="1" indent="-173038">
              <a:buFont typeface="Arial" charset="0"/>
              <a:buChar char="•"/>
            </a:pPr>
            <a:r>
              <a:rPr lang="en-US" sz="1300" b="1" dirty="0" smtClean="0">
                <a:solidFill>
                  <a:schemeClr val="bg2">
                    <a:lumMod val="50000"/>
                  </a:schemeClr>
                </a:solidFill>
              </a:rPr>
              <a:t>Spring back as small as possible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8199808" y="3474000"/>
            <a:ext cx="360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33200" y="3474000"/>
            <a:ext cx="360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triped Right Arrow 10"/>
          <p:cNvSpPr/>
          <p:nvPr/>
        </p:nvSpPr>
        <p:spPr>
          <a:xfrm rot="5400000">
            <a:off x="5620428" y="1571497"/>
            <a:ext cx="720000" cy="288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bg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triped Right Arrow 21"/>
          <p:cNvSpPr/>
          <p:nvPr/>
        </p:nvSpPr>
        <p:spPr>
          <a:xfrm rot="5400000">
            <a:off x="7841056" y="1571497"/>
            <a:ext cx="720000" cy="288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bg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050432" y="1637119"/>
            <a:ext cx="2088000" cy="0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37216" y="1240184"/>
            <a:ext cx="192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</a:t>
            </a:r>
            <a:r>
              <a:rPr lang="en-US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endParaRPr lang="en-US" baseline="-25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Striped Right Arrow 23"/>
          <p:cNvSpPr/>
          <p:nvPr/>
        </p:nvSpPr>
        <p:spPr>
          <a:xfrm rot="5400000">
            <a:off x="5427551" y="3012775"/>
            <a:ext cx="720000" cy="216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triped Right Arrow 24"/>
          <p:cNvSpPr/>
          <p:nvPr/>
        </p:nvSpPr>
        <p:spPr>
          <a:xfrm rot="5400000">
            <a:off x="8019840" y="3012776"/>
            <a:ext cx="720000" cy="216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triped Right Arrow 25"/>
          <p:cNvSpPr/>
          <p:nvPr/>
        </p:nvSpPr>
        <p:spPr>
          <a:xfrm rot="5400000">
            <a:off x="6004623" y="2344236"/>
            <a:ext cx="72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triped Right Arrow 26"/>
          <p:cNvSpPr/>
          <p:nvPr/>
        </p:nvSpPr>
        <p:spPr>
          <a:xfrm rot="5400000">
            <a:off x="7461716" y="2345406"/>
            <a:ext cx="72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426000" y="2160578"/>
            <a:ext cx="1350000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363632" y="1744240"/>
            <a:ext cx="14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F</a:t>
            </a:r>
            <a:r>
              <a:rPr lang="en-US" baseline="-25000" dirty="0" smtClean="0">
                <a:solidFill>
                  <a:srgbClr val="FFC000"/>
                </a:solidFill>
              </a:rPr>
              <a:t>COILS</a:t>
            </a:r>
            <a:endParaRPr lang="en-US" baseline="-25000" dirty="0">
              <a:solidFill>
                <a:srgbClr val="FFC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7944" y="2490450"/>
            <a:ext cx="24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F</a:t>
            </a:r>
            <a:r>
              <a:rPr lang="en-US" baseline="-25000" dirty="0" smtClean="0">
                <a:solidFill>
                  <a:schemeClr val="accent3"/>
                </a:solidFill>
              </a:rPr>
              <a:t>TOOLING</a:t>
            </a:r>
            <a:endParaRPr lang="en-US" baseline="-25000" dirty="0">
              <a:solidFill>
                <a:schemeClr val="accent3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94707" y="838239"/>
            <a:ext cx="321450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</a:t>
            </a:r>
            <a:r>
              <a:rPr lang="en-US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= </a:t>
            </a:r>
            <a:r>
              <a:rPr lang="en-US" smtClean="0">
                <a:solidFill>
                  <a:srgbClr val="FFC000"/>
                </a:solidFill>
              </a:rPr>
              <a:t>F</a:t>
            </a:r>
            <a:r>
              <a:rPr lang="en-US" baseline="-25000" smtClean="0">
                <a:solidFill>
                  <a:srgbClr val="FFC000"/>
                </a:solidFill>
              </a:rPr>
              <a:t>COILS</a:t>
            </a:r>
            <a:r>
              <a:rPr lang="en-US" smtClean="0">
                <a:solidFill>
                  <a:srgbClr val="FFC000"/>
                </a:solidFill>
              </a:rPr>
              <a:t> </a:t>
            </a:r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+ </a:t>
            </a:r>
            <a:r>
              <a:rPr lang="en-US" smtClean="0">
                <a:solidFill>
                  <a:schemeClr val="accent3"/>
                </a:solidFill>
              </a:rPr>
              <a:t>F</a:t>
            </a:r>
            <a:r>
              <a:rPr lang="en-US" baseline="-25000" smtClean="0">
                <a:solidFill>
                  <a:schemeClr val="accent3"/>
                </a:solidFill>
              </a:rPr>
              <a:t>TOOLING</a:t>
            </a:r>
            <a:endParaRPr lang="en-US" baseline="-25000">
              <a:solidFill>
                <a:schemeClr val="accent3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509" y="2058806"/>
            <a:ext cx="1417458" cy="144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669" y="2058806"/>
            <a:ext cx="1914317" cy="1440000"/>
          </a:xfrm>
          <a:prstGeom prst="rect">
            <a:avLst/>
          </a:prstGeom>
        </p:spPr>
      </p:pic>
      <p:cxnSp>
        <p:nvCxnSpPr>
          <p:cNvPr id="38" name="Straight Connector 37"/>
          <p:cNvCxnSpPr/>
          <p:nvPr/>
        </p:nvCxnSpPr>
        <p:spPr>
          <a:xfrm>
            <a:off x="6228204" y="3484800"/>
            <a:ext cx="1692000" cy="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7095600" y="2771999"/>
            <a:ext cx="0" cy="151200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4644008" y="2859782"/>
            <a:ext cx="1188000" cy="0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3952693"/>
              </p:ext>
            </p:extLst>
          </p:nvPr>
        </p:nvGraphicFramePr>
        <p:xfrm>
          <a:off x="48064" y="3523461"/>
          <a:ext cx="4572000" cy="15858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64000">
                  <a:extLst>
                    <a:ext uri="{9D8B030D-6E8A-4147-A177-3AD203B41FA5}">
                      <a16:colId xmlns="" xmlns:a16="http://schemas.microsoft.com/office/drawing/2014/main" val="1063596871"/>
                    </a:ext>
                  </a:extLst>
                </a:gridCol>
                <a:gridCol w="1548000">
                  <a:extLst>
                    <a:ext uri="{9D8B030D-6E8A-4147-A177-3AD203B41FA5}">
                      <a16:colId xmlns="" xmlns:a16="http://schemas.microsoft.com/office/drawing/2014/main" val="2212149208"/>
                    </a:ext>
                  </a:extLst>
                </a:gridCol>
                <a:gridCol w="1116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440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8042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SP Model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Collaring tooling shim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Stopper height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0" dirty="0" smtClean="0"/>
                        <a:t>Key clearance</a:t>
                      </a:r>
                      <a:endParaRPr lang="en-US" sz="1100" dirty="0" smtClean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7575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69.7 mm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+300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17575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69.8 mm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+200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7575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69.9 mm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+100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7575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300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70.0 mm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 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757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101,102,103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400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/>
                        <a:t>70.1 mm</a:t>
                      </a:r>
                      <a:endParaRPr lang="en-US" sz="1100" b="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-100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3064077314"/>
                  </a:ext>
                </a:extLst>
              </a:tr>
              <a:tr h="21757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104,105,106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150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69.85 mm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+150 </a:t>
                      </a:r>
                      <a:r>
                        <a:rPr lang="en-US" sz="1100" dirty="0" smtClean="0"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 marL="36000" marR="36000" marT="0" marB="0" anchor="ctr"/>
                </a:tc>
                <a:extLst>
                  <a:ext uri="{0D108BD9-81ED-4DB2-BD59-A6C34878D82A}">
                    <a16:rowId xmlns="" xmlns:a16="http://schemas.microsoft.com/office/drawing/2014/main" val="2397666888"/>
                  </a:ext>
                </a:extLst>
              </a:tr>
            </a:tbl>
          </a:graphicData>
        </a:graphic>
      </p:graphicFrame>
      <p:sp>
        <p:nvSpPr>
          <p:cNvPr id="42" name="Striped Right Arrow 41"/>
          <p:cNvSpPr/>
          <p:nvPr/>
        </p:nvSpPr>
        <p:spPr>
          <a:xfrm rot="5400000">
            <a:off x="5979399" y="2808000"/>
            <a:ext cx="36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riped Right Arrow 42"/>
          <p:cNvSpPr/>
          <p:nvPr/>
        </p:nvSpPr>
        <p:spPr>
          <a:xfrm rot="5400000">
            <a:off x="7830000" y="2808000"/>
            <a:ext cx="36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832000" y="2859782"/>
            <a:ext cx="2491200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153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/>
          <a:srcRect t="3181"/>
          <a:stretch/>
        </p:blipFill>
        <p:spPr>
          <a:xfrm>
            <a:off x="179512" y="622559"/>
            <a:ext cx="4508500" cy="28280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b="1902"/>
          <a:stretch/>
        </p:blipFill>
        <p:spPr>
          <a:xfrm>
            <a:off x="4572000" y="622560"/>
            <a:ext cx="4508500" cy="282806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2000" y="3505460"/>
            <a:ext cx="8136464" cy="115212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Very good results on two single aperture models, SP102 &amp; SP103, and first two-in-one DP101</a:t>
            </a:r>
          </a:p>
          <a:p>
            <a:r>
              <a:rPr lang="en-US" sz="1400" dirty="0" smtClean="0"/>
              <a:t>Limitations for the other </a:t>
            </a:r>
            <a:r>
              <a:rPr lang="en-US" sz="1400" dirty="0"/>
              <a:t>models </a:t>
            </a:r>
            <a:r>
              <a:rPr lang="en-US" sz="1400" dirty="0" smtClean="0"/>
              <a:t>SP101, SP104, SP105, SP106, and second two-in-one DP102</a:t>
            </a:r>
          </a:p>
          <a:p>
            <a:r>
              <a:rPr lang="en-US" sz="1400" b="1" dirty="0" smtClean="0">
                <a:solidFill>
                  <a:schemeClr val="bg2"/>
                </a:solidFill>
              </a:rPr>
              <a:t>Action: </a:t>
            </a:r>
            <a:r>
              <a:rPr lang="en-US" sz="1400" dirty="0" smtClean="0"/>
              <a:t>understand the reason(s) for the limitations, and consolidate the manufacturing procedures, in particular the collaring operation, in order to guarantee sufficient operation margin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Training performance @ 1.9K</a:t>
            </a:r>
            <a:endParaRPr lang="fr-CH" dirty="0"/>
          </a:p>
        </p:txBody>
      </p:sp>
      <p:sp>
        <p:nvSpPr>
          <p:cNvPr id="9" name="TextBox 8"/>
          <p:cNvSpPr txBox="1"/>
          <p:nvPr/>
        </p:nvSpPr>
        <p:spPr>
          <a:xfrm>
            <a:off x="3457119" y="1173600"/>
            <a:ext cx="1188000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fr-CH" sz="1200" dirty="0" smtClean="0">
                <a:solidFill>
                  <a:schemeClr val="tx2"/>
                </a:solidFill>
              </a:rPr>
              <a:t>I</a:t>
            </a:r>
            <a:r>
              <a:rPr lang="fr-CH" sz="1200" baseline="-25000" dirty="0" smtClean="0">
                <a:solidFill>
                  <a:schemeClr val="tx2"/>
                </a:solidFill>
              </a:rPr>
              <a:t>NOM.</a:t>
            </a:r>
            <a:r>
              <a:rPr lang="fr-CH" sz="1200" dirty="0" smtClean="0">
                <a:solidFill>
                  <a:schemeClr val="tx2"/>
                </a:solidFill>
              </a:rPr>
              <a:t> = 11.85 kA</a:t>
            </a:r>
            <a:endParaRPr lang="fr-CH" sz="12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57119" y="871200"/>
            <a:ext cx="1188000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fr-CH" sz="1200" dirty="0" smtClean="0">
                <a:solidFill>
                  <a:schemeClr val="tx2"/>
                </a:solidFill>
              </a:rPr>
              <a:t>I</a:t>
            </a:r>
            <a:r>
              <a:rPr lang="fr-CH" sz="1200" baseline="-25000" dirty="0" smtClean="0">
                <a:solidFill>
                  <a:schemeClr val="tx2"/>
                </a:solidFill>
              </a:rPr>
              <a:t>ULT.</a:t>
            </a:r>
            <a:r>
              <a:rPr lang="fr-CH" sz="1200" dirty="0" smtClean="0">
                <a:solidFill>
                  <a:schemeClr val="tx2"/>
                </a:solidFill>
              </a:rPr>
              <a:t> = 12.80 kA</a:t>
            </a:r>
            <a:endParaRPr lang="fr-CH" sz="12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776" y="4614116"/>
            <a:ext cx="1885705" cy="288147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2"/>
                </a:solidFill>
              </a:rPr>
              <a:t>Courtesy G. </a:t>
            </a:r>
            <a:r>
              <a:rPr lang="en-US" sz="1400" i="1" dirty="0" err="1" smtClean="0">
                <a:solidFill>
                  <a:schemeClr val="bg2"/>
                </a:solidFill>
              </a:rPr>
              <a:t>Willering</a:t>
            </a:r>
            <a:endParaRPr lang="en-US" sz="1400" i="1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76488" y="1203598"/>
            <a:ext cx="1188000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fr-CH" sz="1200" dirty="0" smtClean="0">
                <a:solidFill>
                  <a:schemeClr val="tx2"/>
                </a:solidFill>
              </a:rPr>
              <a:t>I</a:t>
            </a:r>
            <a:r>
              <a:rPr lang="fr-CH" sz="1200" baseline="-25000" dirty="0" smtClean="0">
                <a:solidFill>
                  <a:schemeClr val="tx2"/>
                </a:solidFill>
              </a:rPr>
              <a:t>NOM.</a:t>
            </a:r>
            <a:r>
              <a:rPr lang="fr-CH" sz="1200" dirty="0" smtClean="0">
                <a:solidFill>
                  <a:schemeClr val="tx2"/>
                </a:solidFill>
              </a:rPr>
              <a:t> = 11.85 kA</a:t>
            </a:r>
            <a:endParaRPr lang="fr-CH" sz="12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76488" y="891391"/>
            <a:ext cx="1188000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fr-CH" sz="1200" dirty="0" smtClean="0">
                <a:solidFill>
                  <a:schemeClr val="tx2"/>
                </a:solidFill>
              </a:rPr>
              <a:t>I</a:t>
            </a:r>
            <a:r>
              <a:rPr lang="fr-CH" sz="1200" baseline="-25000" dirty="0" smtClean="0">
                <a:solidFill>
                  <a:schemeClr val="tx2"/>
                </a:solidFill>
              </a:rPr>
              <a:t>ULT.</a:t>
            </a:r>
            <a:r>
              <a:rPr lang="fr-CH" sz="1200" dirty="0" smtClean="0">
                <a:solidFill>
                  <a:schemeClr val="tx2"/>
                </a:solidFill>
              </a:rPr>
              <a:t> = 12.80 kA</a:t>
            </a:r>
            <a:endParaRPr lang="fr-CH" sz="12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15" y="381893"/>
            <a:ext cx="212372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2"/>
                </a:solidFill>
                <a:ea typeface="Times" charset="0"/>
                <a:cs typeface="Times" charset="0"/>
              </a:rPr>
              <a:t>MBHSM101 </a:t>
            </a:r>
            <a:r>
              <a:rPr lang="en-US" sz="1200" i="1" smtClean="0">
                <a:solidFill>
                  <a:schemeClr val="bg2"/>
                </a:solidFill>
                <a:ea typeface="Times" charset="0"/>
                <a:cs typeface="Times" charset="0"/>
              </a:rPr>
              <a:t>not shown, as it cannot be directly compared</a:t>
            </a:r>
            <a:endParaRPr lang="en-GB" sz="1200" i="1" dirty="0">
              <a:solidFill>
                <a:schemeClr val="bg2"/>
              </a:solidFill>
              <a:ea typeface="Times" charset="0"/>
              <a:cs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94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131590"/>
            <a:ext cx="2160000" cy="8615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6" y="136800"/>
            <a:ext cx="9144456" cy="540000"/>
          </a:xfrm>
        </p:spPr>
        <p:txBody>
          <a:bodyPr/>
          <a:lstStyle/>
          <a:p>
            <a:r>
              <a:rPr lang="en-US" dirty="0" smtClean="0"/>
              <a:t>Allowable stress on cable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64000"/>
            <a:ext cx="3888000" cy="3780000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Irreversible degradation</a:t>
            </a:r>
            <a:r>
              <a:rPr lang="en-US" sz="1800" dirty="0"/>
              <a:t> </a:t>
            </a:r>
            <a:r>
              <a:rPr lang="en-US" sz="1600" dirty="0" smtClean="0"/>
              <a:t>on </a:t>
            </a:r>
            <a:r>
              <a:rPr lang="en-US" sz="1600" dirty="0"/>
              <a:t>final cable with final insulation </a:t>
            </a:r>
            <a:r>
              <a:rPr lang="en-US" sz="1600" dirty="0" smtClean="0"/>
              <a:t>scheme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3 types of samples</a:t>
            </a:r>
          </a:p>
          <a:p>
            <a:pPr lvl="1"/>
            <a:r>
              <a:rPr lang="en-US" sz="1200" dirty="0" smtClean="0"/>
              <a:t>No MICA</a:t>
            </a:r>
          </a:p>
          <a:p>
            <a:pPr lvl="1"/>
            <a:r>
              <a:rPr lang="en-US" sz="1200" dirty="0" smtClean="0"/>
              <a:t>MICA 25 mm wide</a:t>
            </a:r>
          </a:p>
          <a:p>
            <a:pPr lvl="1"/>
            <a:r>
              <a:rPr lang="en-US" sz="1200" dirty="0" smtClean="0"/>
              <a:t>MICA 31 mm wide</a:t>
            </a:r>
            <a:endParaRPr lang="en-US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43999" y="864000"/>
            <a:ext cx="4229154" cy="37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2"/>
                </a:solidFill>
              </a:rPr>
              <a:t>Role of MICA, as stress concentrator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endParaRPr lang="en-US" sz="1600" dirty="0" smtClean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Optimization of Fiber Glass braiding para-meters to reduce thickness of insulation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11" y="2570937"/>
            <a:ext cx="1151053" cy="10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05"/>
          <a:stretch/>
        </p:blipFill>
        <p:spPr>
          <a:xfrm>
            <a:off x="1636599" y="2499742"/>
            <a:ext cx="2791385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664" y="3763037"/>
            <a:ext cx="1152000" cy="78460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4869465" y="1527455"/>
            <a:ext cx="396000" cy="72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6207262" y="1511952"/>
            <a:ext cx="432000" cy="72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4869465" y="1707574"/>
            <a:ext cx="1771200" cy="216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869465" y="1537152"/>
            <a:ext cx="0" cy="1728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644265" y="1511952"/>
            <a:ext cx="0" cy="2232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496" y="1131590"/>
            <a:ext cx="2160000" cy="861503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H="1">
            <a:off x="7029945" y="1527455"/>
            <a:ext cx="810000" cy="108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991992" y="1511952"/>
            <a:ext cx="810000" cy="108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7029945" y="1707574"/>
            <a:ext cx="1771200" cy="216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029945" y="1537152"/>
            <a:ext cx="0" cy="1728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8806009" y="1508400"/>
            <a:ext cx="0" cy="2232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243262" y="1511952"/>
            <a:ext cx="396000" cy="720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265465" y="1383455"/>
            <a:ext cx="0" cy="18000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207262" y="1385110"/>
            <a:ext cx="0" cy="18000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839945" y="1383455"/>
            <a:ext cx="0" cy="18000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992345" y="1383455"/>
            <a:ext cx="0" cy="18000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271262" y="1448255"/>
            <a:ext cx="936000" cy="0"/>
          </a:xfrm>
          <a:prstGeom prst="line">
            <a:avLst/>
          </a:prstGeom>
          <a:ln w="6350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268467" y="1277854"/>
            <a:ext cx="936000" cy="211203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900" b="1" dirty="0" smtClean="0"/>
              <a:t>6.9 mm</a:t>
            </a:r>
            <a:endParaRPr lang="en-US" sz="900" b="1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7847993" y="1448255"/>
            <a:ext cx="144000" cy="0"/>
          </a:xfrm>
          <a:prstGeom prst="line">
            <a:avLst/>
          </a:prstGeom>
          <a:ln w="6350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163992" y="1295854"/>
            <a:ext cx="936000" cy="211203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900" b="1" dirty="0" smtClean="0"/>
              <a:t>0.9 mm</a:t>
            </a:r>
            <a:endParaRPr lang="en-US" sz="9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111821" y="3456977"/>
            <a:ext cx="1799752" cy="626701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fr-CH" sz="1200" dirty="0" smtClean="0">
                <a:solidFill>
                  <a:schemeClr val="tx2"/>
                </a:solidFill>
              </a:rPr>
              <a:t>Test </a:t>
            </a:r>
            <a:r>
              <a:rPr lang="fr-CH" sz="1200" dirty="0" err="1" smtClean="0">
                <a:solidFill>
                  <a:schemeClr val="tx2"/>
                </a:solidFill>
              </a:rPr>
              <a:t>sample</a:t>
            </a:r>
            <a:r>
              <a:rPr lang="fr-CH" sz="1200" dirty="0" smtClean="0">
                <a:solidFill>
                  <a:schemeClr val="tx2"/>
                </a:solidFill>
              </a:rPr>
              <a:t> made of </a:t>
            </a:r>
            <a:r>
              <a:rPr lang="fr-CH" sz="1200" dirty="0" err="1" smtClean="0">
                <a:solidFill>
                  <a:schemeClr val="tx2"/>
                </a:solidFill>
              </a:rPr>
              <a:t>conductor</a:t>
            </a:r>
            <a:r>
              <a:rPr lang="fr-CH" sz="1200" dirty="0" smtClean="0">
                <a:solidFill>
                  <a:schemeClr val="tx2"/>
                </a:solidFill>
              </a:rPr>
              <a:t> RRP 144/169, NO Mica</a:t>
            </a:r>
            <a:endParaRPr lang="fr-CH" sz="1200" dirty="0">
              <a:solidFill>
                <a:schemeClr val="tx2"/>
              </a:solidFill>
            </a:endParaRP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319930"/>
              </p:ext>
            </p:extLst>
          </p:nvPr>
        </p:nvGraphicFramePr>
        <p:xfrm>
          <a:off x="4402800" y="2547920"/>
          <a:ext cx="4644000" cy="230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000"/>
                <a:gridCol w="1080000"/>
                <a:gridCol w="136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Parameter</a:t>
                      </a:r>
                      <a:endParaRPr lang="en-US" sz="1200" dirty="0"/>
                    </a:p>
                  </a:txBody>
                  <a:tcPr marL="19440" marR="19440" marT="9720" marB="9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All coils till </a:t>
                      </a:r>
                      <a:br>
                        <a:rPr lang="en-US" sz="1200" dirty="0" smtClean="0"/>
                      </a:br>
                      <a:r>
                        <a:rPr lang="en-US" sz="1200" dirty="0" smtClean="0"/>
                        <a:t>end 2017</a:t>
                      </a:r>
                      <a:endParaRPr lang="en-US" sz="1200" dirty="0"/>
                    </a:p>
                  </a:txBody>
                  <a:tcPr marL="19440" marR="19440" marT="9720" marB="9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</a:t>
                      </a:r>
                      <a:r>
                        <a:rPr lang="en-US" sz="1200" baseline="0" dirty="0" smtClean="0"/>
                        <a:t> models &amp;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Series production</a:t>
                      </a:r>
                      <a:endParaRPr lang="en-US" sz="1200" dirty="0"/>
                    </a:p>
                  </a:txBody>
                  <a:tcPr marL="19440" marR="19440" marT="9720" marB="9720" anchor="ctr"/>
                </a:tc>
              </a:tr>
              <a:tr h="27360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Cable width, mm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14.7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14.7</a:t>
                      </a:r>
                      <a:endParaRPr lang="en-GB" sz="1200" dirty="0"/>
                    </a:p>
                  </a:txBody>
                  <a:tcPr anchor="ctr"/>
                </a:tc>
              </a:tr>
              <a:tr h="27360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Cable thickness, mm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1.25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1.25</a:t>
                      </a:r>
                      <a:endParaRPr lang="en-GB" sz="1200" dirty="0"/>
                    </a:p>
                  </a:txBody>
                  <a:tcPr anchor="ctr"/>
                </a:tc>
              </a:tr>
              <a:tr h="27360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Mica width, mm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31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27360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Gap, mm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6.9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/>
                        <a:t>0.9</a:t>
                      </a:r>
                      <a:endParaRPr lang="en-GB" sz="1200" dirty="0"/>
                    </a:p>
                  </a:txBody>
                  <a:tcPr anchor="ctr"/>
                </a:tc>
              </a:tr>
              <a:tr h="27360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Gap/cable width, %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6</a:t>
                      </a:r>
                      <a:endParaRPr lang="en-GB" sz="1200" dirty="0"/>
                    </a:p>
                  </a:txBody>
                  <a:tcPr anchor="ctr"/>
                </a:tc>
              </a:tr>
              <a:tr h="27360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Gap/cable thickness, --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5.5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0.7</a:t>
                      </a:r>
                      <a:endParaRPr lang="en-GB" sz="1200" dirty="0"/>
                    </a:p>
                  </a:txBody>
                  <a:tcPr anchor="ctr"/>
                </a:tc>
              </a:tr>
              <a:tr h="27360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/>
                        <a:t>Insulation thickness @ 5 MPa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135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894643" y="3621748"/>
            <a:ext cx="1705019" cy="540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05151" y="3621748"/>
            <a:ext cx="1577023" cy="54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96"/>
          <a:stretch/>
        </p:blipFill>
        <p:spPr>
          <a:xfrm rot="16200000">
            <a:off x="2458875" y="1732547"/>
            <a:ext cx="1165850" cy="54000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6894000" y="1821600"/>
            <a:ext cx="2124000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imes" charset="0"/>
                <a:cs typeface="Times" charset="0"/>
              </a:rPr>
              <a:t>New insulation scheme</a:t>
            </a:r>
            <a:endParaRPr lang="en-GB" sz="1100" dirty="0">
              <a:solidFill>
                <a:schemeClr val="tx1">
                  <a:lumMod val="65000"/>
                  <a:lumOff val="35000"/>
                </a:schemeClr>
              </a:solidFill>
              <a:ea typeface="Times" charset="0"/>
              <a:cs typeface="Times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02000" y="1821703"/>
            <a:ext cx="1116000" cy="16927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imes" charset="0"/>
                <a:cs typeface="Times" charset="0"/>
              </a:rPr>
              <a:t>Till end 2017</a:t>
            </a:r>
            <a:endParaRPr lang="en-GB" sz="1100" dirty="0">
              <a:solidFill>
                <a:schemeClr val="tx1">
                  <a:lumMod val="65000"/>
                  <a:lumOff val="35000"/>
                </a:schemeClr>
              </a:solidFill>
              <a:ea typeface="Times" charset="0"/>
              <a:cs typeface="Times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>
                <a:spLocks noChangeAspect="1"/>
              </p:cNvSpPr>
              <p:nvPr/>
            </p:nvSpPr>
            <p:spPr>
              <a:xfrm rot="10800000" flipV="1">
                <a:off x="3553651" y="1668331"/>
                <a:ext cx="908019" cy="553998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𝜎</m:t>
                      </m:r>
                      <m:r>
                        <a:rPr lang="fr-CH" b="0" i="1" baseline="-2500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𝑎𝑙𝑙𝑜𝑤𝑎𝑏𝑙𝑒</m:t>
                      </m:r>
                    </m:oMath>
                  </m:oMathPara>
                </a14:m>
                <a:endParaRPr lang="fr-CH" b="0" dirty="0" smtClean="0">
                  <a:ea typeface="Cambria Math" charset="0"/>
                  <a:cs typeface="Cambria Math" charset="0"/>
                </a:endParaRPr>
              </a:p>
              <a:p>
                <a:pPr algn="ctr"/>
                <a:r>
                  <a:rPr lang="en-US" dirty="0" smtClean="0"/>
                  <a:t>Local</a:t>
                </a:r>
                <a:endParaRPr lang="en-US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V="1">
                <a:off x="3553651" y="1668331"/>
                <a:ext cx="908019" cy="553998"/>
              </a:xfrm>
              <a:prstGeom prst="rect">
                <a:avLst/>
              </a:prstGeom>
              <a:blipFill rotWithShape="0">
                <a:blip r:embed="rId10"/>
                <a:stretch>
                  <a:fillRect l="-4027" b="-24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Connector 46"/>
          <p:cNvCxnSpPr>
            <a:endCxn id="44" idx="2"/>
          </p:cNvCxnSpPr>
          <p:nvPr/>
        </p:nvCxnSpPr>
        <p:spPr>
          <a:xfrm flipV="1">
            <a:off x="3681600" y="2222329"/>
            <a:ext cx="326060" cy="509377"/>
          </a:xfrm>
          <a:prstGeom prst="line">
            <a:avLst/>
          </a:prstGeom>
          <a:ln w="12700">
            <a:solidFill>
              <a:schemeClr val="tx1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201289" y="4707145"/>
            <a:ext cx="3276000" cy="28814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 anchor="ctr" anchorCtr="0">
            <a:spAutoFit/>
          </a:bodyPr>
          <a:lstStyle/>
          <a:p>
            <a:r>
              <a:rPr lang="en-US" sz="1400" i="1" dirty="0" smtClean="0">
                <a:solidFill>
                  <a:schemeClr val="bg2"/>
                </a:solidFill>
              </a:rPr>
              <a:t>Courtesy </a:t>
            </a:r>
            <a:r>
              <a:rPr lang="en-US" sz="1400" i="1" dirty="0" smtClean="0">
                <a:solidFill>
                  <a:schemeClr val="bg2"/>
                </a:solidFill>
              </a:rPr>
              <a:t>P. </a:t>
            </a:r>
            <a:r>
              <a:rPr lang="en-US" sz="1400" i="1" dirty="0" err="1" smtClean="0">
                <a:solidFill>
                  <a:schemeClr val="bg2"/>
                </a:solidFill>
              </a:rPr>
              <a:t>Ebermann</a:t>
            </a:r>
            <a:r>
              <a:rPr lang="en-US" sz="1400" i="1" dirty="0" smtClean="0">
                <a:solidFill>
                  <a:schemeClr val="bg2"/>
                </a:solidFill>
              </a:rPr>
              <a:t>, J. </a:t>
            </a:r>
            <a:r>
              <a:rPr lang="en-US" sz="1400" i="1" dirty="0" err="1" smtClean="0">
                <a:solidFill>
                  <a:schemeClr val="bg2"/>
                </a:solidFill>
              </a:rPr>
              <a:t>Fleiter</a:t>
            </a:r>
            <a:r>
              <a:rPr lang="en-US" sz="1400" i="1" dirty="0" smtClean="0">
                <a:solidFill>
                  <a:schemeClr val="bg2"/>
                </a:solidFill>
              </a:rPr>
              <a:t>, F. Wolf</a:t>
            </a:r>
            <a:endParaRPr lang="en-US" sz="140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947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7" name="Char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445025"/>
              </p:ext>
            </p:extLst>
          </p:nvPr>
        </p:nvGraphicFramePr>
        <p:xfrm>
          <a:off x="614650" y="559696"/>
          <a:ext cx="5607016" cy="4409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0489" y="627534"/>
            <a:ext cx="2520000" cy="18849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187252" y="2959092"/>
            <a:ext cx="1886400" cy="1356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dirty="0" smtClean="0"/>
              <a:t>E-modulus measurements on full coil X-section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1512000" y="2160000"/>
            <a:ext cx="2592288" cy="0"/>
          </a:xfrm>
          <a:prstGeom prst="line">
            <a:avLst/>
          </a:prstGeom>
          <a:ln w="15875">
            <a:solidFill>
              <a:srgbClr val="FF0000"/>
            </a:solidFill>
            <a:headEnd type="stealth" w="lg" len="lg"/>
            <a:tailEnd type="oval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086000" y="2160001"/>
            <a:ext cx="0" cy="2106000"/>
          </a:xfrm>
          <a:prstGeom prst="line">
            <a:avLst/>
          </a:prstGeom>
          <a:ln w="15875">
            <a:solidFill>
              <a:srgbClr val="FF0000"/>
            </a:solidFill>
            <a:headEnd type="stealth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>
                <a:spLocks/>
              </p:cNvSpPr>
              <p:nvPr/>
            </p:nvSpPr>
            <p:spPr>
              <a:xfrm rot="10800000" flipV="1">
                <a:off x="4499992" y="2607464"/>
                <a:ext cx="2773918" cy="150810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marL="177800" indent="-177800">
                  <a:buFont typeface="Arial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sz="1400" b="0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We</m:t>
                    </m:r>
                    <m:r>
                      <a:rPr lang="fr-CH" sz="1400" b="0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𝐧𝐞𝐞𝐝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𝐡𝐞𝐫𝐞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𝐭𝐨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𝐝𝐞𝐭𝐞𝐫𝐦𝐢𝐧𝐞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fr-CH" sz="1400" b="1" dirty="0" smtClean="0">
                    <a:solidFill>
                      <a:schemeClr val="bg2"/>
                    </a:solidFill>
                    <a:ea typeface="Cambria Math" charset="0"/>
                    <a:cs typeface="Cambria Math" charset="0"/>
                  </a:rPr>
                  <a:t/>
                </a:r>
                <a:br>
                  <a:rPr lang="fr-CH" sz="1400" b="1" dirty="0" smtClean="0">
                    <a:solidFill>
                      <a:schemeClr val="bg2"/>
                    </a:solidFill>
                    <a:ea typeface="Cambria Math" charset="0"/>
                    <a:cs typeface="Cambria Math" charset="0"/>
                  </a:rPr>
                </a:br>
                <a14:m>
                  <m:oMath xmlns:m="http://schemas.openxmlformats.org/officeDocument/2006/math"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𝐭𝐡𝐞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𝐥𝐨𝐜𝐚𝐥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𝐬𝐭𝐫𝐞𝐬𝐬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(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𝐩𝐞𝐚𝐤</m:t>
                    </m:r>
                    <m:r>
                      <a:rPr lang="fr-CH" sz="1400" b="1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)</m:t>
                    </m:r>
                    <m:r>
                      <a:rPr lang="fr-CH" sz="1400" b="0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, </m:t>
                    </m:r>
                    <m:r>
                      <m:rPr>
                        <m:sty m:val="p"/>
                      </m:rPr>
                      <a:rPr lang="fr-CH" sz="1400" b="0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which</m:t>
                    </m:r>
                    <m:r>
                      <a:rPr lang="fr-CH" sz="1400" b="0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fr-CH" sz="1400" b="0" dirty="0" smtClean="0">
                    <a:solidFill>
                      <a:schemeClr val="bg2"/>
                    </a:solidFill>
                    <a:ea typeface="Cambria Math" charset="0"/>
                    <a:cs typeface="Cambria Math" charset="0"/>
                  </a:rPr>
                  <a:t/>
                </a:r>
                <a:br>
                  <a:rPr lang="fr-CH" sz="1400" b="0" dirty="0" smtClean="0">
                    <a:solidFill>
                      <a:schemeClr val="bg2"/>
                    </a:solidFill>
                    <a:ea typeface="Cambria Math" charset="0"/>
                    <a:cs typeface="Cambria Math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sz="1400" b="0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corresonds</m:t>
                    </m:r>
                    <m:r>
                      <a:rPr lang="fr-CH" sz="1400" b="0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1400" b="0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to</m:t>
                    </m:r>
                    <m:r>
                      <a:rPr lang="fr-CH" sz="1400" b="0" i="0" dirty="0" smtClean="0">
                        <a:solidFill>
                          <a:schemeClr val="bg2"/>
                        </a:solidFill>
                        <a:ea typeface="Cambria Math" charset="0"/>
                        <a:cs typeface="Cambria Math" charset="0"/>
                      </a:rPr>
                      <m:t> </m:t>
                    </m:r>
                    <m:d>
                      <m:dPr>
                        <m:ctrlPr>
                          <a:rPr lang="fr-CH" sz="1400" i="1">
                            <a:solidFill>
                              <a:schemeClr val="bg2"/>
                            </a:solidFill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1400" i="1">
                            <a:solidFill>
                              <a:schemeClr val="bg2"/>
                            </a:solidFill>
                            <a:ea typeface="Cambria Math" charset="0"/>
                            <a:cs typeface="Cambria Math" charset="0"/>
                          </a:rPr>
                          <m:t>𝜎</m:t>
                        </m:r>
                        <m:r>
                          <a:rPr lang="fr-CH" sz="1400" i="1" baseline="-25000">
                            <a:solidFill>
                              <a:schemeClr val="bg2"/>
                            </a:solidFill>
                            <a:ea typeface="Cambria Math" charset="0"/>
                            <a:cs typeface="Cambria Math" charset="0"/>
                          </a:rPr>
                          <m:t>𝑎𝑣</m:t>
                        </m:r>
                        <m:r>
                          <a:rPr lang="fr-CH" sz="1400" i="1">
                            <a:solidFill>
                              <a:schemeClr val="bg2"/>
                            </a:solidFill>
                            <a:ea typeface="Cambria Math" charset="0"/>
                            <a:cs typeface="Cambria Math" charset="0"/>
                          </a:rPr>
                          <m:t>;</m:t>
                        </m:r>
                        <m:r>
                          <a:rPr lang="fr-CH" sz="1400" i="1">
                            <a:solidFill>
                              <a:schemeClr val="bg2"/>
                            </a:solidFill>
                            <a:ea typeface="Cambria Math" charset="0"/>
                            <a:cs typeface="Cambria Math" charset="0"/>
                          </a:rPr>
                          <m:t>𝛿</m:t>
                        </m:r>
                      </m:e>
                    </m:d>
                  </m:oMath>
                </a14:m>
                <a:endParaRPr lang="en-US" sz="1400" dirty="0" smtClean="0">
                  <a:solidFill>
                    <a:schemeClr val="bg2"/>
                  </a:solidFill>
                </a:endParaRPr>
              </a:p>
              <a:p>
                <a:pPr marL="177800" indent="-177800">
                  <a:buFont typeface="Arial" charset="0"/>
                  <a:buChar char="•"/>
                </a:pPr>
                <a:r>
                  <a:rPr lang="en-US" sz="1400" dirty="0" smtClean="0">
                    <a:solidFill>
                      <a:schemeClr val="bg2"/>
                    </a:solidFill>
                  </a:rPr>
                  <a:t>Use either Fuji or, better, </a:t>
                </a:r>
                <a:r>
                  <a:rPr lang="en-US" sz="1400" dirty="0" err="1" smtClean="0">
                    <a:solidFill>
                      <a:schemeClr val="bg2"/>
                    </a:solidFill>
                  </a:rPr>
                  <a:t>Tekscan</a:t>
                </a:r>
                <a:endParaRPr lang="en-US" sz="1400" dirty="0" smtClean="0">
                  <a:solidFill>
                    <a:schemeClr val="bg2"/>
                  </a:solidFill>
                </a:endParaRPr>
              </a:p>
              <a:p>
                <a:pPr marL="177800" indent="-177800">
                  <a:buFont typeface="Arial" charset="0"/>
                  <a:buChar char="•"/>
                </a:pPr>
                <a:r>
                  <a:rPr lang="en-US" sz="1400" dirty="0" smtClean="0">
                    <a:solidFill>
                      <a:schemeClr val="bg2"/>
                    </a:solidFill>
                  </a:rPr>
                  <a:t>The thickness of the shim shall correspond to (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bg2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fr-CH" sz="1400" b="0" i="1" baseline="-25000" smtClean="0">
                        <a:solidFill>
                          <a:schemeClr val="bg2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𝑎𝑙𝑙𝑜𝑤𝑎𝑏𝑙𝑒</m:t>
                    </m:r>
                    <m:r>
                      <a:rPr lang="fr-CH" sz="1400" b="0" i="1" smtClean="0">
                        <a:solidFill>
                          <a:schemeClr val="bg2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400" i="1" dirty="0" smtClean="0">
                    <a:solidFill>
                      <a:schemeClr val="bg2"/>
                    </a:solidFill>
                  </a:rPr>
                  <a:t>- margin</a:t>
                </a:r>
                <a:r>
                  <a:rPr lang="en-US" sz="1400" dirty="0" smtClean="0">
                    <a:solidFill>
                      <a:schemeClr val="bg2"/>
                    </a:solidFill>
                  </a:rPr>
                  <a:t>)</a:t>
                </a:r>
                <a:endParaRPr lang="en-US" sz="1400" dirty="0" smtClean="0">
                  <a:solidFill>
                    <a:schemeClr val="bg2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V="1">
                <a:off x="4499992" y="2607464"/>
                <a:ext cx="2773918" cy="1508105"/>
              </a:xfrm>
              <a:prstGeom prst="rect">
                <a:avLst/>
              </a:prstGeom>
              <a:blipFill rotWithShape="0">
                <a:blip r:embed="rId5"/>
                <a:stretch>
                  <a:fillRect l="-3516" t="-20243" r="-2857" b="-24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3059832" y="4835228"/>
            <a:ext cx="4070765" cy="288147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2"/>
                </a:solidFill>
              </a:rPr>
              <a:t>Courtesy J.L. </a:t>
            </a:r>
            <a:r>
              <a:rPr lang="en-US" sz="1400" i="1" dirty="0" err="1" smtClean="0">
                <a:solidFill>
                  <a:schemeClr val="bg2"/>
                </a:solidFill>
              </a:rPr>
              <a:t>Rudeiros</a:t>
            </a:r>
            <a:r>
              <a:rPr lang="en-US" sz="1400" i="1" dirty="0" smtClean="0">
                <a:solidFill>
                  <a:schemeClr val="bg2"/>
                </a:solidFill>
              </a:rPr>
              <a:t> </a:t>
            </a:r>
            <a:r>
              <a:rPr lang="en-US" sz="1400" i="1" dirty="0" smtClean="0">
                <a:solidFill>
                  <a:schemeClr val="bg2"/>
                </a:solidFill>
              </a:rPr>
              <a:t>Fernandez, S. </a:t>
            </a:r>
            <a:r>
              <a:rPr lang="en-US" sz="1400" i="1" dirty="0" err="1" smtClean="0">
                <a:solidFill>
                  <a:schemeClr val="bg2"/>
                </a:solidFill>
              </a:rPr>
              <a:t>Ferradas</a:t>
            </a:r>
            <a:endParaRPr lang="en-US" sz="1400" i="1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>
                <a:spLocks/>
              </p:cNvSpPr>
              <p:nvPr/>
            </p:nvSpPr>
            <p:spPr>
              <a:xfrm rot="10800000" flipV="1">
                <a:off x="3401723" y="1783491"/>
                <a:ext cx="900000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CH" sz="160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  <m:r>
                            <a:rPr lang="fr-CH" sz="1600" b="0" i="1" baseline="-25000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𝑎𝑣</m:t>
                          </m:r>
                          <m:r>
                            <a:rPr lang="fr-CH" sz="16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;</m:t>
                          </m:r>
                          <m:r>
                            <a:rPr lang="fr-CH" sz="16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𝛿</m:t>
                          </m:r>
                        </m:e>
                      </m:d>
                    </m:oMath>
                  </m:oMathPara>
                </a14:m>
                <a:endParaRPr lang="en-US" sz="1600" dirty="0" smtClean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V="1">
                <a:off x="3401723" y="1783491"/>
                <a:ext cx="900000" cy="246221"/>
              </a:xfrm>
              <a:prstGeom prst="rect">
                <a:avLst/>
              </a:prstGeom>
              <a:blipFill rotWithShape="0"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0511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4"/>
          <a:stretch/>
        </p:blipFill>
        <p:spPr>
          <a:xfrm rot="10800000">
            <a:off x="6410432" y="3471575"/>
            <a:ext cx="1368000" cy="70399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4"/>
          <a:stretch/>
        </p:blipFill>
        <p:spPr>
          <a:xfrm>
            <a:off x="6413717" y="2791943"/>
            <a:ext cx="1368000" cy="7039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Collaring</a:t>
            </a:r>
            <a:endParaRPr lang="en-US" sz="2000" b="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2210" y="1744240"/>
            <a:ext cx="3960440" cy="334779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537106" y="4126840"/>
            <a:ext cx="85157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accent3"/>
                </a:solidFill>
              </a:rPr>
              <a:t>Collaring tooling</a:t>
            </a:r>
          </a:p>
          <a:p>
            <a:pPr algn="ctr"/>
            <a:r>
              <a:rPr lang="en-US" sz="1300" dirty="0" smtClean="0">
                <a:solidFill>
                  <a:schemeClr val="accent3"/>
                </a:solidFill>
              </a:rPr>
              <a:t>shim</a:t>
            </a:r>
            <a:endParaRPr lang="en-US" sz="1300" dirty="0">
              <a:solidFill>
                <a:schemeClr val="accent3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247921" y="3487227"/>
            <a:ext cx="671440" cy="966238"/>
          </a:xfrm>
          <a:prstGeom prst="straightConnector1">
            <a:avLst/>
          </a:prstGeom>
          <a:ln w="19050">
            <a:solidFill>
              <a:schemeClr val="accent3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860408" y="3060642"/>
            <a:ext cx="792000" cy="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860032" y="3903042"/>
            <a:ext cx="792000" cy="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004048" y="3060642"/>
            <a:ext cx="0" cy="84240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stealth"/>
            <a:tailEnd type="stealth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4103928" y="3319660"/>
            <a:ext cx="13484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chemeClr val="bg2">
                    <a:lumMod val="50000"/>
                  </a:schemeClr>
                </a:solidFill>
              </a:rPr>
              <a:t>Stopper height</a:t>
            </a:r>
            <a:endParaRPr lang="en-US" sz="1400" baseline="-25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771550"/>
            <a:ext cx="5304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charset="0"/>
              <a:buChar char="•"/>
            </a:pP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Stopper height, or collaring tooling shim, and F</a:t>
            </a:r>
            <a:r>
              <a:rPr lang="en-US" sz="1400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such that:</a:t>
            </a:r>
          </a:p>
          <a:p>
            <a:pPr marL="355600" lvl="1" indent="-173038">
              <a:buFont typeface="Arial" charset="0"/>
              <a:buChar char="•"/>
            </a:pP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>Keys can be inserted successfully at minimum collaring force</a:t>
            </a:r>
          </a:p>
          <a:p>
            <a:pPr marL="355600" lvl="1" indent="-173038">
              <a:buFont typeface="Arial" charset="0"/>
              <a:buChar char="•"/>
            </a:pP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>Coil stress at full collaring force &lt; allowable stress</a:t>
            </a:r>
            <a:b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> (</a:t>
            </a:r>
            <a:r>
              <a:rPr lang="en-US" sz="1300" dirty="0" err="1" smtClean="0">
                <a:solidFill>
                  <a:schemeClr val="bg2">
                    <a:lumMod val="50000"/>
                  </a:schemeClr>
                </a:solidFill>
              </a:rPr>
              <a:t>w.r.t</a:t>
            </a: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>. irreversible degradation)</a:t>
            </a:r>
          </a:p>
          <a:p>
            <a:pPr marL="355600" lvl="1" indent="-173038">
              <a:buFont typeface="Arial" charset="0"/>
              <a:buChar char="•"/>
            </a:pPr>
            <a:r>
              <a:rPr lang="en-US" sz="1300" dirty="0" smtClean="0">
                <a:solidFill>
                  <a:schemeClr val="bg2">
                    <a:lumMod val="50000"/>
                  </a:schemeClr>
                </a:solidFill>
              </a:rPr>
              <a:t>Spring back as small as possible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8199808" y="3474000"/>
            <a:ext cx="360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33200" y="3474000"/>
            <a:ext cx="3600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triped Right Arrow 10"/>
          <p:cNvSpPr/>
          <p:nvPr/>
        </p:nvSpPr>
        <p:spPr>
          <a:xfrm rot="5400000">
            <a:off x="5620428" y="1571497"/>
            <a:ext cx="720000" cy="288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bg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triped Right Arrow 21"/>
          <p:cNvSpPr/>
          <p:nvPr/>
        </p:nvSpPr>
        <p:spPr>
          <a:xfrm rot="5400000">
            <a:off x="7841056" y="1571497"/>
            <a:ext cx="720000" cy="288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bg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050432" y="1637119"/>
            <a:ext cx="2088000" cy="0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37216" y="1240184"/>
            <a:ext cx="192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</a:t>
            </a:r>
            <a:r>
              <a:rPr lang="en-US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endParaRPr lang="en-US" baseline="-25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Striped Right Arrow 23"/>
          <p:cNvSpPr/>
          <p:nvPr/>
        </p:nvSpPr>
        <p:spPr>
          <a:xfrm rot="5400000">
            <a:off x="5427551" y="3012775"/>
            <a:ext cx="720000" cy="216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triped Right Arrow 24"/>
          <p:cNvSpPr/>
          <p:nvPr/>
        </p:nvSpPr>
        <p:spPr>
          <a:xfrm rot="5400000">
            <a:off x="8019840" y="3012776"/>
            <a:ext cx="720000" cy="216000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triped Right Arrow 25"/>
          <p:cNvSpPr/>
          <p:nvPr/>
        </p:nvSpPr>
        <p:spPr>
          <a:xfrm rot="5400000">
            <a:off x="6004623" y="2344236"/>
            <a:ext cx="72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triped Right Arrow 26"/>
          <p:cNvSpPr/>
          <p:nvPr/>
        </p:nvSpPr>
        <p:spPr>
          <a:xfrm rot="5400000">
            <a:off x="7461716" y="2345406"/>
            <a:ext cx="72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6426000" y="2160578"/>
            <a:ext cx="1350000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363632" y="1744240"/>
            <a:ext cx="14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C000"/>
                </a:solidFill>
              </a:rPr>
              <a:t>F</a:t>
            </a:r>
            <a:r>
              <a:rPr lang="en-US" baseline="-25000" dirty="0" smtClean="0">
                <a:solidFill>
                  <a:srgbClr val="FFC000"/>
                </a:solidFill>
              </a:rPr>
              <a:t>COILS</a:t>
            </a:r>
            <a:endParaRPr lang="en-US" baseline="-25000" dirty="0">
              <a:solidFill>
                <a:srgbClr val="FFC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7944" y="2490450"/>
            <a:ext cx="24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F</a:t>
            </a:r>
            <a:r>
              <a:rPr lang="en-US" baseline="-25000" dirty="0" smtClean="0">
                <a:solidFill>
                  <a:schemeClr val="accent3"/>
                </a:solidFill>
              </a:rPr>
              <a:t>TOOLING</a:t>
            </a:r>
            <a:endParaRPr lang="en-US" baseline="-25000" dirty="0">
              <a:solidFill>
                <a:schemeClr val="accent3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94707" y="838239"/>
            <a:ext cx="321450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2">
                <a:lumMod val="50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</a:t>
            </a:r>
            <a:r>
              <a:rPr lang="en-US" baseline="-25000" dirty="0" smtClean="0">
                <a:solidFill>
                  <a:schemeClr val="bg2">
                    <a:lumMod val="50000"/>
                  </a:schemeClr>
                </a:solidFill>
              </a:rPr>
              <a:t>COLLARING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= </a:t>
            </a:r>
            <a:r>
              <a:rPr lang="en-US" smtClean="0">
                <a:solidFill>
                  <a:srgbClr val="FFC000"/>
                </a:solidFill>
              </a:rPr>
              <a:t>F</a:t>
            </a:r>
            <a:r>
              <a:rPr lang="en-US" baseline="-25000" smtClean="0">
                <a:solidFill>
                  <a:srgbClr val="FFC000"/>
                </a:solidFill>
              </a:rPr>
              <a:t>COILS</a:t>
            </a:r>
            <a:r>
              <a:rPr lang="en-US" smtClean="0">
                <a:solidFill>
                  <a:srgbClr val="FFC000"/>
                </a:solidFill>
              </a:rPr>
              <a:t> </a:t>
            </a:r>
            <a:r>
              <a:rPr lang="en-US" smtClean="0">
                <a:solidFill>
                  <a:schemeClr val="bg2">
                    <a:lumMod val="50000"/>
                  </a:schemeClr>
                </a:solidFill>
              </a:rPr>
              <a:t>+ </a:t>
            </a:r>
            <a:r>
              <a:rPr lang="en-US" smtClean="0">
                <a:solidFill>
                  <a:schemeClr val="accent3"/>
                </a:solidFill>
              </a:rPr>
              <a:t>F</a:t>
            </a:r>
            <a:r>
              <a:rPr lang="en-US" baseline="-25000" smtClean="0">
                <a:solidFill>
                  <a:schemeClr val="accent3"/>
                </a:solidFill>
              </a:rPr>
              <a:t>TOOLING</a:t>
            </a:r>
            <a:endParaRPr lang="en-US" baseline="-25000">
              <a:solidFill>
                <a:schemeClr val="accent3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509" y="2058806"/>
            <a:ext cx="1417458" cy="144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4669" y="2058806"/>
            <a:ext cx="1914317" cy="1440000"/>
          </a:xfrm>
          <a:prstGeom prst="rect">
            <a:avLst/>
          </a:prstGeom>
        </p:spPr>
      </p:pic>
      <p:cxnSp>
        <p:nvCxnSpPr>
          <p:cNvPr id="38" name="Straight Connector 37"/>
          <p:cNvCxnSpPr/>
          <p:nvPr/>
        </p:nvCxnSpPr>
        <p:spPr>
          <a:xfrm>
            <a:off x="6228204" y="3484800"/>
            <a:ext cx="1692000" cy="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7095600" y="2771999"/>
            <a:ext cx="0" cy="151200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4644008" y="2859782"/>
            <a:ext cx="1188000" cy="0"/>
          </a:xfrm>
          <a:prstGeom prst="straightConnector1">
            <a:avLst/>
          </a:prstGeom>
          <a:ln>
            <a:solidFill>
              <a:schemeClr val="accent3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Striped Right Arrow 41"/>
          <p:cNvSpPr/>
          <p:nvPr/>
        </p:nvSpPr>
        <p:spPr>
          <a:xfrm rot="5400000">
            <a:off x="5979399" y="2808000"/>
            <a:ext cx="36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triped Right Arrow 42"/>
          <p:cNvSpPr/>
          <p:nvPr/>
        </p:nvSpPr>
        <p:spPr>
          <a:xfrm rot="5400000">
            <a:off x="7830000" y="2808000"/>
            <a:ext cx="360000" cy="217256"/>
          </a:xfrm>
          <a:prstGeom prst="stripedRightArrow">
            <a:avLst>
              <a:gd name="adj1" fmla="val 50000"/>
              <a:gd name="adj2" fmla="val 9582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5832000" y="2859782"/>
            <a:ext cx="2491200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76818" y="3653917"/>
            <a:ext cx="35464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2"/>
                </a:solidFill>
              </a:rPr>
              <a:t>How do we use the E-modulus measurements to control the collaring process? </a:t>
            </a:r>
            <a:endParaRPr lang="en-US" sz="1400" b="1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45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Shimming of magnet models</a:t>
            </a:r>
            <a:endParaRPr lang="en-GB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9819183"/>
              </p:ext>
            </p:extLst>
          </p:nvPr>
        </p:nvGraphicFramePr>
        <p:xfrm>
          <a:off x="4057969" y="843558"/>
          <a:ext cx="4559680" cy="32956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8" name="Content Placeholder 37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099505" y="1059582"/>
            <a:ext cx="2320367" cy="3661360"/>
          </a:xfrm>
          <a:prstGeom prst="rect">
            <a:avLst/>
          </a:prstGeom>
        </p:spPr>
      </p:pic>
      <p:sp>
        <p:nvSpPr>
          <p:cNvPr id="39" name="Content Placeholder 2"/>
          <p:cNvSpPr txBox="1">
            <a:spLocks/>
          </p:cNvSpPr>
          <p:nvPr/>
        </p:nvSpPr>
        <p:spPr>
          <a:xfrm>
            <a:off x="530137" y="67500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500" dirty="0" smtClean="0"/>
              <a:t>The pre-stress depends on the sum of the </a:t>
            </a:r>
            <a:r>
              <a:rPr lang="en-GB" sz="1500" b="1" dirty="0" smtClean="0">
                <a:solidFill>
                  <a:schemeClr val="accent1">
                    <a:lumMod val="75000"/>
                  </a:schemeClr>
                </a:solidFill>
              </a:rPr>
              <a:t>azimuthal oversize of the coils </a:t>
            </a:r>
            <a:r>
              <a:rPr lang="en-GB" sz="1500" b="1" dirty="0" smtClean="0"/>
              <a:t>with the thickness of the </a:t>
            </a:r>
            <a:r>
              <a:rPr lang="en-GB" sz="1500" b="1" dirty="0" smtClean="0">
                <a:solidFill>
                  <a:schemeClr val="accent4">
                    <a:lumMod val="50000"/>
                  </a:schemeClr>
                </a:solidFill>
              </a:rPr>
              <a:t>pole shims</a:t>
            </a:r>
            <a:r>
              <a:rPr lang="en-GB" sz="1500" dirty="0" smtClean="0"/>
              <a:t> (</a:t>
            </a:r>
            <a:r>
              <a:rPr lang="is-IS" sz="1500" dirty="0" smtClean="0"/>
              <a:t>…</a:t>
            </a:r>
            <a:r>
              <a:rPr lang="en-GB" sz="1500" dirty="0" smtClean="0"/>
              <a:t> and also on the mechanical properties of the coil)</a:t>
            </a:r>
            <a:endParaRPr lang="en-GB" sz="1500" dirty="0">
              <a:solidFill>
                <a:schemeClr val="accent4">
                  <a:lumMod val="50000"/>
                </a:schemeClr>
              </a:solidFill>
            </a:endParaRPr>
          </a:p>
          <a:p>
            <a:pPr algn="l"/>
            <a:endParaRPr lang="en-GB" sz="1500" dirty="0"/>
          </a:p>
        </p:txBody>
      </p:sp>
      <p:sp>
        <p:nvSpPr>
          <p:cNvPr id="40" name="TextBox 39"/>
          <p:cNvSpPr txBox="1"/>
          <p:nvPr/>
        </p:nvSpPr>
        <p:spPr>
          <a:xfrm>
            <a:off x="437408" y="2899848"/>
            <a:ext cx="13241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T coil branch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5776096" y="3731314"/>
            <a:ext cx="183413" cy="303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976792"/>
              </p:ext>
            </p:extLst>
          </p:nvPr>
        </p:nvGraphicFramePr>
        <p:xfrm>
          <a:off x="4964730" y="3929699"/>
          <a:ext cx="1876594" cy="41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390">
                  <a:extLst>
                    <a:ext uri="{9D8B030D-6E8A-4147-A177-3AD203B41FA5}">
                      <a16:colId xmlns:a16="http://schemas.microsoft.com/office/drawing/2014/main" xmlns="" val="954720421"/>
                    </a:ext>
                  </a:extLst>
                </a:gridCol>
                <a:gridCol w="876204">
                  <a:extLst>
                    <a:ext uri="{9D8B030D-6E8A-4147-A177-3AD203B41FA5}">
                      <a16:colId xmlns:a16="http://schemas.microsoft.com/office/drawing/2014/main" xmlns="" val="1427948954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r>
                        <a:rPr lang="en-GB" sz="900" dirty="0" err="1" smtClean="0">
                          <a:solidFill>
                            <a:schemeClr val="tx1"/>
                          </a:solidFill>
                        </a:rPr>
                        <a:t>Midplane</a:t>
                      </a:r>
                      <a:r>
                        <a:rPr lang="en-GB" sz="900" dirty="0" smtClean="0">
                          <a:solidFill>
                            <a:schemeClr val="tx1"/>
                          </a:solidFill>
                        </a:rPr>
                        <a:t> turn</a:t>
                      </a:r>
                      <a:endParaRPr lang="en-GB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-147 MPa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034885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Pole turn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-29 MPa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9937395"/>
                  </a:ext>
                </a:extLst>
              </a:tr>
            </a:tbl>
          </a:graphicData>
        </a:graphic>
      </p:graphicFrame>
      <p:cxnSp>
        <p:nvCxnSpPr>
          <p:cNvPr id="47" name="Straight Arrow Connector 46"/>
          <p:cNvCxnSpPr/>
          <p:nvPr/>
        </p:nvCxnSpPr>
        <p:spPr>
          <a:xfrm flipV="1">
            <a:off x="8008423" y="3736870"/>
            <a:ext cx="183413" cy="303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531821"/>
              </p:ext>
            </p:extLst>
          </p:nvPr>
        </p:nvGraphicFramePr>
        <p:xfrm>
          <a:off x="7030473" y="3929699"/>
          <a:ext cx="1977588" cy="41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385">
                  <a:extLst>
                    <a:ext uri="{9D8B030D-6E8A-4147-A177-3AD203B41FA5}">
                      <a16:colId xmlns:a16="http://schemas.microsoft.com/office/drawing/2014/main" xmlns="" val="954720421"/>
                    </a:ext>
                  </a:extLst>
                </a:gridCol>
                <a:gridCol w="975203">
                  <a:extLst>
                    <a:ext uri="{9D8B030D-6E8A-4147-A177-3AD203B41FA5}">
                      <a16:colId xmlns:a16="http://schemas.microsoft.com/office/drawing/2014/main" xmlns="" val="1427948954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r>
                        <a:rPr lang="en-GB" sz="900" b="1" dirty="0" err="1" smtClean="0">
                          <a:solidFill>
                            <a:schemeClr val="tx1"/>
                          </a:solidFill>
                        </a:rPr>
                        <a:t>Midplane</a:t>
                      </a:r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 turn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-127 MPa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034885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Pole turn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chemeClr val="tx1"/>
                          </a:solidFill>
                        </a:rPr>
                        <a:t>-7 MPa</a:t>
                      </a:r>
                      <a:endParaRPr lang="en-GB" sz="9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9937395"/>
                  </a:ext>
                </a:extLst>
              </a:tr>
            </a:tbl>
          </a:graphicData>
        </a:graphic>
      </p:graphicFrame>
      <p:sp>
        <p:nvSpPr>
          <p:cNvPr id="49" name="Rectangle 48"/>
          <p:cNvSpPr/>
          <p:nvPr/>
        </p:nvSpPr>
        <p:spPr>
          <a:xfrm>
            <a:off x="5871000" y="3492000"/>
            <a:ext cx="486440" cy="236814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0" name="Rectangle 49"/>
          <p:cNvSpPr/>
          <p:nvPr/>
        </p:nvSpPr>
        <p:spPr>
          <a:xfrm>
            <a:off x="7959232" y="3492000"/>
            <a:ext cx="486440" cy="236814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62358"/>
              </p:ext>
            </p:extLst>
          </p:nvPr>
        </p:nvGraphicFramePr>
        <p:xfrm>
          <a:off x="2915816" y="3929698"/>
          <a:ext cx="1978465" cy="411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8465">
                  <a:extLst>
                    <a:ext uri="{9D8B030D-6E8A-4147-A177-3AD203B41FA5}">
                      <a16:colId xmlns:a16="http://schemas.microsoft.com/office/drawing/2014/main" xmlns="" val="954720421"/>
                    </a:ext>
                  </a:extLst>
                </a:gridCol>
              </a:tblGrid>
              <a:tr h="411481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Average inner layer azimuthal stresses @ 12 T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24033491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16" name="TextBox 15"/>
          <p:cNvSpPr txBox="1"/>
          <p:nvPr/>
        </p:nvSpPr>
        <p:spPr>
          <a:xfrm>
            <a:off x="2501429" y="4681096"/>
            <a:ext cx="2532453" cy="288147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2"/>
                </a:solidFill>
              </a:rPr>
              <a:t>Courtesy C. L</a:t>
            </a:r>
            <a:r>
              <a:rPr lang="fr-CH" sz="1400" i="1" dirty="0" err="1" smtClean="0">
                <a:solidFill>
                  <a:schemeClr val="bg2"/>
                </a:solidFill>
              </a:rPr>
              <a:t>öffler</a:t>
            </a:r>
            <a:r>
              <a:rPr lang="fr-CH" sz="1400" i="1" dirty="0" smtClean="0">
                <a:solidFill>
                  <a:schemeClr val="bg2"/>
                </a:solidFill>
              </a:rPr>
              <a:t>, </a:t>
            </a:r>
            <a:r>
              <a:rPr lang="en-US" sz="1400" i="1" dirty="0" smtClean="0">
                <a:solidFill>
                  <a:schemeClr val="bg2"/>
                </a:solidFill>
              </a:rPr>
              <a:t>E. Nilsson</a:t>
            </a:r>
            <a:endParaRPr lang="en-US" sz="1400" i="1" dirty="0">
              <a:solidFill>
                <a:schemeClr val="bg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4048" y="3657757"/>
            <a:ext cx="7593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" charset="0"/>
                <a:ea typeface="Times" charset="0"/>
                <a:cs typeface="Times" charset="0"/>
              </a:rPr>
              <a:t>(DP101)</a:t>
            </a:r>
            <a:endParaRPr lang="en-GB" sz="1050" b="1" dirty="0">
              <a:solidFill>
                <a:schemeClr val="tx1">
                  <a:lumMod val="65000"/>
                  <a:lumOff val="35000"/>
                </a:schemeClr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4" name="Right Bracket 3"/>
          <p:cNvSpPr/>
          <p:nvPr/>
        </p:nvSpPr>
        <p:spPr>
          <a:xfrm rot="5400000">
            <a:off x="5300369" y="3186000"/>
            <a:ext cx="108000" cy="936000"/>
          </a:xfrm>
          <a:prstGeom prst="rightBracket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04602" y="1491630"/>
            <a:ext cx="1195700" cy="323165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" charset="0"/>
                <a:ea typeface="Times" charset="0"/>
                <a:cs typeface="Times" charset="0"/>
              </a:rPr>
              <a:t>Revised collaring procedure</a:t>
            </a:r>
            <a:endParaRPr lang="en-GB" sz="1050" b="1" dirty="0">
              <a:solidFill>
                <a:schemeClr val="tx1">
                  <a:lumMod val="65000"/>
                  <a:lumOff val="35000"/>
                </a:schemeClr>
              </a:solidFill>
              <a:latin typeface="Times" charset="0"/>
              <a:ea typeface="Times" charset="0"/>
              <a:cs typeface="Times" charset="0"/>
            </a:endParaRPr>
          </a:p>
        </p:txBody>
      </p:sp>
      <p:cxnSp>
        <p:nvCxnSpPr>
          <p:cNvPr id="6" name="Straight Arrow Connector 5"/>
          <p:cNvCxnSpPr>
            <a:stCxn id="19" idx="2"/>
          </p:cNvCxnSpPr>
          <p:nvPr/>
        </p:nvCxnSpPr>
        <p:spPr>
          <a:xfrm>
            <a:off x="8202452" y="1814795"/>
            <a:ext cx="0" cy="45000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36540" y="1491630"/>
            <a:ext cx="1195700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" charset="0"/>
                <a:ea typeface="Times" charset="0"/>
                <a:cs typeface="Times" charset="0"/>
              </a:rPr>
              <a:t>Excessive stress!</a:t>
            </a:r>
            <a:endParaRPr lang="en-GB" sz="1050" b="1" dirty="0">
              <a:solidFill>
                <a:schemeClr val="tx1">
                  <a:lumMod val="65000"/>
                  <a:lumOff val="35000"/>
                </a:schemeClr>
              </a:solidFill>
              <a:latin typeface="Times" charset="0"/>
              <a:ea typeface="Times" charset="0"/>
              <a:cs typeface="Times" charset="0"/>
            </a:endParaRPr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6134390" y="1653213"/>
            <a:ext cx="0" cy="21240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47209" y="1490197"/>
            <a:ext cx="1044000" cy="323165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" charset="0"/>
                <a:ea typeface="Times" charset="0"/>
                <a:cs typeface="Times" charset="0"/>
              </a:rPr>
              <a:t>Stress ok</a:t>
            </a:r>
          </a:p>
          <a:p>
            <a:pPr algn="ctr"/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" charset="0"/>
                <a:ea typeface="Times" charset="0"/>
                <a:cs typeface="Times" charset="0"/>
              </a:rPr>
              <a:t>But ?</a:t>
            </a:r>
            <a:endParaRPr lang="en-GB" sz="1050" b="1" dirty="0">
              <a:solidFill>
                <a:schemeClr val="tx1">
                  <a:lumMod val="65000"/>
                  <a:lumOff val="35000"/>
                </a:schemeClr>
              </a:solidFill>
              <a:latin typeface="Times" charset="0"/>
              <a:ea typeface="Times" charset="0"/>
              <a:cs typeface="Times" charset="0"/>
            </a:endParaRPr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>
          <a:xfrm>
            <a:off x="7169209" y="1813362"/>
            <a:ext cx="0" cy="367618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917181" y="3780000"/>
            <a:ext cx="486000" cy="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649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Collaring mock-up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60937" t="32224" b="32776"/>
          <a:stretch/>
        </p:blipFill>
        <p:spPr>
          <a:xfrm>
            <a:off x="4219455" y="828050"/>
            <a:ext cx="2079124" cy="1800200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192296"/>
              </p:ext>
            </p:extLst>
          </p:nvPr>
        </p:nvGraphicFramePr>
        <p:xfrm>
          <a:off x="2808000" y="2781300"/>
          <a:ext cx="63360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000"/>
                <a:gridCol w="1260000"/>
                <a:gridCol w="1116000"/>
                <a:gridCol w="1296000"/>
                <a:gridCol w="1260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Step 1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Step 2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Step 3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Step 4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No coil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No load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Keys inserted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Coil</a:t>
                      </a:r>
                    </a:p>
                    <a:p>
                      <a:pPr algn="ctr"/>
                      <a:r>
                        <a:rPr lang="en-US" sz="1400" dirty="0" smtClean="0"/>
                        <a:t>No load</a:t>
                      </a:r>
                    </a:p>
                    <a:p>
                      <a:pPr algn="ctr"/>
                      <a:r>
                        <a:rPr lang="en-US" sz="1400" dirty="0" smtClean="0"/>
                        <a:t>No key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Coil</a:t>
                      </a:r>
                    </a:p>
                    <a:p>
                      <a:pPr algn="ctr"/>
                      <a:r>
                        <a:rPr lang="en-US" sz="1400" dirty="0" smtClean="0"/>
                        <a:t>Collaring load</a:t>
                      </a:r>
                    </a:p>
                    <a:p>
                      <a:pPr algn="ctr"/>
                      <a:r>
                        <a:rPr lang="en-US" sz="1400" dirty="0" smtClean="0"/>
                        <a:t>Keys inserted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Coil</a:t>
                      </a:r>
                    </a:p>
                    <a:p>
                      <a:pPr algn="ctr"/>
                      <a:r>
                        <a:rPr lang="en-US" sz="1400" dirty="0" smtClean="0"/>
                        <a:t>Collared</a:t>
                      </a:r>
                    </a:p>
                    <a:p>
                      <a:pPr algn="ctr"/>
                      <a:r>
                        <a:rPr lang="en-US" sz="1400" dirty="0" smtClean="0"/>
                        <a:t>Keys inserted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Coil height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 + Excess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 + Spring back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Key slot height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 + Excess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≈ h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Key</a:t>
                      </a:r>
                      <a:r>
                        <a:rPr lang="en-US" sz="1400" baseline="0" dirty="0" smtClean="0"/>
                        <a:t> to slot </a:t>
                      </a:r>
                      <a:r>
                        <a:rPr lang="en-US" sz="1400" dirty="0" smtClean="0"/>
                        <a:t>Gap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 - Excess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≈ G</a:t>
                      </a:r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H="1">
            <a:off x="6107034" y="1116000"/>
            <a:ext cx="540000" cy="0"/>
          </a:xfrm>
          <a:prstGeom prst="straightConnector1">
            <a:avLst/>
          </a:prstGeom>
          <a:ln w="15875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107034" y="1357200"/>
            <a:ext cx="540000" cy="0"/>
          </a:xfrm>
          <a:prstGeom prst="straightConnector1">
            <a:avLst/>
          </a:prstGeom>
          <a:ln w="15875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539083" y="1116001"/>
            <a:ext cx="0" cy="234000"/>
          </a:xfrm>
          <a:prstGeom prst="straightConnector1">
            <a:avLst/>
          </a:prstGeom>
          <a:ln w="15875">
            <a:solidFill>
              <a:schemeClr val="bg2">
                <a:lumMod val="50000"/>
              </a:schemeClr>
            </a:solidFill>
            <a:headEnd type="stealth"/>
            <a:tailEnd type="stealth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10329" y="1042761"/>
            <a:ext cx="409849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2000" dirty="0" smtClean="0"/>
              <a:t>h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6660232" y="-33318"/>
            <a:ext cx="2383115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charset="0"/>
              <a:buChar char="•"/>
            </a:pPr>
            <a:r>
              <a:rPr lang="en-US" sz="1400" dirty="0" smtClean="0"/>
              <a:t>Determine Excess, i.e. shim, such that local stress at mid-plane stays below allowable for the largest coil, first in the E-modulus press, and then in the collaring mock-up</a:t>
            </a:r>
          </a:p>
          <a:p>
            <a:pPr marL="177800" indent="-177800">
              <a:buFont typeface="Arial" charset="0"/>
              <a:buChar char="•"/>
            </a:pPr>
            <a:r>
              <a:rPr lang="en-US" sz="1400" dirty="0" smtClean="0"/>
              <a:t>Check that, for the smallest coil, stress level is still reasonable (not too </a:t>
            </a:r>
            <a:r>
              <a:rPr lang="en-US" sz="1400" dirty="0"/>
              <a:t>low), first in the E-modulus press, and then in the collaring mock-up</a:t>
            </a:r>
            <a:endParaRPr lang="en-US" sz="1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0" y="483518"/>
            <a:ext cx="3704499" cy="357986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1904996" y="1177200"/>
            <a:ext cx="2015999" cy="0"/>
          </a:xfrm>
          <a:prstGeom prst="straightConnector1">
            <a:avLst/>
          </a:prstGeom>
          <a:ln w="15875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851920" y="1177200"/>
            <a:ext cx="0" cy="2196000"/>
          </a:xfrm>
          <a:prstGeom prst="straightConnector1">
            <a:avLst/>
          </a:prstGeom>
          <a:ln w="15875">
            <a:solidFill>
              <a:schemeClr val="bg2">
                <a:lumMod val="50000"/>
              </a:schemeClr>
            </a:solidFill>
            <a:headEnd type="stealth"/>
            <a:tailEnd type="stealth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904996" y="3376800"/>
            <a:ext cx="2015999" cy="0"/>
          </a:xfrm>
          <a:prstGeom prst="straightConnector1">
            <a:avLst/>
          </a:prstGeom>
          <a:ln w="15875">
            <a:solidFill>
              <a:schemeClr val="bg2">
                <a:lumMod val="50000"/>
              </a:schemeClr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79912" y="2080231"/>
            <a:ext cx="409849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2000" smtClean="0"/>
              <a:t>H</a:t>
            </a:r>
            <a:endParaRPr lang="en-US" sz="200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5717" y="2268000"/>
            <a:ext cx="3780000" cy="0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prstDash val="lgDashDot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>
            <a:off x="10800" y="2268000"/>
            <a:ext cx="3780000" cy="0"/>
          </a:xfrm>
          <a:prstGeom prst="straightConnector1">
            <a:avLst/>
          </a:prstGeom>
          <a:ln w="9525">
            <a:solidFill>
              <a:schemeClr val="bg2">
                <a:lumMod val="50000"/>
              </a:schemeClr>
            </a:solidFill>
            <a:prstDash val="lgDashDot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494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Shimming plan based on collaring mock-up made of coil segments cut from coil 118, not anymore on FEM analysis</a:t>
            </a:r>
          </a:p>
          <a:p>
            <a:r>
              <a:rPr lang="en-US" dirty="0" smtClean="0"/>
              <a:t>Variations of E-modulus acceptable, if margin on allowable stress is sufficient (or can be made sufficient)</a:t>
            </a:r>
          </a:p>
          <a:p>
            <a:r>
              <a:rPr lang="en-US" dirty="0" smtClean="0"/>
              <a:t>Variations of coil size at rest (no compression) can be compensated by changing the thickness of the shim determined by E-modulus measurements and mock-up tests</a:t>
            </a:r>
          </a:p>
          <a:p>
            <a:r>
              <a:rPr lang="en-US" dirty="0" smtClean="0"/>
              <a:t>Collaring process controlled in displacement (not in load / pressure, and there is no mechanical instrumentation), and collaring cavity shall be closed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19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056344" cy="540000"/>
          </a:xfrm>
        </p:spPr>
        <p:txBody>
          <a:bodyPr/>
          <a:lstStyle/>
          <a:p>
            <a:pPr algn="l"/>
            <a:r>
              <a:rPr lang="fr-CH" dirty="0" smtClean="0"/>
              <a:t>Locations of limitations – </a:t>
            </a:r>
            <a:r>
              <a:rPr lang="fr-CH" dirty="0" err="1" smtClean="0"/>
              <a:t>Hint</a:t>
            </a:r>
            <a:r>
              <a:rPr lang="fr-CH" dirty="0" smtClean="0"/>
              <a:t> 1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971746"/>
              </p:ext>
            </p:extLst>
          </p:nvPr>
        </p:nvGraphicFramePr>
        <p:xfrm>
          <a:off x="103896" y="785486"/>
          <a:ext cx="6012000" cy="373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00">
                  <a:extLst>
                    <a:ext uri="{9D8B030D-6E8A-4147-A177-3AD203B41FA5}">
                      <a16:colId xmlns:a16="http://schemas.microsoft.com/office/drawing/2014/main" xmlns="" val="1015542365"/>
                    </a:ext>
                  </a:extLst>
                </a:gridCol>
                <a:gridCol w="2088000">
                  <a:extLst>
                    <a:ext uri="{9D8B030D-6E8A-4147-A177-3AD203B41FA5}">
                      <a16:colId xmlns:a16="http://schemas.microsoft.com/office/drawing/2014/main" xmlns="" val="3885703739"/>
                    </a:ext>
                  </a:extLst>
                </a:gridCol>
                <a:gridCol w="504000"/>
                <a:gridCol w="2304000">
                  <a:extLst>
                    <a:ext uri="{9D8B030D-6E8A-4147-A177-3AD203B41FA5}">
                      <a16:colId xmlns:a16="http://schemas.microsoft.com/office/drawing/2014/main" xmlns="" val="2216739900"/>
                    </a:ext>
                  </a:extLst>
                </a:gridCol>
                <a:gridCol w="50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Model</a:t>
                      </a:r>
                      <a:endParaRPr lang="en-GB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300" dirty="0" smtClean="0"/>
                        <a:t>Limit</a:t>
                      </a:r>
                      <a:r>
                        <a:rPr lang="nl-NL" sz="1300" baseline="0" dirty="0" smtClean="0"/>
                        <a:t> @ 1.9 K [</a:t>
                      </a:r>
                      <a:r>
                        <a:rPr lang="nl-NL" sz="1300" baseline="0" dirty="0" err="1" smtClean="0"/>
                        <a:t>kA</a:t>
                      </a:r>
                      <a:r>
                        <a:rPr lang="nl-NL" sz="1300" baseline="0" dirty="0" smtClean="0"/>
                        <a:t>] /</a:t>
                      </a:r>
                    </a:p>
                    <a:p>
                      <a:pPr algn="ctr"/>
                      <a:r>
                        <a:rPr lang="nl-NL" sz="1300" baseline="0" dirty="0" err="1" smtClean="0"/>
                        <a:t>Location</a:t>
                      </a:r>
                      <a:endParaRPr lang="en-GB" sz="1300" baseline="300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30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I/I</a:t>
                      </a:r>
                      <a:r>
                        <a:rPr lang="nl-NL" sz="1300" i="1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SS</a:t>
                      </a:r>
                      <a:endParaRPr lang="nl-NL" sz="1300" i="1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nl-NL" sz="130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[%]</a:t>
                      </a:r>
                      <a:endParaRPr lang="en-GB" sz="13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300" dirty="0" smtClean="0"/>
                        <a:t>Limit </a:t>
                      </a:r>
                      <a:r>
                        <a:rPr lang="nl-NL" sz="1300" baseline="0" dirty="0" smtClean="0"/>
                        <a:t>@ </a:t>
                      </a:r>
                      <a:r>
                        <a:rPr lang="nl-NL" sz="1300" dirty="0" smtClean="0"/>
                        <a:t>4.5 K </a:t>
                      </a:r>
                      <a:r>
                        <a:rPr lang="nl-NL" sz="1300" baseline="0" dirty="0" smtClean="0"/>
                        <a:t>[</a:t>
                      </a:r>
                      <a:r>
                        <a:rPr lang="nl-NL" sz="1300" baseline="0" dirty="0" err="1" smtClean="0"/>
                        <a:t>kA</a:t>
                      </a:r>
                      <a:r>
                        <a:rPr lang="nl-NL" sz="1300" baseline="0" dirty="0" smtClean="0"/>
                        <a:t>] /</a:t>
                      </a:r>
                    </a:p>
                    <a:p>
                      <a:pPr algn="ctr"/>
                      <a:r>
                        <a:rPr lang="nl-NL" sz="1300" baseline="0" dirty="0" err="1" smtClean="0"/>
                        <a:t>Location</a:t>
                      </a:r>
                      <a:endParaRPr lang="en-GB" sz="13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30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I/I</a:t>
                      </a:r>
                      <a:r>
                        <a:rPr lang="nl-NL" sz="1300" i="1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SS</a:t>
                      </a:r>
                      <a:endParaRPr lang="nl-NL" sz="1300" i="1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300" i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[%]</a:t>
                      </a:r>
                      <a:endParaRPr lang="en-GB" sz="130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xmlns="" val="20994087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SP101</a:t>
                      </a:r>
                      <a:endParaRPr lang="en-GB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11.9 / 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107</a:t>
                      </a:r>
                      <a:r>
                        <a:rPr lang="nl-NL" sz="1300" baseline="0" dirty="0" smtClean="0">
                          <a:solidFill>
                            <a:schemeClr val="tx1"/>
                          </a:solidFill>
                        </a:rPr>
                        <a:t> / O1-O2 (head)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82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11.2</a:t>
                      </a:r>
                      <a:r>
                        <a:rPr lang="nl-NL" sz="1300" baseline="0" dirty="0" smtClean="0"/>
                        <a:t> / 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107 / O2-O3 (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transition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86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42128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SP102</a:t>
                      </a:r>
                      <a:endParaRPr lang="en-GB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&gt;12.8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&gt;88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11.7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30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nl-NL" sz="13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106 /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layer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jump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90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390332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SP103</a:t>
                      </a:r>
                      <a:endParaRPr lang="en-GB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300" dirty="0" smtClean="0"/>
                        <a:t>&gt;12.8</a:t>
                      </a:r>
                      <a:endParaRPr lang="en-GB" sz="1300" i="1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&gt;90</a:t>
                      </a:r>
                    </a:p>
                  </a:txBody>
                  <a:tcPr marL="36000" marR="108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300" dirty="0" smtClean="0"/>
                        <a:t>11.7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300" i="1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nl-NL" sz="13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111 /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layer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jump</a:t>
                      </a:r>
                      <a:endParaRPr lang="en-GB" sz="13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92</a:t>
                      </a:r>
                    </a:p>
                  </a:txBody>
                  <a:tcPr marL="36000" marR="108000" marT="36000" marB="36000" anchor="ctr"/>
                </a:tc>
                <a:extLst>
                  <a:ext uri="{0D108BD9-81ED-4DB2-BD59-A6C34878D82A}">
                    <a16:rowId xmlns:a16="http://schemas.microsoft.com/office/drawing/2014/main" xmlns="" val="2475865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DP101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13.2 /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mid-plane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94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-</a:t>
                      </a:r>
                      <a:endParaRPr lang="en-GB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extLst>
                  <a:ext uri="{0D108BD9-81ED-4DB2-BD59-A6C34878D82A}">
                    <a16:rowId xmlns:a16="http://schemas.microsoft.com/office/drawing/2014/main" xmlns="" val="2182411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SP104</a:t>
                      </a:r>
                      <a:endParaRPr lang="en-GB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300" dirty="0" smtClean="0"/>
                        <a:t>12.3</a:t>
                      </a:r>
                      <a:r>
                        <a:rPr lang="nl-NL" sz="1300" baseline="0" dirty="0" smtClean="0"/>
                        <a:t> /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mid-plane</a:t>
                      </a:r>
                      <a:endParaRPr lang="en-GB" sz="13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85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11.4 /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mid-plane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87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extLst>
                  <a:ext uri="{0D108BD9-81ED-4DB2-BD59-A6C34878D82A}">
                    <a16:rowId xmlns:a16="http://schemas.microsoft.com/office/drawing/2014/main" xmlns="" val="205199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SP105</a:t>
                      </a:r>
                      <a:endParaRPr lang="en-GB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300" dirty="0" smtClean="0"/>
                        <a:t>12.4</a:t>
                      </a:r>
                      <a:r>
                        <a:rPr lang="nl-NL" sz="1300" baseline="0" dirty="0" smtClean="0"/>
                        <a:t> /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mid-plane</a:t>
                      </a:r>
                      <a:endParaRPr lang="en-GB" sz="13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84</a:t>
                      </a:r>
                    </a:p>
                  </a:txBody>
                  <a:tcPr marL="36000" marR="108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300" dirty="0" smtClean="0"/>
                        <a:t>11.3 /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mid-plane</a:t>
                      </a:r>
                      <a:endParaRPr lang="en-GB" sz="13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84</a:t>
                      </a:r>
                    </a:p>
                  </a:txBody>
                  <a:tcPr marL="36000" marR="108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405115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DP102</a:t>
                      </a:r>
                      <a:endParaRPr lang="en-GB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11.4</a:t>
                      </a:r>
                      <a:r>
                        <a:rPr lang="nl-NL" sz="1300" baseline="0" dirty="0" smtClean="0"/>
                        <a:t> /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mid-plane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80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10.4</a:t>
                      </a:r>
                      <a:r>
                        <a:rPr lang="nl-NL" sz="1300" baseline="0" dirty="0" smtClean="0"/>
                        <a:t> / </a:t>
                      </a:r>
                      <a:r>
                        <a:rPr lang="nl-NL" sz="1300" dirty="0" err="1" smtClean="0">
                          <a:solidFill>
                            <a:schemeClr val="tx1"/>
                          </a:solidFill>
                        </a:rPr>
                        <a:t>mid-plane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77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extLst>
                  <a:ext uri="{0D108BD9-81ED-4DB2-BD59-A6C34878D82A}">
                    <a16:rowId xmlns:a16="http://schemas.microsoft.com/office/drawing/2014/main" xmlns="" val="1132390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300" dirty="0" smtClean="0"/>
                        <a:t>SP106</a:t>
                      </a:r>
                      <a:endParaRPr lang="en-GB" sz="1300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12.6 / </a:t>
                      </a:r>
                      <a:r>
                        <a:rPr lang="nl-NL" sz="13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nl-NL" sz="1300" dirty="0" smtClean="0"/>
                        <a:t> </a:t>
                      </a:r>
                      <a:r>
                        <a:rPr lang="nl-NL" sz="1300" dirty="0" err="1" smtClean="0"/>
                        <a:t>location</a:t>
                      </a:r>
                      <a:r>
                        <a:rPr lang="nl-NL" sz="1300" dirty="0" smtClean="0"/>
                        <a:t> (straight part, close </a:t>
                      </a:r>
                      <a:r>
                        <a:rPr lang="nl-NL" sz="1300" dirty="0" err="1" smtClean="0"/>
                        <a:t>to</a:t>
                      </a:r>
                      <a:r>
                        <a:rPr lang="nl-NL" sz="1300" dirty="0" smtClean="0"/>
                        <a:t> lead end,</a:t>
                      </a:r>
                      <a:r>
                        <a:rPr lang="nl-NL" sz="1300" baseline="0" dirty="0" smtClean="0"/>
                        <a:t> in </a:t>
                      </a:r>
                      <a:r>
                        <a:rPr lang="nl-NL" sz="1300" baseline="0" dirty="0" err="1" smtClean="0"/>
                        <a:t>turns</a:t>
                      </a:r>
                      <a:r>
                        <a:rPr lang="nl-NL" sz="1300" baseline="0" dirty="0" smtClean="0"/>
                        <a:t> close </a:t>
                      </a:r>
                      <a:r>
                        <a:rPr lang="nl-NL" sz="1300" baseline="0" dirty="0" err="1" smtClean="0"/>
                        <a:t>to</a:t>
                      </a:r>
                      <a:r>
                        <a:rPr lang="nl-NL" sz="1300" baseline="0" dirty="0" smtClean="0"/>
                        <a:t> </a:t>
                      </a:r>
                      <a:r>
                        <a:rPr lang="nl-NL" sz="1300" baseline="0" dirty="0" err="1" smtClean="0"/>
                        <a:t>pole</a:t>
                      </a:r>
                      <a:r>
                        <a:rPr lang="nl-NL" sz="1300" dirty="0" smtClean="0"/>
                        <a:t>)</a:t>
                      </a:r>
                      <a:endParaRPr lang="en-GB" sz="13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85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tc>
                  <a:txBody>
                    <a:bodyPr/>
                    <a:lstStyle/>
                    <a:p>
                      <a:r>
                        <a:rPr lang="nl-NL" sz="1300" dirty="0" smtClean="0"/>
                        <a:t>11.4 / </a:t>
                      </a:r>
                      <a:r>
                        <a:rPr lang="nl-NL" sz="1300" baseline="0" dirty="0" smtClean="0">
                          <a:solidFill>
                            <a:schemeClr val="tx1"/>
                          </a:solidFill>
                        </a:rPr>
                        <a:t>4 different </a:t>
                      </a:r>
                      <a:r>
                        <a:rPr lang="nl-NL" sz="1300" baseline="0" dirty="0" err="1" smtClean="0">
                          <a:solidFill>
                            <a:schemeClr val="tx1"/>
                          </a:solidFill>
                        </a:rPr>
                        <a:t>locations</a:t>
                      </a:r>
                      <a:endParaRPr lang="en-GB" sz="13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300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84</a:t>
                      </a:r>
                      <a:endParaRPr lang="en-GB" sz="1300" i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marL="36000" marR="108000" marT="36000" marB="36000" anchor="ctr"/>
                </a:tc>
                <a:extLst>
                  <a:ext uri="{0D108BD9-81ED-4DB2-BD59-A6C34878D82A}">
                    <a16:rowId xmlns:a16="http://schemas.microsoft.com/office/drawing/2014/main" xmlns="" val="30661731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6312230" y="2499742"/>
            <a:ext cx="2734570" cy="2051497"/>
            <a:chOff x="4320577" y="2517321"/>
            <a:chExt cx="4798668" cy="3600000"/>
          </a:xfrm>
        </p:grpSpPr>
        <p:pic>
          <p:nvPicPr>
            <p:cNvPr id="6" name="Content Placeholder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20577" y="2517321"/>
              <a:ext cx="4798668" cy="360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096"/>
            <a:stretch/>
          </p:blipFill>
          <p:spPr>
            <a:xfrm>
              <a:off x="4934973" y="2774162"/>
              <a:ext cx="3280113" cy="1519289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6119497" y="4373111"/>
            <a:ext cx="2927303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2"/>
                </a:solidFill>
              </a:rPr>
              <a:t>120 MPa stress gradient on the mid-plane in MBHSP105b 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9496" y="2633771"/>
            <a:ext cx="542854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 smtClean="0"/>
              <a:t>OL</a:t>
            </a:r>
          </a:p>
          <a:p>
            <a:pPr algn="ctr"/>
            <a:r>
              <a:rPr lang="en-US" sz="1200" dirty="0" smtClean="0"/>
              <a:t>IL</a:t>
            </a:r>
            <a:endParaRPr lang="en-GB" sz="12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119499" y="893109"/>
            <a:ext cx="2927302" cy="958561"/>
          </a:xfrm>
          <a:prstGeom prst="rect">
            <a:avLst/>
          </a:prstGeom>
        </p:spPr>
        <p:txBody>
          <a:bodyPr lIns="36000" tIns="0" rIns="36000" bIns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 smtClean="0">
                <a:solidFill>
                  <a:schemeClr val="tx2"/>
                </a:solidFill>
              </a:rPr>
              <a:t>Collaring tests with Fuji paper in the mid-plane have revealed peak stresses along the edges of the cable, not predicted by FEA</a:t>
            </a:r>
            <a:endParaRPr lang="en-GB" sz="1400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algn="ctr"/>
            <a:endParaRPr lang="en-GB" sz="1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464" y="1782255"/>
            <a:ext cx="2160000" cy="861503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6741913" y="2162617"/>
            <a:ext cx="1774800" cy="223200"/>
            <a:chOff x="4813200" y="1224000"/>
            <a:chExt cx="1774800" cy="223200"/>
          </a:xfrm>
        </p:grpSpPr>
        <p:cxnSp>
          <p:nvCxnSpPr>
            <p:cNvPr id="19" name="Straight Connector 18"/>
            <p:cNvCxnSpPr/>
            <p:nvPr/>
          </p:nvCxnSpPr>
          <p:spPr>
            <a:xfrm flipH="1">
              <a:off x="4813200" y="1249200"/>
              <a:ext cx="396000" cy="36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6120000" y="1224000"/>
              <a:ext cx="468000" cy="36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4813200" y="1419622"/>
              <a:ext cx="1771200" cy="216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4813200" y="1249200"/>
              <a:ext cx="0" cy="1728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6588000" y="1224000"/>
              <a:ext cx="0" cy="223200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31885"/>
            <a:ext cx="900000" cy="880865"/>
          </a:xfrm>
          <a:prstGeom prst="ellipse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7930800" y="385200"/>
            <a:ext cx="792088" cy="168986"/>
          </a:xfrm>
          <a:prstGeom prst="ellipse">
            <a:avLst/>
          </a:prstGeom>
          <a:noFill/>
          <a:ln w="1905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TextBox 25"/>
          <p:cNvSpPr txBox="1"/>
          <p:nvPr/>
        </p:nvSpPr>
        <p:spPr>
          <a:xfrm>
            <a:off x="6100972" y="3090869"/>
            <a:ext cx="542854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/>
              <a:t>IL</a:t>
            </a:r>
            <a:endParaRPr lang="en-GB" sz="1200" dirty="0"/>
          </a:p>
          <a:p>
            <a:pPr algn="ctr"/>
            <a:r>
              <a:rPr lang="en-US" sz="1200" dirty="0" smtClean="0"/>
              <a:t>OL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51720" y="4614116"/>
            <a:ext cx="4064176" cy="288147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2"/>
                </a:solidFill>
              </a:rPr>
              <a:t>Courtesy G. </a:t>
            </a:r>
            <a:r>
              <a:rPr lang="en-US" sz="1400" i="1" dirty="0" err="1" smtClean="0">
                <a:solidFill>
                  <a:schemeClr val="bg2"/>
                </a:solidFill>
              </a:rPr>
              <a:t>Willering</a:t>
            </a:r>
            <a:r>
              <a:rPr lang="en-US" sz="1400" i="1" dirty="0" smtClean="0">
                <a:solidFill>
                  <a:schemeClr val="bg2"/>
                </a:solidFill>
              </a:rPr>
              <a:t>, S. </a:t>
            </a:r>
            <a:r>
              <a:rPr lang="en-US" sz="1400" i="1" dirty="0" err="1" smtClean="0">
                <a:solidFill>
                  <a:schemeClr val="bg2"/>
                </a:solidFill>
              </a:rPr>
              <a:t>Izquierdo</a:t>
            </a:r>
            <a:r>
              <a:rPr lang="en-US" sz="1400" i="1" dirty="0" smtClean="0">
                <a:solidFill>
                  <a:schemeClr val="bg2"/>
                </a:solidFill>
              </a:rPr>
              <a:t> Bermudez</a:t>
            </a:r>
            <a:endParaRPr lang="en-US" sz="1400" i="1" dirty="0">
              <a:solidFill>
                <a:schemeClr val="bg2"/>
              </a:solidFill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918034" y="321420"/>
            <a:ext cx="1038342" cy="313475"/>
          </a:xfrm>
          <a:prstGeom prst="rect">
            <a:avLst/>
          </a:prstGeom>
        </p:spPr>
        <p:txBody>
          <a:bodyPr lIns="36000" tIns="0" rIns="36000" bIns="0"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FB963C"/>
              </a:buClr>
              <a:buNone/>
            </a:pPr>
            <a:r>
              <a:rPr lang="en-GB" sz="1400" smtClean="0">
                <a:solidFill>
                  <a:srgbClr val="0432FF"/>
                </a:solidFill>
              </a:rPr>
              <a:t>Mid-plane</a:t>
            </a:r>
            <a:endParaRPr lang="en-GB" sz="1400" dirty="0">
              <a:solidFill>
                <a:srgbClr val="0432FF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7876888" y="468000"/>
            <a:ext cx="936000" cy="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8330400" y="0"/>
            <a:ext cx="0" cy="900000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2"/>
          <p:cNvSpPr txBox="1">
            <a:spLocks/>
          </p:cNvSpPr>
          <p:nvPr/>
        </p:nvSpPr>
        <p:spPr>
          <a:xfrm>
            <a:off x="6736235" y="2351526"/>
            <a:ext cx="1776877" cy="313475"/>
          </a:xfrm>
          <a:prstGeom prst="rect">
            <a:avLst/>
          </a:prstGeom>
        </p:spPr>
        <p:txBody>
          <a:bodyPr lIns="36000" tIns="0" rIns="36000" bIns="0"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FB963C"/>
              </a:buClr>
              <a:buNone/>
            </a:pPr>
            <a:r>
              <a:rPr lang="en-GB" sz="1400" smtClean="0">
                <a:solidFill>
                  <a:srgbClr val="0432FF"/>
                </a:solidFill>
              </a:rPr>
              <a:t>Mica tape</a:t>
            </a:r>
            <a:endParaRPr lang="en-GB" sz="14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386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  <p:bldP spid="16" grpId="0"/>
      <p:bldP spid="25" grpId="0" animBg="1"/>
      <p:bldP spid="26" grpId="0"/>
      <p:bldP spid="27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3848" y="1586982"/>
            <a:ext cx="2160000" cy="2114061"/>
          </a:xfrm>
          <a:prstGeom prst="roundRect">
            <a:avLst>
              <a:gd name="adj" fmla="val 50000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V-I </a:t>
            </a:r>
            <a:r>
              <a:rPr lang="fr-CH" dirty="0" err="1" smtClean="0"/>
              <a:t>Curves</a:t>
            </a:r>
            <a:r>
              <a:rPr lang="fr-CH" dirty="0" smtClean="0"/>
              <a:t> in aperture 1 of MBHDP102 – </a:t>
            </a:r>
            <a:r>
              <a:rPr lang="fr-CH" dirty="0" err="1" smtClean="0"/>
              <a:t>Hint</a:t>
            </a:r>
            <a:r>
              <a:rPr lang="fr-CH" dirty="0" smtClean="0"/>
              <a:t> 2</a:t>
            </a:r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Savary for WP11 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395068" y="1338322"/>
            <a:ext cx="2721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Coil 112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94928" y="3579862"/>
            <a:ext cx="2716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Coil 109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298" y="3017494"/>
            <a:ext cx="3060000" cy="16744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068" y="730240"/>
            <a:ext cx="3060000" cy="143485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6116778" y="3358190"/>
            <a:ext cx="782053" cy="10993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5517" y="3253888"/>
            <a:ext cx="2628000" cy="14380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5517" y="718476"/>
            <a:ext cx="2631620" cy="144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3528" y="2709050"/>
            <a:ext cx="3065770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20 µV at 11400 A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069" y="2216163"/>
            <a:ext cx="3059999" cy="257369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20 µV at 13000 A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20" name="Arc 19"/>
          <p:cNvSpPr/>
          <p:nvPr/>
        </p:nvSpPr>
        <p:spPr>
          <a:xfrm>
            <a:off x="2555776" y="1355090"/>
            <a:ext cx="1728000" cy="2556000"/>
          </a:xfrm>
          <a:prstGeom prst="arc">
            <a:avLst/>
          </a:pr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Arc 20"/>
          <p:cNvSpPr/>
          <p:nvPr/>
        </p:nvSpPr>
        <p:spPr>
          <a:xfrm flipV="1">
            <a:off x="2554092" y="1383902"/>
            <a:ext cx="1728000" cy="2556000"/>
          </a:xfrm>
          <a:prstGeom prst="arc">
            <a:avLst/>
          </a:pr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Arc 21"/>
          <p:cNvSpPr/>
          <p:nvPr/>
        </p:nvSpPr>
        <p:spPr>
          <a:xfrm flipH="1">
            <a:off x="5184000" y="1355090"/>
            <a:ext cx="1728000" cy="2556000"/>
          </a:xfrm>
          <a:prstGeom prst="arc">
            <a:avLst/>
          </a:pr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Arc 22"/>
          <p:cNvSpPr/>
          <p:nvPr/>
        </p:nvSpPr>
        <p:spPr>
          <a:xfrm flipH="1" flipV="1">
            <a:off x="5182316" y="1379977"/>
            <a:ext cx="1728000" cy="2556000"/>
          </a:xfrm>
          <a:prstGeom prst="arc">
            <a:avLst/>
          </a:prstGeom>
          <a:ln w="19050">
            <a:solidFill>
              <a:schemeClr val="tx1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Rectangle 23"/>
          <p:cNvSpPr/>
          <p:nvPr/>
        </p:nvSpPr>
        <p:spPr>
          <a:xfrm>
            <a:off x="3396752" y="625970"/>
            <a:ext cx="27070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 smtClean="0"/>
              <a:t>Accurate superconducting to normal transition with a low n-value in 4 out of 8 midplane segments (2 in Ap. 1 and 2 in Ap. 2)</a:t>
            </a:r>
            <a:endParaRPr lang="nl-NL" sz="1100" dirty="0"/>
          </a:p>
        </p:txBody>
      </p:sp>
      <p:sp>
        <p:nvSpPr>
          <p:cNvPr id="25" name="Rectangle 24"/>
          <p:cNvSpPr/>
          <p:nvPr/>
        </p:nvSpPr>
        <p:spPr>
          <a:xfrm>
            <a:off x="6116778" y="2151878"/>
            <a:ext cx="262598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/>
              <a:t>No hysteresis between ramp up and ramp down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/>
              <a:t>Scales with temperature from 1.9 K to 4.3 </a:t>
            </a:r>
            <a:r>
              <a:rPr lang="nl-NL" sz="1100" dirty="0" smtClean="0"/>
              <a:t>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/>
              <a:t>Reaches 1 hour stable 18 µV </a:t>
            </a:r>
            <a:r>
              <a:rPr lang="nl-NL" sz="1100" dirty="0" smtClean="0"/>
              <a:t>before/without quench</a:t>
            </a:r>
            <a:endParaRPr lang="nl-NL" sz="1100" dirty="0"/>
          </a:p>
        </p:txBody>
      </p:sp>
      <p:sp>
        <p:nvSpPr>
          <p:cNvPr id="26" name="Rectangle 25"/>
          <p:cNvSpPr/>
          <p:nvPr/>
        </p:nvSpPr>
        <p:spPr>
          <a:xfrm>
            <a:off x="3389298" y="4004789"/>
            <a:ext cx="27274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100" dirty="0"/>
              <a:t>No decay </a:t>
            </a:r>
            <a:r>
              <a:rPr lang="nl-NL" sz="1100" dirty="0" smtClean="0"/>
              <a:t>on current plateau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b="1" dirty="0" smtClean="0"/>
              <a:t>All this suggests possible (homogeneous) </a:t>
            </a:r>
            <a:r>
              <a:rPr lang="en-US" sz="1100" b="1" dirty="0"/>
              <a:t>degradation of </a:t>
            </a:r>
            <a:r>
              <a:rPr lang="en-US" sz="1100" b="1" dirty="0" smtClean="0"/>
              <a:t>strands</a:t>
            </a:r>
            <a:endParaRPr lang="fr-CH" sz="11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555776" y="4731875"/>
            <a:ext cx="1885705" cy="288147"/>
          </a:xfrm>
          <a:prstGeom prst="rect">
            <a:avLst/>
          </a:prstGeom>
          <a:noFill/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2"/>
                </a:solidFill>
              </a:rPr>
              <a:t>Courtesy G. </a:t>
            </a:r>
            <a:r>
              <a:rPr lang="en-US" sz="1400" i="1" dirty="0" err="1" smtClean="0">
                <a:solidFill>
                  <a:schemeClr val="bg2"/>
                </a:solidFill>
              </a:rPr>
              <a:t>Willering</a:t>
            </a:r>
            <a:endParaRPr lang="en-US" sz="1400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411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8894</TotalTime>
  <Words>1177</Words>
  <Application>Microsoft Macintosh PowerPoint</Application>
  <PresentationFormat>On-screen Show (16:9)</PresentationFormat>
  <Paragraphs>295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Calibri</vt:lpstr>
      <vt:lpstr>Cambria Math</vt:lpstr>
      <vt:lpstr>Symbol</vt:lpstr>
      <vt:lpstr>Times</vt:lpstr>
      <vt:lpstr>Times New Roman</vt:lpstr>
      <vt:lpstr>Wingdings</vt:lpstr>
      <vt:lpstr>Arial</vt:lpstr>
      <vt:lpstr>Thème Office</vt:lpstr>
      <vt:lpstr> What do we need for the collaring of the 11T dipole series collared coils?</vt:lpstr>
      <vt:lpstr>Allowable stress on cable</vt:lpstr>
      <vt:lpstr>E-modulus measurements on full coil X-section</vt:lpstr>
      <vt:lpstr>Collaring</vt:lpstr>
      <vt:lpstr>Shimming of magnet models</vt:lpstr>
      <vt:lpstr>Collaring mock-up</vt:lpstr>
      <vt:lpstr>In production</vt:lpstr>
      <vt:lpstr>Locations of limitations – Hint 1</vt:lpstr>
      <vt:lpstr>V-I Curves in aperture 1 of MBHDP102 – Hint 2</vt:lpstr>
      <vt:lpstr>Task Force on 11T Dipole Magnet</vt:lpstr>
      <vt:lpstr>Task Force on 11T Dipole Magnet – Task 4 Collaring procedure</vt:lpstr>
      <vt:lpstr>Training performance @ 1.9K</vt:lpstr>
    </vt:vector>
  </TitlesOfParts>
  <Company>APO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Frederic Savary</cp:lastModifiedBy>
  <cp:revision>401</cp:revision>
  <dcterms:created xsi:type="dcterms:W3CDTF">2016-02-12T09:02:01Z</dcterms:created>
  <dcterms:modified xsi:type="dcterms:W3CDTF">2018-02-16T12:56:56Z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